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910" r:id="rId2"/>
    <p:sldId id="946" r:id="rId3"/>
    <p:sldId id="947" r:id="rId4"/>
    <p:sldId id="327" r:id="rId5"/>
    <p:sldId id="324" r:id="rId6"/>
    <p:sldId id="2007578396" r:id="rId7"/>
    <p:sldId id="950" r:id="rId8"/>
    <p:sldId id="951" r:id="rId9"/>
    <p:sldId id="952" r:id="rId10"/>
    <p:sldId id="953" r:id="rId11"/>
    <p:sldId id="954" r:id="rId12"/>
    <p:sldId id="955" r:id="rId13"/>
    <p:sldId id="956" r:id="rId14"/>
    <p:sldId id="957" r:id="rId15"/>
    <p:sldId id="958" r:id="rId16"/>
    <p:sldId id="2007578397" r:id="rId17"/>
    <p:sldId id="971" r:id="rId18"/>
    <p:sldId id="972" r:id="rId19"/>
    <p:sldId id="973" r:id="rId20"/>
    <p:sldId id="974" r:id="rId21"/>
    <p:sldId id="976" r:id="rId22"/>
    <p:sldId id="977" r:id="rId23"/>
    <p:sldId id="2007578399" r:id="rId24"/>
    <p:sldId id="2007578401" r:id="rId25"/>
    <p:sldId id="2007578402" r:id="rId26"/>
    <p:sldId id="2007578405" r:id="rId27"/>
    <p:sldId id="2007578407" r:id="rId28"/>
    <p:sldId id="2007578411" r:id="rId29"/>
    <p:sldId id="2007578412" r:id="rId30"/>
    <p:sldId id="2007578414" r:id="rId31"/>
    <p:sldId id="2007578413" r:id="rId32"/>
    <p:sldId id="2007578398" r:id="rId33"/>
    <p:sldId id="567" r:id="rId34"/>
    <p:sldId id="574" r:id="rId35"/>
    <p:sldId id="2007578415" r:id="rId36"/>
    <p:sldId id="575" r:id="rId37"/>
    <p:sldId id="2007578416" r:id="rId38"/>
    <p:sldId id="921" r:id="rId39"/>
    <p:sldId id="922" r:id="rId40"/>
    <p:sldId id="923" r:id="rId41"/>
    <p:sldId id="924" r:id="rId42"/>
    <p:sldId id="92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85916-DC63-4D41-9A7F-E7DE2496A93F}"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50DC4-F99B-4E2D-8B6B-CD466975B109}" type="slidenum">
              <a:rPr lang="en-US" smtClean="0"/>
              <a:t>‹#›</a:t>
            </a:fld>
            <a:endParaRPr lang="en-US"/>
          </a:p>
        </p:txBody>
      </p:sp>
    </p:spTree>
    <p:extLst>
      <p:ext uri="{BB962C8B-B14F-4D97-AF65-F5344CB8AC3E}">
        <p14:creationId xmlns:p14="http://schemas.microsoft.com/office/powerpoint/2010/main" val="119593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32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68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34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0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522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471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09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205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237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23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05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133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77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19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44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286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104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798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89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60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198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46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542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78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83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5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21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67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DA06-A411-B3CB-4DE7-3B88ABADF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105C26-2355-6B34-35C2-061C64D03A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32B692-858B-0C70-553C-224E780EA5DA}"/>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0A3D3FA8-4522-2B4E-3C4A-D9F1ECBE2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67DAE-3BA7-9C0E-133F-84C75A9EE908}"/>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15546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8E79-2FF9-9C6C-6DAA-1BF6DF9697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0EE4C-B352-824E-83EE-E3775D899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3A9C4-7D63-1C4E-4C91-A29BEBE1E6AF}"/>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704B5E65-24AB-CC6C-FE15-EE1D91D54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AE277-44A2-D2A0-98B3-2BFA13263AD7}"/>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5916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3A67-6309-B9DA-03CC-A57FE886BF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80F3C-B661-BC21-6FE9-555927B0D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7DF68-980E-4965-36AE-954039D78746}"/>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D814FEED-2BAC-A328-0615-7942937C6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729C3-299C-D48B-778C-FE8CFF2EC806}"/>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3882684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9"/>
        <p:cNvGrpSpPr/>
        <p:nvPr/>
      </p:nvGrpSpPr>
      <p:grpSpPr>
        <a:xfrm>
          <a:off x="0" y="0"/>
          <a:ext cx="0" cy="0"/>
          <a:chOff x="0" y="0"/>
          <a:chExt cx="0" cy="0"/>
        </a:xfrm>
      </p:grpSpPr>
      <p:sp>
        <p:nvSpPr>
          <p:cNvPr id="134" name="Google Shape;134;p13"/>
          <p:cNvSpPr txBox="1">
            <a:spLocks noGrp="1"/>
          </p:cNvSpPr>
          <p:nvPr>
            <p:ph type="title"/>
          </p:nvPr>
        </p:nvSpPr>
        <p:spPr>
          <a:xfrm>
            <a:off x="952000" y="622000"/>
            <a:ext cx="10288000" cy="832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5" name="Google Shape;135;p13"/>
          <p:cNvSpPr txBox="1">
            <a:spLocks noGrp="1"/>
          </p:cNvSpPr>
          <p:nvPr>
            <p:ph type="subTitle" idx="1"/>
          </p:nvPr>
        </p:nvSpPr>
        <p:spPr>
          <a:xfrm>
            <a:off x="952133" y="2583287"/>
            <a:ext cx="3249600" cy="56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36" name="Google Shape;136;p13"/>
          <p:cNvSpPr txBox="1">
            <a:spLocks noGrp="1"/>
          </p:cNvSpPr>
          <p:nvPr>
            <p:ph type="subTitle" idx="2"/>
          </p:nvPr>
        </p:nvSpPr>
        <p:spPr>
          <a:xfrm>
            <a:off x="1163733" y="3145733"/>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title" idx="3" hasCustomPrompt="1"/>
          </p:nvPr>
        </p:nvSpPr>
        <p:spPr>
          <a:xfrm>
            <a:off x="2075533" y="185518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138" name="Google Shape;138;p13"/>
          <p:cNvSpPr txBox="1">
            <a:spLocks noGrp="1"/>
          </p:cNvSpPr>
          <p:nvPr>
            <p:ph type="subTitle" idx="4"/>
          </p:nvPr>
        </p:nvSpPr>
        <p:spPr>
          <a:xfrm>
            <a:off x="4471200" y="2585487"/>
            <a:ext cx="32496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39" name="Google Shape;139;p13"/>
          <p:cNvSpPr txBox="1">
            <a:spLocks noGrp="1"/>
          </p:cNvSpPr>
          <p:nvPr>
            <p:ph type="subTitle" idx="5"/>
          </p:nvPr>
        </p:nvSpPr>
        <p:spPr>
          <a:xfrm>
            <a:off x="4682800" y="3145733"/>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6" hasCustomPrompt="1"/>
          </p:nvPr>
        </p:nvSpPr>
        <p:spPr>
          <a:xfrm>
            <a:off x="5594600" y="185518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141" name="Google Shape;141;p13"/>
          <p:cNvSpPr txBox="1">
            <a:spLocks noGrp="1"/>
          </p:cNvSpPr>
          <p:nvPr>
            <p:ph type="subTitle" idx="7"/>
          </p:nvPr>
        </p:nvSpPr>
        <p:spPr>
          <a:xfrm>
            <a:off x="7990267" y="2585487"/>
            <a:ext cx="32496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42" name="Google Shape;142;p13"/>
          <p:cNvSpPr txBox="1">
            <a:spLocks noGrp="1"/>
          </p:cNvSpPr>
          <p:nvPr>
            <p:ph type="subTitle" idx="8"/>
          </p:nvPr>
        </p:nvSpPr>
        <p:spPr>
          <a:xfrm>
            <a:off x="8201867" y="3145733"/>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3" name="Google Shape;143;p13"/>
          <p:cNvSpPr txBox="1">
            <a:spLocks noGrp="1"/>
          </p:cNvSpPr>
          <p:nvPr>
            <p:ph type="title" idx="9" hasCustomPrompt="1"/>
          </p:nvPr>
        </p:nvSpPr>
        <p:spPr>
          <a:xfrm>
            <a:off x="9113667" y="185518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144" name="Google Shape;144;p13"/>
          <p:cNvSpPr txBox="1">
            <a:spLocks noGrp="1"/>
          </p:cNvSpPr>
          <p:nvPr>
            <p:ph type="subTitle" idx="13"/>
          </p:nvPr>
        </p:nvSpPr>
        <p:spPr>
          <a:xfrm>
            <a:off x="952133" y="4873092"/>
            <a:ext cx="32496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45" name="Google Shape;145;p13"/>
          <p:cNvSpPr txBox="1">
            <a:spLocks noGrp="1"/>
          </p:cNvSpPr>
          <p:nvPr>
            <p:ph type="subTitle" idx="14"/>
          </p:nvPr>
        </p:nvSpPr>
        <p:spPr>
          <a:xfrm>
            <a:off x="1163733" y="5433871"/>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15" hasCustomPrompt="1"/>
          </p:nvPr>
        </p:nvSpPr>
        <p:spPr>
          <a:xfrm>
            <a:off x="2075533" y="414783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147" name="Google Shape;147;p13"/>
          <p:cNvSpPr txBox="1">
            <a:spLocks noGrp="1"/>
          </p:cNvSpPr>
          <p:nvPr>
            <p:ph type="subTitle" idx="16"/>
          </p:nvPr>
        </p:nvSpPr>
        <p:spPr>
          <a:xfrm>
            <a:off x="4471200" y="4873092"/>
            <a:ext cx="32496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48" name="Google Shape;148;p13"/>
          <p:cNvSpPr txBox="1">
            <a:spLocks noGrp="1"/>
          </p:cNvSpPr>
          <p:nvPr>
            <p:ph type="subTitle" idx="17"/>
          </p:nvPr>
        </p:nvSpPr>
        <p:spPr>
          <a:xfrm>
            <a:off x="4682800" y="5433871"/>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title" idx="18" hasCustomPrompt="1"/>
          </p:nvPr>
        </p:nvSpPr>
        <p:spPr>
          <a:xfrm>
            <a:off x="5594600" y="414783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150" name="Google Shape;150;p13"/>
          <p:cNvSpPr txBox="1">
            <a:spLocks noGrp="1"/>
          </p:cNvSpPr>
          <p:nvPr>
            <p:ph type="subTitle" idx="19"/>
          </p:nvPr>
        </p:nvSpPr>
        <p:spPr>
          <a:xfrm>
            <a:off x="7990267" y="4873092"/>
            <a:ext cx="32496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667" b="1" u="sng">
                <a:latin typeface="Poppins"/>
                <a:ea typeface="Poppins"/>
                <a:cs typeface="Poppins"/>
                <a:sym typeface="Poppins"/>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151" name="Google Shape;151;p13"/>
          <p:cNvSpPr txBox="1">
            <a:spLocks noGrp="1"/>
          </p:cNvSpPr>
          <p:nvPr>
            <p:ph type="subTitle" idx="20"/>
          </p:nvPr>
        </p:nvSpPr>
        <p:spPr>
          <a:xfrm>
            <a:off x="8201867" y="5433871"/>
            <a:ext cx="2826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21" hasCustomPrompt="1"/>
          </p:nvPr>
        </p:nvSpPr>
        <p:spPr>
          <a:xfrm>
            <a:off x="9113667" y="4147837"/>
            <a:ext cx="1002800" cy="5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9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Tree>
    <p:extLst>
      <p:ext uri="{BB962C8B-B14F-4D97-AF65-F5344CB8AC3E}">
        <p14:creationId xmlns:p14="http://schemas.microsoft.com/office/powerpoint/2010/main" val="591555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2185833" y="779933"/>
            <a:ext cx="5416800" cy="382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400">
                <a:solidFill>
                  <a:schemeClr val="accent3"/>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344327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1"/>
        </a:solidFill>
        <a:effectLst/>
      </p:bgPr>
    </p:bg>
    <p:spTree>
      <p:nvGrpSpPr>
        <p:cNvPr id="1" name="Shape 4704"/>
        <p:cNvGrpSpPr/>
        <p:nvPr/>
      </p:nvGrpSpPr>
      <p:grpSpPr>
        <a:xfrm>
          <a:off x="0" y="0"/>
          <a:ext cx="0" cy="0"/>
          <a:chOff x="0" y="0"/>
          <a:chExt cx="0" cy="0"/>
        </a:xfrm>
      </p:grpSpPr>
      <p:sp>
        <p:nvSpPr>
          <p:cNvPr id="5090" name="Google Shape;5090;p15"/>
          <p:cNvSpPr txBox="1">
            <a:spLocks noGrp="1"/>
          </p:cNvSpPr>
          <p:nvPr>
            <p:ph type="title"/>
          </p:nvPr>
        </p:nvSpPr>
        <p:spPr>
          <a:xfrm>
            <a:off x="1966200" y="3041200"/>
            <a:ext cx="8259600" cy="180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91" name="Google Shape;5091;p15"/>
          <p:cNvSpPr txBox="1">
            <a:spLocks noGrp="1"/>
          </p:cNvSpPr>
          <p:nvPr>
            <p:ph type="title" idx="2" hasCustomPrompt="1"/>
          </p:nvPr>
        </p:nvSpPr>
        <p:spPr>
          <a:xfrm>
            <a:off x="5327000" y="1711000"/>
            <a:ext cx="153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92" name="Google Shape;5092;p15"/>
          <p:cNvSpPr txBox="1">
            <a:spLocks noGrp="1"/>
          </p:cNvSpPr>
          <p:nvPr>
            <p:ph type="subTitle" idx="1"/>
          </p:nvPr>
        </p:nvSpPr>
        <p:spPr>
          <a:xfrm>
            <a:off x="1966200" y="4744000"/>
            <a:ext cx="8259600" cy="5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01449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3902"/>
        <p:cNvGrpSpPr/>
        <p:nvPr/>
      </p:nvGrpSpPr>
      <p:grpSpPr>
        <a:xfrm>
          <a:off x="0" y="0"/>
          <a:ext cx="0" cy="0"/>
          <a:chOff x="0" y="0"/>
          <a:chExt cx="0" cy="0"/>
        </a:xfrm>
      </p:grpSpPr>
      <p:sp>
        <p:nvSpPr>
          <p:cNvPr id="4284" name="Google Shape;4284;p13"/>
          <p:cNvSpPr txBox="1">
            <a:spLocks noGrp="1"/>
          </p:cNvSpPr>
          <p:nvPr>
            <p:ph type="title"/>
          </p:nvPr>
        </p:nvSpPr>
        <p:spPr>
          <a:xfrm>
            <a:off x="4155800" y="2894567"/>
            <a:ext cx="6055200" cy="1029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85" name="Google Shape;4285;p13"/>
          <p:cNvSpPr txBox="1">
            <a:spLocks noGrp="1"/>
          </p:cNvSpPr>
          <p:nvPr>
            <p:ph type="title" idx="2" hasCustomPrompt="1"/>
          </p:nvPr>
        </p:nvSpPr>
        <p:spPr>
          <a:xfrm>
            <a:off x="2414600" y="2867800"/>
            <a:ext cx="153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390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0E85284-E10B-4C48-B35C-D3F88743CE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85" t="-1" r="3334" b="1285"/>
          <a:stretch/>
        </p:blipFill>
        <p:spPr>
          <a:xfrm>
            <a:off x="0" y="-23183"/>
            <a:ext cx="12192000" cy="6881184"/>
          </a:xfrm>
          <a:prstGeom prst="rect">
            <a:avLst/>
          </a:prstGeom>
        </p:spPr>
      </p:pic>
    </p:spTree>
    <p:extLst>
      <p:ext uri="{BB962C8B-B14F-4D97-AF65-F5344CB8AC3E}">
        <p14:creationId xmlns:p14="http://schemas.microsoft.com/office/powerpoint/2010/main" val="1921628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8158-74CF-285A-745E-633DD817A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AD0F1-541A-1CE3-7CB4-2A93E1160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99B91-5F3E-A9CB-490E-20F2B433D6E4}"/>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CE88DA0C-8B42-156E-28E1-9296F8F8A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C7DA2-5109-9EF2-F38E-F5948BB27344}"/>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36176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8F5F-8FAF-6862-F7E9-0C290E971A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FF71B1-BB85-E031-785D-1F93F4300C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1CB3E4-590C-3E50-65BC-7C5C0373A2A3}"/>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7AD0FBE7-B621-0716-F233-597C92E6B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898F6-37BE-6517-0E33-C233BB1E2583}"/>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195054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F97-1FF7-2D50-4156-2331C9334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0766C4-E50A-E08C-F7BD-4CAA4F38D4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74FC8-C34C-AACE-ACD2-F8138764E8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47A6A6-5917-7EDD-1A49-A25197C8D011}"/>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6" name="Footer Placeholder 5">
            <a:extLst>
              <a:ext uri="{FF2B5EF4-FFF2-40B4-BE49-F238E27FC236}">
                <a16:creationId xmlns:a16="http://schemas.microsoft.com/office/drawing/2014/main" id="{B9290686-FCF8-76B2-535F-1A0462F5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93D5C-1A61-D92B-5237-22EBCCB6D7EB}"/>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264680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3B79-F451-C895-8743-29EBDC7035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248096-AA7D-AA5A-F7B8-FE966A25F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FD66E-41E3-FD78-F6FB-50594D566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275E63-4F57-134D-9883-B70C2F89D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498F1-C9A3-8C2E-BFC3-CC51F26D69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DE28B4-A2DE-AB48-8DD4-F6AD589EA4E5}"/>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8" name="Footer Placeholder 7">
            <a:extLst>
              <a:ext uri="{FF2B5EF4-FFF2-40B4-BE49-F238E27FC236}">
                <a16:creationId xmlns:a16="http://schemas.microsoft.com/office/drawing/2014/main" id="{3576E590-72D0-0012-B32B-CFAEC8C56C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F5DA9-A681-5046-FCC6-1403ECE6F7A7}"/>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42556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C410-BB96-DC9A-C7AA-7FCBC9104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6BAAE0-4DA4-4536-8FA9-65A6AEDAEBF8}"/>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4" name="Footer Placeholder 3">
            <a:extLst>
              <a:ext uri="{FF2B5EF4-FFF2-40B4-BE49-F238E27FC236}">
                <a16:creationId xmlns:a16="http://schemas.microsoft.com/office/drawing/2014/main" id="{DF95F176-A207-226F-4777-1D22DF1DDE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180EC-D087-60A6-03E3-73FE6594127E}"/>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136495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EAC53-FF1D-4464-EC01-91F23AFD97BC}"/>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3" name="Footer Placeholder 2">
            <a:extLst>
              <a:ext uri="{FF2B5EF4-FFF2-40B4-BE49-F238E27FC236}">
                <a16:creationId xmlns:a16="http://schemas.microsoft.com/office/drawing/2014/main" id="{A6547748-EC2C-3CBB-0091-E1D6DE7C5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5EDA3-A6A4-8AAD-10CA-21F5753896E3}"/>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385220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E4C4-C3F2-AA8B-F4CF-889AF87F2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7CABE-AF4C-3034-44AA-EF2F2D97E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CEEA2A-B06C-A013-4126-2A06A320C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E795A-3E2A-A3C2-28DD-FD9DEB76269C}"/>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6" name="Footer Placeholder 5">
            <a:extLst>
              <a:ext uri="{FF2B5EF4-FFF2-40B4-BE49-F238E27FC236}">
                <a16:creationId xmlns:a16="http://schemas.microsoft.com/office/drawing/2014/main" id="{60B53601-11C8-AEB0-6CE5-8AC61ECB7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A7C3B-822B-BD66-A7B5-9025C6B8626F}"/>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26324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3E12-F6D5-8327-2BC3-294DA42A1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87D1FD-25DB-DA72-2566-9F500BAF7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E36B7A-E89B-55E8-D9FA-EF60A04BD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BC093-60A6-AADD-9E34-A365EA1E0B0E}"/>
              </a:ext>
            </a:extLst>
          </p:cNvPr>
          <p:cNvSpPr>
            <a:spLocks noGrp="1"/>
          </p:cNvSpPr>
          <p:nvPr>
            <p:ph type="dt" sz="half" idx="10"/>
          </p:nvPr>
        </p:nvSpPr>
        <p:spPr/>
        <p:txBody>
          <a:bodyPr/>
          <a:lstStyle/>
          <a:p>
            <a:fld id="{CD23FFF9-4037-422D-B2E3-75B06CDB1AE2}" type="datetimeFigureOut">
              <a:rPr lang="en-US" smtClean="0"/>
              <a:t>10/27/2025</a:t>
            </a:fld>
            <a:endParaRPr lang="en-US"/>
          </a:p>
        </p:txBody>
      </p:sp>
      <p:sp>
        <p:nvSpPr>
          <p:cNvPr id="6" name="Footer Placeholder 5">
            <a:extLst>
              <a:ext uri="{FF2B5EF4-FFF2-40B4-BE49-F238E27FC236}">
                <a16:creationId xmlns:a16="http://schemas.microsoft.com/office/drawing/2014/main" id="{92CE3F27-2EC4-9A30-BBBF-39BF47468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CF5D7-8130-2312-D6B6-CC860A445D8E}"/>
              </a:ext>
            </a:extLst>
          </p:cNvPr>
          <p:cNvSpPr>
            <a:spLocks noGrp="1"/>
          </p:cNvSpPr>
          <p:nvPr>
            <p:ph type="sldNum" sz="quarter" idx="12"/>
          </p:nvPr>
        </p:nvSpPr>
        <p:spPr/>
        <p:txBody>
          <a:bodyPr/>
          <a:lstStyle/>
          <a:p>
            <a:fld id="{8E898CC4-AB60-4441-A63F-E07E91E14763}" type="slidenum">
              <a:rPr lang="en-US" smtClean="0"/>
              <a:t>‹#›</a:t>
            </a:fld>
            <a:endParaRPr lang="en-US"/>
          </a:p>
        </p:txBody>
      </p:sp>
    </p:spTree>
    <p:extLst>
      <p:ext uri="{BB962C8B-B14F-4D97-AF65-F5344CB8AC3E}">
        <p14:creationId xmlns:p14="http://schemas.microsoft.com/office/powerpoint/2010/main" val="420957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C5D48-9122-97A2-636D-EB04D5F34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D30F5B-9A15-8BB9-DE78-07619FBB7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37244-C339-5A6B-9795-8AA831304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3FFF9-4037-422D-B2E3-75B06CDB1AE2}" type="datetimeFigureOut">
              <a:rPr lang="en-US" smtClean="0"/>
              <a:t>10/27/2025</a:t>
            </a:fld>
            <a:endParaRPr lang="en-US"/>
          </a:p>
        </p:txBody>
      </p:sp>
      <p:sp>
        <p:nvSpPr>
          <p:cNvPr id="5" name="Footer Placeholder 4">
            <a:extLst>
              <a:ext uri="{FF2B5EF4-FFF2-40B4-BE49-F238E27FC236}">
                <a16:creationId xmlns:a16="http://schemas.microsoft.com/office/drawing/2014/main" id="{DAE518E7-122F-B4A1-C054-1CA333510E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A17B2D-5CF1-B5FC-F223-BED4DA0C25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98CC4-AB60-4441-A63F-E07E91E14763}" type="slidenum">
              <a:rPr lang="en-US" smtClean="0"/>
              <a:t>‹#›</a:t>
            </a:fld>
            <a:endParaRPr lang="en-US"/>
          </a:p>
        </p:txBody>
      </p:sp>
    </p:spTree>
    <p:extLst>
      <p:ext uri="{BB962C8B-B14F-4D97-AF65-F5344CB8AC3E}">
        <p14:creationId xmlns:p14="http://schemas.microsoft.com/office/powerpoint/2010/main" val="101088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s://www.freeppt7.com/"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30.xml"/><Relationship Id="rId18" Type="http://schemas.openxmlformats.org/officeDocument/2006/relationships/image" Target="../media/image1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6.xml"/><Relationship Id="rId17" Type="http://schemas.openxmlformats.org/officeDocument/2006/relationships/hyperlink" Target="https://www.freeppt7.com/" TargetMode="External"/><Relationship Id="rId2" Type="http://schemas.openxmlformats.org/officeDocument/2006/relationships/video" Target="../media/media1.mp4"/><Relationship Id="rId16" Type="http://schemas.openxmlformats.org/officeDocument/2006/relationships/image" Target="../media/image16.png"/><Relationship Id="rId1" Type="http://schemas.microsoft.com/office/2007/relationships/media" Target="../media/media1.mp4"/><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15.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15.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31.xml"/><Relationship Id="rId5" Type="http://schemas.openxmlformats.org/officeDocument/2006/relationships/tags" Target="../tags/tag17.xml"/><Relationship Id="rId10" Type="http://schemas.openxmlformats.org/officeDocument/2006/relationships/slideLayout" Target="../slideLayouts/slideLayout16.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hyperlink" Target="https://www.freeppt7.com/" TargetMode="External"/></Relationships>
</file>

<file path=ppt/slides/_rels/slide3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15.pn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notesSlide" Target="../notesSlides/notesSlide32.xml"/><Relationship Id="rId5" Type="http://schemas.openxmlformats.org/officeDocument/2006/relationships/tags" Target="../tags/tag26.xml"/><Relationship Id="rId10" Type="http://schemas.openxmlformats.org/officeDocument/2006/relationships/slideLayout" Target="../slideLayouts/slideLayout16.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hyperlink" Target="https://www.freeppt7.com/" TargetMode="External"/></Relationships>
</file>

<file path=ppt/slides/_rels/slide36.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hyperlink" Target="https://www.freeppt7.com/"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2.png"/><Relationship Id="rId5" Type="http://schemas.openxmlformats.org/officeDocument/2006/relationships/tags" Target="../tags/tag35.xml"/><Relationship Id="rId10" Type="http://schemas.openxmlformats.org/officeDocument/2006/relationships/notesSlide" Target="../notesSlides/notesSlide33.xml"/><Relationship Id="rId4" Type="http://schemas.openxmlformats.org/officeDocument/2006/relationships/tags" Target="../tags/tag34.xml"/><Relationship Id="rId9"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hyperlink" Target="https://www.freeppt7.com/" TargetMode="Externa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png"/><Relationship Id="rId5" Type="http://schemas.openxmlformats.org/officeDocument/2006/relationships/tags" Target="../tags/tag43.xml"/><Relationship Id="rId10" Type="http://schemas.openxmlformats.org/officeDocument/2006/relationships/notesSlide" Target="../notesSlides/notesSlide34.xml"/><Relationship Id="rId4" Type="http://schemas.openxmlformats.org/officeDocument/2006/relationships/tags" Target="../tags/tag42.xml"/><Relationship Id="rId9"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slideLayout" Target="../slideLayouts/slideLayout8.xml"/><Relationship Id="rId4" Type="http://schemas.openxmlformats.org/officeDocument/2006/relationships/tags" Target="../tags/tag50.xml"/><Relationship Id="rId9" Type="http://schemas.openxmlformats.org/officeDocument/2006/relationships/tags" Target="../tags/tag55.xml"/></Relationships>
</file>

<file path=ppt/slides/_rels/slide39.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10" Type="http://schemas.openxmlformats.org/officeDocument/2006/relationships/slideLayout" Target="../slideLayouts/slideLayout8.xml"/><Relationship Id="rId4" Type="http://schemas.openxmlformats.org/officeDocument/2006/relationships/tags" Target="../tags/tag59.xml"/><Relationship Id="rId9" Type="http://schemas.openxmlformats.org/officeDocument/2006/relationships/tags" Target="../tags/tag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5" Type="http://schemas.openxmlformats.org/officeDocument/2006/relationships/tags" Target="../tags/tag69.xml"/><Relationship Id="rId10" Type="http://schemas.openxmlformats.org/officeDocument/2006/relationships/slideLayout" Target="../slideLayouts/slideLayout8.xml"/><Relationship Id="rId4" Type="http://schemas.openxmlformats.org/officeDocument/2006/relationships/tags" Target="../tags/tag68.xml"/><Relationship Id="rId9" Type="http://schemas.openxmlformats.org/officeDocument/2006/relationships/tags" Target="../tags/tag73.xml"/></Relationships>
</file>

<file path=ppt/slides/_rels/slide41.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10" Type="http://schemas.openxmlformats.org/officeDocument/2006/relationships/slideLayout" Target="../slideLayouts/slideLayout8.xml"/><Relationship Id="rId4" Type="http://schemas.openxmlformats.org/officeDocument/2006/relationships/tags" Target="../tags/tag77.xml"/><Relationship Id="rId9" Type="http://schemas.openxmlformats.org/officeDocument/2006/relationships/tags" Target="../tags/tag82.xml"/></Relationships>
</file>

<file path=ppt/slides/_rels/slide42.xml.rels><?xml version="1.0" encoding="UTF-8" standalone="yes"?>
<Relationships xmlns="http://schemas.openxmlformats.org/package/2006/relationships"><Relationship Id="rId8" Type="http://schemas.openxmlformats.org/officeDocument/2006/relationships/tags" Target="../tags/tag90.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slideLayout" Target="../slideLayouts/slideLayout8.xml"/><Relationship Id="rId4" Type="http://schemas.openxmlformats.org/officeDocument/2006/relationships/tags" Target="../tags/tag86.xml"/><Relationship Id="rId9" Type="http://schemas.openxmlformats.org/officeDocument/2006/relationships/tags" Target="../tags/tag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descr="图片包含 动物, 软体动物&#10;&#10;已生成高可信度的说明"/>
          <p:cNvPicPr>
            <a:picLocks noChangeAspect="1"/>
          </p:cNvPicPr>
          <p:nvPr>
            <p:custDataLst>
              <p:tags r:id="rId1"/>
            </p:custDataLst>
          </p:nvPr>
        </p:nvPicPr>
        <p:blipFill>
          <a:blip r:embed="rId5"/>
          <a:stretch>
            <a:fillRect/>
          </a:stretch>
        </p:blipFill>
        <p:spPr>
          <a:xfrm>
            <a:off x="0" y="6030595"/>
            <a:ext cx="12192000" cy="827405"/>
          </a:xfrm>
          <a:prstGeom prst="rect">
            <a:avLst/>
          </a:prstGeom>
        </p:spPr>
      </p:pic>
      <p:sp>
        <p:nvSpPr>
          <p:cNvPr id="15" name="Google Shape;2882;p28"/>
          <p:cNvSpPr txBox="1"/>
          <p:nvPr/>
        </p:nvSpPr>
        <p:spPr>
          <a:xfrm>
            <a:off x="-635" y="2037080"/>
            <a:ext cx="12192635" cy="282765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sz="4000" b="1" i="0" u="none" strike="noStrike" kern="1200" cap="none" spc="0" normalizeH="0" baseline="0" noProof="0" dirty="0" err="1">
                <a:ln>
                  <a:noFill/>
                </a:ln>
                <a:solidFill>
                  <a:srgbClr val="6D1E1D"/>
                </a:solidFill>
                <a:effectLst/>
                <a:uLnTx/>
                <a:uFillTx/>
                <a:latin typeface="Times New Roman" panose="02020603050405020304" pitchFamily="18" charset="0"/>
                <a:ea typeface="Aachen" panose="02020500000000000000" pitchFamily="18" charset="0"/>
                <a:cs typeface="Times New Roman" panose="02020603050405020304" pitchFamily="18" charset="0"/>
              </a:rPr>
              <a:t>TRAO ĐỔI VỀ MỘT VẤN ĐỀ LIÊN QUAN ĐẾN CƠ HỘI VÀ THÁCH THỨC ĐỐI VỚI ĐẤT NƯỚC</a:t>
            </a:r>
            <a:endParaRPr kumimoji="0" lang="en-US" sz="2000" b="1" i="0" u="none" strike="noStrike" kern="1200" cap="none" spc="0" normalizeH="0" baseline="0" noProof="0" dirty="0">
              <a:ln>
                <a:noFill/>
              </a:ln>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sp>
        <p:nvSpPr>
          <p:cNvPr id="5" name="Google Shape;2882;p28"/>
          <p:cNvSpPr txBox="1"/>
          <p:nvPr/>
        </p:nvSpPr>
        <p:spPr>
          <a:xfrm>
            <a:off x="0" y="684530"/>
            <a:ext cx="12192635" cy="164211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achen" panose="02020500000000000000" pitchFamily="18" charset="0"/>
                <a:cs typeface="Times New Roman" panose="02020603050405020304" pitchFamily="18" charset="0"/>
              </a:rPr>
              <a:t>NÓI VÀ NGHE</a:t>
            </a:r>
            <a:endPar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pic>
        <p:nvPicPr>
          <p:cNvPr id="16" name="Picture 15"/>
          <p:cNvPicPr>
            <a:picLocks noChangeAspect="1"/>
          </p:cNvPicPr>
          <p:nvPr>
            <p:custDataLst>
              <p:tags r:id="rId2"/>
            </p:custDataLst>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0535920" y="0"/>
            <a:ext cx="1656080" cy="2326005"/>
          </a:xfrm>
          <a:prstGeom prst="rect">
            <a:avLst/>
          </a:prstGeom>
        </p:spPr>
      </p:pic>
      <p:pic>
        <p:nvPicPr>
          <p:cNvPr id="3" name="Content Placeholder 2"/>
          <p:cNvPicPr>
            <a:picLocks noGrp="1" noChangeAspect="1"/>
          </p:cNvPicPr>
          <p:nvPr>
            <p:ph idx="1"/>
            <p:custDataLst>
              <p:tags r:id="rId3"/>
            </p:custDataLst>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rot="10800000" flipV="1">
            <a:off x="0" y="-8890"/>
            <a:ext cx="1818640" cy="2592070"/>
          </a:xfrm>
          <a:prstGeom prst="rect">
            <a:avLst/>
          </a:prstGeom>
        </p:spPr>
      </p:pic>
      <p:sp>
        <p:nvSpPr>
          <p:cNvPr id="2" name="Rectangle 1">
            <a:extLst>
              <a:ext uri="{FF2B5EF4-FFF2-40B4-BE49-F238E27FC236}">
                <a16:creationId xmlns:a16="http://schemas.microsoft.com/office/drawing/2014/main" id="{110B1040-8C52-E7B8-1DF9-61CAEC97ED45}"/>
              </a:ext>
            </a:extLst>
          </p:cNvPr>
          <p:cNvSpPr/>
          <p:nvPr/>
        </p:nvSpPr>
        <p:spPr>
          <a:xfrm>
            <a:off x="3325896" y="4531361"/>
            <a:ext cx="6096000" cy="984885"/>
          </a:xfrm>
          <a:prstGeom prst="rect">
            <a:avLst/>
          </a:prstGeom>
        </p:spPr>
        <p:txBody>
          <a:bodyPr>
            <a:spAutoFit/>
          </a:bodyPr>
          <a:lstStyle/>
          <a:p>
            <a:pPr lvl="0" defTabSz="914400">
              <a:spcBef>
                <a:spcPts val="600"/>
              </a:spcBef>
              <a:spcAft>
                <a:spcPts val="600"/>
              </a:spcAft>
              <a:defRPr/>
            </a:pPr>
            <a:r>
              <a:rPr lang="en-US" sz="2400" b="1" dirty="0">
                <a:solidFill>
                  <a:prstClr val="black"/>
                </a:solidFill>
                <a:latin typeface="Times New Roman" panose="02020603050405020304" pitchFamily="18" charset="0"/>
              </a:rPr>
              <a:t>1</a:t>
            </a:r>
            <a:r>
              <a:rPr lang="vi-VN" sz="2400" b="1" dirty="0">
                <a:solidFill>
                  <a:prstClr val="black"/>
                </a:solidFill>
                <a:latin typeface="Times New Roman" panose="02020603050405020304" pitchFamily="18" charset="0"/>
              </a:rPr>
              <a:t>.</a:t>
            </a:r>
            <a:r>
              <a:rPr lang="en-US" sz="2400" b="1" dirty="0">
                <a:solidFill>
                  <a:prstClr val="black"/>
                </a:solidFill>
                <a:latin typeface="Calibri"/>
              </a:rPr>
              <a:t> </a:t>
            </a:r>
            <a:r>
              <a:rPr lang="en-US" sz="2400" b="1" dirty="0">
                <a:solidFill>
                  <a:prstClr val="black"/>
                </a:solidFill>
                <a:latin typeface="Times New Roman" panose="02020603050405020304" pitchFamily="18" charset="0"/>
                <a:cs typeface="Times New Roman" panose="02020603050405020304" pitchFamily="18" charset="0"/>
              </a:rPr>
              <a:t>HĐ1. </a:t>
            </a:r>
            <a:r>
              <a:rPr lang="en-US" sz="2400" b="1" dirty="0" err="1">
                <a:solidFill>
                  <a:prstClr val="black"/>
                </a:solidFill>
                <a:latin typeface="Times New Roman" panose="02020603050405020304" pitchFamily="18" charset="0"/>
                <a:cs typeface="Times New Roman" panose="02020603050405020304" pitchFamily="18" charset="0"/>
              </a:rPr>
              <a:t>Chuẩn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bị</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nói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nghe</a:t>
            </a:r>
            <a:endParaRPr lang="vi-VN" sz="2400" b="1" dirty="0">
              <a:solidFill>
                <a:prstClr val="black"/>
              </a:solidFill>
              <a:latin typeface="Times New Roman" panose="02020603050405020304" pitchFamily="18" charset="0"/>
              <a:cs typeface="Times New Roman" panose="02020603050405020304" pitchFamily="18" charset="0"/>
            </a:endParaRPr>
          </a:p>
          <a:p>
            <a:pPr lvl="0" defTabSz="914400">
              <a:spcBef>
                <a:spcPts val="600"/>
              </a:spcBef>
              <a:spcAft>
                <a:spcPts val="600"/>
              </a:spcAft>
              <a:defRPr/>
            </a:pPr>
            <a:r>
              <a:rPr lang="vi-VN" sz="2400" b="1" dirty="0">
                <a:solidFill>
                  <a:prstClr val="black"/>
                </a:solidFill>
                <a:latin typeface="Times New Roman" panose="02020603050405020304" pitchFamily="18" charset="0"/>
              </a:rPr>
              <a:t>2.</a:t>
            </a:r>
            <a:r>
              <a:rPr lang="en-US" sz="2400" b="1" dirty="0">
                <a:solidFill>
                  <a:prstClr val="black"/>
                </a:solidFill>
                <a:latin typeface="Calibri"/>
              </a:rPr>
              <a:t> </a:t>
            </a:r>
            <a:r>
              <a:rPr lang="en-US" sz="2400" b="1" dirty="0">
                <a:solidFill>
                  <a:prstClr val="black"/>
                </a:solidFill>
                <a:latin typeface="Times New Roman" panose="02020603050405020304" pitchFamily="18" charset="0"/>
                <a:cs typeface="Times New Roman" panose="02020603050405020304" pitchFamily="18" charset="0"/>
              </a:rPr>
              <a:t>HĐ2. </a:t>
            </a:r>
            <a:r>
              <a:rPr lang="en-US" sz="2400" b="1" dirty="0" err="1">
                <a:solidFill>
                  <a:prstClr val="black"/>
                </a:solidFill>
                <a:latin typeface="Times New Roman" panose="02020603050405020304" pitchFamily="18" charset="0"/>
                <a:cs typeface="Times New Roman" panose="02020603050405020304" pitchFamily="18" charset="0"/>
              </a:rPr>
              <a:t>Thực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hành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nói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nghe</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5A5A865-0079-7A49-A625-4399DA78DFCE}"/>
              </a:ext>
            </a:extLst>
          </p:cNvPr>
          <p:cNvGrpSpPr/>
          <p:nvPr/>
        </p:nvGrpSpPr>
        <p:grpSpPr>
          <a:xfrm>
            <a:off x="1" y="0"/>
            <a:ext cx="12209781" cy="875030"/>
            <a:chOff x="0" y="0"/>
            <a:chExt cx="9157336" cy="656272"/>
          </a:xfrm>
        </p:grpSpPr>
        <p:sp>
          <p:nvSpPr>
            <p:cNvPr id="6" name="Freeform 3">
              <a:extLst>
                <a:ext uri="{FF2B5EF4-FFF2-40B4-BE49-F238E27FC236}">
                  <a16:creationId xmlns:a16="http://schemas.microsoft.com/office/drawing/2014/main" id="{E44381BC-55B1-38AF-169C-38A118A2BCF9}"/>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 name="Rectangle 2">
              <a:extLst>
                <a:ext uri="{FF2B5EF4-FFF2-40B4-BE49-F238E27FC236}">
                  <a16:creationId xmlns:a16="http://schemas.microsoft.com/office/drawing/2014/main" id="{64999721-14F2-4542-F5EE-992B6CA7D003}"/>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Freeform 3">
              <a:extLst>
                <a:ext uri="{FF2B5EF4-FFF2-40B4-BE49-F238E27FC236}">
                  <a16:creationId xmlns:a16="http://schemas.microsoft.com/office/drawing/2014/main" id="{B5D147E4-50B1-BDCB-1CFF-58E030DB46A5}"/>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9" name="Group 8">
              <a:extLst>
                <a:ext uri="{FF2B5EF4-FFF2-40B4-BE49-F238E27FC236}">
                  <a16:creationId xmlns:a16="http://schemas.microsoft.com/office/drawing/2014/main" id="{BA67BCF7-947D-9E05-5C28-C96239A395AC}"/>
                </a:ext>
              </a:extLst>
            </p:cNvPr>
            <p:cNvGrpSpPr/>
            <p:nvPr/>
          </p:nvGrpSpPr>
          <p:grpSpPr>
            <a:xfrm>
              <a:off x="1206398" y="39923"/>
              <a:ext cx="404209" cy="616059"/>
              <a:chOff x="908603" y="80216"/>
              <a:chExt cx="538945" cy="676514"/>
            </a:xfrm>
          </p:grpSpPr>
          <p:sp>
            <p:nvSpPr>
              <p:cNvPr id="14" name="Freeform 4">
                <a:extLst>
                  <a:ext uri="{FF2B5EF4-FFF2-40B4-BE49-F238E27FC236}">
                    <a16:creationId xmlns:a16="http://schemas.microsoft.com/office/drawing/2014/main" id="{2911EA15-EEDB-9221-57B9-98EE5722FE76}"/>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Freeform 5">
                <a:extLst>
                  <a:ext uri="{FF2B5EF4-FFF2-40B4-BE49-F238E27FC236}">
                    <a16:creationId xmlns:a16="http://schemas.microsoft.com/office/drawing/2014/main" id="{756ACC32-8EEB-DD1A-EB78-CAAD1734E25D}"/>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0" name="Freeform 6">
              <a:extLst>
                <a:ext uri="{FF2B5EF4-FFF2-40B4-BE49-F238E27FC236}">
                  <a16:creationId xmlns:a16="http://schemas.microsoft.com/office/drawing/2014/main" id="{D9E3442F-7391-FE5E-3141-BEB05532498F}"/>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1" name="Rectangle 10">
              <a:extLst>
                <a:ext uri="{FF2B5EF4-FFF2-40B4-BE49-F238E27FC236}">
                  <a16:creationId xmlns:a16="http://schemas.microsoft.com/office/drawing/2014/main" id="{E163C2AC-D804-23E9-A52B-02C3C877DA79}"/>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12" name="Rounded Rectangle 55">
              <a:extLst>
                <a:ext uri="{FF2B5EF4-FFF2-40B4-BE49-F238E27FC236}">
                  <a16:creationId xmlns:a16="http://schemas.microsoft.com/office/drawing/2014/main" id="{26AF4FEE-8C26-3A56-3984-A1BE5CDB2139}"/>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3" name="Rectangle 12">
              <a:extLst>
                <a:ext uri="{FF2B5EF4-FFF2-40B4-BE49-F238E27FC236}">
                  <a16:creationId xmlns:a16="http://schemas.microsoft.com/office/drawing/2014/main" id="{71D0609C-F41D-AE28-CE2B-26454F9A2339}"/>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cSld>
  <p:clrMapOvr>
    <a:masterClrMapping/>
  </p:clrMapOvr>
  <mc:AlternateContent xmlns:mc="http://schemas.openxmlformats.org/markup-compatibility/2006" xmlns:p14="http://schemas.microsoft.com/office/powerpoint/2010/main">
    <mc:Choice Requires="p14">
      <p:transition spd="slow" p14:dur="12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par>
                                <p:cTn id="15" presetID="1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49291" y="1343041"/>
            <a:ext cx="10312091" cy="832800"/>
          </a:xfrm>
          <a:prstGeom prst="rect">
            <a:avLst/>
          </a:prstGeom>
        </p:spPr>
        <p:txBody>
          <a:bodyPr spcFirstLastPara="1" wrap="square" lIns="121900" tIns="121900" rIns="121900" bIns="121900" anchor="t" anchorCtr="0">
            <a:noAutofit/>
          </a:bodyPr>
          <a:lstStyle/>
          <a:p>
            <a:pPr algn="just"/>
            <a:r>
              <a:rPr lang="en" sz="2700" dirty="0">
                <a:latin typeface="Times New Roman" panose="02020603050405020304" pitchFamily="18" charset="0"/>
                <a:cs typeface="Times New Roman" panose="02020603050405020304" pitchFamily="18" charset="0"/>
              </a:rPr>
              <a:t>1. </a:t>
            </a:r>
            <a:r>
              <a:rPr lang="en-US" sz="2700" b="1" dirty="0">
                <a:effectLst/>
                <a:latin typeface="Times New Roman" panose="02020603050405020304" pitchFamily="18" charset="0"/>
                <a:ea typeface="Times New Roman" panose="02020603050405020304" pitchFamily="18" charset="0"/>
              </a:rPr>
              <a:t>X</a:t>
            </a:r>
            <a:r>
              <a:rPr lang="vi-VN" sz="2700" b="1" dirty="0">
                <a:effectLst/>
                <a:latin typeface="Times New Roman" panose="02020603050405020304" pitchFamily="18" charset="0"/>
                <a:ea typeface="Times New Roman" panose="02020603050405020304" pitchFamily="18" charset="0"/>
              </a:rPr>
              <a:t>ác định đề tài, người nghe, mục đích, không gian và thời gian nói</a:t>
            </a:r>
            <a:br>
              <a:rPr lang="en-US" sz="1800" dirty="0">
                <a:effectLst/>
                <a:latin typeface="Times New Roman" panose="02020603050405020304" pitchFamily="18" charset="0"/>
                <a:ea typeface="Times New Roman" panose="02020603050405020304" pitchFamily="18" charset="0"/>
              </a:rPr>
            </a:br>
            <a:br>
              <a:rPr lang="en-US" sz="2667" dirty="0">
                <a:latin typeface=".VnTime"/>
                <a:ea typeface="Times New Roman" panose="02020603050405020304" pitchFamily="18" charset="0"/>
                <a:cs typeface="Times New Roman" panose="02020603050405020304" pitchFamily="18" charset="0"/>
              </a:rPr>
            </a:br>
            <a:endParaRPr sz="26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oogle Shape;7630;p42">
            <a:extLst>
              <a:ext uri="{FF2B5EF4-FFF2-40B4-BE49-F238E27FC236}">
                <a16:creationId xmlns:a16="http://schemas.microsoft.com/office/drawing/2014/main" id="{19DE2BF5-B89A-8233-F072-7DB7E440AA59}"/>
              </a:ext>
            </a:extLst>
          </p:cNvPr>
          <p:cNvGrpSpPr/>
          <p:nvPr/>
        </p:nvGrpSpPr>
        <p:grpSpPr>
          <a:xfrm flipH="1">
            <a:off x="933357" y="2516486"/>
            <a:ext cx="2946883" cy="6195009"/>
            <a:chOff x="4387713" y="2971500"/>
            <a:chExt cx="784775" cy="1649775"/>
          </a:xfrm>
        </p:grpSpPr>
        <p:sp>
          <p:nvSpPr>
            <p:cNvPr id="14" name="Google Shape;7631;p42">
              <a:extLst>
                <a:ext uri="{FF2B5EF4-FFF2-40B4-BE49-F238E27FC236}">
                  <a16:creationId xmlns:a16="http://schemas.microsoft.com/office/drawing/2014/main" id="{038F7108-AA5A-94E8-8C10-8393B3C7F548}"/>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7632;p42">
              <a:extLst>
                <a:ext uri="{FF2B5EF4-FFF2-40B4-BE49-F238E27FC236}">
                  <a16:creationId xmlns:a16="http://schemas.microsoft.com/office/drawing/2014/main" id="{BC75F780-C182-2A2C-8400-C550071D03F7}"/>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7633;p42">
              <a:extLst>
                <a:ext uri="{FF2B5EF4-FFF2-40B4-BE49-F238E27FC236}">
                  <a16:creationId xmlns:a16="http://schemas.microsoft.com/office/drawing/2014/main" id="{E7A904AA-7E51-F409-C4F3-935466AF797E}"/>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7634;p42">
              <a:extLst>
                <a:ext uri="{FF2B5EF4-FFF2-40B4-BE49-F238E27FC236}">
                  <a16:creationId xmlns:a16="http://schemas.microsoft.com/office/drawing/2014/main" id="{49844CF6-CC15-3033-EA71-2A8EE44F59DC}"/>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7635;p42">
              <a:extLst>
                <a:ext uri="{FF2B5EF4-FFF2-40B4-BE49-F238E27FC236}">
                  <a16:creationId xmlns:a16="http://schemas.microsoft.com/office/drawing/2014/main" id="{39F83D85-8CE2-BE0E-6B40-20030547CB6D}"/>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7636;p42">
              <a:extLst>
                <a:ext uri="{FF2B5EF4-FFF2-40B4-BE49-F238E27FC236}">
                  <a16:creationId xmlns:a16="http://schemas.microsoft.com/office/drawing/2014/main" id="{42A0BE38-BA3C-B02C-9E66-658358E47AF1}"/>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7637;p42">
              <a:extLst>
                <a:ext uri="{FF2B5EF4-FFF2-40B4-BE49-F238E27FC236}">
                  <a16:creationId xmlns:a16="http://schemas.microsoft.com/office/drawing/2014/main" id="{86D88A9A-3C71-4181-5D32-8E55D652468C}"/>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7638;p42">
              <a:extLst>
                <a:ext uri="{FF2B5EF4-FFF2-40B4-BE49-F238E27FC236}">
                  <a16:creationId xmlns:a16="http://schemas.microsoft.com/office/drawing/2014/main" id="{18DBAA91-ACF5-32F8-1B82-8A896FD43239}"/>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7639;p42">
              <a:extLst>
                <a:ext uri="{FF2B5EF4-FFF2-40B4-BE49-F238E27FC236}">
                  <a16:creationId xmlns:a16="http://schemas.microsoft.com/office/drawing/2014/main" id="{BD960AAF-39F8-B3BD-1DBD-7B65157B09A6}"/>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7640;p42">
              <a:extLst>
                <a:ext uri="{FF2B5EF4-FFF2-40B4-BE49-F238E27FC236}">
                  <a16:creationId xmlns:a16="http://schemas.microsoft.com/office/drawing/2014/main" id="{05F5FB61-5D26-7D5F-F1EB-2EB618C2DE79}"/>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7641;p42">
              <a:extLst>
                <a:ext uri="{FF2B5EF4-FFF2-40B4-BE49-F238E27FC236}">
                  <a16:creationId xmlns:a16="http://schemas.microsoft.com/office/drawing/2014/main" id="{EA660BB1-B46E-A612-0C62-8A2D285253E8}"/>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7642;p42">
              <a:extLst>
                <a:ext uri="{FF2B5EF4-FFF2-40B4-BE49-F238E27FC236}">
                  <a16:creationId xmlns:a16="http://schemas.microsoft.com/office/drawing/2014/main" id="{01F94EBA-5290-2E54-1B35-5950F1AA5E91}"/>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7643;p42">
              <a:extLst>
                <a:ext uri="{FF2B5EF4-FFF2-40B4-BE49-F238E27FC236}">
                  <a16:creationId xmlns:a16="http://schemas.microsoft.com/office/drawing/2014/main" id="{7D5B9A40-039D-5002-D6BE-C9E71FADF029}"/>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7644;p42">
              <a:extLst>
                <a:ext uri="{FF2B5EF4-FFF2-40B4-BE49-F238E27FC236}">
                  <a16:creationId xmlns:a16="http://schemas.microsoft.com/office/drawing/2014/main" id="{C321F2F0-9821-95FC-312B-B9D59D5CB201}"/>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7645;p42">
              <a:extLst>
                <a:ext uri="{FF2B5EF4-FFF2-40B4-BE49-F238E27FC236}">
                  <a16:creationId xmlns:a16="http://schemas.microsoft.com/office/drawing/2014/main" id="{190380FC-4CDE-FBD3-E1A2-DE99644FC509}"/>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7646;p42">
              <a:extLst>
                <a:ext uri="{FF2B5EF4-FFF2-40B4-BE49-F238E27FC236}">
                  <a16:creationId xmlns:a16="http://schemas.microsoft.com/office/drawing/2014/main" id="{6B2E6611-E575-DDC2-1642-17837C2AFB28}"/>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7647;p42">
              <a:extLst>
                <a:ext uri="{FF2B5EF4-FFF2-40B4-BE49-F238E27FC236}">
                  <a16:creationId xmlns:a16="http://schemas.microsoft.com/office/drawing/2014/main" id="{A2F46D16-4FC7-36B7-CE06-7C234D9BF79F}"/>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7648;p42">
              <a:extLst>
                <a:ext uri="{FF2B5EF4-FFF2-40B4-BE49-F238E27FC236}">
                  <a16:creationId xmlns:a16="http://schemas.microsoft.com/office/drawing/2014/main" id="{B7824CAA-E2A9-BC6C-2FB7-6573EF249F72}"/>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7649;p42">
              <a:extLst>
                <a:ext uri="{FF2B5EF4-FFF2-40B4-BE49-F238E27FC236}">
                  <a16:creationId xmlns:a16="http://schemas.microsoft.com/office/drawing/2014/main" id="{A1EF5A26-706E-C4B7-8A7C-0A2EC44C1476}"/>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7650;p42">
              <a:extLst>
                <a:ext uri="{FF2B5EF4-FFF2-40B4-BE49-F238E27FC236}">
                  <a16:creationId xmlns:a16="http://schemas.microsoft.com/office/drawing/2014/main" id="{77730406-8B53-D8D9-3AE4-8940CACC9C2D}"/>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7651;p42">
              <a:extLst>
                <a:ext uri="{FF2B5EF4-FFF2-40B4-BE49-F238E27FC236}">
                  <a16:creationId xmlns:a16="http://schemas.microsoft.com/office/drawing/2014/main" id="{E4633E6A-6821-A9E4-48DA-85DEA3F50CFC}"/>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7652;p42">
              <a:extLst>
                <a:ext uri="{FF2B5EF4-FFF2-40B4-BE49-F238E27FC236}">
                  <a16:creationId xmlns:a16="http://schemas.microsoft.com/office/drawing/2014/main" id="{D971F9D4-8F62-4AC0-DD3A-C220A8AA3671}"/>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7653;p42">
              <a:extLst>
                <a:ext uri="{FF2B5EF4-FFF2-40B4-BE49-F238E27FC236}">
                  <a16:creationId xmlns:a16="http://schemas.microsoft.com/office/drawing/2014/main" id="{D784FB94-AA54-8BC6-4EFF-1546626E76F2}"/>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7654;p42">
              <a:extLst>
                <a:ext uri="{FF2B5EF4-FFF2-40B4-BE49-F238E27FC236}">
                  <a16:creationId xmlns:a16="http://schemas.microsoft.com/office/drawing/2014/main" id="{0FF0714A-F5D8-3CA4-1F85-5E5FAA601804}"/>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7655;p42">
              <a:extLst>
                <a:ext uri="{FF2B5EF4-FFF2-40B4-BE49-F238E27FC236}">
                  <a16:creationId xmlns:a16="http://schemas.microsoft.com/office/drawing/2014/main" id="{32C68048-6B71-C9C8-AC38-7D83A45CCA87}"/>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7656;p42">
              <a:extLst>
                <a:ext uri="{FF2B5EF4-FFF2-40B4-BE49-F238E27FC236}">
                  <a16:creationId xmlns:a16="http://schemas.microsoft.com/office/drawing/2014/main" id="{842C0402-082D-A80D-78D3-A50689405F85}"/>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7657;p42">
              <a:extLst>
                <a:ext uri="{FF2B5EF4-FFF2-40B4-BE49-F238E27FC236}">
                  <a16:creationId xmlns:a16="http://schemas.microsoft.com/office/drawing/2014/main" id="{2535D365-CA69-FEDB-B595-22E6AF126029}"/>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7658;p42">
              <a:extLst>
                <a:ext uri="{FF2B5EF4-FFF2-40B4-BE49-F238E27FC236}">
                  <a16:creationId xmlns:a16="http://schemas.microsoft.com/office/drawing/2014/main" id="{8E4485DD-07D7-E11E-3F99-73FF68692CD2}"/>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7659;p42">
              <a:extLst>
                <a:ext uri="{FF2B5EF4-FFF2-40B4-BE49-F238E27FC236}">
                  <a16:creationId xmlns:a16="http://schemas.microsoft.com/office/drawing/2014/main" id="{81C92A71-956A-4B8F-297C-EC2488F91E20}"/>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7660;p42">
              <a:extLst>
                <a:ext uri="{FF2B5EF4-FFF2-40B4-BE49-F238E27FC236}">
                  <a16:creationId xmlns:a16="http://schemas.microsoft.com/office/drawing/2014/main" id="{27D89B4B-F8F5-2254-ACE1-D09B21093705}"/>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7661;p42">
              <a:extLst>
                <a:ext uri="{FF2B5EF4-FFF2-40B4-BE49-F238E27FC236}">
                  <a16:creationId xmlns:a16="http://schemas.microsoft.com/office/drawing/2014/main" id="{C03655DE-5827-4246-C112-E59B7C211D58}"/>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7662;p42">
              <a:extLst>
                <a:ext uri="{FF2B5EF4-FFF2-40B4-BE49-F238E27FC236}">
                  <a16:creationId xmlns:a16="http://schemas.microsoft.com/office/drawing/2014/main" id="{DAFEB391-FBE4-B041-5455-BD4596D73B0A}"/>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7663;p42">
              <a:extLst>
                <a:ext uri="{FF2B5EF4-FFF2-40B4-BE49-F238E27FC236}">
                  <a16:creationId xmlns:a16="http://schemas.microsoft.com/office/drawing/2014/main" id="{8CCDCE44-2E2B-B8D9-533B-233D1836B842}"/>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0" name="Google Shape;7664;p42">
              <a:extLst>
                <a:ext uri="{FF2B5EF4-FFF2-40B4-BE49-F238E27FC236}">
                  <a16:creationId xmlns:a16="http://schemas.microsoft.com/office/drawing/2014/main" id="{3CECB400-5135-1319-1DF9-306A159C7F5B}"/>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1" name="Google Shape;7665;p42">
              <a:extLst>
                <a:ext uri="{FF2B5EF4-FFF2-40B4-BE49-F238E27FC236}">
                  <a16:creationId xmlns:a16="http://schemas.microsoft.com/office/drawing/2014/main" id="{746DC4E0-671F-0CFD-24A6-8D1C0BB80657}"/>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2" name="Google Shape;7666;p42">
              <a:extLst>
                <a:ext uri="{FF2B5EF4-FFF2-40B4-BE49-F238E27FC236}">
                  <a16:creationId xmlns:a16="http://schemas.microsoft.com/office/drawing/2014/main" id="{A3AB6C4A-9FC1-7AA4-7861-A942C6A2AB0D}"/>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3" name="Google Shape;7667;p42">
              <a:extLst>
                <a:ext uri="{FF2B5EF4-FFF2-40B4-BE49-F238E27FC236}">
                  <a16:creationId xmlns:a16="http://schemas.microsoft.com/office/drawing/2014/main" id="{B5D2345E-08F7-227F-208D-1CB53857C573}"/>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4" name="Google Shape;7668;p42">
              <a:extLst>
                <a:ext uri="{FF2B5EF4-FFF2-40B4-BE49-F238E27FC236}">
                  <a16:creationId xmlns:a16="http://schemas.microsoft.com/office/drawing/2014/main" id="{CB159598-7165-4F73-5154-CFB5B7849EF3}"/>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5" name="Google Shape;7669;p42">
              <a:extLst>
                <a:ext uri="{FF2B5EF4-FFF2-40B4-BE49-F238E27FC236}">
                  <a16:creationId xmlns:a16="http://schemas.microsoft.com/office/drawing/2014/main" id="{A397FF83-D628-1431-B0D4-91C17FE2BC0A}"/>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6" name="Google Shape;7670;p42">
              <a:extLst>
                <a:ext uri="{FF2B5EF4-FFF2-40B4-BE49-F238E27FC236}">
                  <a16:creationId xmlns:a16="http://schemas.microsoft.com/office/drawing/2014/main" id="{2677C326-C77C-CE8D-1D08-7772C93A9BF4}"/>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7" name="Google Shape;7671;p42">
              <a:extLst>
                <a:ext uri="{FF2B5EF4-FFF2-40B4-BE49-F238E27FC236}">
                  <a16:creationId xmlns:a16="http://schemas.microsoft.com/office/drawing/2014/main" id="{7F11AF0E-C852-F969-A2DC-0D15384A4034}"/>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8" name="Google Shape;7672;p42">
              <a:extLst>
                <a:ext uri="{FF2B5EF4-FFF2-40B4-BE49-F238E27FC236}">
                  <a16:creationId xmlns:a16="http://schemas.microsoft.com/office/drawing/2014/main" id="{36FB9F42-26B4-56C4-45B1-CBA5FD76C0F0}"/>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9" name="Google Shape;7673;p42">
              <a:extLst>
                <a:ext uri="{FF2B5EF4-FFF2-40B4-BE49-F238E27FC236}">
                  <a16:creationId xmlns:a16="http://schemas.microsoft.com/office/drawing/2014/main" id="{A709DD3F-46E6-1BF8-9CCC-17550058B01E}"/>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0" name="Google Shape;7674;p42">
              <a:extLst>
                <a:ext uri="{FF2B5EF4-FFF2-40B4-BE49-F238E27FC236}">
                  <a16:creationId xmlns:a16="http://schemas.microsoft.com/office/drawing/2014/main" id="{7125274D-86F8-0F0D-D7C4-0D9A20FCC25B}"/>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1" name="Google Shape;7675;p42">
              <a:extLst>
                <a:ext uri="{FF2B5EF4-FFF2-40B4-BE49-F238E27FC236}">
                  <a16:creationId xmlns:a16="http://schemas.microsoft.com/office/drawing/2014/main" id="{3A9CEC2B-75DB-E579-4902-8612A46BD4F7}"/>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2" name="Google Shape;7676;p42">
              <a:extLst>
                <a:ext uri="{FF2B5EF4-FFF2-40B4-BE49-F238E27FC236}">
                  <a16:creationId xmlns:a16="http://schemas.microsoft.com/office/drawing/2014/main" id="{EA877AAC-9536-A382-CE81-B0323F6103DC}"/>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3" name="Google Shape;7677;p42">
              <a:extLst>
                <a:ext uri="{FF2B5EF4-FFF2-40B4-BE49-F238E27FC236}">
                  <a16:creationId xmlns:a16="http://schemas.microsoft.com/office/drawing/2014/main" id="{4D0FA6E6-7543-74A2-3315-9D29514B11BD}"/>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4" name="Google Shape;7678;p42">
              <a:extLst>
                <a:ext uri="{FF2B5EF4-FFF2-40B4-BE49-F238E27FC236}">
                  <a16:creationId xmlns:a16="http://schemas.microsoft.com/office/drawing/2014/main" id="{7B1D8D9E-64DF-18F7-F063-69AEC972E65A}"/>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5" name="Google Shape;7679;p42">
              <a:extLst>
                <a:ext uri="{FF2B5EF4-FFF2-40B4-BE49-F238E27FC236}">
                  <a16:creationId xmlns:a16="http://schemas.microsoft.com/office/drawing/2014/main" id="{D925DC30-F37B-2ABC-C815-5B7208B1F179}"/>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6" name="Google Shape;7680;p42">
              <a:extLst>
                <a:ext uri="{FF2B5EF4-FFF2-40B4-BE49-F238E27FC236}">
                  <a16:creationId xmlns:a16="http://schemas.microsoft.com/office/drawing/2014/main" id="{20E39D42-36BF-8AE8-54AB-8A83440676F3}"/>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7" name="Google Shape;7681;p42">
              <a:extLst>
                <a:ext uri="{FF2B5EF4-FFF2-40B4-BE49-F238E27FC236}">
                  <a16:creationId xmlns:a16="http://schemas.microsoft.com/office/drawing/2014/main" id="{B010CE75-1C72-08F7-3F25-2DFCEAE14F89}"/>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8" name="Google Shape;7682;p42">
              <a:extLst>
                <a:ext uri="{FF2B5EF4-FFF2-40B4-BE49-F238E27FC236}">
                  <a16:creationId xmlns:a16="http://schemas.microsoft.com/office/drawing/2014/main" id="{EE77E571-C509-55E7-5F32-CE1C8052057E}"/>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9" name="Google Shape;7683;p42">
              <a:extLst>
                <a:ext uri="{FF2B5EF4-FFF2-40B4-BE49-F238E27FC236}">
                  <a16:creationId xmlns:a16="http://schemas.microsoft.com/office/drawing/2014/main" id="{0DA034F0-2C4C-129F-43B0-50C87C228BF0}"/>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0" name="Google Shape;7684;p42">
              <a:extLst>
                <a:ext uri="{FF2B5EF4-FFF2-40B4-BE49-F238E27FC236}">
                  <a16:creationId xmlns:a16="http://schemas.microsoft.com/office/drawing/2014/main" id="{D919AFB3-462A-F18A-0059-96170B181AA1}"/>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1" name="Google Shape;7685;p42">
              <a:extLst>
                <a:ext uri="{FF2B5EF4-FFF2-40B4-BE49-F238E27FC236}">
                  <a16:creationId xmlns:a16="http://schemas.microsoft.com/office/drawing/2014/main" id="{FD38DBAE-10C8-A5B3-C57E-65B3320FC012}"/>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2" name="Google Shape;7686;p42">
              <a:extLst>
                <a:ext uri="{FF2B5EF4-FFF2-40B4-BE49-F238E27FC236}">
                  <a16:creationId xmlns:a16="http://schemas.microsoft.com/office/drawing/2014/main" id="{11D29D5D-9E1C-2CF4-11E2-B74A4C8EDDD6}"/>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3" name="Google Shape;7687;p42">
              <a:extLst>
                <a:ext uri="{FF2B5EF4-FFF2-40B4-BE49-F238E27FC236}">
                  <a16:creationId xmlns:a16="http://schemas.microsoft.com/office/drawing/2014/main" id="{873A1EE1-CDAB-01B1-26A4-4880AA6B7774}"/>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4" name="Google Shape;7688;p42">
              <a:extLst>
                <a:ext uri="{FF2B5EF4-FFF2-40B4-BE49-F238E27FC236}">
                  <a16:creationId xmlns:a16="http://schemas.microsoft.com/office/drawing/2014/main" id="{23E40C94-A311-55C1-16E6-D7CA6C6D01E0}"/>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5" name="Google Shape;7689;p42">
              <a:extLst>
                <a:ext uri="{FF2B5EF4-FFF2-40B4-BE49-F238E27FC236}">
                  <a16:creationId xmlns:a16="http://schemas.microsoft.com/office/drawing/2014/main" id="{B5041969-10D9-6D8E-BF0A-7B58E6B1510D}"/>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6" name="Google Shape;7690;p42">
              <a:extLst>
                <a:ext uri="{FF2B5EF4-FFF2-40B4-BE49-F238E27FC236}">
                  <a16:creationId xmlns:a16="http://schemas.microsoft.com/office/drawing/2014/main" id="{0A71E0E0-5EDF-4286-1C2A-6A2F87C4349B}"/>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7" name="Google Shape;7691;p42">
              <a:extLst>
                <a:ext uri="{FF2B5EF4-FFF2-40B4-BE49-F238E27FC236}">
                  <a16:creationId xmlns:a16="http://schemas.microsoft.com/office/drawing/2014/main" id="{4A1A0872-7AA2-D604-1F69-A0B38965034D}"/>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8" name="Google Shape;7692;p42">
              <a:extLst>
                <a:ext uri="{FF2B5EF4-FFF2-40B4-BE49-F238E27FC236}">
                  <a16:creationId xmlns:a16="http://schemas.microsoft.com/office/drawing/2014/main" id="{94D474E5-2E79-AADC-3235-9F98C9F59665}"/>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9" name="Google Shape;7693;p42">
              <a:extLst>
                <a:ext uri="{FF2B5EF4-FFF2-40B4-BE49-F238E27FC236}">
                  <a16:creationId xmlns:a16="http://schemas.microsoft.com/office/drawing/2014/main" id="{BFFFE89D-0190-AA95-1D86-9DFAD605B567}"/>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0" name="Google Shape;7694;p42">
              <a:extLst>
                <a:ext uri="{FF2B5EF4-FFF2-40B4-BE49-F238E27FC236}">
                  <a16:creationId xmlns:a16="http://schemas.microsoft.com/office/drawing/2014/main" id="{E1C2F611-4447-BE79-A9FF-46166CD742EB}"/>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1" name="Google Shape;7695;p42">
              <a:extLst>
                <a:ext uri="{FF2B5EF4-FFF2-40B4-BE49-F238E27FC236}">
                  <a16:creationId xmlns:a16="http://schemas.microsoft.com/office/drawing/2014/main" id="{E06B1397-3758-7E13-08EF-702783CE7C45}"/>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2" name="Google Shape;7696;p42">
              <a:extLst>
                <a:ext uri="{FF2B5EF4-FFF2-40B4-BE49-F238E27FC236}">
                  <a16:creationId xmlns:a16="http://schemas.microsoft.com/office/drawing/2014/main" id="{3E853A5E-A081-6846-B2C8-9AA9318263F8}"/>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3" name="Google Shape;7697;p42">
              <a:extLst>
                <a:ext uri="{FF2B5EF4-FFF2-40B4-BE49-F238E27FC236}">
                  <a16:creationId xmlns:a16="http://schemas.microsoft.com/office/drawing/2014/main" id="{9522413B-39CD-C735-E2F3-85FB1E335A96}"/>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4" name="Google Shape;7698;p42">
              <a:extLst>
                <a:ext uri="{FF2B5EF4-FFF2-40B4-BE49-F238E27FC236}">
                  <a16:creationId xmlns:a16="http://schemas.microsoft.com/office/drawing/2014/main" id="{4D10ACA4-670C-BAD2-3D59-0114BC782129}"/>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5" name="Google Shape;7699;p42">
              <a:extLst>
                <a:ext uri="{FF2B5EF4-FFF2-40B4-BE49-F238E27FC236}">
                  <a16:creationId xmlns:a16="http://schemas.microsoft.com/office/drawing/2014/main" id="{0CB7F8CF-F3DD-ED75-9AE5-D328996A9800}"/>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6" name="Google Shape;7700;p42">
              <a:extLst>
                <a:ext uri="{FF2B5EF4-FFF2-40B4-BE49-F238E27FC236}">
                  <a16:creationId xmlns:a16="http://schemas.microsoft.com/office/drawing/2014/main" id="{D85DC833-8019-624C-12E8-93790509A9B6}"/>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7" name="Google Shape;7701;p42">
              <a:extLst>
                <a:ext uri="{FF2B5EF4-FFF2-40B4-BE49-F238E27FC236}">
                  <a16:creationId xmlns:a16="http://schemas.microsoft.com/office/drawing/2014/main" id="{D1EC3BD1-E5CC-6F24-F4A9-FFDAFC89ECBE}"/>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8" name="Google Shape;7702;p42">
              <a:extLst>
                <a:ext uri="{FF2B5EF4-FFF2-40B4-BE49-F238E27FC236}">
                  <a16:creationId xmlns:a16="http://schemas.microsoft.com/office/drawing/2014/main" id="{800E8994-C4E5-8017-EAA4-20FFD8EB85F1}"/>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9" name="Google Shape;7703;p42">
              <a:extLst>
                <a:ext uri="{FF2B5EF4-FFF2-40B4-BE49-F238E27FC236}">
                  <a16:creationId xmlns:a16="http://schemas.microsoft.com/office/drawing/2014/main" id="{22473344-4638-A471-E1B3-C9F3E630D54E}"/>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0" name="Google Shape;7704;p42">
              <a:extLst>
                <a:ext uri="{FF2B5EF4-FFF2-40B4-BE49-F238E27FC236}">
                  <a16:creationId xmlns:a16="http://schemas.microsoft.com/office/drawing/2014/main" id="{2A3C6ACA-90C8-3EF8-BFFA-2679E467B3CD}"/>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1" name="Google Shape;7705;p42">
              <a:extLst>
                <a:ext uri="{FF2B5EF4-FFF2-40B4-BE49-F238E27FC236}">
                  <a16:creationId xmlns:a16="http://schemas.microsoft.com/office/drawing/2014/main" id="{E26FFBA3-6411-37EB-6DF9-0292BFD479DE}"/>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2" name="Google Shape;7706;p42">
              <a:extLst>
                <a:ext uri="{FF2B5EF4-FFF2-40B4-BE49-F238E27FC236}">
                  <a16:creationId xmlns:a16="http://schemas.microsoft.com/office/drawing/2014/main" id="{B3EDBB23-70B4-4C65-5799-E0FABBA9343C}"/>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4" name="Google Shape;7707;p42">
              <a:extLst>
                <a:ext uri="{FF2B5EF4-FFF2-40B4-BE49-F238E27FC236}">
                  <a16:creationId xmlns:a16="http://schemas.microsoft.com/office/drawing/2014/main" id="{5A742FCA-414F-653A-ED49-556DBA8170EA}"/>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5" name="Google Shape;7708;p42">
              <a:extLst>
                <a:ext uri="{FF2B5EF4-FFF2-40B4-BE49-F238E27FC236}">
                  <a16:creationId xmlns:a16="http://schemas.microsoft.com/office/drawing/2014/main" id="{2EFD6B7D-EDBC-41D4-810A-4516286DBF0E}"/>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6" name="Google Shape;7709;p42">
              <a:extLst>
                <a:ext uri="{FF2B5EF4-FFF2-40B4-BE49-F238E27FC236}">
                  <a16:creationId xmlns:a16="http://schemas.microsoft.com/office/drawing/2014/main" id="{F49DB1E8-6E72-7C7D-4CE4-52A1195874C1}"/>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7" name="Google Shape;7710;p42">
              <a:extLst>
                <a:ext uri="{FF2B5EF4-FFF2-40B4-BE49-F238E27FC236}">
                  <a16:creationId xmlns:a16="http://schemas.microsoft.com/office/drawing/2014/main" id="{241B3C89-D6BB-2805-4122-19DD87824ABB}"/>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8" name="Google Shape;7711;p42">
              <a:extLst>
                <a:ext uri="{FF2B5EF4-FFF2-40B4-BE49-F238E27FC236}">
                  <a16:creationId xmlns:a16="http://schemas.microsoft.com/office/drawing/2014/main" id="{D6D04A80-54DF-AD66-16E9-05368379C9FA}"/>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9" name="Google Shape;7712;p42">
              <a:extLst>
                <a:ext uri="{FF2B5EF4-FFF2-40B4-BE49-F238E27FC236}">
                  <a16:creationId xmlns:a16="http://schemas.microsoft.com/office/drawing/2014/main" id="{22312203-F55B-2C99-6088-3B0B46D8BE08}"/>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0" name="Google Shape;7713;p42">
              <a:extLst>
                <a:ext uri="{FF2B5EF4-FFF2-40B4-BE49-F238E27FC236}">
                  <a16:creationId xmlns:a16="http://schemas.microsoft.com/office/drawing/2014/main" id="{353D9D79-5B14-8093-8C3F-C4B18DFD7E81}"/>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1" name="Google Shape;7714;p42">
              <a:extLst>
                <a:ext uri="{FF2B5EF4-FFF2-40B4-BE49-F238E27FC236}">
                  <a16:creationId xmlns:a16="http://schemas.microsoft.com/office/drawing/2014/main" id="{743AF6DD-1ABD-9810-E036-1EAAF303D882}"/>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2" name="Google Shape;7715;p42">
              <a:extLst>
                <a:ext uri="{FF2B5EF4-FFF2-40B4-BE49-F238E27FC236}">
                  <a16:creationId xmlns:a16="http://schemas.microsoft.com/office/drawing/2014/main" id="{9619689F-61D4-B74C-8D3A-9105A8BC4C0C}"/>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3" name="Google Shape;7716;p42">
              <a:extLst>
                <a:ext uri="{FF2B5EF4-FFF2-40B4-BE49-F238E27FC236}">
                  <a16:creationId xmlns:a16="http://schemas.microsoft.com/office/drawing/2014/main" id="{81D1E33C-95E3-13C0-D4F3-C6F307265002}"/>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4" name="Google Shape;7717;p42">
              <a:extLst>
                <a:ext uri="{FF2B5EF4-FFF2-40B4-BE49-F238E27FC236}">
                  <a16:creationId xmlns:a16="http://schemas.microsoft.com/office/drawing/2014/main" id="{3001C0D2-5145-70D6-E22E-8E87825ED674}"/>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5" name="Google Shape;7718;p42">
              <a:extLst>
                <a:ext uri="{FF2B5EF4-FFF2-40B4-BE49-F238E27FC236}">
                  <a16:creationId xmlns:a16="http://schemas.microsoft.com/office/drawing/2014/main" id="{87844DC8-2B0F-AE5B-4B49-3140DBD38416}"/>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9" name="Google Shape;7719;p42">
              <a:extLst>
                <a:ext uri="{FF2B5EF4-FFF2-40B4-BE49-F238E27FC236}">
                  <a16:creationId xmlns:a16="http://schemas.microsoft.com/office/drawing/2014/main" id="{5878F439-8948-095B-ED52-C22E18AAF369}"/>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0" name="Google Shape;7720;p42">
              <a:extLst>
                <a:ext uri="{FF2B5EF4-FFF2-40B4-BE49-F238E27FC236}">
                  <a16:creationId xmlns:a16="http://schemas.microsoft.com/office/drawing/2014/main" id="{641A3414-E91D-458F-97F4-E6F7A98EBCA5}"/>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1" name="Google Shape;7721;p42">
              <a:extLst>
                <a:ext uri="{FF2B5EF4-FFF2-40B4-BE49-F238E27FC236}">
                  <a16:creationId xmlns:a16="http://schemas.microsoft.com/office/drawing/2014/main" id="{1F8EE797-3728-E079-6EE3-A4FFDBD2A47F}"/>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2" name="Google Shape;7722;p42">
              <a:extLst>
                <a:ext uri="{FF2B5EF4-FFF2-40B4-BE49-F238E27FC236}">
                  <a16:creationId xmlns:a16="http://schemas.microsoft.com/office/drawing/2014/main" id="{8ABBE91D-46B7-CB19-53F1-663454CAB07F}"/>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3" name="Google Shape;7723;p42">
              <a:extLst>
                <a:ext uri="{FF2B5EF4-FFF2-40B4-BE49-F238E27FC236}">
                  <a16:creationId xmlns:a16="http://schemas.microsoft.com/office/drawing/2014/main" id="{C1E0F985-83B9-F3CF-B041-51231AFFE0B7}"/>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4" name="Google Shape;7724;p42">
              <a:extLst>
                <a:ext uri="{FF2B5EF4-FFF2-40B4-BE49-F238E27FC236}">
                  <a16:creationId xmlns:a16="http://schemas.microsoft.com/office/drawing/2014/main" id="{553BFCFD-6980-52A3-ADD7-24DDF856712C}"/>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8" name="Google Shape;7725;p42">
              <a:extLst>
                <a:ext uri="{FF2B5EF4-FFF2-40B4-BE49-F238E27FC236}">
                  <a16:creationId xmlns:a16="http://schemas.microsoft.com/office/drawing/2014/main" id="{C0CEDF75-B929-6EF4-4AAF-CB0CBEB2065F}"/>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9" name="Google Shape;7726;p42">
              <a:extLst>
                <a:ext uri="{FF2B5EF4-FFF2-40B4-BE49-F238E27FC236}">
                  <a16:creationId xmlns:a16="http://schemas.microsoft.com/office/drawing/2014/main" id="{B705E4E2-6C73-C100-A5F5-12D8B5BC424A}"/>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0" name="Google Shape;7727;p42">
              <a:extLst>
                <a:ext uri="{FF2B5EF4-FFF2-40B4-BE49-F238E27FC236}">
                  <a16:creationId xmlns:a16="http://schemas.microsoft.com/office/drawing/2014/main" id="{11D8DD6A-DE3F-716A-E573-FF2F338F797A}"/>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1" name="Google Shape;7728;p42">
              <a:extLst>
                <a:ext uri="{FF2B5EF4-FFF2-40B4-BE49-F238E27FC236}">
                  <a16:creationId xmlns:a16="http://schemas.microsoft.com/office/drawing/2014/main" id="{2485C339-58ED-6166-0F48-C1D19E31031D}"/>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2" name="Google Shape;7729;p42">
              <a:extLst>
                <a:ext uri="{FF2B5EF4-FFF2-40B4-BE49-F238E27FC236}">
                  <a16:creationId xmlns:a16="http://schemas.microsoft.com/office/drawing/2014/main" id="{3F0C9F83-C8A7-8DDE-E4A3-6FD68CEFBCCE}"/>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 name="Google Shape;502;p33">
            <a:extLst>
              <a:ext uri="{FF2B5EF4-FFF2-40B4-BE49-F238E27FC236}">
                <a16:creationId xmlns:a16="http://schemas.microsoft.com/office/drawing/2014/main" id="{DC44A370-1840-C325-F4D6-5C8BC3F91D1C}"/>
              </a:ext>
            </a:extLst>
          </p:cNvPr>
          <p:cNvGrpSpPr/>
          <p:nvPr/>
        </p:nvGrpSpPr>
        <p:grpSpPr>
          <a:xfrm>
            <a:off x="5205337" y="2188602"/>
            <a:ext cx="5870323" cy="4005659"/>
            <a:chOff x="309900" y="238100"/>
            <a:chExt cx="7048350" cy="5237800"/>
          </a:xfrm>
          <a:solidFill>
            <a:schemeClr val="accent3">
              <a:lumMod val="40000"/>
              <a:lumOff val="60000"/>
            </a:schemeClr>
          </a:solidFill>
        </p:grpSpPr>
        <p:sp>
          <p:nvSpPr>
            <p:cNvPr id="5" name="Google Shape;503;p33">
              <a:extLst>
                <a:ext uri="{FF2B5EF4-FFF2-40B4-BE49-F238E27FC236}">
                  <a16:creationId xmlns:a16="http://schemas.microsoft.com/office/drawing/2014/main" id="{A0A76B31-A5F4-9BF0-6A17-0BE39E5E91C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04;p33">
              <a:extLst>
                <a:ext uri="{FF2B5EF4-FFF2-40B4-BE49-F238E27FC236}">
                  <a16:creationId xmlns:a16="http://schemas.microsoft.com/office/drawing/2014/main" id="{FD3CFD8B-48C6-15FA-9CFF-261205EDC33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05;p33">
              <a:extLst>
                <a:ext uri="{FF2B5EF4-FFF2-40B4-BE49-F238E27FC236}">
                  <a16:creationId xmlns:a16="http://schemas.microsoft.com/office/drawing/2014/main" id="{3DFFDFD5-B807-84B0-85DC-C677FA247DD1}"/>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06;p33">
              <a:extLst>
                <a:ext uri="{FF2B5EF4-FFF2-40B4-BE49-F238E27FC236}">
                  <a16:creationId xmlns:a16="http://schemas.microsoft.com/office/drawing/2014/main" id="{AE2777E8-142A-FBBC-42C7-B4867EDC900C}"/>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07;p33">
              <a:extLst>
                <a:ext uri="{FF2B5EF4-FFF2-40B4-BE49-F238E27FC236}">
                  <a16:creationId xmlns:a16="http://schemas.microsoft.com/office/drawing/2014/main" id="{4C9FBC78-87D3-6D8C-2A79-A15FE4272FD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08;p33">
              <a:extLst>
                <a:ext uri="{FF2B5EF4-FFF2-40B4-BE49-F238E27FC236}">
                  <a16:creationId xmlns:a16="http://schemas.microsoft.com/office/drawing/2014/main" id="{9186ED97-3E44-C5F6-8630-4962EEBF60C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09;p33">
              <a:extLst>
                <a:ext uri="{FF2B5EF4-FFF2-40B4-BE49-F238E27FC236}">
                  <a16:creationId xmlns:a16="http://schemas.microsoft.com/office/drawing/2014/main" id="{0F1BB26D-8371-485D-0CAC-76056E3D0370}"/>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10;p33">
              <a:extLst>
                <a:ext uri="{FF2B5EF4-FFF2-40B4-BE49-F238E27FC236}">
                  <a16:creationId xmlns:a16="http://schemas.microsoft.com/office/drawing/2014/main" id="{C90F852E-11C4-1E8E-36EB-5AB7DA3E7FC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11;p33">
              <a:extLst>
                <a:ext uri="{FF2B5EF4-FFF2-40B4-BE49-F238E27FC236}">
                  <a16:creationId xmlns:a16="http://schemas.microsoft.com/office/drawing/2014/main" id="{F406E155-99B5-B532-4EB3-920A44C6A1D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54">
            <a:extLst>
              <a:ext uri="{FF2B5EF4-FFF2-40B4-BE49-F238E27FC236}">
                <a16:creationId xmlns:a16="http://schemas.microsoft.com/office/drawing/2014/main" id="{90F5AF28-640A-C0B3-073B-76145B162D0A}"/>
              </a:ext>
            </a:extLst>
          </p:cNvPr>
          <p:cNvSpPr txBox="1"/>
          <p:nvPr/>
        </p:nvSpPr>
        <p:spPr>
          <a:xfrm>
            <a:off x="5976801" y="2982208"/>
            <a:ext cx="4122661" cy="21444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(SGK/ tr. 62)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phần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hướng</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dẫn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nói</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sau</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đó</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lại</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viết</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đã</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chuẩn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bị ở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nhà</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để</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thực</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hiện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những</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yêu</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sau</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nvGrpSpPr>
          <p:cNvPr id="713" name="Group 712">
            <a:extLst>
              <a:ext uri="{FF2B5EF4-FFF2-40B4-BE49-F238E27FC236}">
                <a16:creationId xmlns:a16="http://schemas.microsoft.com/office/drawing/2014/main" id="{8A9E08C7-BE7E-05BF-D0A4-04E2FF8C49F7}"/>
              </a:ext>
            </a:extLst>
          </p:cNvPr>
          <p:cNvGrpSpPr/>
          <p:nvPr/>
        </p:nvGrpSpPr>
        <p:grpSpPr>
          <a:xfrm>
            <a:off x="1" y="0"/>
            <a:ext cx="12209781" cy="875030"/>
            <a:chOff x="0" y="0"/>
            <a:chExt cx="9157336" cy="656272"/>
          </a:xfrm>
        </p:grpSpPr>
        <p:sp>
          <p:nvSpPr>
            <p:cNvPr id="714" name="Freeform 3">
              <a:extLst>
                <a:ext uri="{FF2B5EF4-FFF2-40B4-BE49-F238E27FC236}">
                  <a16:creationId xmlns:a16="http://schemas.microsoft.com/office/drawing/2014/main" id="{081E3DEF-B9DD-A744-D7FA-2AA450C2F282}"/>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5" name="Rectangle 2">
              <a:extLst>
                <a:ext uri="{FF2B5EF4-FFF2-40B4-BE49-F238E27FC236}">
                  <a16:creationId xmlns:a16="http://schemas.microsoft.com/office/drawing/2014/main" id="{A39B0EB5-4402-275A-140A-B0B135D2B801}"/>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6" name="Freeform 3">
              <a:extLst>
                <a:ext uri="{FF2B5EF4-FFF2-40B4-BE49-F238E27FC236}">
                  <a16:creationId xmlns:a16="http://schemas.microsoft.com/office/drawing/2014/main" id="{C5CC1CC6-AE87-C4C1-BBB1-A4238461BF11}"/>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717" name="Group 716">
              <a:extLst>
                <a:ext uri="{FF2B5EF4-FFF2-40B4-BE49-F238E27FC236}">
                  <a16:creationId xmlns:a16="http://schemas.microsoft.com/office/drawing/2014/main" id="{3FFA82AA-F549-E44F-B153-16E147D7F300}"/>
                </a:ext>
              </a:extLst>
            </p:cNvPr>
            <p:cNvGrpSpPr/>
            <p:nvPr/>
          </p:nvGrpSpPr>
          <p:grpSpPr>
            <a:xfrm>
              <a:off x="1206398" y="39923"/>
              <a:ext cx="404209" cy="616059"/>
              <a:chOff x="908603" y="80216"/>
              <a:chExt cx="538945" cy="676514"/>
            </a:xfrm>
          </p:grpSpPr>
          <p:sp>
            <p:nvSpPr>
              <p:cNvPr id="722" name="Freeform 4">
                <a:extLst>
                  <a:ext uri="{FF2B5EF4-FFF2-40B4-BE49-F238E27FC236}">
                    <a16:creationId xmlns:a16="http://schemas.microsoft.com/office/drawing/2014/main" id="{ADC60E7D-D6B8-DD3F-9C15-2CF6F7E85439}"/>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23" name="Freeform 5">
                <a:extLst>
                  <a:ext uri="{FF2B5EF4-FFF2-40B4-BE49-F238E27FC236}">
                    <a16:creationId xmlns:a16="http://schemas.microsoft.com/office/drawing/2014/main" id="{384CAB01-48E8-8F46-876B-9BA31C6FA600}"/>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18" name="Freeform 6">
              <a:extLst>
                <a:ext uri="{FF2B5EF4-FFF2-40B4-BE49-F238E27FC236}">
                  <a16:creationId xmlns:a16="http://schemas.microsoft.com/office/drawing/2014/main" id="{A9DA73F5-69B6-53D1-CA38-D7E739D800F0}"/>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9" name="Rectangle 718">
              <a:extLst>
                <a:ext uri="{FF2B5EF4-FFF2-40B4-BE49-F238E27FC236}">
                  <a16:creationId xmlns:a16="http://schemas.microsoft.com/office/drawing/2014/main" id="{EDF64904-6436-8D1C-249E-44582A67115D}"/>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720" name="Rounded Rectangle 55">
              <a:extLst>
                <a:ext uri="{FF2B5EF4-FFF2-40B4-BE49-F238E27FC236}">
                  <a16:creationId xmlns:a16="http://schemas.microsoft.com/office/drawing/2014/main" id="{3C5F50A3-2096-E4A1-F0EB-8D0EC5C90EBC}"/>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721" name="Rectangle 720">
              <a:extLst>
                <a:ext uri="{FF2B5EF4-FFF2-40B4-BE49-F238E27FC236}">
                  <a16:creationId xmlns:a16="http://schemas.microsoft.com/office/drawing/2014/main" id="{A6D321B5-8A5A-EF7D-A2F6-76F793351F6C}"/>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10053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13" presetClass="entr" presetSubtype="16" fill="hold" nodeType="withEffect">
                                  <p:stCondLst>
                                    <p:cond delay="0"/>
                                  </p:stCondLst>
                                  <p:childTnLst>
                                    <p:set>
                                      <p:cBhvr>
                                        <p:cTn id="24" dur="1" fill="hold">
                                          <p:stCondLst>
                                            <p:cond delay="0"/>
                                          </p:stCondLst>
                                        </p:cTn>
                                        <p:tgtEl>
                                          <p:spTgt spid="713"/>
                                        </p:tgtEl>
                                        <p:attrNameLst>
                                          <p:attrName>style.visibility</p:attrName>
                                        </p:attrNameLst>
                                      </p:cBhvr>
                                      <p:to>
                                        <p:strVal val="visible"/>
                                      </p:to>
                                    </p:set>
                                    <p:animEffect transition="in" filter="plus(in)">
                                      <p:cBhvr>
                                        <p:cTn id="25" dur="20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248965" y="1301371"/>
            <a:ext cx="9760624" cy="832800"/>
          </a:xfrm>
          <a:prstGeom prst="rect">
            <a:avLst/>
          </a:prstGeom>
        </p:spPr>
        <p:txBody>
          <a:bodyPr spcFirstLastPara="1" wrap="square" lIns="121900" tIns="121900" rIns="121900" bIns="121900" anchor="t" anchorCtr="0">
            <a:noAutofit/>
          </a:bodyPr>
          <a:lstStyle/>
          <a:p>
            <a:r>
              <a:rPr lang="en" sz="2667" dirty="0">
                <a:latin typeface="Times New Roman" panose="02020603050405020304" pitchFamily="18" charset="0"/>
                <a:cs typeface="Times New Roman" panose="02020603050405020304" pitchFamily="18" charset="0"/>
              </a:rPr>
              <a:t>1. </a:t>
            </a:r>
            <a:r>
              <a:rPr lang="en-US" sz="2400" b="1" dirty="0">
                <a:effectLst/>
                <a:latin typeface="Times New Roman" panose="02020603050405020304" pitchFamily="18" charset="0"/>
                <a:ea typeface="Times New Roman" panose="02020603050405020304" pitchFamily="18" charset="0"/>
              </a:rPr>
              <a:t>X</a:t>
            </a:r>
            <a:r>
              <a:rPr lang="vi-VN" sz="2400" b="1" dirty="0">
                <a:effectLst/>
                <a:latin typeface="Times New Roman" panose="02020603050405020304" pitchFamily="18" charset="0"/>
                <a:ea typeface="Times New Roman" panose="02020603050405020304" pitchFamily="18" charset="0"/>
              </a:rPr>
              <a:t>ác định đề tài, người nghe, mục đích, không gian và thời gian nói</a:t>
            </a:r>
            <a:br>
              <a:rPr lang="en-US" sz="2667" dirty="0">
                <a:latin typeface=".VnTime"/>
                <a:ea typeface="Times New Roman" panose="02020603050405020304" pitchFamily="18" charset="0"/>
                <a:cs typeface="Times New Roman" panose="02020603050405020304" pitchFamily="18" charset="0"/>
              </a:rPr>
            </a:br>
            <a:endParaRPr sz="26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785808" y="441524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 name="Google Shape;1253;p49">
            <a:extLst>
              <a:ext uri="{FF2B5EF4-FFF2-40B4-BE49-F238E27FC236}">
                <a16:creationId xmlns:a16="http://schemas.microsoft.com/office/drawing/2014/main" id="{B3DB844B-11D0-BCC2-AA06-78F62D55219C}"/>
              </a:ext>
            </a:extLst>
          </p:cNvPr>
          <p:cNvSpPr txBox="1">
            <a:spLocks/>
          </p:cNvSpPr>
          <p:nvPr/>
        </p:nvSpPr>
        <p:spPr>
          <a:xfrm>
            <a:off x="8517968" y="4425987"/>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04</a:t>
            </a:r>
          </a:p>
        </p:txBody>
      </p:sp>
      <p:sp>
        <p:nvSpPr>
          <p:cNvPr id="33" name="Google Shape;1254;p49">
            <a:extLst>
              <a:ext uri="{FF2B5EF4-FFF2-40B4-BE49-F238E27FC236}">
                <a16:creationId xmlns:a16="http://schemas.microsoft.com/office/drawing/2014/main" id="{FCD24CC6-9A18-C117-B461-BD46D0C32BDD}"/>
              </a:ext>
            </a:extLst>
          </p:cNvPr>
          <p:cNvSpPr txBox="1">
            <a:spLocks/>
          </p:cNvSpPr>
          <p:nvPr/>
        </p:nvSpPr>
        <p:spPr>
          <a:xfrm>
            <a:off x="7901907" y="4707949"/>
            <a:ext cx="3885773"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Bạn sẽ nói ở đâu, trong thời gian bao lâu? Có sự hỗ trợ của một số phương tiện trình bày không?</a:t>
            </a:r>
            <a:endParaRPr kumimoji="0" lang="en-US" sz="2400" b="0" i="0" u="none" strike="noStrike" kern="0" cap="none" spc="0" normalizeH="0" baseline="0" noProof="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34" name="Google Shape;1255;p49">
            <a:extLst>
              <a:ext uri="{FF2B5EF4-FFF2-40B4-BE49-F238E27FC236}">
                <a16:creationId xmlns:a16="http://schemas.microsoft.com/office/drawing/2014/main" id="{16294304-A424-8F2B-9834-C741B0054990}"/>
              </a:ext>
            </a:extLst>
          </p:cNvPr>
          <p:cNvSpPr txBox="1">
            <a:spLocks/>
          </p:cNvSpPr>
          <p:nvPr/>
        </p:nvSpPr>
        <p:spPr>
          <a:xfrm>
            <a:off x="1124097" y="4704183"/>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02</a:t>
            </a:r>
          </a:p>
        </p:txBody>
      </p:sp>
      <p:sp>
        <p:nvSpPr>
          <p:cNvPr id="35" name="Google Shape;1256;p49">
            <a:extLst>
              <a:ext uri="{FF2B5EF4-FFF2-40B4-BE49-F238E27FC236}">
                <a16:creationId xmlns:a16="http://schemas.microsoft.com/office/drawing/2014/main" id="{D74AD91D-2E0D-A0A7-76F7-24FFC17086C9}"/>
              </a:ext>
            </a:extLst>
          </p:cNvPr>
          <p:cNvSpPr txBox="1">
            <a:spLocks/>
          </p:cNvSpPr>
          <p:nvPr/>
        </p:nvSpPr>
        <p:spPr>
          <a:xfrm>
            <a:off x="1124097" y="5021349"/>
            <a:ext cx="2734800"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Mục đích nói của bạn là gì?</a:t>
            </a:r>
            <a:endParaRPr kumimoji="0" lang="en-US" sz="2400" b="0" i="0" u="none" strike="noStrike" kern="0" cap="none" spc="0" normalizeH="0" baseline="0" noProof="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36" name="Google Shape;1257;p49">
            <a:extLst>
              <a:ext uri="{FF2B5EF4-FFF2-40B4-BE49-F238E27FC236}">
                <a16:creationId xmlns:a16="http://schemas.microsoft.com/office/drawing/2014/main" id="{568D66DE-BC0B-148A-8AB7-3FBB84486937}"/>
              </a:ext>
            </a:extLst>
          </p:cNvPr>
          <p:cNvSpPr txBox="1">
            <a:spLocks/>
          </p:cNvSpPr>
          <p:nvPr/>
        </p:nvSpPr>
        <p:spPr>
          <a:xfrm>
            <a:off x="8317397" y="1888456"/>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03</a:t>
            </a:r>
          </a:p>
        </p:txBody>
      </p:sp>
      <p:sp>
        <p:nvSpPr>
          <p:cNvPr id="37" name="Google Shape;1258;p49">
            <a:extLst>
              <a:ext uri="{FF2B5EF4-FFF2-40B4-BE49-F238E27FC236}">
                <a16:creationId xmlns:a16="http://schemas.microsoft.com/office/drawing/2014/main" id="{0A2FF1BE-41AD-EB47-DD80-F03D8CF7A166}"/>
              </a:ext>
            </a:extLst>
          </p:cNvPr>
          <p:cNvSpPr txBox="1">
            <a:spLocks/>
          </p:cNvSpPr>
          <p:nvPr/>
        </p:nvSpPr>
        <p:spPr>
          <a:xfrm>
            <a:off x="7748837" y="2177225"/>
            <a:ext cx="3611963"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Người nghe của bạn là ai? Họ mong đợi điều gì ở bài nói của bạn?</a:t>
            </a:r>
            <a:endParaRPr kumimoji="0" lang="en-US" sz="2400" b="0" i="0" u="none" strike="noStrike" kern="0" cap="none" spc="0" normalizeH="0" baseline="0" noProof="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55" name="Google Shape;1259;p49">
            <a:extLst>
              <a:ext uri="{FF2B5EF4-FFF2-40B4-BE49-F238E27FC236}">
                <a16:creationId xmlns:a16="http://schemas.microsoft.com/office/drawing/2014/main" id="{D3576734-DE99-F210-6AED-D1BAE82A0388}"/>
              </a:ext>
            </a:extLst>
          </p:cNvPr>
          <p:cNvSpPr txBox="1">
            <a:spLocks/>
          </p:cNvSpPr>
          <p:nvPr/>
        </p:nvSpPr>
        <p:spPr>
          <a:xfrm>
            <a:off x="1124097" y="2762916"/>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01</a:t>
            </a:r>
          </a:p>
        </p:txBody>
      </p:sp>
      <p:sp>
        <p:nvSpPr>
          <p:cNvPr id="56" name="Google Shape;1260;p49">
            <a:extLst>
              <a:ext uri="{FF2B5EF4-FFF2-40B4-BE49-F238E27FC236}">
                <a16:creationId xmlns:a16="http://schemas.microsoft.com/office/drawing/2014/main" id="{E529E8E3-0215-A905-1968-6F8D039E06A3}"/>
              </a:ext>
            </a:extLst>
          </p:cNvPr>
          <p:cNvSpPr txBox="1">
            <a:spLocks/>
          </p:cNvSpPr>
          <p:nvPr/>
        </p:nvSpPr>
        <p:spPr>
          <a:xfrm>
            <a:off x="1124097" y="3080083"/>
            <a:ext cx="2734800"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Đê</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tài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nói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của</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bạn</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là</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gi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57" name="Google Shape;1261;p49">
            <a:extLst>
              <a:ext uri="{FF2B5EF4-FFF2-40B4-BE49-F238E27FC236}">
                <a16:creationId xmlns:a16="http://schemas.microsoft.com/office/drawing/2014/main" id="{EC89144E-E8E1-8B07-A823-A7FC89EBD331}"/>
              </a:ext>
            </a:extLst>
          </p:cNvPr>
          <p:cNvSpPr/>
          <p:nvPr/>
        </p:nvSpPr>
        <p:spPr>
          <a:xfrm>
            <a:off x="2240568" y="2309145"/>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262;p49">
            <a:extLst>
              <a:ext uri="{FF2B5EF4-FFF2-40B4-BE49-F238E27FC236}">
                <a16:creationId xmlns:a16="http://schemas.microsoft.com/office/drawing/2014/main" id="{E7D00876-21BB-D49F-F450-700DD5F0F321}"/>
              </a:ext>
            </a:extLst>
          </p:cNvPr>
          <p:cNvSpPr/>
          <p:nvPr/>
        </p:nvSpPr>
        <p:spPr>
          <a:xfrm>
            <a:off x="2240568" y="4249729"/>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263;p49">
            <a:extLst>
              <a:ext uri="{FF2B5EF4-FFF2-40B4-BE49-F238E27FC236}">
                <a16:creationId xmlns:a16="http://schemas.microsoft.com/office/drawing/2014/main" id="{7020C7A0-3550-B7FC-D4AB-EBCC71509049}"/>
              </a:ext>
            </a:extLst>
          </p:cNvPr>
          <p:cNvSpPr/>
          <p:nvPr/>
        </p:nvSpPr>
        <p:spPr>
          <a:xfrm>
            <a:off x="9433868" y="1434701"/>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264;p49">
            <a:extLst>
              <a:ext uri="{FF2B5EF4-FFF2-40B4-BE49-F238E27FC236}">
                <a16:creationId xmlns:a16="http://schemas.microsoft.com/office/drawing/2014/main" id="{5F9D7AF7-B45F-C362-A0D9-765C78CC586F}"/>
              </a:ext>
            </a:extLst>
          </p:cNvPr>
          <p:cNvSpPr/>
          <p:nvPr/>
        </p:nvSpPr>
        <p:spPr>
          <a:xfrm>
            <a:off x="9634439" y="3971549"/>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658" name="Google Shape;1286;p49">
            <a:extLst>
              <a:ext uri="{FF2B5EF4-FFF2-40B4-BE49-F238E27FC236}">
                <a16:creationId xmlns:a16="http://schemas.microsoft.com/office/drawing/2014/main" id="{9B13F38A-6F1A-26E0-9F4E-36A4203A625E}"/>
              </a:ext>
            </a:extLst>
          </p:cNvPr>
          <p:cNvGrpSpPr/>
          <p:nvPr/>
        </p:nvGrpSpPr>
        <p:grpSpPr>
          <a:xfrm>
            <a:off x="2347207" y="2393033"/>
            <a:ext cx="288581" cy="282979"/>
            <a:chOff x="1490050" y="3805975"/>
            <a:chExt cx="491900" cy="482350"/>
          </a:xfrm>
        </p:grpSpPr>
        <p:sp>
          <p:nvSpPr>
            <p:cNvPr id="659" name="Google Shape;1287;p49">
              <a:extLst>
                <a:ext uri="{FF2B5EF4-FFF2-40B4-BE49-F238E27FC236}">
                  <a16:creationId xmlns:a16="http://schemas.microsoft.com/office/drawing/2014/main" id="{F65E3291-0BA9-6F69-18AD-356EBF9DB5BE}"/>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0" name="Google Shape;1288;p49">
              <a:extLst>
                <a:ext uri="{FF2B5EF4-FFF2-40B4-BE49-F238E27FC236}">
                  <a16:creationId xmlns:a16="http://schemas.microsoft.com/office/drawing/2014/main" id="{81E9C757-80C0-24D7-AD52-A7D3056B5B63}"/>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1" name="Google Shape;1289;p49">
              <a:extLst>
                <a:ext uri="{FF2B5EF4-FFF2-40B4-BE49-F238E27FC236}">
                  <a16:creationId xmlns:a16="http://schemas.microsoft.com/office/drawing/2014/main" id="{D109ADC6-EB29-D0B4-0955-11AE91011204}"/>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2" name="Google Shape;1290;p49">
              <a:extLst>
                <a:ext uri="{FF2B5EF4-FFF2-40B4-BE49-F238E27FC236}">
                  <a16:creationId xmlns:a16="http://schemas.microsoft.com/office/drawing/2014/main" id="{61F5FD75-BAF8-B785-74F5-71DCE3D9F67A}"/>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3" name="Google Shape;1291;p49">
            <a:extLst>
              <a:ext uri="{FF2B5EF4-FFF2-40B4-BE49-F238E27FC236}">
                <a16:creationId xmlns:a16="http://schemas.microsoft.com/office/drawing/2014/main" id="{B0FE7B1F-5EB2-0383-4954-B4D62BC44F94}"/>
              </a:ext>
            </a:extLst>
          </p:cNvPr>
          <p:cNvGrpSpPr/>
          <p:nvPr/>
        </p:nvGrpSpPr>
        <p:grpSpPr>
          <a:xfrm>
            <a:off x="9562559" y="1518761"/>
            <a:ext cx="244479" cy="282671"/>
            <a:chOff x="2710875" y="3806450"/>
            <a:chExt cx="416725" cy="481825"/>
          </a:xfrm>
        </p:grpSpPr>
        <p:sp>
          <p:nvSpPr>
            <p:cNvPr id="664" name="Google Shape;1292;p49">
              <a:extLst>
                <a:ext uri="{FF2B5EF4-FFF2-40B4-BE49-F238E27FC236}">
                  <a16:creationId xmlns:a16="http://schemas.microsoft.com/office/drawing/2014/main" id="{677A792F-F09A-7CBA-0B3C-F5876D450DDA}"/>
                </a:ext>
              </a:extLst>
            </p:cNvPr>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5" name="Google Shape;1293;p49">
              <a:extLst>
                <a:ext uri="{FF2B5EF4-FFF2-40B4-BE49-F238E27FC236}">
                  <a16:creationId xmlns:a16="http://schemas.microsoft.com/office/drawing/2014/main" id="{C38C8E6D-A01D-9562-016D-831CDD74D1C8}"/>
                </a:ext>
              </a:extLst>
            </p:cNvPr>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6" name="Google Shape;1294;p49">
            <a:extLst>
              <a:ext uri="{FF2B5EF4-FFF2-40B4-BE49-F238E27FC236}">
                <a16:creationId xmlns:a16="http://schemas.microsoft.com/office/drawing/2014/main" id="{BC2FB420-F0E4-C374-C290-5D55B2B75960}"/>
              </a:ext>
            </a:extLst>
          </p:cNvPr>
          <p:cNvGrpSpPr/>
          <p:nvPr/>
        </p:nvGrpSpPr>
        <p:grpSpPr>
          <a:xfrm>
            <a:off x="2368379" y="4333962"/>
            <a:ext cx="246239" cy="282289"/>
            <a:chOff x="3895050" y="3806775"/>
            <a:chExt cx="419725" cy="481175"/>
          </a:xfrm>
        </p:grpSpPr>
        <p:sp>
          <p:nvSpPr>
            <p:cNvPr id="667" name="Google Shape;1295;p49">
              <a:extLst>
                <a:ext uri="{FF2B5EF4-FFF2-40B4-BE49-F238E27FC236}">
                  <a16:creationId xmlns:a16="http://schemas.microsoft.com/office/drawing/2014/main" id="{2781448C-F278-24B9-9BB1-B4EE66F9D260}"/>
                </a:ext>
              </a:extLst>
            </p:cNvPr>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8" name="Google Shape;1296;p49">
              <a:extLst>
                <a:ext uri="{FF2B5EF4-FFF2-40B4-BE49-F238E27FC236}">
                  <a16:creationId xmlns:a16="http://schemas.microsoft.com/office/drawing/2014/main" id="{A0810376-3931-3A7E-D3C5-B6BF714CF8E0}"/>
                </a:ext>
              </a:extLst>
            </p:cNvPr>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9" name="Google Shape;1297;p49">
            <a:extLst>
              <a:ext uri="{FF2B5EF4-FFF2-40B4-BE49-F238E27FC236}">
                <a16:creationId xmlns:a16="http://schemas.microsoft.com/office/drawing/2014/main" id="{B8B6B25B-FA16-F9CD-ED34-E6174DD7F79C}"/>
              </a:ext>
            </a:extLst>
          </p:cNvPr>
          <p:cNvGrpSpPr/>
          <p:nvPr/>
        </p:nvGrpSpPr>
        <p:grpSpPr>
          <a:xfrm>
            <a:off x="9761150" y="4055608"/>
            <a:ext cx="248439" cy="282641"/>
            <a:chOff x="2707950" y="4399325"/>
            <a:chExt cx="423475" cy="481775"/>
          </a:xfrm>
        </p:grpSpPr>
        <p:sp>
          <p:nvSpPr>
            <p:cNvPr id="670" name="Google Shape;1298;p49">
              <a:extLst>
                <a:ext uri="{FF2B5EF4-FFF2-40B4-BE49-F238E27FC236}">
                  <a16:creationId xmlns:a16="http://schemas.microsoft.com/office/drawing/2014/main" id="{B8389729-AAEC-887E-3FA7-EA5C1AACA2AD}"/>
                </a:ext>
              </a:extLst>
            </p:cNvPr>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1" name="Google Shape;1299;p49">
              <a:extLst>
                <a:ext uri="{FF2B5EF4-FFF2-40B4-BE49-F238E27FC236}">
                  <a16:creationId xmlns:a16="http://schemas.microsoft.com/office/drawing/2014/main" id="{422DE960-41AC-C61F-977A-43663B37E01F}"/>
                </a:ext>
              </a:extLst>
            </p:cNvPr>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2" name="Google Shape;1300;p49">
              <a:extLst>
                <a:ext uri="{FF2B5EF4-FFF2-40B4-BE49-F238E27FC236}">
                  <a16:creationId xmlns:a16="http://schemas.microsoft.com/office/drawing/2014/main" id="{1E1DEBD4-795D-CB8F-7A94-E63DC33C7B6F}"/>
                </a:ext>
              </a:extLst>
            </p:cNvPr>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3" name="Google Shape;1301;p49">
              <a:extLst>
                <a:ext uri="{FF2B5EF4-FFF2-40B4-BE49-F238E27FC236}">
                  <a16:creationId xmlns:a16="http://schemas.microsoft.com/office/drawing/2014/main" id="{FF0A3945-422F-8B85-DB81-37172E88C4DC}"/>
                </a:ext>
              </a:extLst>
            </p:cNvPr>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4" name="Google Shape;1302;p49">
              <a:extLst>
                <a:ext uri="{FF2B5EF4-FFF2-40B4-BE49-F238E27FC236}">
                  <a16:creationId xmlns:a16="http://schemas.microsoft.com/office/drawing/2014/main" id="{3C6CB85F-658D-D5A3-6CF2-49268AC6424F}"/>
                </a:ext>
              </a:extLst>
            </p:cNvPr>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5" name="Google Shape;1303;p49">
              <a:extLst>
                <a:ext uri="{FF2B5EF4-FFF2-40B4-BE49-F238E27FC236}">
                  <a16:creationId xmlns:a16="http://schemas.microsoft.com/office/drawing/2014/main" id="{3C836C8B-507F-B45B-6221-68EFC5DACCB8}"/>
                </a:ext>
              </a:extLst>
            </p:cNvPr>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6" name="Google Shape;1304;p49">
              <a:extLst>
                <a:ext uri="{FF2B5EF4-FFF2-40B4-BE49-F238E27FC236}">
                  <a16:creationId xmlns:a16="http://schemas.microsoft.com/office/drawing/2014/main" id="{E62DFEFE-7F7B-14E3-F421-004BC8A4D823}"/>
                </a:ext>
              </a:extLst>
            </p:cNvPr>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7" name="Google Shape;1305;p49">
              <a:extLst>
                <a:ext uri="{FF2B5EF4-FFF2-40B4-BE49-F238E27FC236}">
                  <a16:creationId xmlns:a16="http://schemas.microsoft.com/office/drawing/2014/main" id="{483E52A3-7BE7-2539-65E1-82F768D52D8B}"/>
                </a:ext>
              </a:extLst>
            </p:cNvPr>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8" name="Google Shape;1306;p49">
              <a:extLst>
                <a:ext uri="{FF2B5EF4-FFF2-40B4-BE49-F238E27FC236}">
                  <a16:creationId xmlns:a16="http://schemas.microsoft.com/office/drawing/2014/main" id="{C303E183-4197-DA8E-4677-B54A7107E10E}"/>
                </a:ext>
              </a:extLst>
            </p:cNvPr>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9" name="Google Shape;1307;p49">
              <a:extLst>
                <a:ext uri="{FF2B5EF4-FFF2-40B4-BE49-F238E27FC236}">
                  <a16:creationId xmlns:a16="http://schemas.microsoft.com/office/drawing/2014/main" id="{92F97F6A-0C21-4F0D-30B7-70D1C615C370}"/>
                </a:ext>
              </a:extLst>
            </p:cNvPr>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80" name="Google Shape;1308;p49">
              <a:extLst>
                <a:ext uri="{FF2B5EF4-FFF2-40B4-BE49-F238E27FC236}">
                  <a16:creationId xmlns:a16="http://schemas.microsoft.com/office/drawing/2014/main" id="{B207A800-9BDB-7DE3-5DDC-D460396F3F56}"/>
                </a:ext>
              </a:extLst>
            </p:cNvPr>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81" name="Google Shape;1309;p49">
              <a:extLst>
                <a:ext uri="{FF2B5EF4-FFF2-40B4-BE49-F238E27FC236}">
                  <a16:creationId xmlns:a16="http://schemas.microsoft.com/office/drawing/2014/main" id="{365BDE8B-5166-7D00-7763-2372A1B28F02}"/>
                </a:ext>
              </a:extLst>
            </p:cNvPr>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pic>
        <p:nvPicPr>
          <p:cNvPr id="682" name="Picture 681">
            <a:extLst>
              <a:ext uri="{FF2B5EF4-FFF2-40B4-BE49-F238E27FC236}">
                <a16:creationId xmlns:a16="http://schemas.microsoft.com/office/drawing/2014/main" id="{3209C75B-2A3F-456E-FE65-E6D5FE409DD4}"/>
              </a:ext>
            </a:extLst>
          </p:cNvPr>
          <p:cNvPicPr>
            <a:picLocks noChangeAspect="1"/>
          </p:cNvPicPr>
          <p:nvPr/>
        </p:nvPicPr>
        <p:blipFill>
          <a:blip r:embed="rId3"/>
          <a:stretch>
            <a:fillRect/>
          </a:stretch>
        </p:blipFill>
        <p:spPr>
          <a:xfrm>
            <a:off x="3147387" y="2153818"/>
            <a:ext cx="5897376" cy="4704183"/>
          </a:xfrm>
          <a:prstGeom prst="rect">
            <a:avLst/>
          </a:prstGeom>
        </p:spPr>
      </p:pic>
      <p:grpSp>
        <p:nvGrpSpPr>
          <p:cNvPr id="2" name="Group 1">
            <a:extLst>
              <a:ext uri="{FF2B5EF4-FFF2-40B4-BE49-F238E27FC236}">
                <a16:creationId xmlns:a16="http://schemas.microsoft.com/office/drawing/2014/main" id="{97DA0384-5DB9-08A1-E07B-1A10DDD84253}"/>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4C17603D-77E7-FD50-D768-81B47768B85B}"/>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32CA0F2A-9B3E-AD29-9CDC-DD8FC3A40D08}"/>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D1975E4F-F2CB-D074-8112-4A23925D3055}"/>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8AA1CF14-3F95-8329-70D2-25F082E033F6}"/>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88B2C11B-B726-97FF-C4EF-682952CDE31A}"/>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60D5B78C-AFB4-34DF-F330-05D75AA1B4C6}"/>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597024EF-B8FC-BE46-9C61-80B56CC1E39F}"/>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D4E2900E-3D26-829A-FDF2-EFD78657C4A4}"/>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DFC02842-1EA1-547E-5E2C-7A66379C268C}"/>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ADF65C30-CAF6-3641-7233-F63917C6AC37}"/>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13693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500" fill="hold"/>
                                        <p:tgtEl>
                                          <p:spTgt spid="682"/>
                                        </p:tgtEl>
                                        <p:attrNameLst>
                                          <p:attrName>ppt_x</p:attrName>
                                        </p:attrNameLst>
                                      </p:cBhvr>
                                      <p:tavLst>
                                        <p:tav tm="0">
                                          <p:val>
                                            <p:strVal val="#ppt_x"/>
                                          </p:val>
                                        </p:tav>
                                        <p:tav tm="100000">
                                          <p:val>
                                            <p:strVal val="#ppt_x"/>
                                          </p:val>
                                        </p:tav>
                                      </p:tavLst>
                                    </p:anim>
                                    <p:anim calcmode="lin" valueType="num">
                                      <p:cBhvr additive="base">
                                        <p:cTn id="8" dur="500" fill="hold"/>
                                        <p:tgtEl>
                                          <p:spTgt spid="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randombar(horizontal)">
                                      <p:cBhvr>
                                        <p:cTn id="13" dur="500"/>
                                        <p:tgtEl>
                                          <p:spTgt spid="5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randombar(horizontal)">
                                      <p:cBhvr>
                                        <p:cTn id="16" dur="500"/>
                                        <p:tgtEl>
                                          <p:spTgt spid="5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par>
                                <p:cTn id="20" presetID="14" presetClass="entr" presetSubtype="10"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animEffect transition="in" filter="randombar(horizontal)">
                                      <p:cBhvr>
                                        <p:cTn id="22" dur="500"/>
                                        <p:tgtEl>
                                          <p:spTgt spid="6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p:cTn id="27" dur="500" fill="hold"/>
                                        <p:tgtEl>
                                          <p:spTgt spid="706"/>
                                        </p:tgtEl>
                                        <p:attrNameLst>
                                          <p:attrName>ppt_w</p:attrName>
                                        </p:attrNameLst>
                                      </p:cBhvr>
                                      <p:tavLst>
                                        <p:tav tm="0">
                                          <p:val>
                                            <p:fltVal val="0"/>
                                          </p:val>
                                        </p:tav>
                                        <p:tav tm="100000">
                                          <p:val>
                                            <p:strVal val="#ppt_w"/>
                                          </p:val>
                                        </p:tav>
                                      </p:tavLst>
                                    </p:anim>
                                    <p:anim calcmode="lin" valueType="num">
                                      <p:cBhvr>
                                        <p:cTn id="28" dur="500" fill="hold"/>
                                        <p:tgtEl>
                                          <p:spTgt spid="706"/>
                                        </p:tgtEl>
                                        <p:attrNameLst>
                                          <p:attrName>ppt_h</p:attrName>
                                        </p:attrNameLst>
                                      </p:cBhvr>
                                      <p:tavLst>
                                        <p:tav tm="0">
                                          <p:val>
                                            <p:fltVal val="0"/>
                                          </p:val>
                                        </p:tav>
                                        <p:tav tm="100000">
                                          <p:val>
                                            <p:strVal val="#ppt_h"/>
                                          </p:val>
                                        </p:tav>
                                      </p:tavLst>
                                    </p:anim>
                                    <p:animEffect transition="in" filter="fade">
                                      <p:cBhvr>
                                        <p:cTn id="29" dur="500"/>
                                        <p:tgtEl>
                                          <p:spTgt spid="70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nodeType="withEffect">
                                  <p:stCondLst>
                                    <p:cond delay="0"/>
                                  </p:stCondLst>
                                  <p:childTnLst>
                                    <p:set>
                                      <p:cBhvr>
                                        <p:cTn id="46" dur="1" fill="hold">
                                          <p:stCondLst>
                                            <p:cond delay="0"/>
                                          </p:stCondLst>
                                        </p:cTn>
                                        <p:tgtEl>
                                          <p:spTgt spid="666"/>
                                        </p:tgtEl>
                                        <p:attrNameLst>
                                          <p:attrName>style.visibility</p:attrName>
                                        </p:attrNameLst>
                                      </p:cBhvr>
                                      <p:to>
                                        <p:strVal val="visible"/>
                                      </p:to>
                                    </p:set>
                                    <p:anim calcmode="lin" valueType="num">
                                      <p:cBhvr>
                                        <p:cTn id="47" dur="500" fill="hold"/>
                                        <p:tgtEl>
                                          <p:spTgt spid="666"/>
                                        </p:tgtEl>
                                        <p:attrNameLst>
                                          <p:attrName>ppt_w</p:attrName>
                                        </p:attrNameLst>
                                      </p:cBhvr>
                                      <p:tavLst>
                                        <p:tav tm="0">
                                          <p:val>
                                            <p:fltVal val="0"/>
                                          </p:val>
                                        </p:tav>
                                        <p:tav tm="100000">
                                          <p:val>
                                            <p:strVal val="#ppt_w"/>
                                          </p:val>
                                        </p:tav>
                                      </p:tavLst>
                                    </p:anim>
                                    <p:anim calcmode="lin" valueType="num">
                                      <p:cBhvr>
                                        <p:cTn id="48" dur="500" fill="hold"/>
                                        <p:tgtEl>
                                          <p:spTgt spid="666"/>
                                        </p:tgtEl>
                                        <p:attrNameLst>
                                          <p:attrName>ppt_h</p:attrName>
                                        </p:attrNameLst>
                                      </p:cBhvr>
                                      <p:tavLst>
                                        <p:tav tm="0">
                                          <p:val>
                                            <p:fltVal val="0"/>
                                          </p:val>
                                        </p:tav>
                                        <p:tav tm="100000">
                                          <p:val>
                                            <p:strVal val="#ppt_h"/>
                                          </p:val>
                                        </p:tav>
                                      </p:tavLst>
                                    </p:anim>
                                    <p:animEffect transition="in" filter="fade">
                                      <p:cBhvr>
                                        <p:cTn id="49" dur="500"/>
                                        <p:tgtEl>
                                          <p:spTgt spid="66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05"/>
                                        </p:tgtEl>
                                        <p:attrNameLst>
                                          <p:attrName>style.visibility</p:attrName>
                                        </p:attrNameLst>
                                      </p:cBhvr>
                                      <p:to>
                                        <p:strVal val="visible"/>
                                      </p:to>
                                    </p:set>
                                    <p:animEffect transition="in" filter="barn(inVertical)">
                                      <p:cBhvr>
                                        <p:cTn id="54" dur="500"/>
                                        <p:tgtEl>
                                          <p:spTgt spid="70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barn(inVertical)">
                                      <p:cBhvr>
                                        <p:cTn id="63" dur="500"/>
                                        <p:tgtEl>
                                          <p:spTgt spid="59"/>
                                        </p:tgtEl>
                                      </p:cBhvr>
                                    </p:animEffect>
                                  </p:childTnLst>
                                </p:cTn>
                              </p:par>
                              <p:par>
                                <p:cTn id="64" presetID="16" presetClass="entr" presetSubtype="21" fill="hold" nodeType="withEffect">
                                  <p:stCondLst>
                                    <p:cond delay="0"/>
                                  </p:stCondLst>
                                  <p:childTnLst>
                                    <p:set>
                                      <p:cBhvr>
                                        <p:cTn id="65" dur="1" fill="hold">
                                          <p:stCondLst>
                                            <p:cond delay="0"/>
                                          </p:stCondLst>
                                        </p:cTn>
                                        <p:tgtEl>
                                          <p:spTgt spid="663"/>
                                        </p:tgtEl>
                                        <p:attrNameLst>
                                          <p:attrName>style.visibility</p:attrName>
                                        </p:attrNameLst>
                                      </p:cBhvr>
                                      <p:to>
                                        <p:strVal val="visible"/>
                                      </p:to>
                                    </p:set>
                                    <p:animEffect transition="in" filter="barn(inVertical)">
                                      <p:cBhvr>
                                        <p:cTn id="66" dur="500"/>
                                        <p:tgtEl>
                                          <p:spTgt spid="66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arn(inVertical)">
                                      <p:cBhvr>
                                        <p:cTn id="77" dur="500"/>
                                        <p:tgtEl>
                                          <p:spTgt spid="60"/>
                                        </p:tgtEl>
                                      </p:cBhvr>
                                    </p:animEffect>
                                  </p:childTnLst>
                                </p:cTn>
                              </p:par>
                              <p:par>
                                <p:cTn id="78" presetID="16" presetClass="entr" presetSubtype="21" fill="hold" nodeType="withEffect">
                                  <p:stCondLst>
                                    <p:cond delay="0"/>
                                  </p:stCondLst>
                                  <p:childTnLst>
                                    <p:set>
                                      <p:cBhvr>
                                        <p:cTn id="79" dur="1" fill="hold">
                                          <p:stCondLst>
                                            <p:cond delay="0"/>
                                          </p:stCondLst>
                                        </p:cTn>
                                        <p:tgtEl>
                                          <p:spTgt spid="669"/>
                                        </p:tgtEl>
                                        <p:attrNameLst>
                                          <p:attrName>style.visibility</p:attrName>
                                        </p:attrNameLst>
                                      </p:cBhvr>
                                      <p:to>
                                        <p:strVal val="visible"/>
                                      </p:to>
                                    </p:set>
                                    <p:animEffect transition="in" filter="barn(inVertical)">
                                      <p:cBhvr>
                                        <p:cTn id="80" dur="500"/>
                                        <p:tgtEl>
                                          <p:spTgt spid="669"/>
                                        </p:tgtEl>
                                      </p:cBhvr>
                                    </p:animEffect>
                                  </p:childTnLst>
                                </p:cTn>
                              </p:par>
                              <p:par>
                                <p:cTn id="81" presetID="13" presetClass="entr" presetSubtype="16"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plus(in)">
                                      <p:cBhvr>
                                        <p:cTn id="8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32" grpId="0"/>
      <p:bldP spid="33" grpId="0"/>
      <p:bldP spid="34" grpId="0"/>
      <p:bldP spid="35" grpId="0"/>
      <p:bldP spid="36" grpId="0"/>
      <p:bldP spid="37" grpId="0"/>
      <p:bldP spid="55" grpId="0"/>
      <p:bldP spid="56" grpId="0"/>
      <p:bldP spid="57" grpId="0" animBg="1"/>
      <p:bldP spid="58" grpId="0" animBg="1"/>
      <p:bldP spid="59"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42180" y="1118781"/>
            <a:ext cx="9760624" cy="832800"/>
          </a:xfrm>
          <a:prstGeom prst="rect">
            <a:avLst/>
          </a:prstGeom>
        </p:spPr>
        <p:txBody>
          <a:bodyPr spcFirstLastPara="1" wrap="square" lIns="121900" tIns="121900" rIns="121900" bIns="121900" anchor="t" anchorCtr="0">
            <a:noAutofit/>
          </a:bodyPr>
          <a:lstStyle/>
          <a:p>
            <a:r>
              <a:rPr lang="en" sz="3200" dirty="0">
                <a:latin typeface="Times New Roman" panose="02020603050405020304" pitchFamily="18" charset="0"/>
                <a:cs typeface="Times New Roman" panose="02020603050405020304" pitchFamily="18" charset="0"/>
              </a:rPr>
              <a:t>1. </a:t>
            </a:r>
            <a:r>
              <a:rPr lang="en-US" sz="3200" b="1" dirty="0">
                <a:effectLst/>
                <a:latin typeface="Times New Roman" panose="02020603050405020304" pitchFamily="18" charset="0"/>
                <a:ea typeface="Times New Roman" panose="02020603050405020304" pitchFamily="18" charset="0"/>
              </a:rPr>
              <a:t>X</a:t>
            </a:r>
            <a:r>
              <a:rPr lang="vi-VN" sz="3200" b="1" dirty="0">
                <a:effectLst/>
                <a:latin typeface="Times New Roman" panose="02020603050405020304" pitchFamily="18" charset="0"/>
                <a:ea typeface="Times New Roman" panose="02020603050405020304" pitchFamily="18" charset="0"/>
              </a:rPr>
              <a:t>ác định đề tài, người nghe, mục đích, không gian và thời gian nói</a:t>
            </a:r>
            <a:br>
              <a:rPr lang="en-US" sz="2667" dirty="0">
                <a:latin typeface=".VnTime"/>
                <a:ea typeface="Times New Roman" panose="02020603050405020304" pitchFamily="18" charset="0"/>
                <a:cs typeface="Times New Roman" panose="02020603050405020304" pitchFamily="18" charset="0"/>
              </a:rPr>
            </a:br>
            <a:endParaRPr sz="26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oogle Shape;1556;p52">
            <a:extLst>
              <a:ext uri="{FF2B5EF4-FFF2-40B4-BE49-F238E27FC236}">
                <a16:creationId xmlns:a16="http://schemas.microsoft.com/office/drawing/2014/main" id="{ACD2FC5D-79E9-B5EB-4924-7D11EBD8E785}"/>
              </a:ext>
            </a:extLst>
          </p:cNvPr>
          <p:cNvGrpSpPr/>
          <p:nvPr/>
        </p:nvGrpSpPr>
        <p:grpSpPr>
          <a:xfrm>
            <a:off x="773111" y="2761987"/>
            <a:ext cx="5524496" cy="3459707"/>
            <a:chOff x="808950" y="2056400"/>
            <a:chExt cx="3786455" cy="2393140"/>
          </a:xfrm>
        </p:grpSpPr>
        <p:grpSp>
          <p:nvGrpSpPr>
            <p:cNvPr id="3" name="Google Shape;1557;p52">
              <a:extLst>
                <a:ext uri="{FF2B5EF4-FFF2-40B4-BE49-F238E27FC236}">
                  <a16:creationId xmlns:a16="http://schemas.microsoft.com/office/drawing/2014/main" id="{F479A489-6F12-1E84-84E5-5940F2258515}"/>
                </a:ext>
              </a:extLst>
            </p:cNvPr>
            <p:cNvGrpSpPr/>
            <p:nvPr/>
          </p:nvGrpSpPr>
          <p:grpSpPr>
            <a:xfrm>
              <a:off x="808950" y="2635667"/>
              <a:ext cx="3786455" cy="1813873"/>
              <a:chOff x="780227" y="2425378"/>
              <a:chExt cx="4604712" cy="2205853"/>
            </a:xfrm>
          </p:grpSpPr>
          <p:grpSp>
            <p:nvGrpSpPr>
              <p:cNvPr id="18" name="Google Shape;1558;p52">
                <a:extLst>
                  <a:ext uri="{FF2B5EF4-FFF2-40B4-BE49-F238E27FC236}">
                    <a16:creationId xmlns:a16="http://schemas.microsoft.com/office/drawing/2014/main" id="{241F3CDD-8F91-2D26-4C40-741FDAF32D0C}"/>
                  </a:ext>
                </a:extLst>
              </p:cNvPr>
              <p:cNvGrpSpPr/>
              <p:nvPr/>
            </p:nvGrpSpPr>
            <p:grpSpPr>
              <a:xfrm>
                <a:off x="1305095" y="2425378"/>
                <a:ext cx="4079844" cy="1871008"/>
                <a:chOff x="1210917" y="2582678"/>
                <a:chExt cx="4079844" cy="1871008"/>
              </a:xfrm>
            </p:grpSpPr>
            <p:sp>
              <p:nvSpPr>
                <p:cNvPr id="20" name="Google Shape;1559;p52">
                  <a:extLst>
                    <a:ext uri="{FF2B5EF4-FFF2-40B4-BE49-F238E27FC236}">
                      <a16:creationId xmlns:a16="http://schemas.microsoft.com/office/drawing/2014/main" id="{2C7D93E9-E204-CBDA-5AA2-B8AAD08D9F6D}"/>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1560;p52">
                  <a:extLst>
                    <a:ext uri="{FF2B5EF4-FFF2-40B4-BE49-F238E27FC236}">
                      <a16:creationId xmlns:a16="http://schemas.microsoft.com/office/drawing/2014/main" id="{83B7A220-BDD3-8BD4-6CF1-EA1F4625A33A}"/>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1561;p52">
                  <a:extLst>
                    <a:ext uri="{FF2B5EF4-FFF2-40B4-BE49-F238E27FC236}">
                      <a16:creationId xmlns:a16="http://schemas.microsoft.com/office/drawing/2014/main" id="{0ACAB122-F5C6-855B-252C-98EAD92B243B}"/>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1562;p52">
                  <a:extLst>
                    <a:ext uri="{FF2B5EF4-FFF2-40B4-BE49-F238E27FC236}">
                      <a16:creationId xmlns:a16="http://schemas.microsoft.com/office/drawing/2014/main" id="{722729AA-FFD2-933E-079B-4106781690B2}"/>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1563;p52">
                  <a:extLst>
                    <a:ext uri="{FF2B5EF4-FFF2-40B4-BE49-F238E27FC236}">
                      <a16:creationId xmlns:a16="http://schemas.microsoft.com/office/drawing/2014/main" id="{BFAE7705-CE61-037C-66DE-3DA9B7950618}"/>
                    </a:ext>
                  </a:extLst>
                </p:cNvPr>
                <p:cNvSpPr/>
                <p:nvPr/>
              </p:nvSpPr>
              <p:spPr>
                <a:xfrm>
                  <a:off x="5098840" y="3248388"/>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1564;p52">
                  <a:extLst>
                    <a:ext uri="{FF2B5EF4-FFF2-40B4-BE49-F238E27FC236}">
                      <a16:creationId xmlns:a16="http://schemas.microsoft.com/office/drawing/2014/main" id="{7DE36709-0859-EE27-64A0-823EF441BED7}"/>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9" name="Google Shape;1565;p52">
                <a:extLst>
                  <a:ext uri="{FF2B5EF4-FFF2-40B4-BE49-F238E27FC236}">
                    <a16:creationId xmlns:a16="http://schemas.microsoft.com/office/drawing/2014/main" id="{3A8D7D71-1B8F-9AD4-7B71-7FC05D9C07EB}"/>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4" name="Google Shape;1566;p52">
              <a:extLst>
                <a:ext uri="{FF2B5EF4-FFF2-40B4-BE49-F238E27FC236}">
                  <a16:creationId xmlns:a16="http://schemas.microsoft.com/office/drawing/2014/main" id="{324EC1D8-C073-B589-E77A-4EECA3292AB8}"/>
                </a:ext>
              </a:extLst>
            </p:cNvPr>
            <p:cNvSpPr/>
            <p:nvPr/>
          </p:nvSpPr>
          <p:spPr>
            <a:xfrm flipH="1">
              <a:off x="2770736" y="2188347"/>
              <a:ext cx="6501" cy="5434"/>
            </a:xfrm>
            <a:custGeom>
              <a:avLst/>
              <a:gdLst/>
              <a:ahLst/>
              <a:cxnLst/>
              <a:rect l="l" t="t" r="r" b="b"/>
              <a:pathLst>
                <a:path w="286" h="239" extrusionOk="0">
                  <a:moveTo>
                    <a:pt x="48" y="1"/>
                  </a:moveTo>
                  <a:lnTo>
                    <a:pt x="0" y="96"/>
                  </a:lnTo>
                  <a:lnTo>
                    <a:pt x="48" y="191"/>
                  </a:lnTo>
                  <a:lnTo>
                    <a:pt x="143" y="239"/>
                  </a:lnTo>
                  <a:lnTo>
                    <a:pt x="238" y="239"/>
                  </a:lnTo>
                  <a:lnTo>
                    <a:pt x="286" y="96"/>
                  </a:lnTo>
                  <a:lnTo>
                    <a:pt x="238"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1567;p52">
              <a:extLst>
                <a:ext uri="{FF2B5EF4-FFF2-40B4-BE49-F238E27FC236}">
                  <a16:creationId xmlns:a16="http://schemas.microsoft.com/office/drawing/2014/main" id="{7C1EB424-F2FA-40E4-9100-91FA11484D83}"/>
                </a:ext>
              </a:extLst>
            </p:cNvPr>
            <p:cNvSpPr/>
            <p:nvPr/>
          </p:nvSpPr>
          <p:spPr>
            <a:xfrm flipH="1">
              <a:off x="2770736" y="2267377"/>
              <a:ext cx="5433" cy="6502"/>
            </a:xfrm>
            <a:custGeom>
              <a:avLst/>
              <a:gdLst/>
              <a:ahLst/>
              <a:cxnLst/>
              <a:rect l="l" t="t" r="r" b="b"/>
              <a:pathLst>
                <a:path w="239" h="286" extrusionOk="0">
                  <a:moveTo>
                    <a:pt x="96" y="0"/>
                  </a:moveTo>
                  <a:lnTo>
                    <a:pt x="48" y="48"/>
                  </a:lnTo>
                  <a:lnTo>
                    <a:pt x="1" y="143"/>
                  </a:lnTo>
                  <a:lnTo>
                    <a:pt x="1" y="238"/>
                  </a:lnTo>
                  <a:lnTo>
                    <a:pt x="96" y="286"/>
                  </a:lnTo>
                  <a:lnTo>
                    <a:pt x="191" y="238"/>
                  </a:lnTo>
                  <a:lnTo>
                    <a:pt x="239" y="143"/>
                  </a:lnTo>
                  <a:lnTo>
                    <a:pt x="191" y="48"/>
                  </a:lnTo>
                  <a:lnTo>
                    <a:pt x="9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6" name="Google Shape;1568;p52">
              <a:extLst>
                <a:ext uri="{FF2B5EF4-FFF2-40B4-BE49-F238E27FC236}">
                  <a16:creationId xmlns:a16="http://schemas.microsoft.com/office/drawing/2014/main" id="{42EB78B5-6666-A0DA-4915-C13541D3E3A1}"/>
                </a:ext>
              </a:extLst>
            </p:cNvPr>
            <p:cNvGrpSpPr/>
            <p:nvPr/>
          </p:nvGrpSpPr>
          <p:grpSpPr>
            <a:xfrm rot="4410048">
              <a:off x="1167783" y="3030568"/>
              <a:ext cx="2331011" cy="400412"/>
              <a:chOff x="3142996" y="4163794"/>
              <a:chExt cx="1909465" cy="328000"/>
            </a:xfrm>
          </p:grpSpPr>
          <p:sp>
            <p:nvSpPr>
              <p:cNvPr id="7" name="Google Shape;1569;p52">
                <a:extLst>
                  <a:ext uri="{FF2B5EF4-FFF2-40B4-BE49-F238E27FC236}">
                    <a16:creationId xmlns:a16="http://schemas.microsoft.com/office/drawing/2014/main" id="{55ACF183-22A8-1B94-B941-2AF579A7DAD3}"/>
                  </a:ext>
                </a:extLst>
              </p:cNvPr>
              <p:cNvSpPr/>
              <p:nvPr/>
            </p:nvSpPr>
            <p:spPr>
              <a:xfrm flipH="1">
                <a:off x="3142996" y="4185438"/>
                <a:ext cx="212162" cy="253313"/>
              </a:xfrm>
              <a:custGeom>
                <a:avLst/>
                <a:gdLst/>
                <a:ahLst/>
                <a:cxnLst/>
                <a:rect l="l" t="t" r="r" b="b"/>
                <a:pathLst>
                  <a:path w="9333" h="11142" extrusionOk="0">
                    <a:moveTo>
                      <a:pt x="382" y="1"/>
                    </a:moveTo>
                    <a:lnTo>
                      <a:pt x="1" y="49"/>
                    </a:lnTo>
                    <a:lnTo>
                      <a:pt x="382" y="11141"/>
                    </a:lnTo>
                    <a:lnTo>
                      <a:pt x="763" y="11141"/>
                    </a:lnTo>
                    <a:lnTo>
                      <a:pt x="1810" y="11094"/>
                    </a:lnTo>
                    <a:lnTo>
                      <a:pt x="2524" y="10999"/>
                    </a:lnTo>
                    <a:lnTo>
                      <a:pt x="3286" y="10903"/>
                    </a:lnTo>
                    <a:lnTo>
                      <a:pt x="4095" y="10761"/>
                    </a:lnTo>
                    <a:lnTo>
                      <a:pt x="4952" y="10523"/>
                    </a:lnTo>
                    <a:lnTo>
                      <a:pt x="5762" y="10237"/>
                    </a:lnTo>
                    <a:lnTo>
                      <a:pt x="6618" y="9856"/>
                    </a:lnTo>
                    <a:lnTo>
                      <a:pt x="6999" y="9618"/>
                    </a:lnTo>
                    <a:lnTo>
                      <a:pt x="7333" y="9380"/>
                    </a:lnTo>
                    <a:lnTo>
                      <a:pt x="7714" y="9094"/>
                    </a:lnTo>
                    <a:lnTo>
                      <a:pt x="8047" y="8809"/>
                    </a:lnTo>
                    <a:lnTo>
                      <a:pt x="8332" y="8475"/>
                    </a:lnTo>
                    <a:lnTo>
                      <a:pt x="8570" y="8094"/>
                    </a:lnTo>
                    <a:lnTo>
                      <a:pt x="8809" y="7714"/>
                    </a:lnTo>
                    <a:lnTo>
                      <a:pt x="8999" y="7285"/>
                    </a:lnTo>
                    <a:lnTo>
                      <a:pt x="9142" y="6857"/>
                    </a:lnTo>
                    <a:lnTo>
                      <a:pt x="9285" y="6333"/>
                    </a:lnTo>
                    <a:lnTo>
                      <a:pt x="9332" y="5809"/>
                    </a:lnTo>
                    <a:lnTo>
                      <a:pt x="9332" y="5238"/>
                    </a:lnTo>
                    <a:lnTo>
                      <a:pt x="9285" y="4667"/>
                    </a:lnTo>
                    <a:lnTo>
                      <a:pt x="9189" y="4143"/>
                    </a:lnTo>
                    <a:lnTo>
                      <a:pt x="9047" y="3667"/>
                    </a:lnTo>
                    <a:lnTo>
                      <a:pt x="8856" y="3238"/>
                    </a:lnTo>
                    <a:lnTo>
                      <a:pt x="8618" y="2810"/>
                    </a:lnTo>
                    <a:lnTo>
                      <a:pt x="8380" y="2429"/>
                    </a:lnTo>
                    <a:lnTo>
                      <a:pt x="8094" y="2096"/>
                    </a:lnTo>
                    <a:lnTo>
                      <a:pt x="7761" y="1810"/>
                    </a:lnTo>
                    <a:lnTo>
                      <a:pt x="7428" y="1524"/>
                    </a:lnTo>
                    <a:lnTo>
                      <a:pt x="7047" y="1286"/>
                    </a:lnTo>
                    <a:lnTo>
                      <a:pt x="6666" y="1048"/>
                    </a:lnTo>
                    <a:lnTo>
                      <a:pt x="6285" y="858"/>
                    </a:lnTo>
                    <a:lnTo>
                      <a:pt x="5428" y="525"/>
                    </a:lnTo>
                    <a:lnTo>
                      <a:pt x="4571" y="287"/>
                    </a:lnTo>
                    <a:lnTo>
                      <a:pt x="3714" y="144"/>
                    </a:lnTo>
                    <a:lnTo>
                      <a:pt x="2857" y="49"/>
                    </a:lnTo>
                    <a:lnTo>
                      <a:pt x="2096"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570;p52">
                <a:extLst>
                  <a:ext uri="{FF2B5EF4-FFF2-40B4-BE49-F238E27FC236}">
                    <a16:creationId xmlns:a16="http://schemas.microsoft.com/office/drawing/2014/main" id="{762A20D9-60D1-745B-C266-B96E10AE5EA3}"/>
                  </a:ext>
                </a:extLst>
              </p:cNvPr>
              <p:cNvSpPr/>
              <p:nvPr/>
            </p:nvSpPr>
            <p:spPr>
              <a:xfrm flipH="1">
                <a:off x="3338828" y="4185438"/>
                <a:ext cx="1476226" cy="305263"/>
              </a:xfrm>
              <a:custGeom>
                <a:avLst/>
                <a:gdLst/>
                <a:ahLst/>
                <a:cxnLst/>
                <a:rect l="l" t="t" r="r" b="b"/>
                <a:pathLst>
                  <a:path w="64939" h="13427" extrusionOk="0">
                    <a:moveTo>
                      <a:pt x="64558" y="1"/>
                    </a:moveTo>
                    <a:lnTo>
                      <a:pt x="0" y="2381"/>
                    </a:lnTo>
                    <a:lnTo>
                      <a:pt x="429" y="13427"/>
                    </a:lnTo>
                    <a:lnTo>
                      <a:pt x="64939" y="11094"/>
                    </a:lnTo>
                    <a:lnTo>
                      <a:pt x="64558" y="1"/>
                    </a:lnTo>
                    <a:close/>
                  </a:path>
                </a:pathLst>
              </a:custGeom>
              <a:solidFill>
                <a:srgbClr val="DA9A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1571;p52">
                <a:extLst>
                  <a:ext uri="{FF2B5EF4-FFF2-40B4-BE49-F238E27FC236}">
                    <a16:creationId xmlns:a16="http://schemas.microsoft.com/office/drawing/2014/main" id="{ACCFE8AE-4DF5-375E-B517-4D39F2F268E9}"/>
                  </a:ext>
                </a:extLst>
              </p:cNvPr>
              <p:cNvSpPr/>
              <p:nvPr/>
            </p:nvSpPr>
            <p:spPr>
              <a:xfrm flipH="1">
                <a:off x="3338828" y="4185438"/>
                <a:ext cx="1476226" cy="305263"/>
              </a:xfrm>
              <a:custGeom>
                <a:avLst/>
                <a:gdLst/>
                <a:ahLst/>
                <a:cxnLst/>
                <a:rect l="l" t="t" r="r" b="b"/>
                <a:pathLst>
                  <a:path w="64939" h="13427" fill="none" extrusionOk="0">
                    <a:moveTo>
                      <a:pt x="429" y="13427"/>
                    </a:moveTo>
                    <a:lnTo>
                      <a:pt x="0" y="2381"/>
                    </a:lnTo>
                    <a:lnTo>
                      <a:pt x="64558" y="1"/>
                    </a:lnTo>
                    <a:lnTo>
                      <a:pt x="64939" y="11094"/>
                    </a:lnTo>
                    <a:lnTo>
                      <a:pt x="429" y="1342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1572;p52">
                <a:extLst>
                  <a:ext uri="{FF2B5EF4-FFF2-40B4-BE49-F238E27FC236}">
                    <a16:creationId xmlns:a16="http://schemas.microsoft.com/office/drawing/2014/main" id="{19E7EB8B-F321-DE58-F191-2D0D62952102}"/>
                  </a:ext>
                </a:extLst>
              </p:cNvPr>
              <p:cNvSpPr/>
              <p:nvPr/>
            </p:nvSpPr>
            <p:spPr>
              <a:xfrm flipH="1">
                <a:off x="3323710" y="4163794"/>
                <a:ext cx="70380" cy="296601"/>
              </a:xfrm>
              <a:custGeom>
                <a:avLst/>
                <a:gdLst/>
                <a:ahLst/>
                <a:cxnLst/>
                <a:rect l="l" t="t" r="r" b="b"/>
                <a:pathLst>
                  <a:path w="3096" h="13046" extrusionOk="0">
                    <a:moveTo>
                      <a:pt x="2572" y="1"/>
                    </a:moveTo>
                    <a:lnTo>
                      <a:pt x="1" y="96"/>
                    </a:lnTo>
                    <a:lnTo>
                      <a:pt x="525" y="13046"/>
                    </a:lnTo>
                    <a:lnTo>
                      <a:pt x="3095" y="12951"/>
                    </a:lnTo>
                    <a:lnTo>
                      <a:pt x="2572" y="1"/>
                    </a:ln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1573;p52">
                <a:extLst>
                  <a:ext uri="{FF2B5EF4-FFF2-40B4-BE49-F238E27FC236}">
                    <a16:creationId xmlns:a16="http://schemas.microsoft.com/office/drawing/2014/main" id="{66270CC8-12CC-EDA3-9C0C-6744C2BEE1AB}"/>
                  </a:ext>
                </a:extLst>
              </p:cNvPr>
              <p:cNvSpPr/>
              <p:nvPr/>
            </p:nvSpPr>
            <p:spPr>
              <a:xfrm flipH="1">
                <a:off x="3394093" y="4167044"/>
                <a:ext cx="69289" cy="295510"/>
              </a:xfrm>
              <a:custGeom>
                <a:avLst/>
                <a:gdLst/>
                <a:ahLst/>
                <a:cxnLst/>
                <a:rect l="l" t="t" r="r" b="b"/>
                <a:pathLst>
                  <a:path w="3048" h="12998" extrusionOk="0">
                    <a:moveTo>
                      <a:pt x="2572" y="1"/>
                    </a:moveTo>
                    <a:lnTo>
                      <a:pt x="1" y="96"/>
                    </a:lnTo>
                    <a:lnTo>
                      <a:pt x="477" y="12998"/>
                    </a:lnTo>
                    <a:lnTo>
                      <a:pt x="3048" y="12903"/>
                    </a:lnTo>
                    <a:lnTo>
                      <a:pt x="2572" y="1"/>
                    </a:ln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1574;p52">
                <a:extLst>
                  <a:ext uri="{FF2B5EF4-FFF2-40B4-BE49-F238E27FC236}">
                    <a16:creationId xmlns:a16="http://schemas.microsoft.com/office/drawing/2014/main" id="{4F7C1F7B-8244-3B16-EF48-7184945EDE6F}"/>
                  </a:ext>
                </a:extLst>
              </p:cNvPr>
              <p:cNvSpPr/>
              <p:nvPr/>
            </p:nvSpPr>
            <p:spPr>
              <a:xfrm flipH="1">
                <a:off x="4769577" y="4239572"/>
                <a:ext cx="281406" cy="252222"/>
              </a:xfrm>
              <a:custGeom>
                <a:avLst/>
                <a:gdLst/>
                <a:ahLst/>
                <a:cxnLst/>
                <a:rect l="l" t="t" r="r" b="b"/>
                <a:pathLst>
                  <a:path w="12379" h="11094" extrusionOk="0">
                    <a:moveTo>
                      <a:pt x="10379" y="0"/>
                    </a:moveTo>
                    <a:lnTo>
                      <a:pt x="2571" y="4476"/>
                    </a:lnTo>
                    <a:lnTo>
                      <a:pt x="0" y="5904"/>
                    </a:lnTo>
                    <a:lnTo>
                      <a:pt x="2666" y="7189"/>
                    </a:lnTo>
                    <a:lnTo>
                      <a:pt x="10808" y="11093"/>
                    </a:lnTo>
                    <a:lnTo>
                      <a:pt x="12379" y="9903"/>
                    </a:lnTo>
                    <a:lnTo>
                      <a:pt x="10712" y="8856"/>
                    </a:lnTo>
                    <a:lnTo>
                      <a:pt x="12283" y="7665"/>
                    </a:lnTo>
                    <a:lnTo>
                      <a:pt x="10665" y="6666"/>
                    </a:lnTo>
                    <a:lnTo>
                      <a:pt x="12236" y="5475"/>
                    </a:lnTo>
                    <a:lnTo>
                      <a:pt x="10570" y="4428"/>
                    </a:lnTo>
                    <a:lnTo>
                      <a:pt x="12141" y="3285"/>
                    </a:lnTo>
                    <a:lnTo>
                      <a:pt x="10474" y="2238"/>
                    </a:lnTo>
                    <a:lnTo>
                      <a:pt x="12045" y="1048"/>
                    </a:lnTo>
                    <a:lnTo>
                      <a:pt x="1037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1575;p52">
                <a:extLst>
                  <a:ext uri="{FF2B5EF4-FFF2-40B4-BE49-F238E27FC236}">
                    <a16:creationId xmlns:a16="http://schemas.microsoft.com/office/drawing/2014/main" id="{AB288859-C497-9460-BAA8-5DFE690A9E01}"/>
                  </a:ext>
                </a:extLst>
              </p:cNvPr>
              <p:cNvSpPr/>
              <p:nvPr/>
            </p:nvSpPr>
            <p:spPr>
              <a:xfrm flipH="1">
                <a:off x="3508736" y="4261217"/>
                <a:ext cx="1213256" cy="44401"/>
              </a:xfrm>
              <a:custGeom>
                <a:avLst/>
                <a:gdLst/>
                <a:ahLst/>
                <a:cxnLst/>
                <a:rect l="l" t="t" r="r" b="b"/>
                <a:pathLst>
                  <a:path w="53371" h="1953" extrusionOk="0">
                    <a:moveTo>
                      <a:pt x="53370" y="1"/>
                    </a:moveTo>
                    <a:lnTo>
                      <a:pt x="46705" y="143"/>
                    </a:lnTo>
                    <a:lnTo>
                      <a:pt x="40040" y="334"/>
                    </a:lnTo>
                    <a:lnTo>
                      <a:pt x="26662" y="762"/>
                    </a:lnTo>
                    <a:lnTo>
                      <a:pt x="13331" y="1334"/>
                    </a:lnTo>
                    <a:lnTo>
                      <a:pt x="6666" y="1619"/>
                    </a:lnTo>
                    <a:lnTo>
                      <a:pt x="0" y="1953"/>
                    </a:lnTo>
                    <a:lnTo>
                      <a:pt x="6666" y="1810"/>
                    </a:lnTo>
                    <a:lnTo>
                      <a:pt x="13331" y="1619"/>
                    </a:lnTo>
                    <a:lnTo>
                      <a:pt x="26709" y="1191"/>
                    </a:lnTo>
                    <a:lnTo>
                      <a:pt x="40040" y="667"/>
                    </a:lnTo>
                    <a:lnTo>
                      <a:pt x="46705" y="334"/>
                    </a:lnTo>
                    <a:lnTo>
                      <a:pt x="53370" y="1"/>
                    </a:lnTo>
                    <a:close/>
                  </a:path>
                </a:pathLst>
              </a:custGeom>
              <a:solidFill>
                <a:srgbClr val="D09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1576;p52">
                <a:extLst>
                  <a:ext uri="{FF2B5EF4-FFF2-40B4-BE49-F238E27FC236}">
                    <a16:creationId xmlns:a16="http://schemas.microsoft.com/office/drawing/2014/main" id="{6CC55249-E641-B3BE-D3E5-6C61621D9145}"/>
                  </a:ext>
                </a:extLst>
              </p:cNvPr>
              <p:cNvSpPr/>
              <p:nvPr/>
            </p:nvSpPr>
            <p:spPr>
              <a:xfrm flipH="1">
                <a:off x="3508736" y="4261217"/>
                <a:ext cx="1213256" cy="44401"/>
              </a:xfrm>
              <a:custGeom>
                <a:avLst/>
                <a:gdLst/>
                <a:ahLst/>
                <a:cxnLst/>
                <a:rect l="l" t="t" r="r" b="b"/>
                <a:pathLst>
                  <a:path w="53371" h="1953" fill="none" extrusionOk="0">
                    <a:moveTo>
                      <a:pt x="53370" y="1"/>
                    </a:moveTo>
                    <a:lnTo>
                      <a:pt x="46705" y="143"/>
                    </a:lnTo>
                    <a:lnTo>
                      <a:pt x="40040" y="334"/>
                    </a:lnTo>
                    <a:lnTo>
                      <a:pt x="26662" y="762"/>
                    </a:lnTo>
                    <a:lnTo>
                      <a:pt x="13331" y="1334"/>
                    </a:lnTo>
                    <a:lnTo>
                      <a:pt x="13331" y="1334"/>
                    </a:lnTo>
                    <a:lnTo>
                      <a:pt x="6666" y="1619"/>
                    </a:lnTo>
                    <a:lnTo>
                      <a:pt x="0" y="1953"/>
                    </a:lnTo>
                    <a:lnTo>
                      <a:pt x="0" y="1953"/>
                    </a:lnTo>
                    <a:lnTo>
                      <a:pt x="6666" y="1810"/>
                    </a:lnTo>
                    <a:lnTo>
                      <a:pt x="13331" y="1619"/>
                    </a:lnTo>
                    <a:lnTo>
                      <a:pt x="26709" y="1191"/>
                    </a:lnTo>
                    <a:lnTo>
                      <a:pt x="40040" y="667"/>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1577;p52">
                <a:extLst>
                  <a:ext uri="{FF2B5EF4-FFF2-40B4-BE49-F238E27FC236}">
                    <a16:creationId xmlns:a16="http://schemas.microsoft.com/office/drawing/2014/main" id="{EBC6E76E-88BB-F03E-9A68-B4508B6849F4}"/>
                  </a:ext>
                </a:extLst>
              </p:cNvPr>
              <p:cNvSpPr/>
              <p:nvPr/>
            </p:nvSpPr>
            <p:spPr>
              <a:xfrm flipH="1">
                <a:off x="3502257" y="4374875"/>
                <a:ext cx="1213234" cy="44401"/>
              </a:xfrm>
              <a:custGeom>
                <a:avLst/>
                <a:gdLst/>
                <a:ahLst/>
                <a:cxnLst/>
                <a:rect l="l" t="t" r="r" b="b"/>
                <a:pathLst>
                  <a:path w="53370" h="1953" extrusionOk="0">
                    <a:moveTo>
                      <a:pt x="53370" y="1"/>
                    </a:moveTo>
                    <a:lnTo>
                      <a:pt x="46705" y="143"/>
                    </a:lnTo>
                    <a:lnTo>
                      <a:pt x="40039" y="334"/>
                    </a:lnTo>
                    <a:lnTo>
                      <a:pt x="26661" y="762"/>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close/>
                  </a:path>
                </a:pathLst>
              </a:custGeom>
              <a:solidFill>
                <a:srgbClr val="D09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1578;p52">
                <a:extLst>
                  <a:ext uri="{FF2B5EF4-FFF2-40B4-BE49-F238E27FC236}">
                    <a16:creationId xmlns:a16="http://schemas.microsoft.com/office/drawing/2014/main" id="{668EBCCF-770F-A556-24DB-B7415146DF90}"/>
                  </a:ext>
                </a:extLst>
              </p:cNvPr>
              <p:cNvSpPr/>
              <p:nvPr/>
            </p:nvSpPr>
            <p:spPr>
              <a:xfrm flipH="1">
                <a:off x="3502257" y="4374875"/>
                <a:ext cx="1213234" cy="44401"/>
              </a:xfrm>
              <a:custGeom>
                <a:avLst/>
                <a:gdLst/>
                <a:ahLst/>
                <a:cxnLst/>
                <a:rect l="l" t="t" r="r" b="b"/>
                <a:pathLst>
                  <a:path w="53370" h="1953" fill="none" extrusionOk="0">
                    <a:moveTo>
                      <a:pt x="53370" y="1"/>
                    </a:moveTo>
                    <a:lnTo>
                      <a:pt x="46705" y="143"/>
                    </a:lnTo>
                    <a:lnTo>
                      <a:pt x="40039" y="334"/>
                    </a:lnTo>
                    <a:lnTo>
                      <a:pt x="26661" y="762"/>
                    </a:lnTo>
                    <a:lnTo>
                      <a:pt x="13331" y="1286"/>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1579;p52">
                <a:extLst>
                  <a:ext uri="{FF2B5EF4-FFF2-40B4-BE49-F238E27FC236}">
                    <a16:creationId xmlns:a16="http://schemas.microsoft.com/office/drawing/2014/main" id="{C3261FF7-7820-6E26-D41C-1E90B10D62B3}"/>
                  </a:ext>
                </a:extLst>
              </p:cNvPr>
              <p:cNvSpPr/>
              <p:nvPr/>
            </p:nvSpPr>
            <p:spPr>
              <a:xfrm flipH="1">
                <a:off x="4989033" y="4340004"/>
                <a:ext cx="63428" cy="64569"/>
              </a:xfrm>
              <a:custGeom>
                <a:avLst/>
                <a:gdLst/>
                <a:ahLst/>
                <a:cxnLst/>
                <a:rect l="l" t="t" r="r" b="b"/>
                <a:pathLst>
                  <a:path w="2667" h="2715" extrusionOk="0">
                    <a:moveTo>
                      <a:pt x="2571" y="1"/>
                    </a:moveTo>
                    <a:lnTo>
                      <a:pt x="0" y="1429"/>
                    </a:lnTo>
                    <a:lnTo>
                      <a:pt x="2666" y="2714"/>
                    </a:lnTo>
                    <a:lnTo>
                      <a:pt x="2571"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6" name="Google Shape;1581;p52">
            <a:extLst>
              <a:ext uri="{FF2B5EF4-FFF2-40B4-BE49-F238E27FC236}">
                <a16:creationId xmlns:a16="http://schemas.microsoft.com/office/drawing/2014/main" id="{E58298FC-CB64-B9A1-8FFE-29F1EEF0F441}"/>
              </a:ext>
            </a:extLst>
          </p:cNvPr>
          <p:cNvGrpSpPr/>
          <p:nvPr/>
        </p:nvGrpSpPr>
        <p:grpSpPr>
          <a:xfrm flipH="1">
            <a:off x="1862769" y="2138046"/>
            <a:ext cx="10050574" cy="3325448"/>
            <a:chOff x="2043907" y="1175363"/>
            <a:chExt cx="5168793" cy="3055414"/>
          </a:xfrm>
        </p:grpSpPr>
        <p:sp>
          <p:nvSpPr>
            <p:cNvPr id="27" name="Google Shape;1582;p52">
              <a:extLst>
                <a:ext uri="{FF2B5EF4-FFF2-40B4-BE49-F238E27FC236}">
                  <a16:creationId xmlns:a16="http://schemas.microsoft.com/office/drawing/2014/main" id="{3E930B3F-B749-4A81-EF0E-4513B5C9EB50}"/>
                </a:ext>
              </a:extLst>
            </p:cNvPr>
            <p:cNvSpPr/>
            <p:nvPr/>
          </p:nvSpPr>
          <p:spPr>
            <a:xfrm>
              <a:off x="5127047" y="1426065"/>
              <a:ext cx="2085654" cy="2487602"/>
            </a:xfrm>
            <a:custGeom>
              <a:avLst/>
              <a:gdLst/>
              <a:ahLst/>
              <a:cxnLst/>
              <a:rect l="l" t="t" r="r" b="b"/>
              <a:pathLst>
                <a:path w="87697" h="104598" extrusionOk="0">
                  <a:moveTo>
                    <a:pt x="1" y="1"/>
                  </a:moveTo>
                  <a:lnTo>
                    <a:pt x="4285" y="104597"/>
                  </a:lnTo>
                  <a:lnTo>
                    <a:pt x="87697" y="104597"/>
                  </a:lnTo>
                  <a:lnTo>
                    <a:pt x="83364" y="1"/>
                  </a:ln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1583;p52">
              <a:extLst>
                <a:ext uri="{FF2B5EF4-FFF2-40B4-BE49-F238E27FC236}">
                  <a16:creationId xmlns:a16="http://schemas.microsoft.com/office/drawing/2014/main" id="{9D8F8CD1-676C-14A4-FDA4-AEB18D0BF009}"/>
                </a:ext>
              </a:extLst>
            </p:cNvPr>
            <p:cNvSpPr/>
            <p:nvPr/>
          </p:nvSpPr>
          <p:spPr>
            <a:xfrm>
              <a:off x="2043907" y="1175363"/>
              <a:ext cx="5065768" cy="258159"/>
            </a:xfrm>
            <a:custGeom>
              <a:avLst/>
              <a:gdLst/>
              <a:ahLst/>
              <a:cxnLst/>
              <a:rect l="l" t="t" r="r" b="b"/>
              <a:pathLst>
                <a:path w="213004" h="10855" extrusionOk="0">
                  <a:moveTo>
                    <a:pt x="4618" y="0"/>
                  </a:moveTo>
                  <a:lnTo>
                    <a:pt x="4094" y="95"/>
                  </a:lnTo>
                  <a:lnTo>
                    <a:pt x="3618" y="238"/>
                  </a:lnTo>
                  <a:lnTo>
                    <a:pt x="3142" y="381"/>
                  </a:lnTo>
                  <a:lnTo>
                    <a:pt x="2714" y="619"/>
                  </a:lnTo>
                  <a:lnTo>
                    <a:pt x="2285" y="857"/>
                  </a:lnTo>
                  <a:lnTo>
                    <a:pt x="1857" y="1190"/>
                  </a:lnTo>
                  <a:lnTo>
                    <a:pt x="1523" y="1523"/>
                  </a:lnTo>
                  <a:lnTo>
                    <a:pt x="1190" y="1857"/>
                  </a:lnTo>
                  <a:lnTo>
                    <a:pt x="905" y="2238"/>
                  </a:lnTo>
                  <a:lnTo>
                    <a:pt x="619" y="2666"/>
                  </a:lnTo>
                  <a:lnTo>
                    <a:pt x="428" y="3142"/>
                  </a:lnTo>
                  <a:lnTo>
                    <a:pt x="238" y="3618"/>
                  </a:lnTo>
                  <a:lnTo>
                    <a:pt x="95" y="4094"/>
                  </a:lnTo>
                  <a:lnTo>
                    <a:pt x="48" y="4618"/>
                  </a:lnTo>
                  <a:lnTo>
                    <a:pt x="0" y="5142"/>
                  </a:lnTo>
                  <a:lnTo>
                    <a:pt x="0" y="5713"/>
                  </a:lnTo>
                  <a:lnTo>
                    <a:pt x="48" y="6237"/>
                  </a:lnTo>
                  <a:lnTo>
                    <a:pt x="95" y="6760"/>
                  </a:lnTo>
                  <a:lnTo>
                    <a:pt x="238" y="7237"/>
                  </a:lnTo>
                  <a:lnTo>
                    <a:pt x="428" y="7713"/>
                  </a:lnTo>
                  <a:lnTo>
                    <a:pt x="619" y="8141"/>
                  </a:lnTo>
                  <a:lnTo>
                    <a:pt x="905" y="8570"/>
                  </a:lnTo>
                  <a:lnTo>
                    <a:pt x="1190" y="8950"/>
                  </a:lnTo>
                  <a:lnTo>
                    <a:pt x="1523" y="9331"/>
                  </a:lnTo>
                  <a:lnTo>
                    <a:pt x="1857" y="9665"/>
                  </a:lnTo>
                  <a:lnTo>
                    <a:pt x="2285" y="9950"/>
                  </a:lnTo>
                  <a:lnTo>
                    <a:pt x="2714" y="10236"/>
                  </a:lnTo>
                  <a:lnTo>
                    <a:pt x="3142" y="10426"/>
                  </a:lnTo>
                  <a:lnTo>
                    <a:pt x="3618" y="10617"/>
                  </a:lnTo>
                  <a:lnTo>
                    <a:pt x="4094" y="10760"/>
                  </a:lnTo>
                  <a:lnTo>
                    <a:pt x="4618" y="10807"/>
                  </a:lnTo>
                  <a:lnTo>
                    <a:pt x="5142" y="10855"/>
                  </a:lnTo>
                  <a:lnTo>
                    <a:pt x="213003" y="10855"/>
                  </a:lnTo>
                  <a:lnTo>
                    <a:pt x="213003" y="10284"/>
                  </a:lnTo>
                  <a:lnTo>
                    <a:pt x="212956" y="9236"/>
                  </a:lnTo>
                  <a:lnTo>
                    <a:pt x="212813" y="8189"/>
                  </a:lnTo>
                  <a:lnTo>
                    <a:pt x="212575" y="7237"/>
                  </a:lnTo>
                  <a:lnTo>
                    <a:pt x="212194" y="6284"/>
                  </a:lnTo>
                  <a:lnTo>
                    <a:pt x="211765" y="5380"/>
                  </a:lnTo>
                  <a:lnTo>
                    <a:pt x="211242" y="4523"/>
                  </a:lnTo>
                  <a:lnTo>
                    <a:pt x="210670" y="3713"/>
                  </a:lnTo>
                  <a:lnTo>
                    <a:pt x="210004" y="2999"/>
                  </a:lnTo>
                  <a:lnTo>
                    <a:pt x="209290" y="2333"/>
                  </a:lnTo>
                  <a:lnTo>
                    <a:pt x="208480" y="1762"/>
                  </a:lnTo>
                  <a:lnTo>
                    <a:pt x="207623" y="1238"/>
                  </a:lnTo>
                  <a:lnTo>
                    <a:pt x="206719" y="809"/>
                  </a:lnTo>
                  <a:lnTo>
                    <a:pt x="205814" y="476"/>
                  </a:lnTo>
                  <a:lnTo>
                    <a:pt x="204814" y="190"/>
                  </a:lnTo>
                  <a:lnTo>
                    <a:pt x="203815" y="48"/>
                  </a:lnTo>
                  <a:lnTo>
                    <a:pt x="202720" y="0"/>
                  </a:lnTo>
                  <a:close/>
                </a:path>
              </a:pathLst>
            </a:custGeom>
            <a:solidFill>
              <a:srgbClr val="A2C9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1584;p52">
              <a:extLst>
                <a:ext uri="{FF2B5EF4-FFF2-40B4-BE49-F238E27FC236}">
                  <a16:creationId xmlns:a16="http://schemas.microsoft.com/office/drawing/2014/main" id="{AA3A58FF-D1D3-6B76-DEED-F603C0E058B1}"/>
                </a:ext>
              </a:extLst>
            </p:cNvPr>
            <p:cNvSpPr/>
            <p:nvPr/>
          </p:nvSpPr>
          <p:spPr>
            <a:xfrm>
              <a:off x="6902434" y="1309460"/>
              <a:ext cx="142695" cy="116629"/>
            </a:xfrm>
            <a:custGeom>
              <a:avLst/>
              <a:gdLst/>
              <a:ahLst/>
              <a:cxnLst/>
              <a:rect l="l" t="t" r="r" b="b"/>
              <a:pathLst>
                <a:path w="6000" h="4904" extrusionOk="0">
                  <a:moveTo>
                    <a:pt x="3000" y="0"/>
                  </a:moveTo>
                  <a:lnTo>
                    <a:pt x="2667" y="48"/>
                  </a:lnTo>
                  <a:lnTo>
                    <a:pt x="2381" y="48"/>
                  </a:lnTo>
                  <a:lnTo>
                    <a:pt x="2096" y="143"/>
                  </a:lnTo>
                  <a:lnTo>
                    <a:pt x="1810" y="238"/>
                  </a:lnTo>
                  <a:lnTo>
                    <a:pt x="1334" y="524"/>
                  </a:lnTo>
                  <a:lnTo>
                    <a:pt x="858" y="905"/>
                  </a:lnTo>
                  <a:lnTo>
                    <a:pt x="477" y="1333"/>
                  </a:lnTo>
                  <a:lnTo>
                    <a:pt x="239" y="1857"/>
                  </a:lnTo>
                  <a:lnTo>
                    <a:pt x="96" y="2143"/>
                  </a:lnTo>
                  <a:lnTo>
                    <a:pt x="48" y="2428"/>
                  </a:lnTo>
                  <a:lnTo>
                    <a:pt x="1" y="2714"/>
                  </a:lnTo>
                  <a:lnTo>
                    <a:pt x="1" y="3047"/>
                  </a:lnTo>
                  <a:lnTo>
                    <a:pt x="1" y="4904"/>
                  </a:lnTo>
                  <a:lnTo>
                    <a:pt x="6000" y="4904"/>
                  </a:lnTo>
                  <a:lnTo>
                    <a:pt x="6000" y="3047"/>
                  </a:lnTo>
                  <a:lnTo>
                    <a:pt x="6000" y="2999"/>
                  </a:lnTo>
                  <a:lnTo>
                    <a:pt x="6000" y="2714"/>
                  </a:lnTo>
                  <a:lnTo>
                    <a:pt x="5952" y="2428"/>
                  </a:lnTo>
                  <a:lnTo>
                    <a:pt x="5857" y="2143"/>
                  </a:lnTo>
                  <a:lnTo>
                    <a:pt x="5761" y="1857"/>
                  </a:lnTo>
                  <a:lnTo>
                    <a:pt x="5476" y="1333"/>
                  </a:lnTo>
                  <a:lnTo>
                    <a:pt x="5143" y="905"/>
                  </a:lnTo>
                  <a:lnTo>
                    <a:pt x="4666" y="524"/>
                  </a:lnTo>
                  <a:lnTo>
                    <a:pt x="4190" y="238"/>
                  </a:lnTo>
                  <a:lnTo>
                    <a:pt x="3905" y="143"/>
                  </a:lnTo>
                  <a:lnTo>
                    <a:pt x="3619" y="48"/>
                  </a:lnTo>
                  <a:lnTo>
                    <a:pt x="3286" y="48"/>
                  </a:lnTo>
                  <a:lnTo>
                    <a:pt x="3000" y="0"/>
                  </a:lnTo>
                  <a:close/>
                </a:path>
              </a:pathLst>
            </a:custGeom>
            <a:solidFill>
              <a:srgbClr val="193D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1585;p52">
              <a:extLst>
                <a:ext uri="{FF2B5EF4-FFF2-40B4-BE49-F238E27FC236}">
                  <a16:creationId xmlns:a16="http://schemas.microsoft.com/office/drawing/2014/main" id="{6766E234-B0EA-983E-347D-2E63F311E973}"/>
                </a:ext>
              </a:extLst>
            </p:cNvPr>
            <p:cNvSpPr/>
            <p:nvPr/>
          </p:nvSpPr>
          <p:spPr>
            <a:xfrm>
              <a:off x="5062501" y="1426065"/>
              <a:ext cx="2069815" cy="2804623"/>
            </a:xfrm>
            <a:custGeom>
              <a:avLst/>
              <a:gdLst/>
              <a:ahLst/>
              <a:cxnLst/>
              <a:rect l="l" t="t" r="r" b="b"/>
              <a:pathLst>
                <a:path w="87031" h="117928" extrusionOk="0">
                  <a:moveTo>
                    <a:pt x="1" y="1"/>
                  </a:moveTo>
                  <a:lnTo>
                    <a:pt x="3667" y="117928"/>
                  </a:lnTo>
                  <a:lnTo>
                    <a:pt x="87030" y="117928"/>
                  </a:lnTo>
                  <a:lnTo>
                    <a:pt x="83365"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1586;p52">
              <a:extLst>
                <a:ext uri="{FF2B5EF4-FFF2-40B4-BE49-F238E27FC236}">
                  <a16:creationId xmlns:a16="http://schemas.microsoft.com/office/drawing/2014/main" id="{1115DFD3-C55A-391C-D3EF-92F7EF6887EB}"/>
                </a:ext>
              </a:extLst>
            </p:cNvPr>
            <p:cNvSpPr/>
            <p:nvPr/>
          </p:nvSpPr>
          <p:spPr>
            <a:xfrm>
              <a:off x="5062500" y="1433525"/>
              <a:ext cx="2069815" cy="2797252"/>
            </a:xfrm>
            <a:custGeom>
              <a:avLst/>
              <a:gdLst/>
              <a:ahLst/>
              <a:cxnLst/>
              <a:rect l="l" t="t" r="r" b="b"/>
              <a:pathLst>
                <a:path w="87031" h="117928" fill="none" extrusionOk="0">
                  <a:moveTo>
                    <a:pt x="3667" y="117928"/>
                  </a:moveTo>
                  <a:lnTo>
                    <a:pt x="87030" y="117928"/>
                  </a:lnTo>
                  <a:lnTo>
                    <a:pt x="83365" y="1"/>
                  </a:lnTo>
                  <a:lnTo>
                    <a:pt x="1" y="1"/>
                  </a:lnTo>
                  <a:lnTo>
                    <a:pt x="3667" y="11792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1587;p52">
              <a:extLst>
                <a:ext uri="{FF2B5EF4-FFF2-40B4-BE49-F238E27FC236}">
                  <a16:creationId xmlns:a16="http://schemas.microsoft.com/office/drawing/2014/main" id="{4CA3217A-11C0-E004-A755-D9366B5AA735}"/>
                </a:ext>
              </a:extLst>
            </p:cNvPr>
            <p:cNvSpPr/>
            <p:nvPr/>
          </p:nvSpPr>
          <p:spPr>
            <a:xfrm>
              <a:off x="6803927" y="1426065"/>
              <a:ext cx="241202" cy="2804623"/>
            </a:xfrm>
            <a:custGeom>
              <a:avLst/>
              <a:gdLst/>
              <a:ahLst/>
              <a:cxnLst/>
              <a:rect l="l" t="t" r="r" b="b"/>
              <a:pathLst>
                <a:path w="10142" h="117928" extrusionOk="0">
                  <a:moveTo>
                    <a:pt x="4095" y="1"/>
                  </a:moveTo>
                  <a:lnTo>
                    <a:pt x="1" y="117928"/>
                  </a:lnTo>
                  <a:lnTo>
                    <a:pt x="6047" y="117928"/>
                  </a:lnTo>
                  <a:lnTo>
                    <a:pt x="10142" y="1"/>
                  </a:lnTo>
                  <a:close/>
                </a:path>
              </a:pathLst>
            </a:custGeom>
            <a:solidFill>
              <a:srgbClr val="A2C9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1588;p52">
              <a:extLst>
                <a:ext uri="{FF2B5EF4-FFF2-40B4-BE49-F238E27FC236}">
                  <a16:creationId xmlns:a16="http://schemas.microsoft.com/office/drawing/2014/main" id="{49570002-6482-2C9A-67BD-CB9A8AE44042}"/>
                </a:ext>
              </a:extLst>
            </p:cNvPr>
            <p:cNvSpPr/>
            <p:nvPr/>
          </p:nvSpPr>
          <p:spPr>
            <a:xfrm>
              <a:off x="2068321" y="1426065"/>
              <a:ext cx="4840452" cy="2804623"/>
            </a:xfrm>
            <a:custGeom>
              <a:avLst/>
              <a:gdLst/>
              <a:ahLst/>
              <a:cxnLst/>
              <a:rect l="l" t="t" r="r" b="b"/>
              <a:pathLst>
                <a:path w="203530" h="117928" extrusionOk="0">
                  <a:moveTo>
                    <a:pt x="4142" y="1"/>
                  </a:moveTo>
                  <a:lnTo>
                    <a:pt x="0" y="117928"/>
                  </a:lnTo>
                  <a:lnTo>
                    <a:pt x="199435" y="117928"/>
                  </a:lnTo>
                  <a:lnTo>
                    <a:pt x="203529" y="1"/>
                  </a:lnTo>
                  <a:close/>
                </a:path>
              </a:pathLst>
            </a:custGeom>
            <a:solidFill>
              <a:srgbClr val="C2DD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1589;p52">
              <a:extLst>
                <a:ext uri="{FF2B5EF4-FFF2-40B4-BE49-F238E27FC236}">
                  <a16:creationId xmlns:a16="http://schemas.microsoft.com/office/drawing/2014/main" id="{508E9404-C5F7-20DD-144F-0AAD74CB0B3F}"/>
                </a:ext>
              </a:extLst>
            </p:cNvPr>
            <p:cNvSpPr/>
            <p:nvPr/>
          </p:nvSpPr>
          <p:spPr>
            <a:xfrm>
              <a:off x="2060888" y="1426065"/>
              <a:ext cx="4840452" cy="2804623"/>
            </a:xfrm>
            <a:custGeom>
              <a:avLst/>
              <a:gdLst/>
              <a:ahLst/>
              <a:cxnLst/>
              <a:rect l="l" t="t" r="r" b="b"/>
              <a:pathLst>
                <a:path w="203530" h="117928" fill="none" extrusionOk="0">
                  <a:moveTo>
                    <a:pt x="0" y="117928"/>
                  </a:moveTo>
                  <a:lnTo>
                    <a:pt x="199435" y="117928"/>
                  </a:lnTo>
                  <a:lnTo>
                    <a:pt x="203529" y="1"/>
                  </a:lnTo>
                  <a:lnTo>
                    <a:pt x="4142" y="1"/>
                  </a:lnTo>
                  <a:lnTo>
                    <a:pt x="0" y="11792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1590;p52">
              <a:extLst>
                <a:ext uri="{FF2B5EF4-FFF2-40B4-BE49-F238E27FC236}">
                  <a16:creationId xmlns:a16="http://schemas.microsoft.com/office/drawing/2014/main" id="{1ADC0D25-6C1F-F919-1DFA-4805ABFE2DD6}"/>
                </a:ext>
              </a:extLst>
            </p:cNvPr>
            <p:cNvSpPr/>
            <p:nvPr/>
          </p:nvSpPr>
          <p:spPr>
            <a:xfrm>
              <a:off x="2243181" y="1848395"/>
              <a:ext cx="4557369" cy="9085"/>
            </a:xfrm>
            <a:custGeom>
              <a:avLst/>
              <a:gdLst/>
              <a:ahLst/>
              <a:cxnLst/>
              <a:rect l="l" t="t" r="r" b="b"/>
              <a:pathLst>
                <a:path w="191627" h="382" extrusionOk="0">
                  <a:moveTo>
                    <a:pt x="153873" y="1"/>
                  </a:moveTo>
                  <a:lnTo>
                    <a:pt x="134972" y="49"/>
                  </a:lnTo>
                  <a:lnTo>
                    <a:pt x="125498" y="96"/>
                  </a:lnTo>
                  <a:lnTo>
                    <a:pt x="0" y="191"/>
                  </a:lnTo>
                  <a:lnTo>
                    <a:pt x="125498" y="287"/>
                  </a:lnTo>
                  <a:lnTo>
                    <a:pt x="134924" y="334"/>
                  </a:lnTo>
                  <a:lnTo>
                    <a:pt x="153825" y="382"/>
                  </a:lnTo>
                  <a:lnTo>
                    <a:pt x="172726" y="334"/>
                  </a:lnTo>
                  <a:lnTo>
                    <a:pt x="182200" y="287"/>
                  </a:lnTo>
                  <a:lnTo>
                    <a:pt x="191627" y="191"/>
                  </a:lnTo>
                  <a:lnTo>
                    <a:pt x="182200" y="96"/>
                  </a:lnTo>
                  <a:lnTo>
                    <a:pt x="172726" y="49"/>
                  </a:lnTo>
                  <a:lnTo>
                    <a:pt x="153873"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1591;p52">
              <a:extLst>
                <a:ext uri="{FF2B5EF4-FFF2-40B4-BE49-F238E27FC236}">
                  <a16:creationId xmlns:a16="http://schemas.microsoft.com/office/drawing/2014/main" id="{890DFD77-FBF4-302F-B80B-B2541FD67FD5}"/>
                </a:ext>
              </a:extLst>
            </p:cNvPr>
            <p:cNvSpPr/>
            <p:nvPr/>
          </p:nvSpPr>
          <p:spPr>
            <a:xfrm>
              <a:off x="2238639" y="1986548"/>
              <a:ext cx="4557393" cy="7943"/>
            </a:xfrm>
            <a:custGeom>
              <a:avLst/>
              <a:gdLst/>
              <a:ahLst/>
              <a:cxnLst/>
              <a:rect l="l" t="t" r="r" b="b"/>
              <a:pathLst>
                <a:path w="191628" h="334" extrusionOk="0">
                  <a:moveTo>
                    <a:pt x="134925" y="0"/>
                  </a:moveTo>
                  <a:lnTo>
                    <a:pt x="125498" y="95"/>
                  </a:lnTo>
                  <a:lnTo>
                    <a:pt x="1" y="143"/>
                  </a:lnTo>
                  <a:lnTo>
                    <a:pt x="125451" y="238"/>
                  </a:lnTo>
                  <a:lnTo>
                    <a:pt x="134925" y="286"/>
                  </a:lnTo>
                  <a:lnTo>
                    <a:pt x="153826" y="333"/>
                  </a:lnTo>
                  <a:lnTo>
                    <a:pt x="172727" y="286"/>
                  </a:lnTo>
                  <a:lnTo>
                    <a:pt x="182153" y="238"/>
                  </a:lnTo>
                  <a:lnTo>
                    <a:pt x="191628" y="143"/>
                  </a:lnTo>
                  <a:lnTo>
                    <a:pt x="182153" y="95"/>
                  </a:lnTo>
                  <a:lnTo>
                    <a:pt x="172727"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1592;p52">
              <a:extLst>
                <a:ext uri="{FF2B5EF4-FFF2-40B4-BE49-F238E27FC236}">
                  <a16:creationId xmlns:a16="http://schemas.microsoft.com/office/drawing/2014/main" id="{9D128910-8B90-8469-3965-C602CC56832C}"/>
                </a:ext>
              </a:extLst>
            </p:cNvPr>
            <p:cNvSpPr/>
            <p:nvPr/>
          </p:nvSpPr>
          <p:spPr>
            <a:xfrm>
              <a:off x="2232978" y="2123535"/>
              <a:ext cx="4557393" cy="9085"/>
            </a:xfrm>
            <a:custGeom>
              <a:avLst/>
              <a:gdLst/>
              <a:ahLst/>
              <a:cxnLst/>
              <a:rect l="l" t="t" r="r" b="b"/>
              <a:pathLst>
                <a:path w="191628" h="382" extrusionOk="0">
                  <a:moveTo>
                    <a:pt x="153873" y="1"/>
                  </a:moveTo>
                  <a:lnTo>
                    <a:pt x="134973" y="48"/>
                  </a:lnTo>
                  <a:lnTo>
                    <a:pt x="125498" y="96"/>
                  </a:lnTo>
                  <a:lnTo>
                    <a:pt x="1" y="191"/>
                  </a:lnTo>
                  <a:lnTo>
                    <a:pt x="125498" y="287"/>
                  </a:lnTo>
                  <a:lnTo>
                    <a:pt x="134925" y="334"/>
                  </a:lnTo>
                  <a:lnTo>
                    <a:pt x="153826" y="382"/>
                  </a:lnTo>
                  <a:lnTo>
                    <a:pt x="172727" y="334"/>
                  </a:lnTo>
                  <a:lnTo>
                    <a:pt x="182201" y="287"/>
                  </a:lnTo>
                  <a:lnTo>
                    <a:pt x="191627" y="191"/>
                  </a:lnTo>
                  <a:lnTo>
                    <a:pt x="182201" y="96"/>
                  </a:lnTo>
                  <a:lnTo>
                    <a:pt x="172727" y="48"/>
                  </a:lnTo>
                  <a:lnTo>
                    <a:pt x="153873"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1593;p52">
              <a:extLst>
                <a:ext uri="{FF2B5EF4-FFF2-40B4-BE49-F238E27FC236}">
                  <a16:creationId xmlns:a16="http://schemas.microsoft.com/office/drawing/2014/main" id="{74EC8DA2-27DB-7BA7-80C3-A37A6818C094}"/>
                </a:ext>
              </a:extLst>
            </p:cNvPr>
            <p:cNvSpPr/>
            <p:nvPr/>
          </p:nvSpPr>
          <p:spPr>
            <a:xfrm>
              <a:off x="2228460" y="2261687"/>
              <a:ext cx="4557393" cy="7943"/>
            </a:xfrm>
            <a:custGeom>
              <a:avLst/>
              <a:gdLst/>
              <a:ahLst/>
              <a:cxnLst/>
              <a:rect l="l" t="t" r="r" b="b"/>
              <a:pathLst>
                <a:path w="191628" h="334" extrusionOk="0">
                  <a:moveTo>
                    <a:pt x="153825" y="0"/>
                  </a:moveTo>
                  <a:lnTo>
                    <a:pt x="134925" y="48"/>
                  </a:lnTo>
                  <a:lnTo>
                    <a:pt x="125498" y="95"/>
                  </a:lnTo>
                  <a:lnTo>
                    <a:pt x="0" y="191"/>
                  </a:lnTo>
                  <a:lnTo>
                    <a:pt x="125450" y="238"/>
                  </a:lnTo>
                  <a:lnTo>
                    <a:pt x="134925" y="333"/>
                  </a:lnTo>
                  <a:lnTo>
                    <a:pt x="172726" y="333"/>
                  </a:lnTo>
                  <a:lnTo>
                    <a:pt x="182153" y="238"/>
                  </a:lnTo>
                  <a:lnTo>
                    <a:pt x="191627" y="191"/>
                  </a:lnTo>
                  <a:lnTo>
                    <a:pt x="182153" y="95"/>
                  </a:lnTo>
                  <a:lnTo>
                    <a:pt x="172726" y="48"/>
                  </a:lnTo>
                  <a:lnTo>
                    <a:pt x="153825"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1594;p52">
              <a:extLst>
                <a:ext uri="{FF2B5EF4-FFF2-40B4-BE49-F238E27FC236}">
                  <a16:creationId xmlns:a16="http://schemas.microsoft.com/office/drawing/2014/main" id="{9DD2ECCD-F170-292C-A042-D7BA8447EAC5}"/>
                </a:ext>
              </a:extLst>
            </p:cNvPr>
            <p:cNvSpPr/>
            <p:nvPr/>
          </p:nvSpPr>
          <p:spPr>
            <a:xfrm>
              <a:off x="2222799" y="2398675"/>
              <a:ext cx="4557369" cy="9085"/>
            </a:xfrm>
            <a:custGeom>
              <a:avLst/>
              <a:gdLst/>
              <a:ahLst/>
              <a:cxnLst/>
              <a:rect l="l" t="t" r="r" b="b"/>
              <a:pathLst>
                <a:path w="191627" h="382" extrusionOk="0">
                  <a:moveTo>
                    <a:pt x="153873" y="1"/>
                  </a:moveTo>
                  <a:lnTo>
                    <a:pt x="134972" y="48"/>
                  </a:lnTo>
                  <a:lnTo>
                    <a:pt x="125498" y="96"/>
                  </a:lnTo>
                  <a:lnTo>
                    <a:pt x="0" y="191"/>
                  </a:lnTo>
                  <a:lnTo>
                    <a:pt x="125498" y="286"/>
                  </a:lnTo>
                  <a:lnTo>
                    <a:pt x="134925" y="334"/>
                  </a:lnTo>
                  <a:lnTo>
                    <a:pt x="153825" y="382"/>
                  </a:lnTo>
                  <a:lnTo>
                    <a:pt x="172726" y="334"/>
                  </a:lnTo>
                  <a:lnTo>
                    <a:pt x="182200" y="286"/>
                  </a:lnTo>
                  <a:lnTo>
                    <a:pt x="191627" y="191"/>
                  </a:lnTo>
                  <a:lnTo>
                    <a:pt x="182200" y="96"/>
                  </a:lnTo>
                  <a:lnTo>
                    <a:pt x="172726" y="48"/>
                  </a:lnTo>
                  <a:lnTo>
                    <a:pt x="153873"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1595;p52">
              <a:extLst>
                <a:ext uri="{FF2B5EF4-FFF2-40B4-BE49-F238E27FC236}">
                  <a16:creationId xmlns:a16="http://schemas.microsoft.com/office/drawing/2014/main" id="{FD3B4963-702B-A70F-1114-017D56DD2231}"/>
                </a:ext>
              </a:extLst>
            </p:cNvPr>
            <p:cNvSpPr/>
            <p:nvPr/>
          </p:nvSpPr>
          <p:spPr>
            <a:xfrm>
              <a:off x="2218257" y="2536827"/>
              <a:ext cx="4557393" cy="9061"/>
            </a:xfrm>
            <a:custGeom>
              <a:avLst/>
              <a:gdLst/>
              <a:ahLst/>
              <a:cxnLst/>
              <a:rect l="l" t="t" r="r" b="b"/>
              <a:pathLst>
                <a:path w="191628" h="381" extrusionOk="0">
                  <a:moveTo>
                    <a:pt x="153826" y="0"/>
                  </a:moveTo>
                  <a:lnTo>
                    <a:pt x="134925" y="48"/>
                  </a:lnTo>
                  <a:lnTo>
                    <a:pt x="125498" y="95"/>
                  </a:lnTo>
                  <a:lnTo>
                    <a:pt x="1" y="191"/>
                  </a:lnTo>
                  <a:lnTo>
                    <a:pt x="125451" y="286"/>
                  </a:lnTo>
                  <a:lnTo>
                    <a:pt x="134925" y="333"/>
                  </a:lnTo>
                  <a:lnTo>
                    <a:pt x="153826" y="381"/>
                  </a:lnTo>
                  <a:lnTo>
                    <a:pt x="172727" y="333"/>
                  </a:lnTo>
                  <a:lnTo>
                    <a:pt x="182153" y="286"/>
                  </a:lnTo>
                  <a:lnTo>
                    <a:pt x="191628" y="191"/>
                  </a:lnTo>
                  <a:lnTo>
                    <a:pt x="182153" y="95"/>
                  </a:lnTo>
                  <a:lnTo>
                    <a:pt x="172727" y="48"/>
                  </a:lnTo>
                  <a:lnTo>
                    <a:pt x="153826"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596;p52">
              <a:extLst>
                <a:ext uri="{FF2B5EF4-FFF2-40B4-BE49-F238E27FC236}">
                  <a16:creationId xmlns:a16="http://schemas.microsoft.com/office/drawing/2014/main" id="{A8FC50C9-4135-EE8F-0CE8-57D1DC01EA97}"/>
                </a:ext>
              </a:extLst>
            </p:cNvPr>
            <p:cNvSpPr/>
            <p:nvPr/>
          </p:nvSpPr>
          <p:spPr>
            <a:xfrm>
              <a:off x="2212597" y="2674956"/>
              <a:ext cx="4557393" cy="7943"/>
            </a:xfrm>
            <a:custGeom>
              <a:avLst/>
              <a:gdLst/>
              <a:ahLst/>
              <a:cxnLst/>
              <a:rect l="l" t="t" r="r" b="b"/>
              <a:pathLst>
                <a:path w="191628" h="334" extrusionOk="0">
                  <a:moveTo>
                    <a:pt x="134973" y="0"/>
                  </a:moveTo>
                  <a:lnTo>
                    <a:pt x="125498" y="96"/>
                  </a:lnTo>
                  <a:lnTo>
                    <a:pt x="1" y="143"/>
                  </a:lnTo>
                  <a:lnTo>
                    <a:pt x="125498" y="238"/>
                  </a:lnTo>
                  <a:lnTo>
                    <a:pt x="134925" y="286"/>
                  </a:lnTo>
                  <a:lnTo>
                    <a:pt x="153826" y="334"/>
                  </a:lnTo>
                  <a:lnTo>
                    <a:pt x="172727" y="286"/>
                  </a:lnTo>
                  <a:lnTo>
                    <a:pt x="182201" y="238"/>
                  </a:lnTo>
                  <a:lnTo>
                    <a:pt x="191628" y="143"/>
                  </a:lnTo>
                  <a:lnTo>
                    <a:pt x="182201" y="96"/>
                  </a:lnTo>
                  <a:lnTo>
                    <a:pt x="172774"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597;p52">
              <a:extLst>
                <a:ext uri="{FF2B5EF4-FFF2-40B4-BE49-F238E27FC236}">
                  <a16:creationId xmlns:a16="http://schemas.microsoft.com/office/drawing/2014/main" id="{D8A5EE2A-12AC-90B1-FE1E-3D7BFD5B042F}"/>
                </a:ext>
              </a:extLst>
            </p:cNvPr>
            <p:cNvSpPr/>
            <p:nvPr/>
          </p:nvSpPr>
          <p:spPr>
            <a:xfrm>
              <a:off x="2208078" y="2811967"/>
              <a:ext cx="4557393" cy="9061"/>
            </a:xfrm>
            <a:custGeom>
              <a:avLst/>
              <a:gdLst/>
              <a:ahLst/>
              <a:cxnLst/>
              <a:rect l="l" t="t" r="r" b="b"/>
              <a:pathLst>
                <a:path w="191628" h="381" extrusionOk="0">
                  <a:moveTo>
                    <a:pt x="153825" y="0"/>
                  </a:moveTo>
                  <a:lnTo>
                    <a:pt x="134925" y="48"/>
                  </a:lnTo>
                  <a:lnTo>
                    <a:pt x="125498" y="95"/>
                  </a:lnTo>
                  <a:lnTo>
                    <a:pt x="0" y="190"/>
                  </a:lnTo>
                  <a:lnTo>
                    <a:pt x="125450" y="286"/>
                  </a:lnTo>
                  <a:lnTo>
                    <a:pt x="134925" y="333"/>
                  </a:lnTo>
                  <a:lnTo>
                    <a:pt x="153825" y="381"/>
                  </a:lnTo>
                  <a:lnTo>
                    <a:pt x="172726" y="333"/>
                  </a:lnTo>
                  <a:lnTo>
                    <a:pt x="182153" y="286"/>
                  </a:lnTo>
                  <a:lnTo>
                    <a:pt x="191627" y="190"/>
                  </a:lnTo>
                  <a:lnTo>
                    <a:pt x="182153" y="95"/>
                  </a:lnTo>
                  <a:lnTo>
                    <a:pt x="172726" y="48"/>
                  </a:lnTo>
                  <a:lnTo>
                    <a:pt x="153825"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598;p52">
              <a:extLst>
                <a:ext uri="{FF2B5EF4-FFF2-40B4-BE49-F238E27FC236}">
                  <a16:creationId xmlns:a16="http://schemas.microsoft.com/office/drawing/2014/main" id="{BFF1AB54-D9B0-1C58-4735-F99995FC6F5F}"/>
                </a:ext>
              </a:extLst>
            </p:cNvPr>
            <p:cNvSpPr/>
            <p:nvPr/>
          </p:nvSpPr>
          <p:spPr>
            <a:xfrm>
              <a:off x="2202418" y="2950096"/>
              <a:ext cx="4557393" cy="7943"/>
            </a:xfrm>
            <a:custGeom>
              <a:avLst/>
              <a:gdLst/>
              <a:ahLst/>
              <a:cxnLst/>
              <a:rect l="l" t="t" r="r" b="b"/>
              <a:pathLst>
                <a:path w="191628" h="334" extrusionOk="0">
                  <a:moveTo>
                    <a:pt x="153873" y="0"/>
                  </a:moveTo>
                  <a:lnTo>
                    <a:pt x="134972" y="48"/>
                  </a:lnTo>
                  <a:lnTo>
                    <a:pt x="125498" y="96"/>
                  </a:lnTo>
                  <a:lnTo>
                    <a:pt x="0" y="191"/>
                  </a:lnTo>
                  <a:lnTo>
                    <a:pt x="125498" y="238"/>
                  </a:lnTo>
                  <a:lnTo>
                    <a:pt x="134925" y="334"/>
                  </a:lnTo>
                  <a:lnTo>
                    <a:pt x="172726" y="334"/>
                  </a:lnTo>
                  <a:lnTo>
                    <a:pt x="182200" y="238"/>
                  </a:lnTo>
                  <a:lnTo>
                    <a:pt x="191627" y="191"/>
                  </a:lnTo>
                  <a:lnTo>
                    <a:pt x="182200" y="96"/>
                  </a:lnTo>
                  <a:lnTo>
                    <a:pt x="172774" y="48"/>
                  </a:lnTo>
                  <a:lnTo>
                    <a:pt x="153873"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1599;p52">
              <a:extLst>
                <a:ext uri="{FF2B5EF4-FFF2-40B4-BE49-F238E27FC236}">
                  <a16:creationId xmlns:a16="http://schemas.microsoft.com/office/drawing/2014/main" id="{350A1049-BF67-DEA5-16CB-34EB8667F982}"/>
                </a:ext>
              </a:extLst>
            </p:cNvPr>
            <p:cNvSpPr/>
            <p:nvPr/>
          </p:nvSpPr>
          <p:spPr>
            <a:xfrm>
              <a:off x="2197875" y="3087083"/>
              <a:ext cx="4557393" cy="9085"/>
            </a:xfrm>
            <a:custGeom>
              <a:avLst/>
              <a:gdLst/>
              <a:ahLst/>
              <a:cxnLst/>
              <a:rect l="l" t="t" r="r" b="b"/>
              <a:pathLst>
                <a:path w="191628" h="382" extrusionOk="0">
                  <a:moveTo>
                    <a:pt x="153826" y="1"/>
                  </a:moveTo>
                  <a:lnTo>
                    <a:pt x="134925" y="49"/>
                  </a:lnTo>
                  <a:lnTo>
                    <a:pt x="125499" y="96"/>
                  </a:lnTo>
                  <a:lnTo>
                    <a:pt x="1" y="191"/>
                  </a:lnTo>
                  <a:lnTo>
                    <a:pt x="125451" y="287"/>
                  </a:lnTo>
                  <a:lnTo>
                    <a:pt x="134925" y="334"/>
                  </a:lnTo>
                  <a:lnTo>
                    <a:pt x="153826" y="382"/>
                  </a:lnTo>
                  <a:lnTo>
                    <a:pt x="172727" y="334"/>
                  </a:lnTo>
                  <a:lnTo>
                    <a:pt x="182153" y="287"/>
                  </a:lnTo>
                  <a:lnTo>
                    <a:pt x="191628" y="191"/>
                  </a:lnTo>
                  <a:lnTo>
                    <a:pt x="182153" y="96"/>
                  </a:lnTo>
                  <a:lnTo>
                    <a:pt x="172727" y="49"/>
                  </a:lnTo>
                  <a:lnTo>
                    <a:pt x="153826"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1600;p52">
              <a:extLst>
                <a:ext uri="{FF2B5EF4-FFF2-40B4-BE49-F238E27FC236}">
                  <a16:creationId xmlns:a16="http://schemas.microsoft.com/office/drawing/2014/main" id="{EBFBBE73-FDD3-35AE-8FEE-10C03011ECE5}"/>
                </a:ext>
              </a:extLst>
            </p:cNvPr>
            <p:cNvSpPr/>
            <p:nvPr/>
          </p:nvSpPr>
          <p:spPr>
            <a:xfrm>
              <a:off x="2192215" y="3225235"/>
              <a:ext cx="4557393" cy="9085"/>
            </a:xfrm>
            <a:custGeom>
              <a:avLst/>
              <a:gdLst/>
              <a:ahLst/>
              <a:cxnLst/>
              <a:rect l="l" t="t" r="r" b="b"/>
              <a:pathLst>
                <a:path w="191628" h="382" extrusionOk="0">
                  <a:moveTo>
                    <a:pt x="153874" y="0"/>
                  </a:moveTo>
                  <a:lnTo>
                    <a:pt x="134973" y="48"/>
                  </a:lnTo>
                  <a:lnTo>
                    <a:pt x="125498" y="95"/>
                  </a:lnTo>
                  <a:lnTo>
                    <a:pt x="1" y="191"/>
                  </a:lnTo>
                  <a:lnTo>
                    <a:pt x="125498" y="286"/>
                  </a:lnTo>
                  <a:lnTo>
                    <a:pt x="134925" y="334"/>
                  </a:lnTo>
                  <a:lnTo>
                    <a:pt x="153826" y="381"/>
                  </a:lnTo>
                  <a:lnTo>
                    <a:pt x="172727" y="334"/>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1601;p52">
              <a:extLst>
                <a:ext uri="{FF2B5EF4-FFF2-40B4-BE49-F238E27FC236}">
                  <a16:creationId xmlns:a16="http://schemas.microsoft.com/office/drawing/2014/main" id="{0860A1CF-DDC8-4AEB-AA26-AF365AA9058E}"/>
                </a:ext>
              </a:extLst>
            </p:cNvPr>
            <p:cNvSpPr/>
            <p:nvPr/>
          </p:nvSpPr>
          <p:spPr>
            <a:xfrm>
              <a:off x="2187696" y="3363364"/>
              <a:ext cx="4557393" cy="7943"/>
            </a:xfrm>
            <a:custGeom>
              <a:avLst/>
              <a:gdLst/>
              <a:ahLst/>
              <a:cxnLst/>
              <a:rect l="l" t="t" r="r" b="b"/>
              <a:pathLst>
                <a:path w="191628" h="334" extrusionOk="0">
                  <a:moveTo>
                    <a:pt x="134925" y="1"/>
                  </a:moveTo>
                  <a:lnTo>
                    <a:pt x="125498" y="96"/>
                  </a:lnTo>
                  <a:lnTo>
                    <a:pt x="0" y="143"/>
                  </a:lnTo>
                  <a:lnTo>
                    <a:pt x="125498" y="239"/>
                  </a:lnTo>
                  <a:lnTo>
                    <a:pt x="134925" y="286"/>
                  </a:lnTo>
                  <a:lnTo>
                    <a:pt x="153825" y="334"/>
                  </a:lnTo>
                  <a:lnTo>
                    <a:pt x="172726" y="286"/>
                  </a:lnTo>
                  <a:lnTo>
                    <a:pt x="182153" y="239"/>
                  </a:lnTo>
                  <a:lnTo>
                    <a:pt x="191627" y="143"/>
                  </a:lnTo>
                  <a:lnTo>
                    <a:pt x="182201" y="96"/>
                  </a:lnTo>
                  <a:lnTo>
                    <a:pt x="172726"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0" name="Google Shape;1602;p52">
              <a:extLst>
                <a:ext uri="{FF2B5EF4-FFF2-40B4-BE49-F238E27FC236}">
                  <a16:creationId xmlns:a16="http://schemas.microsoft.com/office/drawing/2014/main" id="{FF5FC375-997C-3D4C-AB87-315F3F4A6B95}"/>
                </a:ext>
              </a:extLst>
            </p:cNvPr>
            <p:cNvSpPr/>
            <p:nvPr/>
          </p:nvSpPr>
          <p:spPr>
            <a:xfrm>
              <a:off x="2182036" y="3500375"/>
              <a:ext cx="4557393" cy="9085"/>
            </a:xfrm>
            <a:custGeom>
              <a:avLst/>
              <a:gdLst/>
              <a:ahLst/>
              <a:cxnLst/>
              <a:rect l="l" t="t" r="r" b="b"/>
              <a:pathLst>
                <a:path w="191628" h="382" extrusionOk="0">
                  <a:moveTo>
                    <a:pt x="153873" y="0"/>
                  </a:moveTo>
                  <a:lnTo>
                    <a:pt x="134972" y="48"/>
                  </a:lnTo>
                  <a:lnTo>
                    <a:pt x="125498" y="95"/>
                  </a:lnTo>
                  <a:lnTo>
                    <a:pt x="0" y="191"/>
                  </a:lnTo>
                  <a:lnTo>
                    <a:pt x="125498" y="286"/>
                  </a:lnTo>
                  <a:lnTo>
                    <a:pt x="134925" y="333"/>
                  </a:lnTo>
                  <a:lnTo>
                    <a:pt x="153825" y="381"/>
                  </a:lnTo>
                  <a:lnTo>
                    <a:pt x="172726" y="333"/>
                  </a:lnTo>
                  <a:lnTo>
                    <a:pt x="182200" y="286"/>
                  </a:lnTo>
                  <a:lnTo>
                    <a:pt x="191627" y="191"/>
                  </a:lnTo>
                  <a:lnTo>
                    <a:pt x="182200" y="95"/>
                  </a:lnTo>
                  <a:lnTo>
                    <a:pt x="172774" y="48"/>
                  </a:lnTo>
                  <a:lnTo>
                    <a:pt x="153873"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1" name="Google Shape;1603;p52">
              <a:extLst>
                <a:ext uri="{FF2B5EF4-FFF2-40B4-BE49-F238E27FC236}">
                  <a16:creationId xmlns:a16="http://schemas.microsoft.com/office/drawing/2014/main" id="{956089B0-348F-BAB1-5864-AD7EB984270B}"/>
                </a:ext>
              </a:extLst>
            </p:cNvPr>
            <p:cNvSpPr/>
            <p:nvPr/>
          </p:nvSpPr>
          <p:spPr>
            <a:xfrm>
              <a:off x="2177494" y="3638504"/>
              <a:ext cx="4557393" cy="7943"/>
            </a:xfrm>
            <a:custGeom>
              <a:avLst/>
              <a:gdLst/>
              <a:ahLst/>
              <a:cxnLst/>
              <a:rect l="l" t="t" r="r" b="b"/>
              <a:pathLst>
                <a:path w="191628" h="334" extrusionOk="0">
                  <a:moveTo>
                    <a:pt x="153826" y="0"/>
                  </a:moveTo>
                  <a:lnTo>
                    <a:pt x="134925" y="48"/>
                  </a:lnTo>
                  <a:lnTo>
                    <a:pt x="125499" y="96"/>
                  </a:lnTo>
                  <a:lnTo>
                    <a:pt x="1" y="191"/>
                  </a:lnTo>
                  <a:lnTo>
                    <a:pt x="125499" y="239"/>
                  </a:lnTo>
                  <a:lnTo>
                    <a:pt x="134925" y="334"/>
                  </a:lnTo>
                  <a:lnTo>
                    <a:pt x="172727" y="334"/>
                  </a:lnTo>
                  <a:lnTo>
                    <a:pt x="182153" y="239"/>
                  </a:lnTo>
                  <a:lnTo>
                    <a:pt x="191628" y="191"/>
                  </a:lnTo>
                  <a:lnTo>
                    <a:pt x="182201" y="96"/>
                  </a:lnTo>
                  <a:lnTo>
                    <a:pt x="172727" y="48"/>
                  </a:lnTo>
                  <a:lnTo>
                    <a:pt x="153826"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2" name="Google Shape;1604;p52">
              <a:extLst>
                <a:ext uri="{FF2B5EF4-FFF2-40B4-BE49-F238E27FC236}">
                  <a16:creationId xmlns:a16="http://schemas.microsoft.com/office/drawing/2014/main" id="{634A0E31-0EC4-A9F6-0997-38FC7C86FBB3}"/>
                </a:ext>
              </a:extLst>
            </p:cNvPr>
            <p:cNvSpPr/>
            <p:nvPr/>
          </p:nvSpPr>
          <p:spPr>
            <a:xfrm>
              <a:off x="2171834" y="3775515"/>
              <a:ext cx="4557393" cy="9085"/>
            </a:xfrm>
            <a:custGeom>
              <a:avLst/>
              <a:gdLst/>
              <a:ahLst/>
              <a:cxnLst/>
              <a:rect l="l" t="t" r="r" b="b"/>
              <a:pathLst>
                <a:path w="191628" h="382" extrusionOk="0">
                  <a:moveTo>
                    <a:pt x="153874" y="0"/>
                  </a:moveTo>
                  <a:lnTo>
                    <a:pt x="134973" y="48"/>
                  </a:lnTo>
                  <a:lnTo>
                    <a:pt x="125499" y="95"/>
                  </a:lnTo>
                  <a:lnTo>
                    <a:pt x="1" y="191"/>
                  </a:lnTo>
                  <a:lnTo>
                    <a:pt x="125499" y="286"/>
                  </a:lnTo>
                  <a:lnTo>
                    <a:pt x="134925" y="333"/>
                  </a:lnTo>
                  <a:lnTo>
                    <a:pt x="153826" y="381"/>
                  </a:lnTo>
                  <a:lnTo>
                    <a:pt x="172727" y="333"/>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3" name="Google Shape;1605;p52">
              <a:extLst>
                <a:ext uri="{FF2B5EF4-FFF2-40B4-BE49-F238E27FC236}">
                  <a16:creationId xmlns:a16="http://schemas.microsoft.com/office/drawing/2014/main" id="{74A61EC6-1563-F700-4F79-7A570567518C}"/>
                </a:ext>
              </a:extLst>
            </p:cNvPr>
            <p:cNvSpPr/>
            <p:nvPr/>
          </p:nvSpPr>
          <p:spPr>
            <a:xfrm>
              <a:off x="2167315" y="3913644"/>
              <a:ext cx="4557393" cy="9085"/>
            </a:xfrm>
            <a:custGeom>
              <a:avLst/>
              <a:gdLst/>
              <a:ahLst/>
              <a:cxnLst/>
              <a:rect l="l" t="t" r="r" b="b"/>
              <a:pathLst>
                <a:path w="191628" h="382" extrusionOk="0">
                  <a:moveTo>
                    <a:pt x="153826" y="0"/>
                  </a:moveTo>
                  <a:lnTo>
                    <a:pt x="134925" y="48"/>
                  </a:lnTo>
                  <a:lnTo>
                    <a:pt x="125498" y="96"/>
                  </a:lnTo>
                  <a:lnTo>
                    <a:pt x="0" y="191"/>
                  </a:lnTo>
                  <a:lnTo>
                    <a:pt x="125498" y="286"/>
                  </a:lnTo>
                  <a:lnTo>
                    <a:pt x="134925" y="334"/>
                  </a:lnTo>
                  <a:lnTo>
                    <a:pt x="153826" y="381"/>
                  </a:lnTo>
                  <a:lnTo>
                    <a:pt x="172726" y="334"/>
                  </a:lnTo>
                  <a:lnTo>
                    <a:pt x="182153" y="286"/>
                  </a:lnTo>
                  <a:lnTo>
                    <a:pt x="191627" y="191"/>
                  </a:lnTo>
                  <a:lnTo>
                    <a:pt x="182201" y="96"/>
                  </a:lnTo>
                  <a:lnTo>
                    <a:pt x="172726" y="48"/>
                  </a:lnTo>
                  <a:lnTo>
                    <a:pt x="153826"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4" name="Google Shape;1606;p52">
              <a:extLst>
                <a:ext uri="{FF2B5EF4-FFF2-40B4-BE49-F238E27FC236}">
                  <a16:creationId xmlns:a16="http://schemas.microsoft.com/office/drawing/2014/main" id="{0B9A5219-093D-F3CA-0EE2-F6A57E2887E6}"/>
                </a:ext>
              </a:extLst>
            </p:cNvPr>
            <p:cNvSpPr/>
            <p:nvPr/>
          </p:nvSpPr>
          <p:spPr>
            <a:xfrm>
              <a:off x="2161655" y="4051772"/>
              <a:ext cx="4557393" cy="7943"/>
            </a:xfrm>
            <a:custGeom>
              <a:avLst/>
              <a:gdLst/>
              <a:ahLst/>
              <a:cxnLst/>
              <a:rect l="l" t="t" r="r" b="b"/>
              <a:pathLst>
                <a:path w="191628" h="334" extrusionOk="0">
                  <a:moveTo>
                    <a:pt x="134972" y="1"/>
                  </a:moveTo>
                  <a:lnTo>
                    <a:pt x="125498" y="96"/>
                  </a:lnTo>
                  <a:lnTo>
                    <a:pt x="0" y="144"/>
                  </a:lnTo>
                  <a:lnTo>
                    <a:pt x="125498" y="239"/>
                  </a:lnTo>
                  <a:lnTo>
                    <a:pt x="134925" y="286"/>
                  </a:lnTo>
                  <a:lnTo>
                    <a:pt x="153825" y="334"/>
                  </a:lnTo>
                  <a:lnTo>
                    <a:pt x="172726" y="286"/>
                  </a:lnTo>
                  <a:lnTo>
                    <a:pt x="182200" y="239"/>
                  </a:lnTo>
                  <a:lnTo>
                    <a:pt x="191627" y="144"/>
                  </a:lnTo>
                  <a:lnTo>
                    <a:pt x="182200" y="96"/>
                  </a:lnTo>
                  <a:lnTo>
                    <a:pt x="172774" y="1"/>
                  </a:lnTo>
                  <a:close/>
                </a:path>
              </a:pathLst>
            </a:custGeom>
            <a:solidFill>
              <a:srgbClr val="DBC2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5" name="Google Shape;1607;p52">
              <a:extLst>
                <a:ext uri="{FF2B5EF4-FFF2-40B4-BE49-F238E27FC236}">
                  <a16:creationId xmlns:a16="http://schemas.microsoft.com/office/drawing/2014/main" id="{EDFA5403-8B5E-DD19-6D6E-5FB3DF06148A}"/>
                </a:ext>
              </a:extLst>
            </p:cNvPr>
            <p:cNvSpPr/>
            <p:nvPr/>
          </p:nvSpPr>
          <p:spPr>
            <a:xfrm>
              <a:off x="6866214" y="1426065"/>
              <a:ext cx="71348" cy="2019967"/>
            </a:xfrm>
            <a:custGeom>
              <a:avLst/>
              <a:gdLst/>
              <a:ahLst/>
              <a:cxnLst/>
              <a:rect l="l" t="t" r="r" b="b"/>
              <a:pathLst>
                <a:path w="3000" h="84935" extrusionOk="0">
                  <a:moveTo>
                    <a:pt x="3000" y="1"/>
                  </a:moveTo>
                  <a:lnTo>
                    <a:pt x="2524" y="10618"/>
                  </a:lnTo>
                  <a:lnTo>
                    <a:pt x="2143" y="21234"/>
                  </a:lnTo>
                  <a:lnTo>
                    <a:pt x="1333" y="42468"/>
                  </a:lnTo>
                  <a:lnTo>
                    <a:pt x="667" y="63701"/>
                  </a:lnTo>
                  <a:lnTo>
                    <a:pt x="334" y="74318"/>
                  </a:lnTo>
                  <a:lnTo>
                    <a:pt x="0" y="84935"/>
                  </a:lnTo>
                  <a:lnTo>
                    <a:pt x="476" y="74318"/>
                  </a:lnTo>
                  <a:lnTo>
                    <a:pt x="857" y="63701"/>
                  </a:lnTo>
                  <a:lnTo>
                    <a:pt x="1667" y="42468"/>
                  </a:lnTo>
                  <a:lnTo>
                    <a:pt x="2333" y="21234"/>
                  </a:lnTo>
                  <a:lnTo>
                    <a:pt x="2666" y="10618"/>
                  </a:lnTo>
                  <a:lnTo>
                    <a:pt x="3000"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6" name="Google Shape;1608;p52">
              <a:extLst>
                <a:ext uri="{FF2B5EF4-FFF2-40B4-BE49-F238E27FC236}">
                  <a16:creationId xmlns:a16="http://schemas.microsoft.com/office/drawing/2014/main" id="{7474E5B4-8201-AF22-CF8A-329C13CC4F19}"/>
                </a:ext>
              </a:extLst>
            </p:cNvPr>
            <p:cNvSpPr/>
            <p:nvPr/>
          </p:nvSpPr>
          <p:spPr>
            <a:xfrm>
              <a:off x="6871874" y="1426065"/>
              <a:ext cx="91729" cy="2625731"/>
            </a:xfrm>
            <a:custGeom>
              <a:avLst/>
              <a:gdLst/>
              <a:ahLst/>
              <a:cxnLst/>
              <a:rect l="l" t="t" r="r" b="b"/>
              <a:pathLst>
                <a:path w="3857" h="110406" extrusionOk="0">
                  <a:moveTo>
                    <a:pt x="3857" y="1"/>
                  </a:moveTo>
                  <a:lnTo>
                    <a:pt x="3285" y="13807"/>
                  </a:lnTo>
                  <a:lnTo>
                    <a:pt x="2809" y="27566"/>
                  </a:lnTo>
                  <a:lnTo>
                    <a:pt x="1762" y="55179"/>
                  </a:lnTo>
                  <a:lnTo>
                    <a:pt x="857" y="82793"/>
                  </a:lnTo>
                  <a:lnTo>
                    <a:pt x="429" y="96599"/>
                  </a:lnTo>
                  <a:lnTo>
                    <a:pt x="0" y="110406"/>
                  </a:lnTo>
                  <a:lnTo>
                    <a:pt x="572" y="96599"/>
                  </a:lnTo>
                  <a:lnTo>
                    <a:pt x="1048" y="82793"/>
                  </a:lnTo>
                  <a:lnTo>
                    <a:pt x="2048" y="55179"/>
                  </a:lnTo>
                  <a:lnTo>
                    <a:pt x="3000" y="27614"/>
                  </a:lnTo>
                  <a:lnTo>
                    <a:pt x="3428" y="13807"/>
                  </a:lnTo>
                  <a:lnTo>
                    <a:pt x="3857"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7" name="Google Shape;1609;p52">
              <a:extLst>
                <a:ext uri="{FF2B5EF4-FFF2-40B4-BE49-F238E27FC236}">
                  <a16:creationId xmlns:a16="http://schemas.microsoft.com/office/drawing/2014/main" id="{A35A010C-988F-2701-1981-E6294753BAF4}"/>
                </a:ext>
              </a:extLst>
            </p:cNvPr>
            <p:cNvSpPr/>
            <p:nvPr/>
          </p:nvSpPr>
          <p:spPr>
            <a:xfrm>
              <a:off x="6909236" y="1426065"/>
              <a:ext cx="80409" cy="2308710"/>
            </a:xfrm>
            <a:custGeom>
              <a:avLst/>
              <a:gdLst/>
              <a:ahLst/>
              <a:cxnLst/>
              <a:rect l="l" t="t" r="r" b="b"/>
              <a:pathLst>
                <a:path w="3381" h="97076" extrusionOk="0">
                  <a:moveTo>
                    <a:pt x="3381" y="1"/>
                  </a:moveTo>
                  <a:lnTo>
                    <a:pt x="2905" y="12141"/>
                  </a:lnTo>
                  <a:lnTo>
                    <a:pt x="2429" y="24281"/>
                  </a:lnTo>
                  <a:lnTo>
                    <a:pt x="1572" y="48562"/>
                  </a:lnTo>
                  <a:lnTo>
                    <a:pt x="762" y="72795"/>
                  </a:lnTo>
                  <a:lnTo>
                    <a:pt x="334" y="84935"/>
                  </a:lnTo>
                  <a:lnTo>
                    <a:pt x="0" y="97075"/>
                  </a:lnTo>
                  <a:lnTo>
                    <a:pt x="477" y="84983"/>
                  </a:lnTo>
                  <a:lnTo>
                    <a:pt x="953" y="72842"/>
                  </a:lnTo>
                  <a:lnTo>
                    <a:pt x="1857" y="48562"/>
                  </a:lnTo>
                  <a:lnTo>
                    <a:pt x="2619" y="24281"/>
                  </a:lnTo>
                  <a:lnTo>
                    <a:pt x="3047" y="12141"/>
                  </a:lnTo>
                  <a:lnTo>
                    <a:pt x="3381"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8" name="Google Shape;1610;p52">
              <a:extLst>
                <a:ext uri="{FF2B5EF4-FFF2-40B4-BE49-F238E27FC236}">
                  <a16:creationId xmlns:a16="http://schemas.microsoft.com/office/drawing/2014/main" id="{1754E5EF-83E5-B20F-2A00-BF1C5F649D3C}"/>
                </a:ext>
              </a:extLst>
            </p:cNvPr>
            <p:cNvSpPr/>
            <p:nvPr/>
          </p:nvSpPr>
          <p:spPr>
            <a:xfrm>
              <a:off x="6940938" y="1426065"/>
              <a:ext cx="74748" cy="2138855"/>
            </a:xfrm>
            <a:custGeom>
              <a:avLst/>
              <a:gdLst/>
              <a:ahLst/>
              <a:cxnLst/>
              <a:rect l="l" t="t" r="r" b="b"/>
              <a:pathLst>
                <a:path w="3143" h="89934" extrusionOk="0">
                  <a:moveTo>
                    <a:pt x="3143" y="1"/>
                  </a:moveTo>
                  <a:lnTo>
                    <a:pt x="2714" y="11237"/>
                  </a:lnTo>
                  <a:lnTo>
                    <a:pt x="2286" y="22472"/>
                  </a:lnTo>
                  <a:lnTo>
                    <a:pt x="1429" y="44944"/>
                  </a:lnTo>
                  <a:lnTo>
                    <a:pt x="715" y="67463"/>
                  </a:lnTo>
                  <a:lnTo>
                    <a:pt x="334" y="78698"/>
                  </a:lnTo>
                  <a:lnTo>
                    <a:pt x="0" y="89934"/>
                  </a:lnTo>
                  <a:lnTo>
                    <a:pt x="477" y="78698"/>
                  </a:lnTo>
                  <a:lnTo>
                    <a:pt x="905" y="67463"/>
                  </a:lnTo>
                  <a:lnTo>
                    <a:pt x="1762" y="44991"/>
                  </a:lnTo>
                  <a:lnTo>
                    <a:pt x="2476" y="22472"/>
                  </a:lnTo>
                  <a:lnTo>
                    <a:pt x="2857" y="11237"/>
                  </a:lnTo>
                  <a:lnTo>
                    <a:pt x="3143"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50" name="TextBox 649">
            <a:extLst>
              <a:ext uri="{FF2B5EF4-FFF2-40B4-BE49-F238E27FC236}">
                <a16:creationId xmlns:a16="http://schemas.microsoft.com/office/drawing/2014/main" id="{9C1D4933-B9EA-8723-12A4-08CFEDA9C1EC}"/>
              </a:ext>
            </a:extLst>
          </p:cNvPr>
          <p:cNvSpPr txBox="1"/>
          <p:nvPr/>
        </p:nvSpPr>
        <p:spPr>
          <a:xfrm>
            <a:off x="2665825" y="2593646"/>
            <a:ext cx="8720629" cy="3108543"/>
          </a:xfrm>
          <a:prstGeom prst="rect">
            <a:avLst/>
          </a:prstGeom>
          <a:noFill/>
        </p:spPr>
        <p:txBody>
          <a:bodyPr wrap="square">
            <a:spAutoFit/>
          </a:bodyPr>
          <a:lstStyle/>
          <a:p>
            <a:pPr lvl="0" algn="just" defTabSz="1219170">
              <a:buClr>
                <a:srgbClr val="000000"/>
              </a:buClr>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ề tài: </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Đề tài thuyết trình là một vấn đề có liên quan đến cơ hội và thách thức đối v</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i đất nuớc. Đó có thể là những vấn đề xã hội có ảnh hưởng đến sự phát triển của đất nuớc, chẳng hạn nh</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ư</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trí tuệ nhân tạo vói thanh niên, kỉ nguyên số v</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i lực l</a:t>
            </a:r>
            <a:r>
              <a:rPr lang="en-US" sz="2800"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ượ</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ng lao động trẻ, toàn cầu hoá vói các n</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ư</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ớc đang phát triển, </a:t>
            </a:r>
            <a:r>
              <a:rPr lang="en-US" sz="2800"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giữ</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gìn bản sắc dân tộc trong thòi kì hội nhập, biến đổi khí hậu v</a:t>
            </a:r>
            <a:r>
              <a:rPr lang="en-US"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i sự phát triển kinh tế xã hội,... </a:t>
            </a:r>
            <a:endParaRPr kumimoji="0" lang="en-US" sz="2800" b="0" i="0" u="none" strike="noStrike" kern="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grpSp>
        <p:nvGrpSpPr>
          <p:cNvPr id="649" name="Group 648">
            <a:extLst>
              <a:ext uri="{FF2B5EF4-FFF2-40B4-BE49-F238E27FC236}">
                <a16:creationId xmlns:a16="http://schemas.microsoft.com/office/drawing/2014/main" id="{F63EC015-0D1D-887A-BF81-9CA0312D4C38}"/>
              </a:ext>
            </a:extLst>
          </p:cNvPr>
          <p:cNvGrpSpPr/>
          <p:nvPr/>
        </p:nvGrpSpPr>
        <p:grpSpPr>
          <a:xfrm>
            <a:off x="1" y="0"/>
            <a:ext cx="12209781" cy="875030"/>
            <a:chOff x="0" y="0"/>
            <a:chExt cx="9157336" cy="656272"/>
          </a:xfrm>
        </p:grpSpPr>
        <p:sp>
          <p:nvSpPr>
            <p:cNvPr id="651" name="Freeform 3">
              <a:extLst>
                <a:ext uri="{FF2B5EF4-FFF2-40B4-BE49-F238E27FC236}">
                  <a16:creationId xmlns:a16="http://schemas.microsoft.com/office/drawing/2014/main" id="{A6F358E6-FD95-7B9D-47F3-C309C167EF3A}"/>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52" name="Rectangle 2">
              <a:extLst>
                <a:ext uri="{FF2B5EF4-FFF2-40B4-BE49-F238E27FC236}">
                  <a16:creationId xmlns:a16="http://schemas.microsoft.com/office/drawing/2014/main" id="{7027CAA9-D7D9-AEE0-0126-C4C55D6BC2BF}"/>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53" name="Freeform 3">
              <a:extLst>
                <a:ext uri="{FF2B5EF4-FFF2-40B4-BE49-F238E27FC236}">
                  <a16:creationId xmlns:a16="http://schemas.microsoft.com/office/drawing/2014/main" id="{670914BE-FB59-99FB-2F33-07CD67986553}"/>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54" name="Group 653">
              <a:extLst>
                <a:ext uri="{FF2B5EF4-FFF2-40B4-BE49-F238E27FC236}">
                  <a16:creationId xmlns:a16="http://schemas.microsoft.com/office/drawing/2014/main" id="{BEF2AE2A-FEB6-D133-F65F-3E5662B4ECDE}"/>
                </a:ext>
              </a:extLst>
            </p:cNvPr>
            <p:cNvGrpSpPr/>
            <p:nvPr/>
          </p:nvGrpSpPr>
          <p:grpSpPr>
            <a:xfrm>
              <a:off x="1206398" y="39923"/>
              <a:ext cx="404209" cy="616059"/>
              <a:chOff x="908603" y="80216"/>
              <a:chExt cx="538945" cy="676514"/>
            </a:xfrm>
          </p:grpSpPr>
          <p:sp>
            <p:nvSpPr>
              <p:cNvPr id="659" name="Freeform 4">
                <a:extLst>
                  <a:ext uri="{FF2B5EF4-FFF2-40B4-BE49-F238E27FC236}">
                    <a16:creationId xmlns:a16="http://schemas.microsoft.com/office/drawing/2014/main" id="{C6E48866-A283-9587-7F03-878B1CB7D17C}"/>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0" name="Freeform 5">
                <a:extLst>
                  <a:ext uri="{FF2B5EF4-FFF2-40B4-BE49-F238E27FC236}">
                    <a16:creationId xmlns:a16="http://schemas.microsoft.com/office/drawing/2014/main" id="{37548505-5EDE-D621-2384-04FAD09EBD59}"/>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55" name="Freeform 6">
              <a:extLst>
                <a:ext uri="{FF2B5EF4-FFF2-40B4-BE49-F238E27FC236}">
                  <a16:creationId xmlns:a16="http://schemas.microsoft.com/office/drawing/2014/main" id="{E4D63569-B27E-2F3E-57A7-3D9320A4CC85}"/>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56" name="Rectangle 655">
              <a:extLst>
                <a:ext uri="{FF2B5EF4-FFF2-40B4-BE49-F238E27FC236}">
                  <a16:creationId xmlns:a16="http://schemas.microsoft.com/office/drawing/2014/main" id="{DC04BB4F-7748-690B-F9C8-1F9D0D2FF431}"/>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57" name="Rounded Rectangle 55">
              <a:extLst>
                <a:ext uri="{FF2B5EF4-FFF2-40B4-BE49-F238E27FC236}">
                  <a16:creationId xmlns:a16="http://schemas.microsoft.com/office/drawing/2014/main" id="{A4068D13-8FF8-AA30-3042-4ED801F006CF}"/>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58" name="Rectangle 657">
              <a:extLst>
                <a:ext uri="{FF2B5EF4-FFF2-40B4-BE49-F238E27FC236}">
                  <a16:creationId xmlns:a16="http://schemas.microsoft.com/office/drawing/2014/main" id="{CA403F60-C42E-CA1C-42BE-C1ECEF827066}"/>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410731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50"/>
                                        </p:tgtEl>
                                        <p:attrNameLst>
                                          <p:attrName>style.visibility</p:attrName>
                                        </p:attrNameLst>
                                      </p:cBhvr>
                                      <p:to>
                                        <p:strVal val="visible"/>
                                      </p:to>
                                    </p:set>
                                    <p:animEffect transition="in" filter="wipe(down)">
                                      <p:cBhvr>
                                        <p:cTn id="19" dur="500"/>
                                        <p:tgtEl>
                                          <p:spTgt spid="650"/>
                                        </p:tgtEl>
                                      </p:cBhvr>
                                    </p:animEffect>
                                  </p:childTnLst>
                                </p:cTn>
                              </p:par>
                              <p:par>
                                <p:cTn id="20" presetID="13" presetClass="entr" presetSubtype="16" fill="hold" nodeType="withEffect">
                                  <p:stCondLst>
                                    <p:cond delay="0"/>
                                  </p:stCondLst>
                                  <p:childTnLst>
                                    <p:set>
                                      <p:cBhvr>
                                        <p:cTn id="21" dur="1" fill="hold">
                                          <p:stCondLst>
                                            <p:cond delay="0"/>
                                          </p:stCondLst>
                                        </p:cTn>
                                        <p:tgtEl>
                                          <p:spTgt spid="649"/>
                                        </p:tgtEl>
                                        <p:attrNameLst>
                                          <p:attrName>style.visibility</p:attrName>
                                        </p:attrNameLst>
                                      </p:cBhvr>
                                      <p:to>
                                        <p:strVal val="visible"/>
                                      </p:to>
                                    </p:set>
                                    <p:animEffect transition="in" filter="plus(in)">
                                      <p:cBhvr>
                                        <p:cTn id="22" dur="20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7279" y="1377936"/>
            <a:ext cx="9760624" cy="832800"/>
          </a:xfrm>
          <a:prstGeom prst="rect">
            <a:avLst/>
          </a:prstGeom>
        </p:spPr>
        <p:txBody>
          <a:bodyPr spcFirstLastPara="1" wrap="square" lIns="121900" tIns="121900" rIns="121900" bIns="121900" anchor="t" anchorCtr="0">
            <a:noAutofit/>
          </a:bodyPr>
          <a:lstStyle/>
          <a:p>
            <a:r>
              <a:rPr lang="en" sz="2400" dirty="0">
                <a:latin typeface="Times New Roman" panose="02020603050405020304" pitchFamily="18" charset="0"/>
                <a:cs typeface="Times New Roman" panose="02020603050405020304" pitchFamily="18" charset="0"/>
              </a:rPr>
              <a:t>1. </a:t>
            </a:r>
            <a:r>
              <a:rPr lang="en-US" sz="2400" b="1" dirty="0">
                <a:effectLst/>
                <a:latin typeface="Times New Roman" panose="02020603050405020304" pitchFamily="18" charset="0"/>
                <a:ea typeface="Times New Roman" panose="02020603050405020304" pitchFamily="18" charset="0"/>
              </a:rPr>
              <a:t>X</a:t>
            </a:r>
            <a:r>
              <a:rPr lang="vi-VN" sz="2400" b="1" dirty="0">
                <a:effectLst/>
                <a:latin typeface="Times New Roman" panose="02020603050405020304" pitchFamily="18" charset="0"/>
                <a:ea typeface="Times New Roman" panose="02020603050405020304" pitchFamily="18" charset="0"/>
              </a:rPr>
              <a:t>ác định đề tài, người nghe, mục đích, không gian và thời gian nói</a:t>
            </a:r>
            <a:endParaRPr sz="2400"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9" name="Google Shape;710;p40">
            <a:extLst>
              <a:ext uri="{FF2B5EF4-FFF2-40B4-BE49-F238E27FC236}">
                <a16:creationId xmlns:a16="http://schemas.microsoft.com/office/drawing/2014/main" id="{DA8940F1-285F-AAA4-852D-4790E2BFCCA5}"/>
              </a:ext>
            </a:extLst>
          </p:cNvPr>
          <p:cNvSpPr txBox="1">
            <a:spLocks/>
          </p:cNvSpPr>
          <p:nvPr/>
        </p:nvSpPr>
        <p:spPr>
          <a:xfrm>
            <a:off x="3574577" y="1808068"/>
            <a:ext cx="3160627" cy="53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2800"/>
              <a:buFont typeface="Quicksand"/>
              <a:buNone/>
              <a:tabLst/>
              <a:defRPr/>
            </a:pPr>
            <a:r>
              <a:rPr kumimoji="0" lang="en-US" sz="2400" b="1" i="0" u="none" strike="noStrike" kern="0" cap="none" spc="0" normalizeH="0" baseline="0" noProof="0">
                <a:ln>
                  <a:noFill/>
                </a:ln>
                <a:solidFill>
                  <a:srgbClr val="3F34A7"/>
                </a:solidFill>
                <a:effectLst/>
                <a:uLnTx/>
                <a:uFillTx/>
                <a:latin typeface="Times New Roman" panose="02020603050405020304" pitchFamily="18" charset="0"/>
                <a:cs typeface="Times New Roman" panose="02020603050405020304" pitchFamily="18" charset="0"/>
                <a:sym typeface="Quicksand"/>
              </a:rPr>
              <a:t>Xác định người nghe</a:t>
            </a:r>
          </a:p>
        </p:txBody>
      </p:sp>
      <p:sp>
        <p:nvSpPr>
          <p:cNvPr id="650" name="Google Shape;711;p40">
            <a:extLst>
              <a:ext uri="{FF2B5EF4-FFF2-40B4-BE49-F238E27FC236}">
                <a16:creationId xmlns:a16="http://schemas.microsoft.com/office/drawing/2014/main" id="{53A2A6C5-77A1-AB38-76A6-19A80334CFFF}"/>
              </a:ext>
            </a:extLst>
          </p:cNvPr>
          <p:cNvSpPr txBox="1">
            <a:spLocks/>
          </p:cNvSpPr>
          <p:nvPr/>
        </p:nvSpPr>
        <p:spPr>
          <a:xfrm>
            <a:off x="3574579" y="2226835"/>
            <a:ext cx="2898800" cy="6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aleway"/>
              <a:buChar char="●"/>
              <a:defRPr sz="18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9pPr>
          </a:lstStyle>
          <a:p>
            <a:pPr marL="152396" marR="0" lvl="0" indent="0" algn="just" defTabSz="1219170" rtl="0" eaLnBrk="1" fontAlgn="auto" latinLnBrk="0" hangingPunct="1">
              <a:lnSpc>
                <a:spcPct val="100000"/>
              </a:lnSpc>
              <a:spcBef>
                <a:spcPts val="0"/>
              </a:spcBef>
              <a:spcAft>
                <a:spcPts val="0"/>
              </a:spcAft>
              <a:buClr>
                <a:srgbClr val="485A7E"/>
              </a:buClr>
              <a:buSzPts val="1800"/>
              <a:buFont typeface="Raleway"/>
              <a:buNone/>
              <a:tabLst/>
              <a:defRPr/>
            </a:pP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Bàn</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bè</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thầy</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cô</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651" name="Google Shape;712;p40">
            <a:extLst>
              <a:ext uri="{FF2B5EF4-FFF2-40B4-BE49-F238E27FC236}">
                <a16:creationId xmlns:a16="http://schemas.microsoft.com/office/drawing/2014/main" id="{AB9FE16E-CCC2-9397-30DD-3CFE2BD0F452}"/>
              </a:ext>
            </a:extLst>
          </p:cNvPr>
          <p:cNvSpPr txBox="1">
            <a:spLocks/>
          </p:cNvSpPr>
          <p:nvPr/>
        </p:nvSpPr>
        <p:spPr>
          <a:xfrm>
            <a:off x="630705" y="3429000"/>
            <a:ext cx="2898800" cy="53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2800"/>
              <a:buFont typeface="Quicksand"/>
              <a:buNone/>
              <a:tabLst/>
              <a:defRPr/>
            </a:pPr>
            <a:r>
              <a:rPr kumimoji="0" lang="en-US" sz="2400" b="1" i="0" u="none" strike="noStrike" kern="0" cap="none" spc="0" normalizeH="0" baseline="0" noProof="0">
                <a:ln>
                  <a:noFill/>
                </a:ln>
                <a:solidFill>
                  <a:srgbClr val="3F34A7"/>
                </a:solidFill>
                <a:effectLst/>
                <a:uLnTx/>
                <a:uFillTx/>
                <a:latin typeface="Times New Roman" panose="02020603050405020304" pitchFamily="18" charset="0"/>
                <a:cs typeface="Times New Roman" panose="02020603050405020304" pitchFamily="18" charset="0"/>
                <a:sym typeface="Quicksand"/>
              </a:rPr>
              <a:t>Mục đích nói</a:t>
            </a:r>
          </a:p>
        </p:txBody>
      </p:sp>
      <p:sp>
        <p:nvSpPr>
          <p:cNvPr id="652" name="Google Shape;713;p40">
            <a:extLst>
              <a:ext uri="{FF2B5EF4-FFF2-40B4-BE49-F238E27FC236}">
                <a16:creationId xmlns:a16="http://schemas.microsoft.com/office/drawing/2014/main" id="{555C24A6-F66A-D2EF-5E6C-90E80F46875D}"/>
              </a:ext>
            </a:extLst>
          </p:cNvPr>
          <p:cNvSpPr txBox="1">
            <a:spLocks/>
          </p:cNvSpPr>
          <p:nvPr/>
        </p:nvSpPr>
        <p:spPr>
          <a:xfrm>
            <a:off x="98776" y="4558309"/>
            <a:ext cx="3460525" cy="6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aleway"/>
              <a:buChar char="●"/>
              <a:defRPr sz="18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9pPr>
          </a:lstStyle>
          <a:p>
            <a:pPr marL="152396" marR="0" lvl="0" indent="0" algn="just" defTabSz="1219170" rtl="0" eaLnBrk="1" fontAlgn="auto" latinLnBrk="0" hangingPunct="1">
              <a:lnSpc>
                <a:spcPct val="100000"/>
              </a:lnSpc>
              <a:spcBef>
                <a:spcPts val="0"/>
              </a:spcBef>
              <a:spcAft>
                <a:spcPts val="0"/>
              </a:spcAft>
              <a:buClr>
                <a:srgbClr val="485A7E"/>
              </a:buClr>
              <a:buSzPts val="1800"/>
              <a:buFont typeface="Raleway"/>
              <a:buNone/>
              <a:tabLst/>
              <a:defRPr/>
            </a:pP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Thể</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hiện</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nhận</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thức</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và</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chia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sẻ</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với</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người</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nghe</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về</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những</a:t>
            </a:r>
            <a:r>
              <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vấn</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đề</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xã</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hội</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liên</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quan</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cơ</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hội</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và</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thách</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thức</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đối</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với</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đất</a:t>
            </a:r>
            <a:r>
              <a:rPr kumimoji="0" lang="en-US" sz="2400" b="0" i="0"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0"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nước</a:t>
            </a:r>
            <a:endParaRPr kumimoji="0" lang="en-US" sz="2400" b="0" i="0"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endParaRPr>
          </a:p>
        </p:txBody>
      </p:sp>
      <p:sp>
        <p:nvSpPr>
          <p:cNvPr id="653" name="Google Shape;714;p40">
            <a:extLst>
              <a:ext uri="{FF2B5EF4-FFF2-40B4-BE49-F238E27FC236}">
                <a16:creationId xmlns:a16="http://schemas.microsoft.com/office/drawing/2014/main" id="{B9DFE432-4597-8D8A-4ACE-3ACE756F40D2}"/>
              </a:ext>
            </a:extLst>
          </p:cNvPr>
          <p:cNvSpPr txBox="1">
            <a:spLocks/>
          </p:cNvSpPr>
          <p:nvPr/>
        </p:nvSpPr>
        <p:spPr>
          <a:xfrm>
            <a:off x="8196196" y="4374280"/>
            <a:ext cx="2898800" cy="53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2800"/>
              <a:buFont typeface="Quicksand"/>
              <a:buNone/>
              <a:tabLst/>
              <a:defRPr/>
            </a:pPr>
            <a:r>
              <a:rPr kumimoji="0" lang="en-US" sz="2400" b="1" i="0" u="none" strike="noStrike" kern="0" cap="none" spc="0" normalizeH="0" baseline="0" noProof="0">
                <a:ln>
                  <a:noFill/>
                </a:ln>
                <a:solidFill>
                  <a:srgbClr val="3F34A7"/>
                </a:solidFill>
                <a:effectLst/>
                <a:uLnTx/>
                <a:uFillTx/>
                <a:latin typeface="Times New Roman" panose="02020603050405020304" pitchFamily="18" charset="0"/>
                <a:cs typeface="Times New Roman" panose="02020603050405020304" pitchFamily="18" charset="0"/>
                <a:sym typeface="Quicksand"/>
              </a:rPr>
              <a:t>Thời gian nói</a:t>
            </a:r>
          </a:p>
        </p:txBody>
      </p:sp>
      <p:sp>
        <p:nvSpPr>
          <p:cNvPr id="654" name="Google Shape;715;p40">
            <a:extLst>
              <a:ext uri="{FF2B5EF4-FFF2-40B4-BE49-F238E27FC236}">
                <a16:creationId xmlns:a16="http://schemas.microsoft.com/office/drawing/2014/main" id="{E5A64C94-B407-6492-A22C-323D47C1BC26}"/>
              </a:ext>
            </a:extLst>
          </p:cNvPr>
          <p:cNvSpPr txBox="1">
            <a:spLocks/>
          </p:cNvSpPr>
          <p:nvPr/>
        </p:nvSpPr>
        <p:spPr>
          <a:xfrm>
            <a:off x="8494628" y="5163541"/>
            <a:ext cx="2898800" cy="6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aleway"/>
              <a:buChar char="●"/>
              <a:defRPr sz="18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400" b="0" i="0" u="none" strike="noStrike" cap="none">
                <a:solidFill>
                  <a:schemeClr val="dk2"/>
                </a:solidFill>
                <a:latin typeface="Raleway"/>
                <a:ea typeface="Raleway"/>
                <a:cs typeface="Raleway"/>
                <a:sym typeface="Raleway"/>
              </a:defRPr>
            </a:lvl9pPr>
          </a:lstStyle>
          <a:p>
            <a:pPr marL="152396" marR="0" lvl="0" indent="0" algn="just" defTabSz="1219170" rtl="0" eaLnBrk="1" fontAlgn="auto" latinLnBrk="0" hangingPunct="1">
              <a:lnSpc>
                <a:spcPct val="100000"/>
              </a:lnSpc>
              <a:spcBef>
                <a:spcPts val="0"/>
              </a:spcBef>
              <a:spcAft>
                <a:spcPts val="0"/>
              </a:spcAft>
              <a:buClr>
                <a:srgbClr val="485A7E"/>
              </a:buClr>
              <a:buSzPts val="1800"/>
              <a:buFont typeface="Raleway"/>
              <a:buNone/>
              <a:tabLst/>
              <a:defRPr/>
            </a:pPr>
            <a:r>
              <a:rPr kumimoji="0" lang="en-US" sz="2400" b="0" i="0" u="none" strike="noStrike" kern="0" cap="none" spc="0" normalizeH="0" baseline="0" noProof="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Thời gian nói 5-7 phút; phương tiện hỗ trợ: tranh ảnh…</a:t>
            </a:r>
            <a:endParaRPr kumimoji="0" lang="en-US" sz="2400" b="0" i="0" u="none" strike="noStrike" kern="0" cap="none" spc="0" normalizeH="0" baseline="0" noProof="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grpSp>
        <p:nvGrpSpPr>
          <p:cNvPr id="655" name="Google Shape;716;p40">
            <a:extLst>
              <a:ext uri="{FF2B5EF4-FFF2-40B4-BE49-F238E27FC236}">
                <a16:creationId xmlns:a16="http://schemas.microsoft.com/office/drawing/2014/main" id="{E0FEC458-2DEE-C735-D19A-8FED7DF3C1D7}"/>
              </a:ext>
            </a:extLst>
          </p:cNvPr>
          <p:cNvGrpSpPr/>
          <p:nvPr/>
        </p:nvGrpSpPr>
        <p:grpSpPr>
          <a:xfrm>
            <a:off x="6128627" y="4440048"/>
            <a:ext cx="690904" cy="745473"/>
            <a:chOff x="2839714" y="2090957"/>
            <a:chExt cx="855926" cy="923683"/>
          </a:xfrm>
        </p:grpSpPr>
        <p:sp>
          <p:nvSpPr>
            <p:cNvPr id="656" name="Google Shape;717;p40">
              <a:extLst>
                <a:ext uri="{FF2B5EF4-FFF2-40B4-BE49-F238E27FC236}">
                  <a16:creationId xmlns:a16="http://schemas.microsoft.com/office/drawing/2014/main" id="{86695FAC-34B4-D3B3-C16A-552069B5F5AC}"/>
                </a:ext>
              </a:extLst>
            </p:cNvPr>
            <p:cNvSpPr/>
            <p:nvPr/>
          </p:nvSpPr>
          <p:spPr>
            <a:xfrm>
              <a:off x="2889849" y="2149091"/>
              <a:ext cx="805791" cy="838317"/>
            </a:xfrm>
            <a:custGeom>
              <a:avLst/>
              <a:gdLst/>
              <a:ahLst/>
              <a:cxnLst/>
              <a:rect l="l" t="t" r="r" b="b"/>
              <a:pathLst>
                <a:path w="6204" h="6864" extrusionOk="0">
                  <a:moveTo>
                    <a:pt x="3728" y="0"/>
                  </a:moveTo>
                  <a:cubicBezTo>
                    <a:pt x="3639" y="0"/>
                    <a:pt x="3549" y="26"/>
                    <a:pt x="3472" y="82"/>
                  </a:cubicBezTo>
                  <a:lnTo>
                    <a:pt x="0" y="2520"/>
                  </a:lnTo>
                  <a:lnTo>
                    <a:pt x="2446" y="6863"/>
                  </a:lnTo>
                  <a:lnTo>
                    <a:pt x="5949" y="4549"/>
                  </a:lnTo>
                  <a:cubicBezTo>
                    <a:pt x="6141" y="4387"/>
                    <a:pt x="6203" y="4132"/>
                    <a:pt x="6111" y="3939"/>
                  </a:cubicBezTo>
                  <a:lnTo>
                    <a:pt x="4151" y="244"/>
                  </a:lnTo>
                  <a:cubicBezTo>
                    <a:pt x="4065" y="92"/>
                    <a:pt x="3897" y="0"/>
                    <a:pt x="3728"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Google Shape;718;p40">
              <a:extLst>
                <a:ext uri="{FF2B5EF4-FFF2-40B4-BE49-F238E27FC236}">
                  <a16:creationId xmlns:a16="http://schemas.microsoft.com/office/drawing/2014/main" id="{67FAB156-058B-D3C9-5253-30570BB136FC}"/>
                </a:ext>
              </a:extLst>
            </p:cNvPr>
            <p:cNvSpPr/>
            <p:nvPr/>
          </p:nvSpPr>
          <p:spPr>
            <a:xfrm>
              <a:off x="2974013" y="2209912"/>
              <a:ext cx="655387" cy="690781"/>
            </a:xfrm>
            <a:custGeom>
              <a:avLst/>
              <a:gdLst/>
              <a:ahLst/>
              <a:cxnLst/>
              <a:rect l="l" t="t" r="r" b="b"/>
              <a:pathLst>
                <a:path w="5046" h="5656" extrusionOk="0">
                  <a:moveTo>
                    <a:pt x="3117" y="1"/>
                  </a:moveTo>
                  <a:lnTo>
                    <a:pt x="0" y="2184"/>
                  </a:lnTo>
                  <a:lnTo>
                    <a:pt x="1929" y="5656"/>
                  </a:lnTo>
                  <a:lnTo>
                    <a:pt x="5046" y="3603"/>
                  </a:lnTo>
                  <a:lnTo>
                    <a:pt x="3117" y="1"/>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Google Shape;719;p40">
              <a:extLst>
                <a:ext uri="{FF2B5EF4-FFF2-40B4-BE49-F238E27FC236}">
                  <a16:creationId xmlns:a16="http://schemas.microsoft.com/office/drawing/2014/main" id="{7AD7757D-2777-7B92-FBAA-5E764DF83315}"/>
                </a:ext>
              </a:extLst>
            </p:cNvPr>
            <p:cNvSpPr/>
            <p:nvPr/>
          </p:nvSpPr>
          <p:spPr>
            <a:xfrm>
              <a:off x="2839714" y="2456738"/>
              <a:ext cx="367957" cy="557901"/>
            </a:xfrm>
            <a:custGeom>
              <a:avLst/>
              <a:gdLst/>
              <a:ahLst/>
              <a:cxnLst/>
              <a:rect l="l" t="t" r="r" b="b"/>
              <a:pathLst>
                <a:path w="2833" h="4568" extrusionOk="0">
                  <a:moveTo>
                    <a:pt x="386" y="1"/>
                  </a:moveTo>
                  <a:lnTo>
                    <a:pt x="132" y="163"/>
                  </a:lnTo>
                  <a:cubicBezTo>
                    <a:pt x="32" y="194"/>
                    <a:pt x="1" y="325"/>
                    <a:pt x="70" y="425"/>
                  </a:cubicBezTo>
                  <a:lnTo>
                    <a:pt x="2223" y="4437"/>
                  </a:lnTo>
                  <a:cubicBezTo>
                    <a:pt x="2264" y="4525"/>
                    <a:pt x="2337" y="4568"/>
                    <a:pt x="2417" y="4568"/>
                  </a:cubicBezTo>
                  <a:cubicBezTo>
                    <a:pt x="2457" y="4568"/>
                    <a:pt x="2498" y="4557"/>
                    <a:pt x="2539" y="4537"/>
                  </a:cubicBezTo>
                  <a:lnTo>
                    <a:pt x="2832" y="4344"/>
                  </a:lnTo>
                  <a:lnTo>
                    <a:pt x="386" y="1"/>
                  </a:ln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Google Shape;720;p40">
              <a:extLst>
                <a:ext uri="{FF2B5EF4-FFF2-40B4-BE49-F238E27FC236}">
                  <a16:creationId xmlns:a16="http://schemas.microsoft.com/office/drawing/2014/main" id="{BC01A810-458B-70AA-2266-4AE0C69DD247}"/>
                </a:ext>
              </a:extLst>
            </p:cNvPr>
            <p:cNvSpPr/>
            <p:nvPr/>
          </p:nvSpPr>
          <p:spPr>
            <a:xfrm>
              <a:off x="2843740" y="2090957"/>
              <a:ext cx="430950" cy="389481"/>
            </a:xfrm>
            <a:custGeom>
              <a:avLst/>
              <a:gdLst/>
              <a:ahLst/>
              <a:cxnLst/>
              <a:rect l="l" t="t" r="r" b="b"/>
              <a:pathLst>
                <a:path w="3318" h="3189" extrusionOk="0">
                  <a:moveTo>
                    <a:pt x="2686" y="0"/>
                  </a:moveTo>
                  <a:cubicBezTo>
                    <a:pt x="2585" y="0"/>
                    <a:pt x="2483" y="45"/>
                    <a:pt x="2415" y="141"/>
                  </a:cubicBezTo>
                  <a:lnTo>
                    <a:pt x="1" y="3189"/>
                  </a:lnTo>
                  <a:lnTo>
                    <a:pt x="3318" y="913"/>
                  </a:lnTo>
                  <a:lnTo>
                    <a:pt x="3025" y="234"/>
                  </a:lnTo>
                  <a:cubicBezTo>
                    <a:pt x="2971" y="86"/>
                    <a:pt x="2828" y="0"/>
                    <a:pt x="2686" y="0"/>
                  </a:cubicBez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660" name="Google Shape;721;p40">
            <a:extLst>
              <a:ext uri="{FF2B5EF4-FFF2-40B4-BE49-F238E27FC236}">
                <a16:creationId xmlns:a16="http://schemas.microsoft.com/office/drawing/2014/main" id="{CBDEA15A-A9FD-A70F-4CD3-D5AE0309F663}"/>
              </a:ext>
            </a:extLst>
          </p:cNvPr>
          <p:cNvGrpSpPr/>
          <p:nvPr/>
        </p:nvGrpSpPr>
        <p:grpSpPr>
          <a:xfrm>
            <a:off x="7871285" y="3076039"/>
            <a:ext cx="485415" cy="557408"/>
            <a:chOff x="1240283" y="577069"/>
            <a:chExt cx="601356" cy="690659"/>
          </a:xfrm>
        </p:grpSpPr>
        <p:sp>
          <p:nvSpPr>
            <p:cNvPr id="661" name="Google Shape;722;p40">
              <a:extLst>
                <a:ext uri="{FF2B5EF4-FFF2-40B4-BE49-F238E27FC236}">
                  <a16:creationId xmlns:a16="http://schemas.microsoft.com/office/drawing/2014/main" id="{EF321683-2A45-8DED-30E8-9D1DD73073E3}"/>
                </a:ext>
              </a:extLst>
            </p:cNvPr>
            <p:cNvSpPr/>
            <p:nvPr/>
          </p:nvSpPr>
          <p:spPr>
            <a:xfrm>
              <a:off x="1240283" y="577069"/>
              <a:ext cx="601356" cy="690659"/>
            </a:xfrm>
            <a:custGeom>
              <a:avLst/>
              <a:gdLst/>
              <a:ahLst/>
              <a:cxnLst/>
              <a:rect l="l" t="t" r="r" b="b"/>
              <a:pathLst>
                <a:path w="4630" h="5655" extrusionOk="0">
                  <a:moveTo>
                    <a:pt x="703" y="0"/>
                  </a:moveTo>
                  <a:cubicBezTo>
                    <a:pt x="610" y="0"/>
                    <a:pt x="549" y="31"/>
                    <a:pt x="510" y="123"/>
                  </a:cubicBezTo>
                  <a:lnTo>
                    <a:pt x="1" y="5076"/>
                  </a:lnTo>
                  <a:cubicBezTo>
                    <a:pt x="1" y="5177"/>
                    <a:pt x="63" y="5238"/>
                    <a:pt x="124" y="5238"/>
                  </a:cubicBezTo>
                  <a:lnTo>
                    <a:pt x="3920" y="5655"/>
                  </a:lnTo>
                  <a:cubicBezTo>
                    <a:pt x="4020" y="5655"/>
                    <a:pt x="4082" y="5593"/>
                    <a:pt x="4113" y="5524"/>
                  </a:cubicBezTo>
                  <a:lnTo>
                    <a:pt x="4630" y="548"/>
                  </a:lnTo>
                  <a:cubicBezTo>
                    <a:pt x="4630" y="478"/>
                    <a:pt x="4560" y="417"/>
                    <a:pt x="4499" y="386"/>
                  </a:cubicBezTo>
                  <a:lnTo>
                    <a:pt x="703"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2" name="Google Shape;723;p40">
              <a:extLst>
                <a:ext uri="{FF2B5EF4-FFF2-40B4-BE49-F238E27FC236}">
                  <a16:creationId xmlns:a16="http://schemas.microsoft.com/office/drawing/2014/main" id="{53B678BC-E3F5-A113-734E-70CA18F48E93}"/>
                </a:ext>
              </a:extLst>
            </p:cNvPr>
            <p:cNvSpPr/>
            <p:nvPr/>
          </p:nvSpPr>
          <p:spPr>
            <a:xfrm>
              <a:off x="1306524" y="639233"/>
              <a:ext cx="471993" cy="541902"/>
            </a:xfrm>
            <a:custGeom>
              <a:avLst/>
              <a:gdLst/>
              <a:ahLst/>
              <a:cxnLst/>
              <a:rect l="l" t="t" r="r" b="b"/>
              <a:pathLst>
                <a:path w="3634" h="4437" extrusionOk="0">
                  <a:moveTo>
                    <a:pt x="424" y="0"/>
                  </a:moveTo>
                  <a:lnTo>
                    <a:pt x="0" y="4120"/>
                  </a:lnTo>
                  <a:lnTo>
                    <a:pt x="3186" y="4436"/>
                  </a:lnTo>
                  <a:lnTo>
                    <a:pt x="3634" y="355"/>
                  </a:lnTo>
                  <a:lnTo>
                    <a:pt x="424"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663" name="Google Shape;724;p40">
            <a:extLst>
              <a:ext uri="{FF2B5EF4-FFF2-40B4-BE49-F238E27FC236}">
                <a16:creationId xmlns:a16="http://schemas.microsoft.com/office/drawing/2014/main" id="{6E71A3E5-4534-6B0A-1201-0160229D61BB}"/>
              </a:ext>
            </a:extLst>
          </p:cNvPr>
          <p:cNvGrpSpPr/>
          <p:nvPr/>
        </p:nvGrpSpPr>
        <p:grpSpPr>
          <a:xfrm>
            <a:off x="4192678" y="3940371"/>
            <a:ext cx="626951" cy="535525"/>
            <a:chOff x="2014887" y="1525399"/>
            <a:chExt cx="776698" cy="663545"/>
          </a:xfrm>
        </p:grpSpPr>
        <p:sp>
          <p:nvSpPr>
            <p:cNvPr id="664" name="Google Shape;725;p40">
              <a:extLst>
                <a:ext uri="{FF2B5EF4-FFF2-40B4-BE49-F238E27FC236}">
                  <a16:creationId xmlns:a16="http://schemas.microsoft.com/office/drawing/2014/main" id="{328F0502-2821-2F65-F7F9-96F8180676E1}"/>
                </a:ext>
              </a:extLst>
            </p:cNvPr>
            <p:cNvSpPr/>
            <p:nvPr/>
          </p:nvSpPr>
          <p:spPr>
            <a:xfrm>
              <a:off x="2107105" y="1525399"/>
              <a:ext cx="646425" cy="109431"/>
            </a:xfrm>
            <a:custGeom>
              <a:avLst/>
              <a:gdLst/>
              <a:ahLst/>
              <a:cxnLst/>
              <a:rect l="l" t="t" r="r" b="b"/>
              <a:pathLst>
                <a:path w="4977" h="896" extrusionOk="0">
                  <a:moveTo>
                    <a:pt x="4976" y="1"/>
                  </a:moveTo>
                  <a:lnTo>
                    <a:pt x="0" y="387"/>
                  </a:lnTo>
                  <a:lnTo>
                    <a:pt x="540" y="580"/>
                  </a:lnTo>
                  <a:lnTo>
                    <a:pt x="4753" y="896"/>
                  </a:lnTo>
                  <a:lnTo>
                    <a:pt x="4976"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5" name="Google Shape;726;p40">
              <a:extLst>
                <a:ext uri="{FF2B5EF4-FFF2-40B4-BE49-F238E27FC236}">
                  <a16:creationId xmlns:a16="http://schemas.microsoft.com/office/drawing/2014/main" id="{FCE88261-E556-888F-5792-C35B4B8042F9}"/>
                </a:ext>
              </a:extLst>
            </p:cNvPr>
            <p:cNvSpPr/>
            <p:nvPr/>
          </p:nvSpPr>
          <p:spPr>
            <a:xfrm>
              <a:off x="2090090" y="1596112"/>
              <a:ext cx="701495" cy="592831"/>
            </a:xfrm>
            <a:custGeom>
              <a:avLst/>
              <a:gdLst/>
              <a:ahLst/>
              <a:cxnLst/>
              <a:rect l="l" t="t" r="r" b="b"/>
              <a:pathLst>
                <a:path w="5401" h="4854" extrusionOk="0">
                  <a:moveTo>
                    <a:pt x="671" y="1"/>
                  </a:moveTo>
                  <a:lnTo>
                    <a:pt x="0" y="4529"/>
                  </a:lnTo>
                  <a:lnTo>
                    <a:pt x="4629" y="4853"/>
                  </a:lnTo>
                  <a:lnTo>
                    <a:pt x="5401" y="155"/>
                  </a:lnTo>
                  <a:lnTo>
                    <a:pt x="671" y="1"/>
                  </a:ln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6" name="Google Shape;727;p40">
              <a:extLst>
                <a:ext uri="{FF2B5EF4-FFF2-40B4-BE49-F238E27FC236}">
                  <a16:creationId xmlns:a16="http://schemas.microsoft.com/office/drawing/2014/main" id="{29752015-F5C1-9A68-3E1A-C330FBA75EC8}"/>
                </a:ext>
              </a:extLst>
            </p:cNvPr>
            <p:cNvSpPr/>
            <p:nvPr/>
          </p:nvSpPr>
          <p:spPr>
            <a:xfrm>
              <a:off x="2157240" y="1666826"/>
              <a:ext cx="567197" cy="451402"/>
            </a:xfrm>
            <a:custGeom>
              <a:avLst/>
              <a:gdLst/>
              <a:ahLst/>
              <a:cxnLst/>
              <a:rect l="l" t="t" r="r" b="b"/>
              <a:pathLst>
                <a:path w="4367" h="3696" extrusionOk="0">
                  <a:moveTo>
                    <a:pt x="540" y="0"/>
                  </a:moveTo>
                  <a:lnTo>
                    <a:pt x="0" y="3433"/>
                  </a:lnTo>
                  <a:lnTo>
                    <a:pt x="3726" y="3696"/>
                  </a:lnTo>
                  <a:lnTo>
                    <a:pt x="4367" y="255"/>
                  </a:lnTo>
                  <a:lnTo>
                    <a:pt x="540" y="0"/>
                  </a:ln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7" name="Google Shape;728;p40">
              <a:extLst>
                <a:ext uri="{FF2B5EF4-FFF2-40B4-BE49-F238E27FC236}">
                  <a16:creationId xmlns:a16="http://schemas.microsoft.com/office/drawing/2014/main" id="{9D88374C-9A00-B01D-87D5-A4EE2BDFD63F}"/>
                </a:ext>
              </a:extLst>
            </p:cNvPr>
            <p:cNvSpPr/>
            <p:nvPr/>
          </p:nvSpPr>
          <p:spPr>
            <a:xfrm>
              <a:off x="2014887" y="1572541"/>
              <a:ext cx="162483" cy="576832"/>
            </a:xfrm>
            <a:custGeom>
              <a:avLst/>
              <a:gdLst/>
              <a:ahLst/>
              <a:cxnLst/>
              <a:rect l="l" t="t" r="r" b="b"/>
              <a:pathLst>
                <a:path w="1251" h="4723" extrusionOk="0">
                  <a:moveTo>
                    <a:pt x="710" y="1"/>
                  </a:moveTo>
                  <a:lnTo>
                    <a:pt x="1" y="4560"/>
                  </a:lnTo>
                  <a:lnTo>
                    <a:pt x="579" y="4722"/>
                  </a:lnTo>
                  <a:lnTo>
                    <a:pt x="1250" y="194"/>
                  </a:lnTo>
                  <a:lnTo>
                    <a:pt x="710"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668" name="Google Shape;729;p40">
            <a:extLst>
              <a:ext uri="{FF2B5EF4-FFF2-40B4-BE49-F238E27FC236}">
                <a16:creationId xmlns:a16="http://schemas.microsoft.com/office/drawing/2014/main" id="{646F4501-1375-14A7-EC2E-7BF36C5A49D4}"/>
              </a:ext>
            </a:extLst>
          </p:cNvPr>
          <p:cNvGrpSpPr/>
          <p:nvPr/>
        </p:nvGrpSpPr>
        <p:grpSpPr>
          <a:xfrm>
            <a:off x="3613998" y="2153791"/>
            <a:ext cx="5701013" cy="3807591"/>
            <a:chOff x="2678038" y="1492008"/>
            <a:chExt cx="4275760" cy="2855693"/>
          </a:xfrm>
        </p:grpSpPr>
        <p:sp>
          <p:nvSpPr>
            <p:cNvPr id="669" name="Google Shape;730;p40">
              <a:extLst>
                <a:ext uri="{FF2B5EF4-FFF2-40B4-BE49-F238E27FC236}">
                  <a16:creationId xmlns:a16="http://schemas.microsoft.com/office/drawing/2014/main" id="{53133D9C-3A7E-5368-B820-E0159D80F6C0}"/>
                </a:ext>
              </a:extLst>
            </p:cNvPr>
            <p:cNvSpPr/>
            <p:nvPr/>
          </p:nvSpPr>
          <p:spPr>
            <a:xfrm rot="-880832">
              <a:off x="5315149" y="1654930"/>
              <a:ext cx="1475780" cy="1475581"/>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0" name="Google Shape;731;p40">
              <a:extLst>
                <a:ext uri="{FF2B5EF4-FFF2-40B4-BE49-F238E27FC236}">
                  <a16:creationId xmlns:a16="http://schemas.microsoft.com/office/drawing/2014/main" id="{ECF3D5CA-27F5-E3B7-010A-692E6381BD3F}"/>
                </a:ext>
              </a:extLst>
            </p:cNvPr>
            <p:cNvSpPr/>
            <p:nvPr/>
          </p:nvSpPr>
          <p:spPr>
            <a:xfrm>
              <a:off x="3961513" y="2624801"/>
              <a:ext cx="1723164" cy="172289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7379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1" name="Google Shape;732;p40">
              <a:extLst>
                <a:ext uri="{FF2B5EF4-FFF2-40B4-BE49-F238E27FC236}">
                  <a16:creationId xmlns:a16="http://schemas.microsoft.com/office/drawing/2014/main" id="{F0DB1164-FF34-5A6A-1DAD-EDF30102C68E}"/>
                </a:ext>
              </a:extLst>
            </p:cNvPr>
            <p:cNvSpPr/>
            <p:nvPr/>
          </p:nvSpPr>
          <p:spPr>
            <a:xfrm>
              <a:off x="2678038" y="2363737"/>
              <a:ext cx="1338222" cy="1338048"/>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72" name="Google Shape;733;p40">
            <a:extLst>
              <a:ext uri="{FF2B5EF4-FFF2-40B4-BE49-F238E27FC236}">
                <a16:creationId xmlns:a16="http://schemas.microsoft.com/office/drawing/2014/main" id="{F2153D31-6F62-7BFE-3A78-A3DD17D6A374}"/>
              </a:ext>
            </a:extLst>
          </p:cNvPr>
          <p:cNvSpPr/>
          <p:nvPr/>
        </p:nvSpPr>
        <p:spPr>
          <a:xfrm rot="10373087" flipH="1">
            <a:off x="2961605" y="3468669"/>
            <a:ext cx="837607" cy="166044"/>
          </a:xfrm>
          <a:custGeom>
            <a:avLst/>
            <a:gdLst/>
            <a:ahLst/>
            <a:cxnLst/>
            <a:rect l="l" t="t" r="r" b="b"/>
            <a:pathLst>
              <a:path w="60562" h="11935" extrusionOk="0">
                <a:moveTo>
                  <a:pt x="0" y="0"/>
                </a:moveTo>
                <a:cubicBezTo>
                  <a:pt x="15784" y="12628"/>
                  <a:pt x="46269" y="17406"/>
                  <a:pt x="60562" y="3113"/>
                </a:cubicBezTo>
              </a:path>
            </a:pathLst>
          </a:custGeom>
          <a:noFill/>
          <a:ln w="28575" cap="flat" cmpd="sng">
            <a:solidFill>
              <a:srgbClr val="ECC664"/>
            </a:solidFill>
            <a:prstDash val="dash"/>
            <a:round/>
            <a:headEnd type="none" w="med" len="med"/>
            <a:tailEnd type="none" w="med" len="med"/>
          </a:ln>
        </p:spPr>
      </p:sp>
      <p:sp>
        <p:nvSpPr>
          <p:cNvPr id="673" name="Google Shape;734;p40">
            <a:extLst>
              <a:ext uri="{FF2B5EF4-FFF2-40B4-BE49-F238E27FC236}">
                <a16:creationId xmlns:a16="http://schemas.microsoft.com/office/drawing/2014/main" id="{BDCABA00-3CAB-E7C7-000A-B0C4CD5CBDBA}"/>
              </a:ext>
            </a:extLst>
          </p:cNvPr>
          <p:cNvSpPr/>
          <p:nvPr/>
        </p:nvSpPr>
        <p:spPr>
          <a:xfrm rot="-7535870" flipH="1">
            <a:off x="8890524" y="3936277"/>
            <a:ext cx="1005739" cy="168507"/>
          </a:xfrm>
          <a:custGeom>
            <a:avLst/>
            <a:gdLst/>
            <a:ahLst/>
            <a:cxnLst/>
            <a:rect l="l" t="t" r="r" b="b"/>
            <a:pathLst>
              <a:path w="60562" h="11935" extrusionOk="0">
                <a:moveTo>
                  <a:pt x="0" y="0"/>
                </a:moveTo>
                <a:cubicBezTo>
                  <a:pt x="15784" y="12628"/>
                  <a:pt x="46269" y="17406"/>
                  <a:pt x="60562" y="3113"/>
                </a:cubicBezTo>
              </a:path>
            </a:pathLst>
          </a:custGeom>
          <a:noFill/>
          <a:ln w="28575" cap="flat" cmpd="sng">
            <a:solidFill>
              <a:srgbClr val="ECC664"/>
            </a:solidFill>
            <a:prstDash val="dash"/>
            <a:round/>
            <a:headEnd type="none" w="med" len="med"/>
            <a:tailEnd type="none" w="med" len="med"/>
          </a:ln>
        </p:spPr>
      </p:sp>
      <p:sp>
        <p:nvSpPr>
          <p:cNvPr id="674" name="Google Shape;735;p40">
            <a:extLst>
              <a:ext uri="{FF2B5EF4-FFF2-40B4-BE49-F238E27FC236}">
                <a16:creationId xmlns:a16="http://schemas.microsoft.com/office/drawing/2014/main" id="{001B054B-B504-8E50-120B-FFE207A49664}"/>
              </a:ext>
            </a:extLst>
          </p:cNvPr>
          <p:cNvSpPr/>
          <p:nvPr/>
        </p:nvSpPr>
        <p:spPr>
          <a:xfrm rot="-7712800" flipH="1">
            <a:off x="5710485" y="3134017"/>
            <a:ext cx="1005881" cy="168519"/>
          </a:xfrm>
          <a:custGeom>
            <a:avLst/>
            <a:gdLst/>
            <a:ahLst/>
            <a:cxnLst/>
            <a:rect l="l" t="t" r="r" b="b"/>
            <a:pathLst>
              <a:path w="60562" h="11935" extrusionOk="0">
                <a:moveTo>
                  <a:pt x="0" y="0"/>
                </a:moveTo>
                <a:cubicBezTo>
                  <a:pt x="15784" y="12628"/>
                  <a:pt x="46269" y="17406"/>
                  <a:pt x="60562" y="3113"/>
                </a:cubicBezTo>
              </a:path>
            </a:pathLst>
          </a:custGeom>
          <a:noFill/>
          <a:ln w="28575" cap="flat" cmpd="sng">
            <a:solidFill>
              <a:srgbClr val="ECC664"/>
            </a:solidFill>
            <a:prstDash val="dash"/>
            <a:round/>
            <a:headEnd type="none" w="med" len="med"/>
            <a:tailEnd type="none" w="med" len="med"/>
          </a:ln>
        </p:spPr>
      </p:sp>
      <p:grpSp>
        <p:nvGrpSpPr>
          <p:cNvPr id="2" name="Group 1">
            <a:extLst>
              <a:ext uri="{FF2B5EF4-FFF2-40B4-BE49-F238E27FC236}">
                <a16:creationId xmlns:a16="http://schemas.microsoft.com/office/drawing/2014/main" id="{C914881B-E243-4495-63F3-8BC58F66941D}"/>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59E80BE1-F2A8-BF62-1D23-0A9204010252}"/>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5A64C676-7BF1-B157-5B14-4EA0384A797E}"/>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767887F2-930D-FD95-CC93-8BA93495ACA9}"/>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13397EBC-B57F-B260-997D-B6BF99310685}"/>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906C7AA5-409A-015A-57D4-18554FB740F5}"/>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4A2DDB4F-4F9E-CB9E-5ED8-CF76142CF9F2}"/>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5C4F1CFE-A1B7-4CDF-7D48-02BC3B8DEFE4}"/>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B1AE2C9B-8F9E-F294-90E3-CA4E02B171B8}"/>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33E5FC6D-FE4E-1B2D-C728-E279FE8CF4F7}"/>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5666D60D-0DEA-18B8-CDA3-29CDBD29EF7A}"/>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69085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 calcmode="lin" valueType="num">
                                      <p:cBhvr>
                                        <p:cTn id="7" dur="500" fill="hold"/>
                                        <p:tgtEl>
                                          <p:spTgt spid="663"/>
                                        </p:tgtEl>
                                        <p:attrNameLst>
                                          <p:attrName>ppt_w</p:attrName>
                                        </p:attrNameLst>
                                      </p:cBhvr>
                                      <p:tavLst>
                                        <p:tav tm="0">
                                          <p:val>
                                            <p:fltVal val="0"/>
                                          </p:val>
                                        </p:tav>
                                        <p:tav tm="100000">
                                          <p:val>
                                            <p:strVal val="#ppt_w"/>
                                          </p:val>
                                        </p:tav>
                                      </p:tavLst>
                                    </p:anim>
                                    <p:anim calcmode="lin" valueType="num">
                                      <p:cBhvr>
                                        <p:cTn id="8" dur="500" fill="hold"/>
                                        <p:tgtEl>
                                          <p:spTgt spid="663"/>
                                        </p:tgtEl>
                                        <p:attrNameLst>
                                          <p:attrName>ppt_h</p:attrName>
                                        </p:attrNameLst>
                                      </p:cBhvr>
                                      <p:tavLst>
                                        <p:tav tm="0">
                                          <p:val>
                                            <p:fltVal val="0"/>
                                          </p:val>
                                        </p:tav>
                                        <p:tav tm="100000">
                                          <p:val>
                                            <p:strVal val="#ppt_h"/>
                                          </p:val>
                                        </p:tav>
                                      </p:tavLst>
                                    </p:anim>
                                    <p:animEffect transition="in" filter="fade">
                                      <p:cBhvr>
                                        <p:cTn id="9" dur="500"/>
                                        <p:tgtEl>
                                          <p:spTgt spid="663"/>
                                        </p:tgtEl>
                                      </p:cBhvr>
                                    </p:animEffect>
                                  </p:childTnLst>
                                </p:cTn>
                              </p:par>
                              <p:par>
                                <p:cTn id="10" presetID="53" presetClass="entr" presetSubtype="16" fill="hold" nodeType="withEffect">
                                  <p:stCondLst>
                                    <p:cond delay="0"/>
                                  </p:stCondLst>
                                  <p:childTnLst>
                                    <p:set>
                                      <p:cBhvr>
                                        <p:cTn id="11" dur="1" fill="hold">
                                          <p:stCondLst>
                                            <p:cond delay="0"/>
                                          </p:stCondLst>
                                        </p:cTn>
                                        <p:tgtEl>
                                          <p:spTgt spid="655"/>
                                        </p:tgtEl>
                                        <p:attrNameLst>
                                          <p:attrName>style.visibility</p:attrName>
                                        </p:attrNameLst>
                                      </p:cBhvr>
                                      <p:to>
                                        <p:strVal val="visible"/>
                                      </p:to>
                                    </p:set>
                                    <p:anim calcmode="lin" valueType="num">
                                      <p:cBhvr>
                                        <p:cTn id="12" dur="500" fill="hold"/>
                                        <p:tgtEl>
                                          <p:spTgt spid="655"/>
                                        </p:tgtEl>
                                        <p:attrNameLst>
                                          <p:attrName>ppt_w</p:attrName>
                                        </p:attrNameLst>
                                      </p:cBhvr>
                                      <p:tavLst>
                                        <p:tav tm="0">
                                          <p:val>
                                            <p:fltVal val="0"/>
                                          </p:val>
                                        </p:tav>
                                        <p:tav tm="100000">
                                          <p:val>
                                            <p:strVal val="#ppt_w"/>
                                          </p:val>
                                        </p:tav>
                                      </p:tavLst>
                                    </p:anim>
                                    <p:anim calcmode="lin" valueType="num">
                                      <p:cBhvr>
                                        <p:cTn id="13" dur="500" fill="hold"/>
                                        <p:tgtEl>
                                          <p:spTgt spid="655"/>
                                        </p:tgtEl>
                                        <p:attrNameLst>
                                          <p:attrName>ppt_h</p:attrName>
                                        </p:attrNameLst>
                                      </p:cBhvr>
                                      <p:tavLst>
                                        <p:tav tm="0">
                                          <p:val>
                                            <p:fltVal val="0"/>
                                          </p:val>
                                        </p:tav>
                                        <p:tav tm="100000">
                                          <p:val>
                                            <p:strVal val="#ppt_h"/>
                                          </p:val>
                                        </p:tav>
                                      </p:tavLst>
                                    </p:anim>
                                    <p:animEffect transition="in" filter="fade">
                                      <p:cBhvr>
                                        <p:cTn id="14" dur="500"/>
                                        <p:tgtEl>
                                          <p:spTgt spid="655"/>
                                        </p:tgtEl>
                                      </p:cBhvr>
                                    </p:animEffect>
                                  </p:childTnLst>
                                </p:cTn>
                              </p:par>
                              <p:par>
                                <p:cTn id="15" presetID="53" presetClass="entr" presetSubtype="16" fill="hold" nodeType="withEffect">
                                  <p:stCondLst>
                                    <p:cond delay="0"/>
                                  </p:stCondLst>
                                  <p:childTnLst>
                                    <p:set>
                                      <p:cBhvr>
                                        <p:cTn id="16" dur="1" fill="hold">
                                          <p:stCondLst>
                                            <p:cond delay="0"/>
                                          </p:stCondLst>
                                        </p:cTn>
                                        <p:tgtEl>
                                          <p:spTgt spid="660"/>
                                        </p:tgtEl>
                                        <p:attrNameLst>
                                          <p:attrName>style.visibility</p:attrName>
                                        </p:attrNameLst>
                                      </p:cBhvr>
                                      <p:to>
                                        <p:strVal val="visible"/>
                                      </p:to>
                                    </p:set>
                                    <p:anim calcmode="lin" valueType="num">
                                      <p:cBhvr>
                                        <p:cTn id="17" dur="500" fill="hold"/>
                                        <p:tgtEl>
                                          <p:spTgt spid="660"/>
                                        </p:tgtEl>
                                        <p:attrNameLst>
                                          <p:attrName>ppt_w</p:attrName>
                                        </p:attrNameLst>
                                      </p:cBhvr>
                                      <p:tavLst>
                                        <p:tav tm="0">
                                          <p:val>
                                            <p:fltVal val="0"/>
                                          </p:val>
                                        </p:tav>
                                        <p:tav tm="100000">
                                          <p:val>
                                            <p:strVal val="#ppt_w"/>
                                          </p:val>
                                        </p:tav>
                                      </p:tavLst>
                                    </p:anim>
                                    <p:anim calcmode="lin" valueType="num">
                                      <p:cBhvr>
                                        <p:cTn id="18" dur="500" fill="hold"/>
                                        <p:tgtEl>
                                          <p:spTgt spid="660"/>
                                        </p:tgtEl>
                                        <p:attrNameLst>
                                          <p:attrName>ppt_h</p:attrName>
                                        </p:attrNameLst>
                                      </p:cBhvr>
                                      <p:tavLst>
                                        <p:tav tm="0">
                                          <p:val>
                                            <p:fltVal val="0"/>
                                          </p:val>
                                        </p:tav>
                                        <p:tav tm="100000">
                                          <p:val>
                                            <p:strVal val="#ppt_h"/>
                                          </p:val>
                                        </p:tav>
                                      </p:tavLst>
                                    </p:anim>
                                    <p:animEffect transition="in" filter="fade">
                                      <p:cBhvr>
                                        <p:cTn id="19" dur="500"/>
                                        <p:tgtEl>
                                          <p:spTgt spid="660"/>
                                        </p:tgtEl>
                                      </p:cBhvr>
                                    </p:animEffect>
                                  </p:childTnLst>
                                </p:cTn>
                              </p:par>
                              <p:par>
                                <p:cTn id="20" presetID="53" presetClass="entr" presetSubtype="16" fill="hold" nodeType="withEffect">
                                  <p:stCondLst>
                                    <p:cond delay="0"/>
                                  </p:stCondLst>
                                  <p:childTnLst>
                                    <p:set>
                                      <p:cBhvr>
                                        <p:cTn id="21" dur="1" fill="hold">
                                          <p:stCondLst>
                                            <p:cond delay="0"/>
                                          </p:stCondLst>
                                        </p:cTn>
                                        <p:tgtEl>
                                          <p:spTgt spid="668"/>
                                        </p:tgtEl>
                                        <p:attrNameLst>
                                          <p:attrName>style.visibility</p:attrName>
                                        </p:attrNameLst>
                                      </p:cBhvr>
                                      <p:to>
                                        <p:strVal val="visible"/>
                                      </p:to>
                                    </p:set>
                                    <p:anim calcmode="lin" valueType="num">
                                      <p:cBhvr>
                                        <p:cTn id="22" dur="500" fill="hold"/>
                                        <p:tgtEl>
                                          <p:spTgt spid="668"/>
                                        </p:tgtEl>
                                        <p:attrNameLst>
                                          <p:attrName>ppt_w</p:attrName>
                                        </p:attrNameLst>
                                      </p:cBhvr>
                                      <p:tavLst>
                                        <p:tav tm="0">
                                          <p:val>
                                            <p:fltVal val="0"/>
                                          </p:val>
                                        </p:tav>
                                        <p:tav tm="100000">
                                          <p:val>
                                            <p:strVal val="#ppt_w"/>
                                          </p:val>
                                        </p:tav>
                                      </p:tavLst>
                                    </p:anim>
                                    <p:anim calcmode="lin" valueType="num">
                                      <p:cBhvr>
                                        <p:cTn id="23" dur="500" fill="hold"/>
                                        <p:tgtEl>
                                          <p:spTgt spid="668"/>
                                        </p:tgtEl>
                                        <p:attrNameLst>
                                          <p:attrName>ppt_h</p:attrName>
                                        </p:attrNameLst>
                                      </p:cBhvr>
                                      <p:tavLst>
                                        <p:tav tm="0">
                                          <p:val>
                                            <p:fltVal val="0"/>
                                          </p:val>
                                        </p:tav>
                                        <p:tav tm="100000">
                                          <p:val>
                                            <p:strVal val="#ppt_h"/>
                                          </p:val>
                                        </p:tav>
                                      </p:tavLst>
                                    </p:anim>
                                    <p:animEffect transition="in" filter="fade">
                                      <p:cBhvr>
                                        <p:cTn id="24" dur="500"/>
                                        <p:tgtEl>
                                          <p:spTgt spid="66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51"/>
                                        </p:tgtEl>
                                        <p:attrNameLst>
                                          <p:attrName>style.visibility</p:attrName>
                                        </p:attrNameLst>
                                      </p:cBhvr>
                                      <p:to>
                                        <p:strVal val="visible"/>
                                      </p:to>
                                    </p:set>
                                    <p:animEffect transition="in" filter="wipe(down)">
                                      <p:cBhvr>
                                        <p:cTn id="29" dur="500"/>
                                        <p:tgtEl>
                                          <p:spTgt spid="651"/>
                                        </p:tgtEl>
                                      </p:cBhvr>
                                    </p:animEffect>
                                  </p:childTnLst>
                                </p:cTn>
                              </p:par>
                              <p:par>
                                <p:cTn id="30" presetID="22" presetClass="entr" presetSubtype="4" fill="hold" nodeType="withEffect">
                                  <p:stCondLst>
                                    <p:cond delay="0"/>
                                  </p:stCondLst>
                                  <p:childTnLst>
                                    <p:set>
                                      <p:cBhvr>
                                        <p:cTn id="31" dur="1" fill="hold">
                                          <p:stCondLst>
                                            <p:cond delay="0"/>
                                          </p:stCondLst>
                                        </p:cTn>
                                        <p:tgtEl>
                                          <p:spTgt spid="672"/>
                                        </p:tgtEl>
                                        <p:attrNameLst>
                                          <p:attrName>style.visibility</p:attrName>
                                        </p:attrNameLst>
                                      </p:cBhvr>
                                      <p:to>
                                        <p:strVal val="visible"/>
                                      </p:to>
                                    </p:set>
                                    <p:animEffect transition="in" filter="wipe(down)">
                                      <p:cBhvr>
                                        <p:cTn id="32" dur="500"/>
                                        <p:tgtEl>
                                          <p:spTgt spid="67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2"/>
                                        </p:tgtEl>
                                        <p:attrNameLst>
                                          <p:attrName>style.visibility</p:attrName>
                                        </p:attrNameLst>
                                      </p:cBhvr>
                                      <p:to>
                                        <p:strVal val="visible"/>
                                      </p:to>
                                    </p:set>
                                    <p:anim calcmode="lin" valueType="num">
                                      <p:cBhvr additive="base">
                                        <p:cTn id="37" dur="500" fill="hold"/>
                                        <p:tgtEl>
                                          <p:spTgt spid="652"/>
                                        </p:tgtEl>
                                        <p:attrNameLst>
                                          <p:attrName>ppt_x</p:attrName>
                                        </p:attrNameLst>
                                      </p:cBhvr>
                                      <p:tavLst>
                                        <p:tav tm="0">
                                          <p:val>
                                            <p:strVal val="#ppt_x"/>
                                          </p:val>
                                        </p:tav>
                                        <p:tav tm="100000">
                                          <p:val>
                                            <p:strVal val="#ppt_x"/>
                                          </p:val>
                                        </p:tav>
                                      </p:tavLst>
                                    </p:anim>
                                    <p:anim calcmode="lin" valueType="num">
                                      <p:cBhvr additive="base">
                                        <p:cTn id="38" dur="500" fill="hold"/>
                                        <p:tgtEl>
                                          <p:spTgt spid="6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74"/>
                                        </p:tgtEl>
                                        <p:attrNameLst>
                                          <p:attrName>style.visibility</p:attrName>
                                        </p:attrNameLst>
                                      </p:cBhvr>
                                      <p:to>
                                        <p:strVal val="visible"/>
                                      </p:to>
                                    </p:set>
                                    <p:animEffect transition="in" filter="wipe(down)">
                                      <p:cBhvr>
                                        <p:cTn id="43" dur="500"/>
                                        <p:tgtEl>
                                          <p:spTgt spid="67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49"/>
                                        </p:tgtEl>
                                        <p:attrNameLst>
                                          <p:attrName>style.visibility</p:attrName>
                                        </p:attrNameLst>
                                      </p:cBhvr>
                                      <p:to>
                                        <p:strVal val="visible"/>
                                      </p:to>
                                    </p:set>
                                    <p:animEffect transition="in" filter="wipe(down)">
                                      <p:cBhvr>
                                        <p:cTn id="46" dur="500"/>
                                        <p:tgtEl>
                                          <p:spTgt spid="64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50">
                                            <p:txEl>
                                              <p:pRg st="0" end="0"/>
                                            </p:txEl>
                                          </p:spTgt>
                                        </p:tgtEl>
                                        <p:attrNameLst>
                                          <p:attrName>style.visibility</p:attrName>
                                        </p:attrNameLst>
                                      </p:cBhvr>
                                      <p:to>
                                        <p:strVal val="visible"/>
                                      </p:to>
                                    </p:set>
                                    <p:animEffect transition="in" filter="fade">
                                      <p:cBhvr>
                                        <p:cTn id="51" dur="1000"/>
                                        <p:tgtEl>
                                          <p:spTgt spid="650">
                                            <p:txEl>
                                              <p:pRg st="0" end="0"/>
                                            </p:txEl>
                                          </p:spTgt>
                                        </p:tgtEl>
                                      </p:cBhvr>
                                    </p:animEffect>
                                    <p:anim calcmode="lin" valueType="num">
                                      <p:cBhvr>
                                        <p:cTn id="52" dur="1000" fill="hold"/>
                                        <p:tgtEl>
                                          <p:spTgt spid="650">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6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73"/>
                                        </p:tgtEl>
                                        <p:attrNameLst>
                                          <p:attrName>style.visibility</p:attrName>
                                        </p:attrNameLst>
                                      </p:cBhvr>
                                      <p:to>
                                        <p:strVal val="visible"/>
                                      </p:to>
                                    </p:set>
                                    <p:animEffect transition="in" filter="barn(inVertical)">
                                      <p:cBhvr>
                                        <p:cTn id="58" dur="500"/>
                                        <p:tgtEl>
                                          <p:spTgt spid="67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53"/>
                                        </p:tgtEl>
                                        <p:attrNameLst>
                                          <p:attrName>style.visibility</p:attrName>
                                        </p:attrNameLst>
                                      </p:cBhvr>
                                      <p:to>
                                        <p:strVal val="visible"/>
                                      </p:to>
                                    </p:set>
                                    <p:animEffect transition="in" filter="barn(inVertical)">
                                      <p:cBhvr>
                                        <p:cTn id="61" dur="500"/>
                                        <p:tgtEl>
                                          <p:spTgt spid="653"/>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54"/>
                                        </p:tgtEl>
                                        <p:attrNameLst>
                                          <p:attrName>style.visibility</p:attrName>
                                        </p:attrNameLst>
                                      </p:cBhvr>
                                      <p:to>
                                        <p:strVal val="visible"/>
                                      </p:to>
                                    </p:set>
                                    <p:anim calcmode="lin" valueType="num">
                                      <p:cBhvr additive="base">
                                        <p:cTn id="66" dur="500" fill="hold"/>
                                        <p:tgtEl>
                                          <p:spTgt spid="654"/>
                                        </p:tgtEl>
                                        <p:attrNameLst>
                                          <p:attrName>ppt_x</p:attrName>
                                        </p:attrNameLst>
                                      </p:cBhvr>
                                      <p:tavLst>
                                        <p:tav tm="0">
                                          <p:val>
                                            <p:strVal val="#ppt_x"/>
                                          </p:val>
                                        </p:tav>
                                        <p:tav tm="100000">
                                          <p:val>
                                            <p:strVal val="#ppt_x"/>
                                          </p:val>
                                        </p:tav>
                                      </p:tavLst>
                                    </p:anim>
                                    <p:anim calcmode="lin" valueType="num">
                                      <p:cBhvr additive="base">
                                        <p:cTn id="67" dur="500" fill="hold"/>
                                        <p:tgtEl>
                                          <p:spTgt spid="654"/>
                                        </p:tgtEl>
                                        <p:attrNameLst>
                                          <p:attrName>ppt_y</p:attrName>
                                        </p:attrNameLst>
                                      </p:cBhvr>
                                      <p:tavLst>
                                        <p:tav tm="0">
                                          <p:val>
                                            <p:strVal val="1+#ppt_h/2"/>
                                          </p:val>
                                        </p:tav>
                                        <p:tav tm="100000">
                                          <p:val>
                                            <p:strVal val="#ppt_y"/>
                                          </p:val>
                                        </p:tav>
                                      </p:tavLst>
                                    </p:anim>
                                  </p:childTnLst>
                                </p:cTn>
                              </p:par>
                              <p:par>
                                <p:cTn id="68" presetID="13" presetClass="entr" presetSubtype="16"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plus(in)">
                                      <p:cBhvr>
                                        <p:cTn id="7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p:bldP spid="651" grpId="0"/>
      <p:bldP spid="652" grpId="0"/>
      <p:bldP spid="653" grpId="0"/>
      <p:bldP spid="6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3823743" y="826029"/>
            <a:ext cx="1585600" cy="1585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7"/>
          <p:cNvSpPr txBox="1">
            <a:spLocks noGrp="1"/>
          </p:cNvSpPr>
          <p:nvPr>
            <p:ph type="title"/>
          </p:nvPr>
        </p:nvSpPr>
        <p:spPr>
          <a:xfrm>
            <a:off x="1417852" y="2590665"/>
            <a:ext cx="6932561" cy="1585600"/>
          </a:xfrm>
          <a:prstGeom prst="rect">
            <a:avLst/>
          </a:prstGeom>
        </p:spPr>
        <p:txBody>
          <a:bodyPr spcFirstLastPara="1" wrap="square" lIns="121900" tIns="121900" rIns="121900" bIns="121900" anchor="b" anchorCtr="0">
            <a:noAutofit/>
          </a:bodyPr>
          <a:lstStyle/>
          <a:p>
            <a:r>
              <a:rPr lang="en-US" sz="6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64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64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6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6400"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6400" dirty="0">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3823743" y="1106229"/>
            <a:ext cx="1585600" cy="1025200"/>
          </a:xfrm>
          <a:prstGeom prst="rect">
            <a:avLst/>
          </a:prstGeom>
        </p:spPr>
        <p:txBody>
          <a:bodyPr spcFirstLastPara="1" wrap="square" lIns="121900" tIns="121900" rIns="121900" bIns="121900" anchor="ctr" anchorCtr="0">
            <a:noAutofit/>
          </a:bodyPr>
          <a:lstStyle/>
          <a:p>
            <a:r>
              <a:rPr lang="en" dirty="0">
                <a:solidFill>
                  <a:srgbClr val="0000FF"/>
                </a:solidFill>
              </a:rPr>
              <a:t>02</a:t>
            </a:r>
            <a:endParaRPr dirty="0">
              <a:solidFill>
                <a:srgbClr val="0000FF"/>
              </a:solidFill>
            </a:endParaRPr>
          </a:p>
        </p:txBody>
      </p:sp>
      <p:grpSp>
        <p:nvGrpSpPr>
          <p:cNvPr id="1521" name="Google Shape;1521;p57"/>
          <p:cNvGrpSpPr/>
          <p:nvPr/>
        </p:nvGrpSpPr>
        <p:grpSpPr>
          <a:xfrm flipH="1">
            <a:off x="8363619" y="2567780"/>
            <a:ext cx="3664436" cy="45852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1" name="Google Shape;1611;p57"/>
          <p:cNvGrpSpPr/>
          <p:nvPr/>
        </p:nvGrpSpPr>
        <p:grpSpPr>
          <a:xfrm rot="-1125556" flipH="1">
            <a:off x="694079" y="4505333"/>
            <a:ext cx="1626143" cy="1599556"/>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7" name="Google Shape;1617;p57"/>
          <p:cNvGrpSpPr/>
          <p:nvPr/>
        </p:nvGrpSpPr>
        <p:grpSpPr>
          <a:xfrm>
            <a:off x="8792657" y="1502037"/>
            <a:ext cx="794281" cy="527993"/>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7"/>
          <p:cNvGrpSpPr/>
          <p:nvPr/>
        </p:nvGrpSpPr>
        <p:grpSpPr>
          <a:xfrm>
            <a:off x="767928" y="1763778"/>
            <a:ext cx="684805" cy="803993"/>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24" name="Google Shape;1624;p57"/>
          <p:cNvSpPr/>
          <p:nvPr/>
        </p:nvSpPr>
        <p:spPr>
          <a:xfrm flipH="1">
            <a:off x="10986584" y="470200"/>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7"/>
          <p:cNvSpPr/>
          <p:nvPr/>
        </p:nvSpPr>
        <p:spPr>
          <a:xfrm flipH="1">
            <a:off x="6054664" y="528928"/>
            <a:ext cx="420800" cy="4208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7"/>
          <p:cNvSpPr/>
          <p:nvPr/>
        </p:nvSpPr>
        <p:spPr>
          <a:xfrm flipH="1">
            <a:off x="3086005" y="6016680"/>
            <a:ext cx="307200" cy="3072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7"/>
          <p:cNvSpPr/>
          <p:nvPr/>
        </p:nvSpPr>
        <p:spPr>
          <a:xfrm flipH="1">
            <a:off x="5844264" y="5847191"/>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E93E2F2-F704-864C-A673-A93FB753C846}"/>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09894F56-F0E0-5BF0-901C-50AC5FC4BC07}"/>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DFB8D163-F1C6-CB71-A5D5-44CAD5868B1C}"/>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775632AB-C12C-48C9-F80C-BA978D8823D2}"/>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AFA8EDD5-7386-93FD-1771-E60C4FD8167E}"/>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195426DE-2D3B-A2F4-0D11-DC4BE04DEBD0}"/>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34938EA2-049E-FBC4-ABFD-BFC5175BE2AC}"/>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763E0569-5B4A-A27E-6DA5-C5A026451558}"/>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05BAE330-8659-3175-8285-2A8B571FD5E6}"/>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60D978AE-C95C-3CCE-7F17-81461F835915}"/>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42431624-6067-E371-4B60-0524DBC8C4C9}"/>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91247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par>
                                <p:cTn id="49" presetID="1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plus(in)">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504000" y="1351450"/>
            <a:ext cx="9760624" cy="832800"/>
          </a:xfrm>
          <a:prstGeom prst="rect">
            <a:avLst/>
          </a:prstGeom>
        </p:spPr>
        <p:txBody>
          <a:bodyPr spcFirstLastPara="1" wrap="square" lIns="121900" tIns="121900" rIns="121900" bIns="121900" anchor="t" anchorCtr="0">
            <a:noAutofit/>
          </a:bodyPr>
          <a:lstStyle/>
          <a:p>
            <a:r>
              <a:rPr lang="en-US" sz="3733" dirty="0">
                <a:latin typeface="Times New Roman" panose="02020603050405020304" pitchFamily="18" charset="0"/>
                <a:cs typeface="Times New Roman" panose="02020603050405020304" pitchFamily="18" charset="0"/>
              </a:rPr>
              <a:t>2. </a:t>
            </a:r>
            <a:r>
              <a:rPr lang="en-US" sz="3733" dirty="0" err="1">
                <a:latin typeface="Times New Roman" panose="02020603050405020304" pitchFamily="18" charset="0"/>
                <a:cs typeface="Times New Roman" panose="02020603050405020304" pitchFamily="18" charset="0"/>
              </a:rPr>
              <a:t>Tìm</a:t>
            </a:r>
            <a:r>
              <a:rPr lang="en-US" sz="3733" dirty="0">
                <a:latin typeface="Times New Roman" panose="02020603050405020304" pitchFamily="18" charset="0"/>
                <a:cs typeface="Times New Roman" panose="02020603050405020304" pitchFamily="18" charset="0"/>
              </a:rPr>
              <a:t> ý, </a:t>
            </a:r>
            <a:r>
              <a:rPr lang="en-US" sz="3733" dirty="0" err="1">
                <a:latin typeface="Times New Roman" panose="02020603050405020304" pitchFamily="18" charset="0"/>
                <a:cs typeface="Times New Roman" panose="02020603050405020304" pitchFamily="18" charset="0"/>
              </a:rPr>
              <a:t>lập</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dàn</a:t>
            </a:r>
            <a:r>
              <a:rPr lang="en-US" sz="3733" dirty="0">
                <a:latin typeface="Times New Roman" panose="02020603050405020304" pitchFamily="18" charset="0"/>
                <a:cs typeface="Times New Roman" panose="02020603050405020304" pitchFamily="18" charset="0"/>
              </a:rPr>
              <a:t> ý</a:t>
            </a:r>
            <a:endParaRPr sz="3733"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图片 11">
            <a:extLst>
              <a:ext uri="{FF2B5EF4-FFF2-40B4-BE49-F238E27FC236}">
                <a16:creationId xmlns:a16="http://schemas.microsoft.com/office/drawing/2014/main" id="{0F533D28-3329-5018-6562-7957640A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654" y="3138402"/>
            <a:ext cx="4546601" cy="3437241"/>
          </a:xfrm>
          <a:prstGeom prst="rect">
            <a:avLst/>
          </a:prstGeom>
        </p:spPr>
      </p:pic>
      <p:pic>
        <p:nvPicPr>
          <p:cNvPr id="3" name="图片 9" descr="0c5d450a7306911101ae9ac82e2f0242">
            <a:extLst>
              <a:ext uri="{FF2B5EF4-FFF2-40B4-BE49-F238E27FC236}">
                <a16:creationId xmlns:a16="http://schemas.microsoft.com/office/drawing/2014/main" id="{AE262CB3-B256-F5E6-FDC8-9A4042F0943C}"/>
              </a:ext>
            </a:extLst>
          </p:cNvPr>
          <p:cNvPicPr>
            <a:picLocks noChangeAspect="1"/>
          </p:cNvPicPr>
          <p:nvPr/>
        </p:nvPicPr>
        <p:blipFill>
          <a:blip r:embed="rId4"/>
          <a:stretch>
            <a:fillRect/>
          </a:stretch>
        </p:blipFill>
        <p:spPr>
          <a:xfrm>
            <a:off x="6946491" y="1384833"/>
            <a:ext cx="4741509" cy="3664183"/>
          </a:xfrm>
          <a:prstGeom prst="rect">
            <a:avLst/>
          </a:prstGeom>
        </p:spPr>
      </p:pic>
      <p:sp>
        <p:nvSpPr>
          <p:cNvPr id="4" name="文本框 15">
            <a:extLst>
              <a:ext uri="{FF2B5EF4-FFF2-40B4-BE49-F238E27FC236}">
                <a16:creationId xmlns:a16="http://schemas.microsoft.com/office/drawing/2014/main" id="{57511E46-ADD6-FD44-9E5C-DAFC5EDBD9FD}"/>
              </a:ext>
            </a:extLst>
          </p:cNvPr>
          <p:cNvSpPr txBox="1"/>
          <p:nvPr/>
        </p:nvSpPr>
        <p:spPr>
          <a:xfrm>
            <a:off x="7341476" y="1783241"/>
            <a:ext cx="4051952" cy="35394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Dựa</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phần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hướng</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dẫn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tìm</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ý (SGK/ tr. 62-63),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xác</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định</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những</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ý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cho</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nói</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Chọn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PHT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phù</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hợp</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với</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dạng</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văn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bản</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8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EBDDE0BC-5A56-D9EC-291F-E9C32BC6DBF3}"/>
              </a:ext>
            </a:extLst>
          </p:cNvPr>
          <p:cNvGrpSpPr/>
          <p:nvPr/>
        </p:nvGrpSpPr>
        <p:grpSpPr>
          <a:xfrm>
            <a:off x="1" y="0"/>
            <a:ext cx="12209781" cy="875030"/>
            <a:chOff x="0" y="0"/>
            <a:chExt cx="9157336" cy="656272"/>
          </a:xfrm>
        </p:grpSpPr>
        <p:sp>
          <p:nvSpPr>
            <p:cNvPr id="6" name="Freeform 3">
              <a:extLst>
                <a:ext uri="{FF2B5EF4-FFF2-40B4-BE49-F238E27FC236}">
                  <a16:creationId xmlns:a16="http://schemas.microsoft.com/office/drawing/2014/main" id="{EFAC538C-C606-BEDB-EDD4-49B0387536B9}"/>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 name="Rectangle 2">
              <a:extLst>
                <a:ext uri="{FF2B5EF4-FFF2-40B4-BE49-F238E27FC236}">
                  <a16:creationId xmlns:a16="http://schemas.microsoft.com/office/drawing/2014/main" id="{C9B076F9-017E-FBAC-5952-591FAC703764}"/>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Freeform 3">
              <a:extLst>
                <a:ext uri="{FF2B5EF4-FFF2-40B4-BE49-F238E27FC236}">
                  <a16:creationId xmlns:a16="http://schemas.microsoft.com/office/drawing/2014/main" id="{F8E341C4-5FC3-197A-134D-F55992239EED}"/>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9" name="Group 8">
              <a:extLst>
                <a:ext uri="{FF2B5EF4-FFF2-40B4-BE49-F238E27FC236}">
                  <a16:creationId xmlns:a16="http://schemas.microsoft.com/office/drawing/2014/main" id="{65C116C0-ADAF-E5ED-BE70-7B6B2D452D61}"/>
                </a:ext>
              </a:extLst>
            </p:cNvPr>
            <p:cNvGrpSpPr/>
            <p:nvPr/>
          </p:nvGrpSpPr>
          <p:grpSpPr>
            <a:xfrm>
              <a:off x="1206398" y="39923"/>
              <a:ext cx="404209" cy="616059"/>
              <a:chOff x="908603" y="80216"/>
              <a:chExt cx="538945" cy="676514"/>
            </a:xfrm>
          </p:grpSpPr>
          <p:sp>
            <p:nvSpPr>
              <p:cNvPr id="14" name="Freeform 4">
                <a:extLst>
                  <a:ext uri="{FF2B5EF4-FFF2-40B4-BE49-F238E27FC236}">
                    <a16:creationId xmlns:a16="http://schemas.microsoft.com/office/drawing/2014/main" id="{00515E1E-4770-BB1B-FE04-3DF7DFA9F1A9}"/>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5" name="Freeform 5">
                <a:extLst>
                  <a:ext uri="{FF2B5EF4-FFF2-40B4-BE49-F238E27FC236}">
                    <a16:creationId xmlns:a16="http://schemas.microsoft.com/office/drawing/2014/main" id="{83893441-C38E-F2ED-D604-D3528AF0DAD6}"/>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0" name="Freeform 6">
              <a:extLst>
                <a:ext uri="{FF2B5EF4-FFF2-40B4-BE49-F238E27FC236}">
                  <a16:creationId xmlns:a16="http://schemas.microsoft.com/office/drawing/2014/main" id="{BBCED968-529A-EA27-BA71-9C1FBD63426A}"/>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1" name="Rectangle 10">
              <a:extLst>
                <a:ext uri="{FF2B5EF4-FFF2-40B4-BE49-F238E27FC236}">
                  <a16:creationId xmlns:a16="http://schemas.microsoft.com/office/drawing/2014/main" id="{0FA91BC6-CBF6-C11A-2757-1FDC4EF81766}"/>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12" name="Rounded Rectangle 55">
              <a:extLst>
                <a:ext uri="{FF2B5EF4-FFF2-40B4-BE49-F238E27FC236}">
                  <a16:creationId xmlns:a16="http://schemas.microsoft.com/office/drawing/2014/main" id="{2507E118-A669-8CA3-7A44-56C524343AE8}"/>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3" name="Rectangle 12">
              <a:extLst>
                <a:ext uri="{FF2B5EF4-FFF2-40B4-BE49-F238E27FC236}">
                  <a16:creationId xmlns:a16="http://schemas.microsoft.com/office/drawing/2014/main" id="{20148DC5-22C6-50B5-F8B7-DCF115A4FC66}"/>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87897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51;p25">
            <a:extLst>
              <a:ext uri="{FF2B5EF4-FFF2-40B4-BE49-F238E27FC236}">
                <a16:creationId xmlns:a16="http://schemas.microsoft.com/office/drawing/2014/main" id="{235FB2DB-ACAB-B17E-7E4D-7F06E3AB90DA}"/>
              </a:ext>
            </a:extLst>
          </p:cNvPr>
          <p:cNvPicPr preferRelativeResize="0"/>
          <p:nvPr/>
        </p:nvPicPr>
        <p:blipFill>
          <a:blip r:embed="rId2">
            <a:alphaModFix/>
          </a:blip>
          <a:stretch>
            <a:fillRect/>
          </a:stretch>
        </p:blipFill>
        <p:spPr>
          <a:xfrm rot="-886744">
            <a:off x="11336478" y="144831"/>
            <a:ext cx="594797" cy="831139"/>
          </a:xfrm>
          <a:prstGeom prst="rect">
            <a:avLst/>
          </a:prstGeom>
          <a:noFill/>
          <a:ln>
            <a:noFill/>
          </a:ln>
        </p:spPr>
      </p:pic>
      <p:pic>
        <p:nvPicPr>
          <p:cNvPr id="7" name="Google Shape;1052;p25">
            <a:extLst>
              <a:ext uri="{FF2B5EF4-FFF2-40B4-BE49-F238E27FC236}">
                <a16:creationId xmlns:a16="http://schemas.microsoft.com/office/drawing/2014/main" id="{4A334565-1D81-4AF1-9B5F-DEB8333F4FD5}"/>
              </a:ext>
            </a:extLst>
          </p:cNvPr>
          <p:cNvPicPr preferRelativeResize="0"/>
          <p:nvPr/>
        </p:nvPicPr>
        <p:blipFill>
          <a:blip r:embed="rId3">
            <a:alphaModFix/>
          </a:blip>
          <a:stretch>
            <a:fillRect/>
          </a:stretch>
        </p:blipFill>
        <p:spPr>
          <a:xfrm rot="712773">
            <a:off x="10448217" y="4884649"/>
            <a:ext cx="1536080" cy="2177763"/>
          </a:xfrm>
          <a:prstGeom prst="rect">
            <a:avLst/>
          </a:prstGeom>
          <a:noFill/>
          <a:ln>
            <a:noFill/>
          </a:ln>
        </p:spPr>
      </p:pic>
      <p:pic>
        <p:nvPicPr>
          <p:cNvPr id="17" name="Google Shape;1128;p29">
            <a:extLst>
              <a:ext uri="{FF2B5EF4-FFF2-40B4-BE49-F238E27FC236}">
                <a16:creationId xmlns:a16="http://schemas.microsoft.com/office/drawing/2014/main" id="{FC442829-873C-34FE-28A1-DBD4978B6B8D}"/>
              </a:ext>
            </a:extLst>
          </p:cNvPr>
          <p:cNvPicPr preferRelativeResize="0"/>
          <p:nvPr/>
        </p:nvPicPr>
        <p:blipFill>
          <a:blip r:embed="rId2">
            <a:alphaModFix/>
          </a:blip>
          <a:stretch>
            <a:fillRect/>
          </a:stretch>
        </p:blipFill>
        <p:spPr>
          <a:xfrm rot="155269" flipH="1">
            <a:off x="10922554" y="5802791"/>
            <a:ext cx="1001551" cy="950367"/>
          </a:xfrm>
          <a:prstGeom prst="rect">
            <a:avLst/>
          </a:prstGeom>
          <a:noFill/>
          <a:ln>
            <a:noFill/>
          </a:ln>
        </p:spPr>
      </p:pic>
      <p:pic>
        <p:nvPicPr>
          <p:cNvPr id="18" name="Google Shape;1130;p29">
            <a:extLst>
              <a:ext uri="{FF2B5EF4-FFF2-40B4-BE49-F238E27FC236}">
                <a16:creationId xmlns:a16="http://schemas.microsoft.com/office/drawing/2014/main" id="{26736CE6-8096-E5CC-F3BE-A1587457D92E}"/>
              </a:ext>
            </a:extLst>
          </p:cNvPr>
          <p:cNvPicPr preferRelativeResize="0"/>
          <p:nvPr/>
        </p:nvPicPr>
        <p:blipFill>
          <a:blip r:embed="rId4">
            <a:alphaModFix/>
          </a:blip>
          <a:stretch>
            <a:fillRect/>
          </a:stretch>
        </p:blipFill>
        <p:spPr>
          <a:xfrm>
            <a:off x="294601" y="270955"/>
            <a:ext cx="787527" cy="837973"/>
          </a:xfrm>
          <a:prstGeom prst="rect">
            <a:avLst/>
          </a:prstGeom>
          <a:noFill/>
          <a:ln>
            <a:noFill/>
          </a:ln>
        </p:spPr>
      </p:pic>
      <p:pic>
        <p:nvPicPr>
          <p:cNvPr id="4" name="Picture 3">
            <a:extLst>
              <a:ext uri="{FF2B5EF4-FFF2-40B4-BE49-F238E27FC236}">
                <a16:creationId xmlns:a16="http://schemas.microsoft.com/office/drawing/2014/main" id="{DE573F23-7905-9BE2-7D9C-A2A2D833BC01}"/>
              </a:ext>
            </a:extLst>
          </p:cNvPr>
          <p:cNvPicPr>
            <a:picLocks noChangeAspect="1"/>
          </p:cNvPicPr>
          <p:nvPr/>
        </p:nvPicPr>
        <p:blipFill>
          <a:blip r:embed="rId5"/>
          <a:stretch>
            <a:fillRect/>
          </a:stretch>
        </p:blipFill>
        <p:spPr>
          <a:xfrm>
            <a:off x="1690107" y="619245"/>
            <a:ext cx="787136" cy="979367"/>
          </a:xfrm>
          <a:prstGeom prst="rect">
            <a:avLst/>
          </a:prstGeom>
        </p:spPr>
      </p:pic>
      <p:sp>
        <p:nvSpPr>
          <p:cNvPr id="5" name="Google Shape;2675;p42">
            <a:extLst>
              <a:ext uri="{FF2B5EF4-FFF2-40B4-BE49-F238E27FC236}">
                <a16:creationId xmlns:a16="http://schemas.microsoft.com/office/drawing/2014/main" id="{68379DEB-445D-D855-DD54-919FF1E7C14B}"/>
              </a:ext>
            </a:extLst>
          </p:cNvPr>
          <p:cNvSpPr txBox="1">
            <a:spLocks noGrp="1"/>
          </p:cNvSpPr>
          <p:nvPr/>
        </p:nvSpPr>
        <p:spPr>
          <a:xfrm>
            <a:off x="420624" y="-213800"/>
            <a:ext cx="8817933" cy="154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2000"/>
              <a:buFont typeface="Pangolin"/>
              <a:buNone/>
              <a:defRPr sz="12000" b="0" i="0" u="none" strike="noStrike" cap="none">
                <a:solidFill>
                  <a:schemeClr val="accent2"/>
                </a:solidFill>
                <a:latin typeface="Pangolin"/>
                <a:ea typeface="Pangolin"/>
                <a:cs typeface="Pangolin"/>
                <a:sym typeface="Pangolin"/>
              </a:defRPr>
            </a:lvl1pPr>
            <a:lvl2pPr marR="0" lvl="1"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DD942A"/>
              </a:buClr>
              <a:buSzPts val="12000"/>
              <a:buFont typeface="Pangolin"/>
              <a:buNone/>
              <a:tabLst/>
              <a:defRPr/>
            </a:pPr>
            <a:r>
              <a:rPr kumimoji="0" lang="en-US"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rPr>
              <a:t>2. </a:t>
            </a:r>
            <a:r>
              <a:rPr kumimoji="0" lang="en-US" sz="3733" b="1" i="0" u="none" strike="noStrike" kern="0" cap="none" spc="0" normalizeH="0" baseline="0" noProof="0" dirty="0" err="1">
                <a:ln>
                  <a:noFill/>
                </a:ln>
                <a:solidFill>
                  <a:srgbClr val="007491"/>
                </a:solidFill>
                <a:effectLst/>
                <a:uLnTx/>
                <a:uFillTx/>
                <a:latin typeface="Times New Roman" panose="02020603050405020304" pitchFamily="18" charset="0"/>
                <a:cs typeface="Times New Roman" panose="02020603050405020304" pitchFamily="18" charset="0"/>
                <a:sym typeface="Pangolin"/>
              </a:rPr>
              <a:t>Tìm</a:t>
            </a:r>
            <a:r>
              <a:rPr kumimoji="0" lang="en-US"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rPr>
              <a:t> ý, </a:t>
            </a:r>
            <a:r>
              <a:rPr kumimoji="0" lang="en-US" sz="3733" b="1" i="0" u="none" strike="noStrike" kern="0" cap="none" spc="0" normalizeH="0" baseline="0" noProof="0" dirty="0" err="1">
                <a:ln>
                  <a:noFill/>
                </a:ln>
                <a:solidFill>
                  <a:srgbClr val="007491"/>
                </a:solidFill>
                <a:effectLst/>
                <a:uLnTx/>
                <a:uFillTx/>
                <a:latin typeface="Times New Roman" panose="02020603050405020304" pitchFamily="18" charset="0"/>
                <a:cs typeface="Times New Roman" panose="02020603050405020304" pitchFamily="18" charset="0"/>
                <a:sym typeface="Pangolin"/>
              </a:rPr>
              <a:t>lập</a:t>
            </a:r>
            <a:r>
              <a:rPr kumimoji="0" lang="en-US"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rPr>
              <a:t> </a:t>
            </a:r>
            <a:r>
              <a:rPr kumimoji="0" lang="en-US" sz="3733" b="1" i="0" u="none" strike="noStrike" kern="0" cap="none" spc="0" normalizeH="0" baseline="0" noProof="0" dirty="0" err="1">
                <a:ln>
                  <a:noFill/>
                </a:ln>
                <a:solidFill>
                  <a:srgbClr val="007491"/>
                </a:solidFill>
                <a:effectLst/>
                <a:uLnTx/>
                <a:uFillTx/>
                <a:latin typeface="Times New Roman" panose="02020603050405020304" pitchFamily="18" charset="0"/>
                <a:cs typeface="Times New Roman" panose="02020603050405020304" pitchFamily="18" charset="0"/>
                <a:sym typeface="Pangolin"/>
              </a:rPr>
              <a:t>dàn</a:t>
            </a:r>
            <a:r>
              <a:rPr kumimoji="0" lang="en-US"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rPr>
              <a:t> ý</a:t>
            </a:r>
            <a:endParaRPr kumimoji="0"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endParaRPr>
          </a:p>
        </p:txBody>
      </p:sp>
      <p:sp>
        <p:nvSpPr>
          <p:cNvPr id="11" name="TextBox 10">
            <a:extLst>
              <a:ext uri="{FF2B5EF4-FFF2-40B4-BE49-F238E27FC236}">
                <a16:creationId xmlns:a16="http://schemas.microsoft.com/office/drawing/2014/main" id="{874B0C87-219E-1FC0-5613-2927187D394F}"/>
              </a:ext>
            </a:extLst>
          </p:cNvPr>
          <p:cNvSpPr txBox="1"/>
          <p:nvPr/>
        </p:nvSpPr>
        <p:spPr>
          <a:xfrm>
            <a:off x="1276131" y="879112"/>
            <a:ext cx="9639737" cy="738664"/>
          </a:xfrm>
          <a:prstGeom prst="rect">
            <a:avLst/>
          </a:prstGeom>
          <a:noFill/>
        </p:spPr>
        <p:txBody>
          <a:bodyPr wrap="square">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222828"/>
                </a:solidFill>
                <a:effectLst/>
                <a:uLnTx/>
                <a:uFillTx/>
                <a:latin typeface="Times New Roman" panose="02020603050405020304" pitchFamily="18" charset="0"/>
                <a:ea typeface="Times New Roman" panose="02020603050405020304" pitchFamily="18" charset="0"/>
                <a:cs typeface="+mn-cs"/>
              </a:rPr>
              <a:t>PHIẾU TÌM Ý</a:t>
            </a:r>
            <a:endParaRPr kumimoji="0" lang="en-US" sz="1400" b="0" i="0" u="none" strike="noStrike" kern="1200" cap="none" spc="0" normalizeH="0" baseline="0" noProof="0" dirty="0">
              <a:ln>
                <a:noFill/>
              </a:ln>
              <a:solidFill>
                <a:srgbClr val="222828"/>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396" rtl="0" eaLnBrk="1" fontAlgn="auto" latinLnBrk="0" hangingPunct="1">
              <a:lnSpc>
                <a:spcPct val="100000"/>
              </a:lnSpc>
              <a:spcBef>
                <a:spcPts val="0"/>
              </a:spcBef>
              <a:spcAft>
                <a:spcPts val="0"/>
              </a:spcAft>
              <a:buClrTx/>
              <a:buSzTx/>
              <a:buFontTx/>
              <a:buNone/>
              <a:tabLst/>
              <a:defRPr/>
            </a:pPr>
            <a:r>
              <a:rPr lang="en-US"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Trao </a:t>
            </a:r>
            <a:r>
              <a:rPr lang="en-US" sz="2400" dirty="0" err="1">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đổi</a:t>
            </a:r>
            <a:r>
              <a:rPr lang="en-US"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một vấn đề có liên quan đến cơ hội và thách thức đối v</a:t>
            </a:r>
            <a:r>
              <a:rPr lang="en-US"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a:t>
            </a:r>
            <a:r>
              <a:rPr lang="vi-VN"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i đất n</a:t>
            </a:r>
            <a:r>
              <a:rPr lang="en-US"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ư</a:t>
            </a:r>
            <a:r>
              <a:rPr lang="vi-VN"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ớc </a:t>
            </a:r>
            <a:endParaRPr lang="en-US"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3" name="TextBox 2">
            <a:extLst>
              <a:ext uri="{FF2B5EF4-FFF2-40B4-BE49-F238E27FC236}">
                <a16:creationId xmlns:a16="http://schemas.microsoft.com/office/drawing/2014/main" id="{7CFD0DD4-D7CB-3D47-551B-4484939C11AA}"/>
              </a:ext>
            </a:extLst>
          </p:cNvPr>
          <p:cNvSpPr txBox="1"/>
          <p:nvPr/>
        </p:nvSpPr>
        <p:spPr>
          <a:xfrm>
            <a:off x="390174" y="1714440"/>
            <a:ext cx="11411649" cy="4893647"/>
          </a:xfrm>
          <a:prstGeom prst="rect">
            <a:avLst/>
          </a:prstGeom>
          <a:noFill/>
        </p:spPr>
        <p:txBody>
          <a:bodyPr wrap="square">
            <a:spAutoFit/>
          </a:bodyPr>
          <a:lstStyle/>
          <a:p>
            <a:pPr marL="342900" lvl="0" indent="-342900">
              <a:buClr>
                <a:srgbClr val="000000"/>
              </a:buClr>
              <a:buSzPts val="1100"/>
              <a:buFont typeface="Symbol" panose="05050102010706020507" pitchFamily="18" charset="2"/>
              <a:buChar char="-"/>
              <a:tabLst>
                <a:tab pos="476250"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Giải thích và xác định các biểu hiện của vấn đề muốn trình bày.</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81330"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Phân tích vấn đề: Lí giải mặt tốt/ xấu, tích cực/ tiêu cực,... của vấn đề; lí giải sự ảnh h</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ưở</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ng/ tác động của vấn đề đến (những) cơ hội phát triển và/ hay thách th</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ứ</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c đặt ra v</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đất nước; sử dụng lí lẽ, bằng chứng thuyết phục để làm sáng tỏ quan điểm cá nhân.</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81330"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Nêu ý nghĩa, rút ra bài học nhận thức và hành động liên quan đến vấn đề; chú ý đến những hành động cụ thể để nắm bắt cơ hội và khắc phục, đối phó v</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thách thức.</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79400" algn="just"/>
            <a:r>
              <a:rPr lang="vi-VN" sz="2400" b="1" dirty="0">
                <a:solidFill>
                  <a:srgbClr val="0000FF"/>
                </a:solidFill>
                <a:effectLst/>
                <a:latin typeface="Times New Roman" panose="02020603050405020304" pitchFamily="18" charset="0"/>
                <a:ea typeface="Times New Roman" panose="02020603050405020304" pitchFamily="18" charset="0"/>
              </a:rPr>
              <a:t>Nếu chuyển nội dung ở phần Viết thành dàn ý sử dụng cho bài thuyết trình, bạn nên:</a:t>
            </a:r>
            <a:endParaRPr lang="en-US" sz="2400" b="1" dirty="0">
              <a:solidFill>
                <a:srgbClr val="0000FF"/>
              </a:solidFill>
              <a:effectLst/>
              <a:latin typeface="Times New Roman" panose="02020603050405020304" pitchFamily="18" charset="0"/>
              <a:ea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81330"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Xác định kết cấu ba phần của bài thuyết trình: mở đầu, nội dung chính, kết thúc.</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81330"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Tóm tắt bài thuyết trình dưới dạng sơ đồ, từ khoá để dễ theo dõi khi nói; chọn lọc nội dung phù họp v</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th</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gian nói.</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81330" algn="l"/>
              </a:tabLst>
            </a:pPr>
            <a:r>
              <a:rPr lang="vi-VN" sz="2400" dirty="0">
                <a:effectLst/>
                <a:latin typeface="Times New Roman" panose="02020603050405020304" pitchFamily="18" charset="0"/>
                <a:ea typeface="Times New Roman" panose="02020603050405020304" pitchFamily="18" charset="0"/>
              </a:rPr>
              <a:t>Xác định những ý cần sự hỗ trợ của các phương tiện trực quan và cách sử dụng hiệu quả các phương tiện ấy.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653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505270" y="2171804"/>
            <a:ext cx="6610869" cy="2106400"/>
          </a:xfrm>
          <a:prstGeom prst="rect">
            <a:avLst/>
          </a:prstGeom>
        </p:spPr>
        <p:txBody>
          <a:bodyPr spcFirstLastPara="1" wrap="square" lIns="121900" tIns="121900" rIns="121900" bIns="121900" anchor="b" anchorCtr="0">
            <a:noAutofit/>
          </a:bodyPr>
          <a:lstStyle/>
          <a:p>
            <a:r>
              <a:rPr lang="en-US" sz="8000" dirty="0" err="1">
                <a:solidFill>
                  <a:srgbClr val="0000FF"/>
                </a:solidFill>
                <a:latin typeface="Times New Roman" panose="02020603050405020304" pitchFamily="18" charset="0"/>
                <a:cs typeface="Times New Roman" panose="02020603050405020304" pitchFamily="18" charset="0"/>
              </a:rPr>
              <a:t>Hoạt</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động</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luyện</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tập</a:t>
            </a:r>
            <a:endParaRPr sz="4800" u="sng" dirty="0">
              <a:solidFill>
                <a:srgbClr val="0000FF"/>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10629254" y="259560"/>
            <a:ext cx="684805" cy="803993"/>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6" name="Google Shape;576;p38"/>
          <p:cNvGrpSpPr/>
          <p:nvPr/>
        </p:nvGrpSpPr>
        <p:grpSpPr>
          <a:xfrm>
            <a:off x="2929231" y="3912021"/>
            <a:ext cx="684805" cy="803993"/>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0" name="Google Shape;580;p38"/>
          <p:cNvSpPr/>
          <p:nvPr/>
        </p:nvSpPr>
        <p:spPr>
          <a:xfrm flipH="1">
            <a:off x="6530804" y="523968"/>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1" name="Google Shape;581;p38"/>
          <p:cNvGrpSpPr/>
          <p:nvPr/>
        </p:nvGrpSpPr>
        <p:grpSpPr>
          <a:xfrm>
            <a:off x="5901145" y="5568307"/>
            <a:ext cx="751867" cy="614968"/>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 name="Google Shape;584;p38"/>
          <p:cNvGrpSpPr/>
          <p:nvPr/>
        </p:nvGrpSpPr>
        <p:grpSpPr>
          <a:xfrm>
            <a:off x="10873498" y="4572292"/>
            <a:ext cx="684849" cy="733067"/>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5694018" y="1216853"/>
            <a:ext cx="6497983" cy="5641148"/>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6225574" y="2972300"/>
            <a:ext cx="5800703" cy="3351616"/>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6289865" y="1762671"/>
            <a:ext cx="5143825" cy="4549509"/>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628706" y="4905143"/>
            <a:ext cx="1626143" cy="1599556"/>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541310" y="1845088"/>
            <a:ext cx="684805" cy="803993"/>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5947345" y="5285189"/>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51568" y="165995"/>
            <a:ext cx="1746005" cy="1234031"/>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E238DA67-7338-6FE2-3E16-4C7854449651}"/>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D2D689BE-33DA-7F29-E431-533D42BAF968}"/>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76" name="Rectangle 2">
              <a:extLst>
                <a:ext uri="{FF2B5EF4-FFF2-40B4-BE49-F238E27FC236}">
                  <a16:creationId xmlns:a16="http://schemas.microsoft.com/office/drawing/2014/main" id="{AFEC7DDB-6D24-FB4E-F150-E51C319BCF6F}"/>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77" name="Freeform 3">
              <a:extLst>
                <a:ext uri="{FF2B5EF4-FFF2-40B4-BE49-F238E27FC236}">
                  <a16:creationId xmlns:a16="http://schemas.microsoft.com/office/drawing/2014/main" id="{DEFCF91E-D04A-B23F-F31D-240D6AFEEAF2}"/>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478" name="Group 477">
              <a:extLst>
                <a:ext uri="{FF2B5EF4-FFF2-40B4-BE49-F238E27FC236}">
                  <a16:creationId xmlns:a16="http://schemas.microsoft.com/office/drawing/2014/main" id="{A29CCA38-B3B7-7DA8-3A0E-8E08A55E14A2}"/>
                </a:ext>
              </a:extLst>
            </p:cNvPr>
            <p:cNvGrpSpPr/>
            <p:nvPr/>
          </p:nvGrpSpPr>
          <p:grpSpPr>
            <a:xfrm>
              <a:off x="1206398" y="39923"/>
              <a:ext cx="404209" cy="616059"/>
              <a:chOff x="908603" y="80216"/>
              <a:chExt cx="538945" cy="676514"/>
            </a:xfrm>
          </p:grpSpPr>
          <p:sp>
            <p:nvSpPr>
              <p:cNvPr id="483" name="Freeform 4">
                <a:extLst>
                  <a:ext uri="{FF2B5EF4-FFF2-40B4-BE49-F238E27FC236}">
                    <a16:creationId xmlns:a16="http://schemas.microsoft.com/office/drawing/2014/main" id="{BF578E8D-8BD8-BE44-F94F-1F864D5FD53F}"/>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84" name="Freeform 5">
                <a:extLst>
                  <a:ext uri="{FF2B5EF4-FFF2-40B4-BE49-F238E27FC236}">
                    <a16:creationId xmlns:a16="http://schemas.microsoft.com/office/drawing/2014/main" id="{C229B47B-8C4B-D1CC-26C8-9A84B2B5D989}"/>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479" name="Freeform 6">
              <a:extLst>
                <a:ext uri="{FF2B5EF4-FFF2-40B4-BE49-F238E27FC236}">
                  <a16:creationId xmlns:a16="http://schemas.microsoft.com/office/drawing/2014/main" id="{82230498-0CDE-08BA-4512-4CC059AD054A}"/>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80" name="Rectangle 479">
              <a:extLst>
                <a:ext uri="{FF2B5EF4-FFF2-40B4-BE49-F238E27FC236}">
                  <a16:creationId xmlns:a16="http://schemas.microsoft.com/office/drawing/2014/main" id="{D8F8D961-90AD-3722-86D8-E5C34BF2973F}"/>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481" name="Rounded Rectangle 55">
              <a:extLst>
                <a:ext uri="{FF2B5EF4-FFF2-40B4-BE49-F238E27FC236}">
                  <a16:creationId xmlns:a16="http://schemas.microsoft.com/office/drawing/2014/main" id="{23C03D8A-C331-CD24-9FF1-011A56976F84}"/>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482" name="Rectangle 481">
              <a:extLst>
                <a:ext uri="{FF2B5EF4-FFF2-40B4-BE49-F238E27FC236}">
                  <a16:creationId xmlns:a16="http://schemas.microsoft.com/office/drawing/2014/main" id="{891C0114-5CB3-DBD9-B3AE-E1920374571E}"/>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4943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par>
                                <p:cTn id="53" presetID="13" presetClass="entr" presetSubtype="16"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plus(in)">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69" name="Google Shape;1369;p51"/>
          <p:cNvGrpSpPr/>
          <p:nvPr/>
        </p:nvGrpSpPr>
        <p:grpSpPr>
          <a:xfrm>
            <a:off x="-18" y="-110"/>
            <a:ext cx="12202119" cy="6858329"/>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51"/>
            <p:cNvSpPr/>
            <p:nvPr/>
          </p:nvSpPr>
          <p:spPr>
            <a:xfrm>
              <a:off x="949125" y="1291174"/>
              <a:ext cx="3953150" cy="244215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51"/>
            <p:cNvSpPr/>
            <p:nvPr/>
          </p:nvSpPr>
          <p:spPr>
            <a:xfrm>
              <a:off x="935075" y="1275243"/>
              <a:ext cx="3983926" cy="2474808"/>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51" name="Google Shape;1551;p51"/>
          <p:cNvSpPr txBox="1">
            <a:spLocks noGrp="1"/>
          </p:cNvSpPr>
          <p:nvPr>
            <p:ph type="title"/>
          </p:nvPr>
        </p:nvSpPr>
        <p:spPr>
          <a:xfrm>
            <a:off x="1564506" y="553709"/>
            <a:ext cx="6073388" cy="3825600"/>
          </a:xfrm>
          <a:prstGeom prst="rect">
            <a:avLst/>
          </a:prstGeom>
        </p:spPr>
        <p:txBody>
          <a:bodyPr spcFirstLastPara="1" wrap="square" lIns="121900" tIns="121900" rIns="121900" bIns="121900" anchor="ctr" anchorCtr="0">
            <a:noAutofit/>
          </a:bodyPr>
          <a:lstStyle/>
          <a:p>
            <a:r>
              <a:rPr lang="en" sz="3733" dirty="0">
                <a:solidFill>
                  <a:schemeClr val="bg1"/>
                </a:solidFill>
                <a:latin typeface="Times New Roman" panose="02020603050405020304" pitchFamily="18" charset="0"/>
                <a:cs typeface="Times New Roman" panose="02020603050405020304" pitchFamily="18" charset="0"/>
              </a:rPr>
              <a:t> </a:t>
            </a:r>
            <a:r>
              <a:rPr lang="en" sz="9600" dirty="0">
                <a:solidFill>
                  <a:schemeClr val="bg1"/>
                </a:solidFill>
                <a:latin typeface="Times New Roman" panose="02020603050405020304" pitchFamily="18" charset="0"/>
                <a:cs typeface="Times New Roman" panose="02020603050405020304" pitchFamily="18" charset="0"/>
              </a:rPr>
              <a:t>2.</a:t>
            </a:r>
            <a:r>
              <a:rPr lang="en" sz="8800" dirty="0">
                <a:solidFill>
                  <a:schemeClr val="bg1"/>
                </a:solidFill>
                <a:latin typeface="Times New Roman" panose="02020603050405020304" pitchFamily="18" charset="0"/>
                <a:cs typeface="Times New Roman" panose="02020603050405020304" pitchFamily="18" charset="0"/>
              </a:rPr>
              <a:t> </a:t>
            </a:r>
            <a:br>
              <a:rPr lang="en" sz="3733" dirty="0">
                <a:solidFill>
                  <a:schemeClr val="bg1"/>
                </a:solidFill>
                <a:latin typeface="Times New Roman" panose="02020603050405020304" pitchFamily="18" charset="0"/>
                <a:cs typeface="Times New Roman" panose="02020603050405020304" pitchFamily="18" charset="0"/>
              </a:rPr>
            </a:br>
            <a:r>
              <a:rPr lang="en-US" sz="5333" dirty="0" err="1">
                <a:solidFill>
                  <a:schemeClr val="bg1"/>
                </a:solidFill>
                <a:latin typeface="Times New Roman" panose="02020603050405020304" pitchFamily="18" charset="0"/>
                <a:cs typeface="Times New Roman" panose="02020603050405020304" pitchFamily="18" charset="0"/>
              </a:rPr>
              <a:t>Trình</a:t>
            </a:r>
            <a:r>
              <a:rPr lang="en-US" sz="5333" dirty="0">
                <a:solidFill>
                  <a:schemeClr val="bg1"/>
                </a:solidFill>
                <a:latin typeface="Times New Roman" panose="02020603050405020304" pitchFamily="18" charset="0"/>
                <a:cs typeface="Times New Roman" panose="02020603050405020304" pitchFamily="18" charset="0"/>
              </a:rPr>
              <a:t> </a:t>
            </a:r>
            <a:r>
              <a:rPr lang="en-US" sz="5333" dirty="0" err="1">
                <a:solidFill>
                  <a:schemeClr val="bg1"/>
                </a:solidFill>
                <a:latin typeface="Times New Roman" panose="02020603050405020304" pitchFamily="18" charset="0"/>
                <a:cs typeface="Times New Roman" panose="02020603050405020304" pitchFamily="18" charset="0"/>
              </a:rPr>
              <a:t>bày</a:t>
            </a:r>
            <a:r>
              <a:rPr lang="en-US" sz="5333" dirty="0">
                <a:solidFill>
                  <a:schemeClr val="bg1"/>
                </a:solidFill>
                <a:latin typeface="Times New Roman" panose="02020603050405020304" pitchFamily="18" charset="0"/>
                <a:cs typeface="Times New Roman" panose="02020603050405020304" pitchFamily="18" charset="0"/>
              </a:rPr>
              <a:t> </a:t>
            </a:r>
            <a:r>
              <a:rPr lang="en-US" sz="5333" dirty="0" err="1">
                <a:solidFill>
                  <a:schemeClr val="bg1"/>
                </a:solidFill>
                <a:latin typeface="Times New Roman" panose="02020603050405020304" pitchFamily="18" charset="0"/>
                <a:cs typeface="Times New Roman" panose="02020603050405020304" pitchFamily="18" charset="0"/>
              </a:rPr>
              <a:t>bài</a:t>
            </a:r>
            <a:r>
              <a:rPr lang="en-US" sz="5333" dirty="0">
                <a:solidFill>
                  <a:schemeClr val="bg1"/>
                </a:solidFill>
                <a:latin typeface="Times New Roman" panose="02020603050405020304" pitchFamily="18" charset="0"/>
                <a:cs typeface="Times New Roman" panose="02020603050405020304" pitchFamily="18" charset="0"/>
              </a:rPr>
              <a:t> </a:t>
            </a:r>
            <a:r>
              <a:rPr lang="en-US" sz="5333" dirty="0" err="1">
                <a:solidFill>
                  <a:schemeClr val="bg1"/>
                </a:solidFill>
                <a:latin typeface="Times New Roman" panose="02020603050405020304" pitchFamily="18" charset="0"/>
                <a:cs typeface="Times New Roman" panose="02020603050405020304" pitchFamily="18" charset="0"/>
              </a:rPr>
              <a:t>nói</a:t>
            </a:r>
            <a:endParaRPr sz="3733"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2B799E6A-838E-3DBC-E5DE-13319E7BBCE8}"/>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B4131EA7-B35F-28D6-0635-45E3389DCAA3}"/>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DBB642BA-D8D8-2BE5-FF7D-3C13AB922F5C}"/>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F2843CCB-A9F1-C925-2FD7-A8598D679CEC}"/>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A7549BAB-B4B3-D242-9956-854D190CCD42}"/>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FE3F0E5E-891F-F9A0-372E-9327AC1B3D31}"/>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E759AAE9-2256-129D-8DDE-E0C977684E46}"/>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EBB90223-1AD3-634D-733F-EA3F2D29D562}"/>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C0411690-91AE-4AF8-6890-E606470EA868}"/>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8F1CF685-C55C-C49A-0782-5E1D4BEAAA7D}"/>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AE28BC78-4639-3D29-B6A5-3BFC0B799C6C}"/>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58372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632804" y="170737"/>
            <a:ext cx="9760624" cy="832800"/>
          </a:xfrm>
          <a:prstGeom prst="rect">
            <a:avLst/>
          </a:prstGeom>
        </p:spPr>
        <p:txBody>
          <a:bodyPr spcFirstLastPara="1" wrap="square" lIns="121900" tIns="121900" rIns="121900" bIns="121900" anchor="t" anchorCtr="0">
            <a:noAutofit/>
          </a:bodyPr>
          <a:lstStyle/>
          <a:p>
            <a:r>
              <a:rPr lang="en-US" sz="4267" dirty="0">
                <a:latin typeface="Times New Roman" panose="02020603050405020304" pitchFamily="18" charset="0"/>
                <a:ea typeface="Times New Roman" panose="02020603050405020304" pitchFamily="18" charset="0"/>
              </a:rPr>
              <a:t>1. </a:t>
            </a:r>
            <a:r>
              <a:rPr lang="en-US" sz="4267" dirty="0" err="1">
                <a:latin typeface="Times New Roman" panose="02020603050405020304" pitchFamily="18" charset="0"/>
                <a:ea typeface="Times New Roman" panose="02020603050405020304" pitchFamily="18" charset="0"/>
              </a:rPr>
              <a:t>Thực</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hiện</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nhiệm</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vụ</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nói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và</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nghe</a:t>
            </a:r>
            <a:endParaRPr sz="58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9" name="Google Shape;1258;p36">
            <a:extLst>
              <a:ext uri="{FF2B5EF4-FFF2-40B4-BE49-F238E27FC236}">
                <a16:creationId xmlns:a16="http://schemas.microsoft.com/office/drawing/2014/main" id="{661F4303-0C41-9355-4A00-BC0709D853A2}"/>
              </a:ext>
            </a:extLst>
          </p:cNvPr>
          <p:cNvGrpSpPr/>
          <p:nvPr/>
        </p:nvGrpSpPr>
        <p:grpSpPr>
          <a:xfrm>
            <a:off x="1192400" y="5325541"/>
            <a:ext cx="2682209" cy="609585"/>
            <a:chOff x="692670" y="3310321"/>
            <a:chExt cx="2011657" cy="457189"/>
          </a:xfrm>
        </p:grpSpPr>
        <p:sp>
          <p:nvSpPr>
            <p:cNvPr id="833" name="Google Shape;1259;p36">
              <a:extLst>
                <a:ext uri="{FF2B5EF4-FFF2-40B4-BE49-F238E27FC236}">
                  <a16:creationId xmlns:a16="http://schemas.microsoft.com/office/drawing/2014/main" id="{825FEC6A-82E3-5EA7-6846-61C9022769D3}"/>
                </a:ext>
              </a:extLst>
            </p:cNvPr>
            <p:cNvSpPr/>
            <p:nvPr/>
          </p:nvSpPr>
          <p:spPr>
            <a:xfrm>
              <a:off x="823966" y="3577725"/>
              <a:ext cx="1713674" cy="189785"/>
            </a:xfrm>
            <a:custGeom>
              <a:avLst/>
              <a:gdLst/>
              <a:ahLst/>
              <a:cxnLst/>
              <a:rect l="l" t="t" r="r" b="b"/>
              <a:pathLst>
                <a:path w="76418" h="9268" extrusionOk="0">
                  <a:moveTo>
                    <a:pt x="1" y="1"/>
                  </a:moveTo>
                  <a:lnTo>
                    <a:pt x="1" y="9267"/>
                  </a:lnTo>
                  <a:lnTo>
                    <a:pt x="76418" y="9267"/>
                  </a:lnTo>
                  <a:lnTo>
                    <a:pt x="76418" y="1"/>
                  </a:lnTo>
                  <a:close/>
                </a:path>
              </a:pathLst>
            </a:custGeom>
            <a:solidFill>
              <a:srgbClr val="5F0F4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1260;p36">
              <a:extLst>
                <a:ext uri="{FF2B5EF4-FFF2-40B4-BE49-F238E27FC236}">
                  <a16:creationId xmlns:a16="http://schemas.microsoft.com/office/drawing/2014/main" id="{BB8F4F17-2171-C470-13D0-0AEFDEF64D51}"/>
                </a:ext>
              </a:extLst>
            </p:cNvPr>
            <p:cNvSpPr/>
            <p:nvPr/>
          </p:nvSpPr>
          <p:spPr>
            <a:xfrm>
              <a:off x="985602"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1261;p36">
              <a:extLst>
                <a:ext uri="{FF2B5EF4-FFF2-40B4-BE49-F238E27FC236}">
                  <a16:creationId xmlns:a16="http://schemas.microsoft.com/office/drawing/2014/main" id="{0460A3C5-BBB0-3211-E3AC-CB09086D05B6}"/>
                </a:ext>
              </a:extLst>
            </p:cNvPr>
            <p:cNvSpPr/>
            <p:nvPr/>
          </p:nvSpPr>
          <p:spPr>
            <a:xfrm>
              <a:off x="2305986"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1262;p36">
              <a:extLst>
                <a:ext uri="{FF2B5EF4-FFF2-40B4-BE49-F238E27FC236}">
                  <a16:creationId xmlns:a16="http://schemas.microsoft.com/office/drawing/2014/main" id="{94224FDF-4962-D3DD-A91C-8016FC4C5041}"/>
                </a:ext>
              </a:extLst>
            </p:cNvPr>
            <p:cNvSpPr/>
            <p:nvPr/>
          </p:nvSpPr>
          <p:spPr>
            <a:xfrm>
              <a:off x="2377408" y="3577725"/>
              <a:ext cx="22403" cy="189785"/>
            </a:xfrm>
            <a:custGeom>
              <a:avLst/>
              <a:gdLst/>
              <a:ahLst/>
              <a:cxnLst/>
              <a:rect l="l" t="t" r="r" b="b"/>
              <a:pathLst>
                <a:path w="999" h="9268" extrusionOk="0">
                  <a:moveTo>
                    <a:pt x="1" y="1"/>
                  </a:moveTo>
                  <a:lnTo>
                    <a:pt x="1" y="9267"/>
                  </a:lnTo>
                  <a:lnTo>
                    <a:pt x="998" y="9267"/>
                  </a:lnTo>
                  <a:lnTo>
                    <a:pt x="998" y="1"/>
                  </a:ln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1263;p36">
              <a:extLst>
                <a:ext uri="{FF2B5EF4-FFF2-40B4-BE49-F238E27FC236}">
                  <a16:creationId xmlns:a16="http://schemas.microsoft.com/office/drawing/2014/main" id="{F1971607-48AD-A8EB-7542-E35637D66B4B}"/>
                </a:ext>
              </a:extLst>
            </p:cNvPr>
            <p:cNvSpPr/>
            <p:nvPr/>
          </p:nvSpPr>
          <p:spPr>
            <a:xfrm>
              <a:off x="1151544" y="3636352"/>
              <a:ext cx="1033254" cy="72490"/>
            </a:xfrm>
            <a:custGeom>
              <a:avLst/>
              <a:gdLst/>
              <a:ahLst/>
              <a:cxnLst/>
              <a:rect l="l" t="t" r="r" b="b"/>
              <a:pathLst>
                <a:path w="46076" h="3540" extrusionOk="0">
                  <a:moveTo>
                    <a:pt x="1" y="0"/>
                  </a:moveTo>
                  <a:lnTo>
                    <a:pt x="1" y="3540"/>
                  </a:lnTo>
                  <a:lnTo>
                    <a:pt x="46076" y="3540"/>
                  </a:lnTo>
                  <a:lnTo>
                    <a:pt x="46076" y="0"/>
                  </a:ln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1264;p36">
              <a:extLst>
                <a:ext uri="{FF2B5EF4-FFF2-40B4-BE49-F238E27FC236}">
                  <a16:creationId xmlns:a16="http://schemas.microsoft.com/office/drawing/2014/main" id="{7BF197A6-94FC-80DD-B70A-D9CE75D6B134}"/>
                </a:ext>
              </a:extLst>
            </p:cNvPr>
            <p:cNvSpPr/>
            <p:nvPr/>
          </p:nvSpPr>
          <p:spPr>
            <a:xfrm>
              <a:off x="692670" y="3310321"/>
              <a:ext cx="2011657" cy="267518"/>
            </a:xfrm>
            <a:custGeom>
              <a:avLst/>
              <a:gdLst/>
              <a:ahLst/>
              <a:cxnLst/>
              <a:rect l="l" t="t" r="r" b="b"/>
              <a:pathLst>
                <a:path w="89706" h="13064" extrusionOk="0">
                  <a:moveTo>
                    <a:pt x="0" y="0"/>
                  </a:moveTo>
                  <a:lnTo>
                    <a:pt x="0" y="13064"/>
                  </a:lnTo>
                  <a:lnTo>
                    <a:pt x="89705" y="13064"/>
                  </a:lnTo>
                  <a:lnTo>
                    <a:pt x="89705" y="0"/>
                  </a:lnTo>
                  <a:close/>
                </a:path>
              </a:pathLst>
            </a:custGeom>
            <a:solidFill>
              <a:srgbClr val="9A03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1265;p36">
              <a:extLst>
                <a:ext uri="{FF2B5EF4-FFF2-40B4-BE49-F238E27FC236}">
                  <a16:creationId xmlns:a16="http://schemas.microsoft.com/office/drawing/2014/main" id="{C99CD895-899E-3C45-D390-0AD4A53376F2}"/>
                </a:ext>
              </a:extLst>
            </p:cNvPr>
            <p:cNvSpPr/>
            <p:nvPr/>
          </p:nvSpPr>
          <p:spPr>
            <a:xfrm>
              <a:off x="961787"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1266;p36">
              <a:extLst>
                <a:ext uri="{FF2B5EF4-FFF2-40B4-BE49-F238E27FC236}">
                  <a16:creationId xmlns:a16="http://schemas.microsoft.com/office/drawing/2014/main" id="{1E7E39EB-7AF2-1E42-CD16-8F668E703337}"/>
                </a:ext>
              </a:extLst>
            </p:cNvPr>
            <p:cNvSpPr/>
            <p:nvPr/>
          </p:nvSpPr>
          <p:spPr>
            <a:xfrm>
              <a:off x="100652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1267;p36">
              <a:extLst>
                <a:ext uri="{FF2B5EF4-FFF2-40B4-BE49-F238E27FC236}">
                  <a16:creationId xmlns:a16="http://schemas.microsoft.com/office/drawing/2014/main" id="{A335B289-4D70-BCF5-D229-A5E42AFD0A33}"/>
                </a:ext>
              </a:extLst>
            </p:cNvPr>
            <p:cNvSpPr/>
            <p:nvPr/>
          </p:nvSpPr>
          <p:spPr>
            <a:xfrm>
              <a:off x="161981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1268;p36">
              <a:extLst>
                <a:ext uri="{FF2B5EF4-FFF2-40B4-BE49-F238E27FC236}">
                  <a16:creationId xmlns:a16="http://schemas.microsoft.com/office/drawing/2014/main" id="{D977FBEF-3C6F-FF4E-1354-CE6A4A929FC9}"/>
                </a:ext>
              </a:extLst>
            </p:cNvPr>
            <p:cNvSpPr/>
            <p:nvPr/>
          </p:nvSpPr>
          <p:spPr>
            <a:xfrm>
              <a:off x="1665270"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1269;p36">
              <a:extLst>
                <a:ext uri="{FF2B5EF4-FFF2-40B4-BE49-F238E27FC236}">
                  <a16:creationId xmlns:a16="http://schemas.microsoft.com/office/drawing/2014/main" id="{69264B42-DD87-E681-BFFC-9ABA135306F0}"/>
                </a:ext>
              </a:extLst>
            </p:cNvPr>
            <p:cNvSpPr/>
            <p:nvPr/>
          </p:nvSpPr>
          <p:spPr>
            <a:xfrm>
              <a:off x="2278561" y="3310321"/>
              <a:ext cx="20945" cy="267518"/>
            </a:xfrm>
            <a:custGeom>
              <a:avLst/>
              <a:gdLst/>
              <a:ahLst/>
              <a:cxnLst/>
              <a:rect l="l" t="t" r="r" b="b"/>
              <a:pathLst>
                <a:path w="934" h="13064" extrusionOk="0">
                  <a:moveTo>
                    <a:pt x="1" y="0"/>
                  </a:moveTo>
                  <a:lnTo>
                    <a:pt x="1" y="13064"/>
                  </a:lnTo>
                  <a:lnTo>
                    <a:pt x="934" y="13064"/>
                  </a:lnTo>
                  <a:lnTo>
                    <a:pt x="934"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1270;p36">
              <a:extLst>
                <a:ext uri="{FF2B5EF4-FFF2-40B4-BE49-F238E27FC236}">
                  <a16:creationId xmlns:a16="http://schemas.microsoft.com/office/drawing/2014/main" id="{D220940C-2803-5816-B72D-B67A420B0549}"/>
                </a:ext>
              </a:extLst>
            </p:cNvPr>
            <p:cNvSpPr/>
            <p:nvPr/>
          </p:nvSpPr>
          <p:spPr>
            <a:xfrm>
              <a:off x="2323298"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0" name="Google Shape;1271;p36">
            <a:extLst>
              <a:ext uri="{FF2B5EF4-FFF2-40B4-BE49-F238E27FC236}">
                <a16:creationId xmlns:a16="http://schemas.microsoft.com/office/drawing/2014/main" id="{1ADBBA6D-658E-AD9D-A847-64295B615EEF}"/>
              </a:ext>
            </a:extLst>
          </p:cNvPr>
          <p:cNvGrpSpPr/>
          <p:nvPr/>
        </p:nvGrpSpPr>
        <p:grpSpPr>
          <a:xfrm>
            <a:off x="4754840" y="4713223"/>
            <a:ext cx="2682265" cy="1219197"/>
            <a:chOff x="3364500" y="2844027"/>
            <a:chExt cx="2011699" cy="914398"/>
          </a:xfrm>
        </p:grpSpPr>
        <p:sp>
          <p:nvSpPr>
            <p:cNvPr id="821" name="Google Shape;1272;p36">
              <a:extLst>
                <a:ext uri="{FF2B5EF4-FFF2-40B4-BE49-F238E27FC236}">
                  <a16:creationId xmlns:a16="http://schemas.microsoft.com/office/drawing/2014/main" id="{97B24364-7B66-C2BC-0131-75224D6F6253}"/>
                </a:ext>
              </a:extLst>
            </p:cNvPr>
            <p:cNvSpPr/>
            <p:nvPr/>
          </p:nvSpPr>
          <p:spPr>
            <a:xfrm>
              <a:off x="3752816" y="3305861"/>
              <a:ext cx="1560139" cy="436529"/>
            </a:xfrm>
            <a:custGeom>
              <a:avLst/>
              <a:gdLst/>
              <a:ahLst/>
              <a:cxnLst/>
              <a:rect l="l" t="t" r="r" b="b"/>
              <a:pathLst>
                <a:path w="57917" h="16636" extrusionOk="0">
                  <a:moveTo>
                    <a:pt x="0" y="0"/>
                  </a:moveTo>
                  <a:lnTo>
                    <a:pt x="0" y="16635"/>
                  </a:lnTo>
                  <a:lnTo>
                    <a:pt x="57916" y="16635"/>
                  </a:lnTo>
                  <a:lnTo>
                    <a:pt x="57916" y="14029"/>
                  </a:lnTo>
                  <a:lnTo>
                    <a:pt x="3250" y="14029"/>
                  </a:lnTo>
                  <a:lnTo>
                    <a:pt x="3250" y="2574"/>
                  </a:lnTo>
                  <a:lnTo>
                    <a:pt x="57916" y="2574"/>
                  </a:lnTo>
                  <a:lnTo>
                    <a:pt x="57916" y="0"/>
                  </a:lnTo>
                  <a:close/>
                </a:path>
              </a:pathLst>
            </a:custGeom>
            <a:solidFill>
              <a:srgbClr val="5F0F4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1273;p36">
              <a:extLst>
                <a:ext uri="{FF2B5EF4-FFF2-40B4-BE49-F238E27FC236}">
                  <a16:creationId xmlns:a16="http://schemas.microsoft.com/office/drawing/2014/main" id="{B78D2917-E803-CE61-D634-1FC48C5FC39B}"/>
                </a:ext>
              </a:extLst>
            </p:cNvPr>
            <p:cNvSpPr/>
            <p:nvPr/>
          </p:nvSpPr>
          <p:spPr>
            <a:xfrm>
              <a:off x="3840365" y="3373404"/>
              <a:ext cx="1412764" cy="300579"/>
            </a:xfrm>
            <a:custGeom>
              <a:avLst/>
              <a:gdLst/>
              <a:ahLst/>
              <a:cxnLst/>
              <a:rect l="l" t="t" r="r" b="b"/>
              <a:pathLst>
                <a:path w="52446" h="11455" extrusionOk="0">
                  <a:moveTo>
                    <a:pt x="0" y="0"/>
                  </a:moveTo>
                  <a:lnTo>
                    <a:pt x="0" y="11455"/>
                  </a:lnTo>
                  <a:lnTo>
                    <a:pt x="52446" y="11455"/>
                  </a:lnTo>
                  <a:cubicBezTo>
                    <a:pt x="52446" y="11455"/>
                    <a:pt x="51255" y="9621"/>
                    <a:pt x="51255" y="5728"/>
                  </a:cubicBezTo>
                  <a:cubicBezTo>
                    <a:pt x="51255" y="1255"/>
                    <a:pt x="52446" y="0"/>
                    <a:pt x="52446" y="0"/>
                  </a:cubicBezTo>
                  <a:close/>
                </a:path>
              </a:pathLst>
            </a:custGeom>
            <a:solidFill>
              <a:srgbClr val="F3F3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1274;p36">
              <a:extLst>
                <a:ext uri="{FF2B5EF4-FFF2-40B4-BE49-F238E27FC236}">
                  <a16:creationId xmlns:a16="http://schemas.microsoft.com/office/drawing/2014/main" id="{DD059A26-93D8-C7DE-F22F-43CFDB169EE7}"/>
                </a:ext>
              </a:extLst>
            </p:cNvPr>
            <p:cNvSpPr/>
            <p:nvPr/>
          </p:nvSpPr>
          <p:spPr>
            <a:xfrm>
              <a:off x="4170575" y="3451076"/>
              <a:ext cx="119656" cy="307349"/>
            </a:xfrm>
            <a:custGeom>
              <a:avLst/>
              <a:gdLst/>
              <a:ahLst/>
              <a:cxnLst/>
              <a:rect l="l" t="t" r="r" b="b"/>
              <a:pathLst>
                <a:path w="4442" h="11713" extrusionOk="0">
                  <a:moveTo>
                    <a:pt x="1" y="1"/>
                  </a:moveTo>
                  <a:lnTo>
                    <a:pt x="1" y="5857"/>
                  </a:lnTo>
                  <a:lnTo>
                    <a:pt x="1" y="11712"/>
                  </a:lnTo>
                  <a:lnTo>
                    <a:pt x="2221" y="10104"/>
                  </a:lnTo>
                  <a:lnTo>
                    <a:pt x="4441" y="11712"/>
                  </a:lnTo>
                  <a:lnTo>
                    <a:pt x="4441" y="5857"/>
                  </a:lnTo>
                  <a:lnTo>
                    <a:pt x="4441" y="1"/>
                  </a:ln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1275;p36">
              <a:extLst>
                <a:ext uri="{FF2B5EF4-FFF2-40B4-BE49-F238E27FC236}">
                  <a16:creationId xmlns:a16="http://schemas.microsoft.com/office/drawing/2014/main" id="{EEDFE16E-3508-E119-963A-12112E9EFAA3}"/>
                </a:ext>
              </a:extLst>
            </p:cNvPr>
            <p:cNvSpPr/>
            <p:nvPr/>
          </p:nvSpPr>
          <p:spPr>
            <a:xfrm>
              <a:off x="3570794" y="3014565"/>
              <a:ext cx="1805405" cy="295541"/>
            </a:xfrm>
            <a:custGeom>
              <a:avLst/>
              <a:gdLst/>
              <a:ahLst/>
              <a:cxnLst/>
              <a:rect l="l" t="t" r="r" b="b"/>
              <a:pathLst>
                <a:path w="67022" h="11263" extrusionOk="0">
                  <a:moveTo>
                    <a:pt x="0" y="1"/>
                  </a:moveTo>
                  <a:lnTo>
                    <a:pt x="0" y="11262"/>
                  </a:lnTo>
                  <a:lnTo>
                    <a:pt x="67022" y="11262"/>
                  </a:lnTo>
                  <a:lnTo>
                    <a:pt x="67022" y="1"/>
                  </a:lnTo>
                  <a:close/>
                </a:path>
              </a:pathLst>
            </a:custGeom>
            <a:solidFill>
              <a:srgbClr val="9A03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1276;p36">
              <a:extLst>
                <a:ext uri="{FF2B5EF4-FFF2-40B4-BE49-F238E27FC236}">
                  <a16:creationId xmlns:a16="http://schemas.microsoft.com/office/drawing/2014/main" id="{2E5B07FE-2BAE-8625-434C-5BC18196EA05}"/>
                </a:ext>
              </a:extLst>
            </p:cNvPr>
            <p:cNvSpPr/>
            <p:nvPr/>
          </p:nvSpPr>
          <p:spPr>
            <a:xfrm>
              <a:off x="3758015" y="3014565"/>
              <a:ext cx="527867" cy="295541"/>
            </a:xfrm>
            <a:custGeom>
              <a:avLst/>
              <a:gdLst/>
              <a:ahLst/>
              <a:cxnLst/>
              <a:rect l="l" t="t" r="r" b="b"/>
              <a:pathLst>
                <a:path w="19596" h="11263" extrusionOk="0">
                  <a:moveTo>
                    <a:pt x="0" y="1"/>
                  </a:moveTo>
                  <a:lnTo>
                    <a:pt x="0" y="11262"/>
                  </a:lnTo>
                  <a:lnTo>
                    <a:pt x="19595" y="11262"/>
                  </a:lnTo>
                  <a:lnTo>
                    <a:pt x="19595" y="1"/>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1277;p36">
              <a:extLst>
                <a:ext uri="{FF2B5EF4-FFF2-40B4-BE49-F238E27FC236}">
                  <a16:creationId xmlns:a16="http://schemas.microsoft.com/office/drawing/2014/main" id="{9E401708-5349-6914-92E3-6B024E52E69F}"/>
                </a:ext>
              </a:extLst>
            </p:cNvPr>
            <p:cNvSpPr/>
            <p:nvPr/>
          </p:nvSpPr>
          <p:spPr>
            <a:xfrm>
              <a:off x="4372531" y="3014565"/>
              <a:ext cx="86712" cy="295541"/>
            </a:xfrm>
            <a:custGeom>
              <a:avLst/>
              <a:gdLst/>
              <a:ahLst/>
              <a:cxnLst/>
              <a:rect l="l" t="t" r="r" b="b"/>
              <a:pathLst>
                <a:path w="3219" h="11263" extrusionOk="0">
                  <a:moveTo>
                    <a:pt x="1" y="1"/>
                  </a:moveTo>
                  <a:lnTo>
                    <a:pt x="1" y="11262"/>
                  </a:lnTo>
                  <a:lnTo>
                    <a:pt x="3218" y="11262"/>
                  </a:lnTo>
                  <a:lnTo>
                    <a:pt x="3218" y="1"/>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1278;p36">
              <a:extLst>
                <a:ext uri="{FF2B5EF4-FFF2-40B4-BE49-F238E27FC236}">
                  <a16:creationId xmlns:a16="http://schemas.microsoft.com/office/drawing/2014/main" id="{2B4CED05-E85E-016F-9126-DA15AA564A05}"/>
                </a:ext>
              </a:extLst>
            </p:cNvPr>
            <p:cNvSpPr/>
            <p:nvPr/>
          </p:nvSpPr>
          <p:spPr>
            <a:xfrm>
              <a:off x="5154335" y="3014565"/>
              <a:ext cx="32110" cy="295541"/>
            </a:xfrm>
            <a:custGeom>
              <a:avLst/>
              <a:gdLst/>
              <a:ahLst/>
              <a:cxnLst/>
              <a:rect l="l" t="t" r="r" b="b"/>
              <a:pathLst>
                <a:path w="1192" h="11263" extrusionOk="0">
                  <a:moveTo>
                    <a:pt x="1" y="1"/>
                  </a:moveTo>
                  <a:lnTo>
                    <a:pt x="1" y="11262"/>
                  </a:lnTo>
                  <a:lnTo>
                    <a:pt x="1191" y="11262"/>
                  </a:lnTo>
                  <a:lnTo>
                    <a:pt x="1191" y="1"/>
                  </a:lnTo>
                  <a:close/>
                </a:path>
              </a:pathLst>
            </a:custGeom>
            <a:solidFill>
              <a:srgbClr val="C73B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1279;p36">
              <a:extLst>
                <a:ext uri="{FF2B5EF4-FFF2-40B4-BE49-F238E27FC236}">
                  <a16:creationId xmlns:a16="http://schemas.microsoft.com/office/drawing/2014/main" id="{64EE361B-339C-764A-5E5D-4210B25D1492}"/>
                </a:ext>
              </a:extLst>
            </p:cNvPr>
            <p:cNvSpPr/>
            <p:nvPr/>
          </p:nvSpPr>
          <p:spPr>
            <a:xfrm>
              <a:off x="3927026" y="3074524"/>
              <a:ext cx="201977" cy="197587"/>
            </a:xfrm>
            <a:custGeom>
              <a:avLst/>
              <a:gdLst/>
              <a:ahLst/>
              <a:cxnLst/>
              <a:rect l="l" t="t" r="r" b="b"/>
              <a:pathLst>
                <a:path w="7498" h="7530" extrusionOk="0">
                  <a:moveTo>
                    <a:pt x="3765" y="0"/>
                  </a:moveTo>
                  <a:cubicBezTo>
                    <a:pt x="1674" y="0"/>
                    <a:pt x="1" y="1706"/>
                    <a:pt x="1" y="3765"/>
                  </a:cubicBezTo>
                  <a:cubicBezTo>
                    <a:pt x="1" y="5824"/>
                    <a:pt x="1674" y="7529"/>
                    <a:pt x="3765" y="7529"/>
                  </a:cubicBezTo>
                  <a:cubicBezTo>
                    <a:pt x="5824" y="7529"/>
                    <a:pt x="7497" y="5824"/>
                    <a:pt x="7497" y="3765"/>
                  </a:cubicBezTo>
                  <a:cubicBezTo>
                    <a:pt x="7497" y="1706"/>
                    <a:pt x="5824" y="0"/>
                    <a:pt x="3765" y="0"/>
                  </a:cubicBezTo>
                  <a:close/>
                </a:path>
              </a:pathLst>
            </a:custGeom>
            <a:solidFill>
              <a:srgbClr val="9A03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1280;p36">
              <a:extLst>
                <a:ext uri="{FF2B5EF4-FFF2-40B4-BE49-F238E27FC236}">
                  <a16:creationId xmlns:a16="http://schemas.microsoft.com/office/drawing/2014/main" id="{45AD36A5-C15D-03B7-5ED5-AA74C1F9D6C6}"/>
                </a:ext>
              </a:extLst>
            </p:cNvPr>
            <p:cNvSpPr/>
            <p:nvPr/>
          </p:nvSpPr>
          <p:spPr>
            <a:xfrm>
              <a:off x="3364500" y="2844027"/>
              <a:ext cx="1805432" cy="167201"/>
            </a:xfrm>
            <a:custGeom>
              <a:avLst/>
              <a:gdLst/>
              <a:ahLst/>
              <a:cxnLst/>
              <a:rect l="l" t="t" r="r" b="b"/>
              <a:pathLst>
                <a:path w="67023" h="6372" extrusionOk="0">
                  <a:moveTo>
                    <a:pt x="1" y="1"/>
                  </a:moveTo>
                  <a:lnTo>
                    <a:pt x="1" y="6371"/>
                  </a:lnTo>
                  <a:lnTo>
                    <a:pt x="67022" y="6371"/>
                  </a:lnTo>
                  <a:lnTo>
                    <a:pt x="67022" y="1"/>
                  </a:lnTo>
                  <a:close/>
                </a:path>
              </a:pathLst>
            </a:custGeom>
            <a:solidFill>
              <a:srgbClr val="E3641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1281;p36">
              <a:extLst>
                <a:ext uri="{FF2B5EF4-FFF2-40B4-BE49-F238E27FC236}">
                  <a16:creationId xmlns:a16="http://schemas.microsoft.com/office/drawing/2014/main" id="{63ED4F50-10B0-6F2C-603B-9A22BAA10DCF}"/>
                </a:ext>
              </a:extLst>
            </p:cNvPr>
            <p:cNvSpPr/>
            <p:nvPr/>
          </p:nvSpPr>
          <p:spPr>
            <a:xfrm>
              <a:off x="3552583" y="2844027"/>
              <a:ext cx="527005" cy="167201"/>
            </a:xfrm>
            <a:custGeom>
              <a:avLst/>
              <a:gdLst/>
              <a:ahLst/>
              <a:cxnLst/>
              <a:rect l="l" t="t" r="r" b="b"/>
              <a:pathLst>
                <a:path w="19564" h="6372" extrusionOk="0">
                  <a:moveTo>
                    <a:pt x="1" y="1"/>
                  </a:moveTo>
                  <a:lnTo>
                    <a:pt x="1" y="6371"/>
                  </a:lnTo>
                  <a:lnTo>
                    <a:pt x="19563" y="6371"/>
                  </a:lnTo>
                  <a:lnTo>
                    <a:pt x="19563" y="1"/>
                  </a:lnTo>
                  <a:close/>
                </a:path>
              </a:pathLst>
            </a:custGeom>
            <a:solidFill>
              <a:srgbClr val="FFA6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1282;p36">
              <a:extLst>
                <a:ext uri="{FF2B5EF4-FFF2-40B4-BE49-F238E27FC236}">
                  <a16:creationId xmlns:a16="http://schemas.microsoft.com/office/drawing/2014/main" id="{4B166953-14AB-5E95-660A-14FF7FC800AB}"/>
                </a:ext>
              </a:extLst>
            </p:cNvPr>
            <p:cNvSpPr/>
            <p:nvPr/>
          </p:nvSpPr>
          <p:spPr>
            <a:xfrm>
              <a:off x="4166238" y="2844027"/>
              <a:ext cx="86712" cy="167201"/>
            </a:xfrm>
            <a:custGeom>
              <a:avLst/>
              <a:gdLst/>
              <a:ahLst/>
              <a:cxnLst/>
              <a:rect l="l" t="t" r="r" b="b"/>
              <a:pathLst>
                <a:path w="3219" h="6372" extrusionOk="0">
                  <a:moveTo>
                    <a:pt x="1" y="1"/>
                  </a:moveTo>
                  <a:lnTo>
                    <a:pt x="1" y="6371"/>
                  </a:lnTo>
                  <a:lnTo>
                    <a:pt x="3219" y="6371"/>
                  </a:lnTo>
                  <a:lnTo>
                    <a:pt x="3219" y="1"/>
                  </a:lnTo>
                  <a:close/>
                </a:path>
              </a:pathLst>
            </a:custGeom>
            <a:solidFill>
              <a:srgbClr val="FFA6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1283;p36">
              <a:extLst>
                <a:ext uri="{FF2B5EF4-FFF2-40B4-BE49-F238E27FC236}">
                  <a16:creationId xmlns:a16="http://schemas.microsoft.com/office/drawing/2014/main" id="{2DB04101-6BF3-7AA3-65FD-0A4269613744}"/>
                </a:ext>
              </a:extLst>
            </p:cNvPr>
            <p:cNvSpPr/>
            <p:nvPr/>
          </p:nvSpPr>
          <p:spPr>
            <a:xfrm>
              <a:off x="4948068" y="2844027"/>
              <a:ext cx="32945" cy="167201"/>
            </a:xfrm>
            <a:custGeom>
              <a:avLst/>
              <a:gdLst/>
              <a:ahLst/>
              <a:cxnLst/>
              <a:rect l="l" t="t" r="r" b="b"/>
              <a:pathLst>
                <a:path w="1223" h="6372" extrusionOk="0">
                  <a:moveTo>
                    <a:pt x="0" y="1"/>
                  </a:moveTo>
                  <a:lnTo>
                    <a:pt x="0" y="6371"/>
                  </a:lnTo>
                  <a:lnTo>
                    <a:pt x="1223" y="6371"/>
                  </a:lnTo>
                  <a:lnTo>
                    <a:pt x="1223" y="1"/>
                  </a:lnTo>
                  <a:close/>
                </a:path>
              </a:pathLst>
            </a:custGeom>
            <a:solidFill>
              <a:srgbClr val="FFA6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1284;p36">
            <a:extLst>
              <a:ext uri="{FF2B5EF4-FFF2-40B4-BE49-F238E27FC236}">
                <a16:creationId xmlns:a16="http://schemas.microsoft.com/office/drawing/2014/main" id="{2462CE2C-A759-C3F2-2A46-E1113A1DBD06}"/>
              </a:ext>
            </a:extLst>
          </p:cNvPr>
          <p:cNvGrpSpPr/>
          <p:nvPr/>
        </p:nvGrpSpPr>
        <p:grpSpPr>
          <a:xfrm>
            <a:off x="8317339" y="4108813"/>
            <a:ext cx="2682261" cy="1828791"/>
            <a:chOff x="6036375" y="2316300"/>
            <a:chExt cx="2011696" cy="1371593"/>
          </a:xfrm>
        </p:grpSpPr>
        <p:sp>
          <p:nvSpPr>
            <p:cNvPr id="798" name="Google Shape;1285;p36">
              <a:extLst>
                <a:ext uri="{FF2B5EF4-FFF2-40B4-BE49-F238E27FC236}">
                  <a16:creationId xmlns:a16="http://schemas.microsoft.com/office/drawing/2014/main" id="{89B0BA11-26D0-795C-5477-41D2D2B70B02}"/>
                </a:ext>
              </a:extLst>
            </p:cNvPr>
            <p:cNvSpPr/>
            <p:nvPr/>
          </p:nvSpPr>
          <p:spPr>
            <a:xfrm>
              <a:off x="6036375" y="2316300"/>
              <a:ext cx="1967716" cy="555567"/>
            </a:xfrm>
            <a:custGeom>
              <a:avLst/>
              <a:gdLst/>
              <a:ahLst/>
              <a:cxnLst/>
              <a:rect l="l" t="t" r="r" b="b"/>
              <a:pathLst>
                <a:path w="82048" h="21687" extrusionOk="0">
                  <a:moveTo>
                    <a:pt x="0" y="0"/>
                  </a:moveTo>
                  <a:lnTo>
                    <a:pt x="0" y="21686"/>
                  </a:lnTo>
                  <a:lnTo>
                    <a:pt x="82047" y="21686"/>
                  </a:lnTo>
                  <a:lnTo>
                    <a:pt x="82047" y="0"/>
                  </a:lnTo>
                  <a:close/>
                </a:path>
              </a:pathLst>
            </a:custGeom>
            <a:solidFill>
              <a:srgbClr val="27C2A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1286;p36">
              <a:extLst>
                <a:ext uri="{FF2B5EF4-FFF2-40B4-BE49-F238E27FC236}">
                  <a16:creationId xmlns:a16="http://schemas.microsoft.com/office/drawing/2014/main" id="{58A71F71-2394-FE1A-38A5-2807BAA91E9D}"/>
                </a:ext>
              </a:extLst>
            </p:cNvPr>
            <p:cNvSpPr/>
            <p:nvPr/>
          </p:nvSpPr>
          <p:spPr>
            <a:xfrm>
              <a:off x="6169860" y="2316300"/>
              <a:ext cx="22400" cy="555567"/>
            </a:xfrm>
            <a:custGeom>
              <a:avLst/>
              <a:gdLst/>
              <a:ahLst/>
              <a:cxnLst/>
              <a:rect l="l" t="t" r="r" b="b"/>
              <a:pathLst>
                <a:path w="934" h="21687" extrusionOk="0">
                  <a:moveTo>
                    <a:pt x="0" y="0"/>
                  </a:moveTo>
                  <a:lnTo>
                    <a:pt x="0" y="21686"/>
                  </a:lnTo>
                  <a:lnTo>
                    <a:pt x="934" y="21686"/>
                  </a:lnTo>
                  <a:lnTo>
                    <a:pt x="934"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1287;p36">
              <a:extLst>
                <a:ext uri="{FF2B5EF4-FFF2-40B4-BE49-F238E27FC236}">
                  <a16:creationId xmlns:a16="http://schemas.microsoft.com/office/drawing/2014/main" id="{1D3ED32A-BE2A-392C-1FC0-8CF6BD40D9F2}"/>
                </a:ext>
              </a:extLst>
            </p:cNvPr>
            <p:cNvSpPr/>
            <p:nvPr/>
          </p:nvSpPr>
          <p:spPr>
            <a:xfrm>
              <a:off x="6217705" y="2316300"/>
              <a:ext cx="22400" cy="555567"/>
            </a:xfrm>
            <a:custGeom>
              <a:avLst/>
              <a:gdLst/>
              <a:ahLst/>
              <a:cxnLst/>
              <a:rect l="l" t="t" r="r" b="b"/>
              <a:pathLst>
                <a:path w="934" h="21687" extrusionOk="0">
                  <a:moveTo>
                    <a:pt x="0" y="0"/>
                  </a:moveTo>
                  <a:lnTo>
                    <a:pt x="0" y="21686"/>
                  </a:lnTo>
                  <a:lnTo>
                    <a:pt x="933" y="21686"/>
                  </a:lnTo>
                  <a:lnTo>
                    <a:pt x="933"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1288;p36">
              <a:extLst>
                <a:ext uri="{FF2B5EF4-FFF2-40B4-BE49-F238E27FC236}">
                  <a16:creationId xmlns:a16="http://schemas.microsoft.com/office/drawing/2014/main" id="{B73F6E07-9841-A545-DAF6-597BD3E77083}"/>
                </a:ext>
              </a:extLst>
            </p:cNvPr>
            <p:cNvSpPr/>
            <p:nvPr/>
          </p:nvSpPr>
          <p:spPr>
            <a:xfrm>
              <a:off x="6980077"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1289;p36">
              <a:extLst>
                <a:ext uri="{FF2B5EF4-FFF2-40B4-BE49-F238E27FC236}">
                  <a16:creationId xmlns:a16="http://schemas.microsoft.com/office/drawing/2014/main" id="{7D435826-E69E-5216-1FD4-6C8782FB288A}"/>
                </a:ext>
              </a:extLst>
            </p:cNvPr>
            <p:cNvSpPr/>
            <p:nvPr/>
          </p:nvSpPr>
          <p:spPr>
            <a:xfrm>
              <a:off x="7027922"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1290;p36">
              <a:extLst>
                <a:ext uri="{FF2B5EF4-FFF2-40B4-BE49-F238E27FC236}">
                  <a16:creationId xmlns:a16="http://schemas.microsoft.com/office/drawing/2014/main" id="{67525D96-5325-7C98-D01E-656A62F59527}"/>
                </a:ext>
              </a:extLst>
            </p:cNvPr>
            <p:cNvSpPr/>
            <p:nvPr/>
          </p:nvSpPr>
          <p:spPr>
            <a:xfrm>
              <a:off x="7790294"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1291;p36">
              <a:extLst>
                <a:ext uri="{FF2B5EF4-FFF2-40B4-BE49-F238E27FC236}">
                  <a16:creationId xmlns:a16="http://schemas.microsoft.com/office/drawing/2014/main" id="{7219ACCF-69E5-378F-4AF2-0DEC28E5C82D}"/>
                </a:ext>
              </a:extLst>
            </p:cNvPr>
            <p:cNvSpPr/>
            <p:nvPr/>
          </p:nvSpPr>
          <p:spPr>
            <a:xfrm>
              <a:off x="7838138" y="2316300"/>
              <a:ext cx="23167" cy="555567"/>
            </a:xfrm>
            <a:custGeom>
              <a:avLst/>
              <a:gdLst/>
              <a:ahLst/>
              <a:cxnLst/>
              <a:rect l="l" t="t" r="r" b="b"/>
              <a:pathLst>
                <a:path w="966" h="21687" extrusionOk="0">
                  <a:moveTo>
                    <a:pt x="1" y="0"/>
                  </a:moveTo>
                  <a:lnTo>
                    <a:pt x="1" y="21686"/>
                  </a:lnTo>
                  <a:lnTo>
                    <a:pt x="966" y="21686"/>
                  </a:lnTo>
                  <a:lnTo>
                    <a:pt x="966" y="0"/>
                  </a:lnTo>
                  <a:close/>
                </a:path>
              </a:pathLst>
            </a:custGeom>
            <a:solidFill>
              <a:srgbClr val="1FA88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1292;p36">
              <a:extLst>
                <a:ext uri="{FF2B5EF4-FFF2-40B4-BE49-F238E27FC236}">
                  <a16:creationId xmlns:a16="http://schemas.microsoft.com/office/drawing/2014/main" id="{88D6A74B-13E5-8FA2-038C-64C5843E77CC}"/>
                </a:ext>
              </a:extLst>
            </p:cNvPr>
            <p:cNvSpPr/>
            <p:nvPr/>
          </p:nvSpPr>
          <p:spPr>
            <a:xfrm>
              <a:off x="6257060" y="3234534"/>
              <a:ext cx="1582677" cy="201968"/>
            </a:xfrm>
            <a:custGeom>
              <a:avLst/>
              <a:gdLst/>
              <a:ahLst/>
              <a:cxnLst/>
              <a:rect l="l" t="t" r="r" b="b"/>
              <a:pathLst>
                <a:path w="65993" h="7884" extrusionOk="0">
                  <a:moveTo>
                    <a:pt x="0" y="0"/>
                  </a:moveTo>
                  <a:lnTo>
                    <a:pt x="0" y="7883"/>
                  </a:lnTo>
                  <a:lnTo>
                    <a:pt x="65992" y="7883"/>
                  </a:lnTo>
                  <a:lnTo>
                    <a:pt x="65992" y="0"/>
                  </a:lnTo>
                  <a:close/>
                </a:path>
              </a:pathLst>
            </a:custGeom>
            <a:solidFill>
              <a:srgbClr val="9A03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1293;p36">
              <a:extLst>
                <a:ext uri="{FF2B5EF4-FFF2-40B4-BE49-F238E27FC236}">
                  <a16:creationId xmlns:a16="http://schemas.microsoft.com/office/drawing/2014/main" id="{1CDF8CA2-050D-03C2-D6FA-3BC48660E44B}"/>
                </a:ext>
              </a:extLst>
            </p:cNvPr>
            <p:cNvSpPr/>
            <p:nvPr/>
          </p:nvSpPr>
          <p:spPr>
            <a:xfrm>
              <a:off x="6480047" y="3234534"/>
              <a:ext cx="18562" cy="201968"/>
            </a:xfrm>
            <a:custGeom>
              <a:avLst/>
              <a:gdLst/>
              <a:ahLst/>
              <a:cxnLst/>
              <a:rect l="l" t="t" r="r" b="b"/>
              <a:pathLst>
                <a:path w="774" h="7884" extrusionOk="0">
                  <a:moveTo>
                    <a:pt x="1" y="0"/>
                  </a:moveTo>
                  <a:lnTo>
                    <a:pt x="1" y="7883"/>
                  </a:lnTo>
                  <a:lnTo>
                    <a:pt x="773" y="7883"/>
                  </a:lnTo>
                  <a:lnTo>
                    <a:pt x="773"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1294;p36">
              <a:extLst>
                <a:ext uri="{FF2B5EF4-FFF2-40B4-BE49-F238E27FC236}">
                  <a16:creationId xmlns:a16="http://schemas.microsoft.com/office/drawing/2014/main" id="{C32FBDDB-BCB1-BC19-7EEB-C68FC12185BB}"/>
                </a:ext>
              </a:extLst>
            </p:cNvPr>
            <p:cNvSpPr/>
            <p:nvPr/>
          </p:nvSpPr>
          <p:spPr>
            <a:xfrm>
              <a:off x="6519402"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1295;p36">
              <a:extLst>
                <a:ext uri="{FF2B5EF4-FFF2-40B4-BE49-F238E27FC236}">
                  <a16:creationId xmlns:a16="http://schemas.microsoft.com/office/drawing/2014/main" id="{02F4456C-E6B0-DB0B-5E20-40BE685C5B8E}"/>
                </a:ext>
              </a:extLst>
            </p:cNvPr>
            <p:cNvSpPr/>
            <p:nvPr/>
          </p:nvSpPr>
          <p:spPr>
            <a:xfrm>
              <a:off x="7016338"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1296;p36">
              <a:extLst>
                <a:ext uri="{FF2B5EF4-FFF2-40B4-BE49-F238E27FC236}">
                  <a16:creationId xmlns:a16="http://schemas.microsoft.com/office/drawing/2014/main" id="{12CF84B6-8FFE-B93A-93B7-0DF53DE9D4F3}"/>
                </a:ext>
              </a:extLst>
            </p:cNvPr>
            <p:cNvSpPr/>
            <p:nvPr/>
          </p:nvSpPr>
          <p:spPr>
            <a:xfrm>
              <a:off x="7054926"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1297;p36">
              <a:extLst>
                <a:ext uri="{FF2B5EF4-FFF2-40B4-BE49-F238E27FC236}">
                  <a16:creationId xmlns:a16="http://schemas.microsoft.com/office/drawing/2014/main" id="{7924CF22-FA20-6FA6-658E-CCDF3E332C4F}"/>
                </a:ext>
              </a:extLst>
            </p:cNvPr>
            <p:cNvSpPr/>
            <p:nvPr/>
          </p:nvSpPr>
          <p:spPr>
            <a:xfrm>
              <a:off x="7551862"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1298;p36">
              <a:extLst>
                <a:ext uri="{FF2B5EF4-FFF2-40B4-BE49-F238E27FC236}">
                  <a16:creationId xmlns:a16="http://schemas.microsoft.com/office/drawing/2014/main" id="{36879FCD-C836-4608-4E51-FFD064FE4CAD}"/>
                </a:ext>
              </a:extLst>
            </p:cNvPr>
            <p:cNvSpPr/>
            <p:nvPr/>
          </p:nvSpPr>
          <p:spPr>
            <a:xfrm>
              <a:off x="7590449" y="3234534"/>
              <a:ext cx="18538" cy="201968"/>
            </a:xfrm>
            <a:custGeom>
              <a:avLst/>
              <a:gdLst/>
              <a:ahLst/>
              <a:cxnLst/>
              <a:rect l="l" t="t" r="r" b="b"/>
              <a:pathLst>
                <a:path w="773" h="7884" extrusionOk="0">
                  <a:moveTo>
                    <a:pt x="0" y="0"/>
                  </a:moveTo>
                  <a:lnTo>
                    <a:pt x="0" y="7883"/>
                  </a:lnTo>
                  <a:lnTo>
                    <a:pt x="773" y="7883"/>
                  </a:lnTo>
                  <a:lnTo>
                    <a:pt x="773" y="0"/>
                  </a:lnTo>
                  <a:close/>
                </a:path>
              </a:pathLst>
            </a:custGeom>
            <a:solidFill>
              <a:srgbClr val="B8423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1299;p36">
              <a:extLst>
                <a:ext uri="{FF2B5EF4-FFF2-40B4-BE49-F238E27FC236}">
                  <a16:creationId xmlns:a16="http://schemas.microsoft.com/office/drawing/2014/main" id="{5F1608D0-E019-0AF3-269D-010BBC595887}"/>
                </a:ext>
              </a:extLst>
            </p:cNvPr>
            <p:cNvSpPr/>
            <p:nvPr/>
          </p:nvSpPr>
          <p:spPr>
            <a:xfrm>
              <a:off x="6294856" y="3434818"/>
              <a:ext cx="1748588" cy="253075"/>
            </a:xfrm>
            <a:custGeom>
              <a:avLst/>
              <a:gdLst/>
              <a:ahLst/>
              <a:cxnLst/>
              <a:rect l="l" t="t" r="r" b="b"/>
              <a:pathLst>
                <a:path w="72911" h="9879" extrusionOk="0">
                  <a:moveTo>
                    <a:pt x="1" y="1"/>
                  </a:moveTo>
                  <a:lnTo>
                    <a:pt x="1" y="9879"/>
                  </a:lnTo>
                  <a:lnTo>
                    <a:pt x="72910" y="9879"/>
                  </a:lnTo>
                  <a:lnTo>
                    <a:pt x="72910" y="1"/>
                  </a:lnTo>
                  <a:close/>
                </a:path>
              </a:pathLst>
            </a:custGeom>
            <a:solidFill>
              <a:srgbClr val="5F0F4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1300;p36">
              <a:extLst>
                <a:ext uri="{FF2B5EF4-FFF2-40B4-BE49-F238E27FC236}">
                  <a16:creationId xmlns:a16="http://schemas.microsoft.com/office/drawing/2014/main" id="{4808FD19-DFB5-1482-F09C-FD9960F9BBCF}"/>
                </a:ext>
              </a:extLst>
            </p:cNvPr>
            <p:cNvSpPr/>
            <p:nvPr/>
          </p:nvSpPr>
          <p:spPr>
            <a:xfrm>
              <a:off x="6462300" y="3488411"/>
              <a:ext cx="952249" cy="144252"/>
            </a:xfrm>
            <a:custGeom>
              <a:avLst/>
              <a:gdLst/>
              <a:ahLst/>
              <a:cxnLst/>
              <a:rect l="l" t="t" r="r" b="b"/>
              <a:pathLst>
                <a:path w="39706" h="5631" extrusionOk="0">
                  <a:moveTo>
                    <a:pt x="2832" y="0"/>
                  </a:moveTo>
                  <a:cubicBezTo>
                    <a:pt x="1256" y="0"/>
                    <a:pt x="1" y="1287"/>
                    <a:pt x="1" y="2832"/>
                  </a:cubicBezTo>
                  <a:cubicBezTo>
                    <a:pt x="1" y="4376"/>
                    <a:pt x="1256" y="5631"/>
                    <a:pt x="2832" y="5631"/>
                  </a:cubicBezTo>
                  <a:lnTo>
                    <a:pt x="36874" y="5631"/>
                  </a:lnTo>
                  <a:cubicBezTo>
                    <a:pt x="38451" y="5631"/>
                    <a:pt x="39705" y="4376"/>
                    <a:pt x="39705" y="2832"/>
                  </a:cubicBezTo>
                  <a:cubicBezTo>
                    <a:pt x="39705" y="1287"/>
                    <a:pt x="38451" y="0"/>
                    <a:pt x="36874" y="0"/>
                  </a:cubicBez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1301;p36">
              <a:extLst>
                <a:ext uri="{FF2B5EF4-FFF2-40B4-BE49-F238E27FC236}">
                  <a16:creationId xmlns:a16="http://schemas.microsoft.com/office/drawing/2014/main" id="{096D517D-E42C-1C0A-DC69-8A1ED4962AE9}"/>
                </a:ext>
              </a:extLst>
            </p:cNvPr>
            <p:cNvSpPr/>
            <p:nvPr/>
          </p:nvSpPr>
          <p:spPr>
            <a:xfrm>
              <a:off x="7475479" y="3490050"/>
              <a:ext cx="47078" cy="145098"/>
            </a:xfrm>
            <a:custGeom>
              <a:avLst/>
              <a:gdLst/>
              <a:ahLst/>
              <a:cxnLst/>
              <a:rect l="l" t="t" r="r" b="b"/>
              <a:pathLst>
                <a:path w="1963" h="5664" extrusionOk="0">
                  <a:moveTo>
                    <a:pt x="998" y="1"/>
                  </a:moveTo>
                  <a:cubicBezTo>
                    <a:pt x="419" y="1"/>
                    <a:pt x="0" y="419"/>
                    <a:pt x="0" y="998"/>
                  </a:cubicBezTo>
                  <a:lnTo>
                    <a:pt x="0" y="4666"/>
                  </a:lnTo>
                  <a:cubicBezTo>
                    <a:pt x="0" y="5213"/>
                    <a:pt x="419" y="5663"/>
                    <a:pt x="998" y="5663"/>
                  </a:cubicBezTo>
                  <a:cubicBezTo>
                    <a:pt x="1545" y="5663"/>
                    <a:pt x="1963" y="5213"/>
                    <a:pt x="1963" y="4666"/>
                  </a:cubicBezTo>
                  <a:lnTo>
                    <a:pt x="1963" y="998"/>
                  </a:lnTo>
                  <a:cubicBezTo>
                    <a:pt x="1963" y="419"/>
                    <a:pt x="1545" y="1"/>
                    <a:pt x="998" y="1"/>
                  </a:cubicBezTo>
                  <a:close/>
                </a:path>
              </a:pathLst>
            </a:custGeom>
            <a:solidFill>
              <a:srgbClr val="7D195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1302;p36">
              <a:extLst>
                <a:ext uri="{FF2B5EF4-FFF2-40B4-BE49-F238E27FC236}">
                  <a16:creationId xmlns:a16="http://schemas.microsoft.com/office/drawing/2014/main" id="{82A62DB5-AC4A-B88C-EF77-5BCA609123DE}"/>
                </a:ext>
              </a:extLst>
            </p:cNvPr>
            <p:cNvSpPr/>
            <p:nvPr/>
          </p:nvSpPr>
          <p:spPr>
            <a:xfrm>
              <a:off x="6413688" y="2871857"/>
              <a:ext cx="1634383" cy="361027"/>
            </a:xfrm>
            <a:custGeom>
              <a:avLst/>
              <a:gdLst/>
              <a:ahLst/>
              <a:cxnLst/>
              <a:rect l="l" t="t" r="r" b="b"/>
              <a:pathLst>
                <a:path w="68149" h="14093" extrusionOk="0">
                  <a:moveTo>
                    <a:pt x="1" y="0"/>
                  </a:moveTo>
                  <a:lnTo>
                    <a:pt x="1" y="14093"/>
                  </a:lnTo>
                  <a:lnTo>
                    <a:pt x="68148" y="14093"/>
                  </a:lnTo>
                  <a:lnTo>
                    <a:pt x="68148" y="0"/>
                  </a:lnTo>
                  <a:close/>
                </a:path>
              </a:pathLst>
            </a:custGeom>
            <a:solidFill>
              <a:srgbClr val="E3641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1303;p36">
              <a:extLst>
                <a:ext uri="{FF2B5EF4-FFF2-40B4-BE49-F238E27FC236}">
                  <a16:creationId xmlns:a16="http://schemas.microsoft.com/office/drawing/2014/main" id="{BE1F436B-386C-EA35-4F71-294E363E298A}"/>
                </a:ext>
              </a:extLst>
            </p:cNvPr>
            <p:cNvSpPr/>
            <p:nvPr/>
          </p:nvSpPr>
          <p:spPr>
            <a:xfrm>
              <a:off x="7056484" y="2943562"/>
              <a:ext cx="370410" cy="220925"/>
            </a:xfrm>
            <a:custGeom>
              <a:avLst/>
              <a:gdLst/>
              <a:ahLst/>
              <a:cxnLst/>
              <a:rect l="l" t="t" r="r" b="b"/>
              <a:pathLst>
                <a:path w="15445" h="8624" extrusionOk="0">
                  <a:moveTo>
                    <a:pt x="2864" y="0"/>
                  </a:moveTo>
                  <a:cubicBezTo>
                    <a:pt x="1287" y="0"/>
                    <a:pt x="0" y="1255"/>
                    <a:pt x="0" y="2832"/>
                  </a:cubicBezTo>
                  <a:lnTo>
                    <a:pt x="0" y="5760"/>
                  </a:lnTo>
                  <a:cubicBezTo>
                    <a:pt x="0" y="7369"/>
                    <a:pt x="1287" y="8623"/>
                    <a:pt x="2864" y="8623"/>
                  </a:cubicBezTo>
                  <a:lnTo>
                    <a:pt x="12581" y="8623"/>
                  </a:lnTo>
                  <a:cubicBezTo>
                    <a:pt x="14189" y="8623"/>
                    <a:pt x="15444" y="7369"/>
                    <a:pt x="15444" y="5760"/>
                  </a:cubicBezTo>
                  <a:lnTo>
                    <a:pt x="15444" y="2832"/>
                  </a:lnTo>
                  <a:cubicBezTo>
                    <a:pt x="15444" y="1255"/>
                    <a:pt x="14189" y="0"/>
                    <a:pt x="12581" y="0"/>
                  </a:cubicBezTo>
                  <a:close/>
                </a:path>
              </a:pathLst>
            </a:custGeom>
            <a:solidFill>
              <a:srgbClr val="F0B48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1304;p36">
              <a:extLst>
                <a:ext uri="{FF2B5EF4-FFF2-40B4-BE49-F238E27FC236}">
                  <a16:creationId xmlns:a16="http://schemas.microsoft.com/office/drawing/2014/main" id="{10141B6A-ACE7-B536-31A9-CAC1B6AF5174}"/>
                </a:ext>
              </a:extLst>
            </p:cNvPr>
            <p:cNvSpPr/>
            <p:nvPr/>
          </p:nvSpPr>
          <p:spPr>
            <a:xfrm>
              <a:off x="6605066" y="2871857"/>
              <a:ext cx="191380" cy="361027"/>
            </a:xfrm>
            <a:custGeom>
              <a:avLst/>
              <a:gdLst/>
              <a:ahLst/>
              <a:cxnLst/>
              <a:rect l="l" t="t" r="r" b="b"/>
              <a:pathLst>
                <a:path w="7980" h="14093" extrusionOk="0">
                  <a:moveTo>
                    <a:pt x="0" y="0"/>
                  </a:moveTo>
                  <a:lnTo>
                    <a:pt x="0" y="14093"/>
                  </a:lnTo>
                  <a:lnTo>
                    <a:pt x="7980" y="14093"/>
                  </a:lnTo>
                  <a:lnTo>
                    <a:pt x="7980" y="0"/>
                  </a:lnTo>
                  <a:close/>
                </a:path>
              </a:pathLst>
            </a:custGeom>
            <a:solidFill>
              <a:srgbClr val="F0B48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1305;p36">
              <a:extLst>
                <a:ext uri="{FF2B5EF4-FFF2-40B4-BE49-F238E27FC236}">
                  <a16:creationId xmlns:a16="http://schemas.microsoft.com/office/drawing/2014/main" id="{66BC05D9-3744-6748-43EB-250C303B3A6C}"/>
                </a:ext>
              </a:extLst>
            </p:cNvPr>
            <p:cNvSpPr/>
            <p:nvPr/>
          </p:nvSpPr>
          <p:spPr>
            <a:xfrm>
              <a:off x="6848127" y="2873496"/>
              <a:ext cx="83363" cy="356929"/>
            </a:xfrm>
            <a:custGeom>
              <a:avLst/>
              <a:gdLst/>
              <a:ahLst/>
              <a:cxnLst/>
              <a:rect l="l" t="t" r="r" b="b"/>
              <a:pathLst>
                <a:path w="3476" h="13933" extrusionOk="0">
                  <a:moveTo>
                    <a:pt x="1" y="1"/>
                  </a:moveTo>
                  <a:lnTo>
                    <a:pt x="1" y="13932"/>
                  </a:lnTo>
                  <a:lnTo>
                    <a:pt x="3476" y="13932"/>
                  </a:lnTo>
                  <a:lnTo>
                    <a:pt x="3476" y="1"/>
                  </a:lnTo>
                  <a:close/>
                </a:path>
              </a:pathLst>
            </a:custGeom>
            <a:solidFill>
              <a:srgbClr val="F0B48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1306;p36">
              <a:extLst>
                <a:ext uri="{FF2B5EF4-FFF2-40B4-BE49-F238E27FC236}">
                  <a16:creationId xmlns:a16="http://schemas.microsoft.com/office/drawing/2014/main" id="{66F786D4-7A95-A8B3-C8C7-B715FDB1A86E}"/>
                </a:ext>
              </a:extLst>
            </p:cNvPr>
            <p:cNvSpPr/>
            <p:nvPr/>
          </p:nvSpPr>
          <p:spPr>
            <a:xfrm>
              <a:off x="7597404" y="2871857"/>
              <a:ext cx="67918" cy="361027"/>
            </a:xfrm>
            <a:custGeom>
              <a:avLst/>
              <a:gdLst/>
              <a:ahLst/>
              <a:cxnLst/>
              <a:rect l="l" t="t" r="r" b="b"/>
              <a:pathLst>
                <a:path w="2832" h="14093" extrusionOk="0">
                  <a:moveTo>
                    <a:pt x="0" y="0"/>
                  </a:moveTo>
                  <a:lnTo>
                    <a:pt x="0" y="14093"/>
                  </a:lnTo>
                  <a:lnTo>
                    <a:pt x="2831" y="14093"/>
                  </a:lnTo>
                  <a:lnTo>
                    <a:pt x="2831" y="0"/>
                  </a:lnTo>
                  <a:close/>
                </a:path>
              </a:pathLst>
            </a:custGeom>
            <a:solidFill>
              <a:srgbClr val="F0B48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1307;p36">
              <a:extLst>
                <a:ext uri="{FF2B5EF4-FFF2-40B4-BE49-F238E27FC236}">
                  <a16:creationId xmlns:a16="http://schemas.microsoft.com/office/drawing/2014/main" id="{F919169D-7AE8-6623-C9C5-1A362AE1AF72}"/>
                </a:ext>
              </a:extLst>
            </p:cNvPr>
            <p:cNvSpPr/>
            <p:nvPr/>
          </p:nvSpPr>
          <p:spPr>
            <a:xfrm>
              <a:off x="7717004" y="2871857"/>
              <a:ext cx="47869" cy="361027"/>
            </a:xfrm>
            <a:custGeom>
              <a:avLst/>
              <a:gdLst/>
              <a:ahLst/>
              <a:cxnLst/>
              <a:rect l="l" t="t" r="r" b="b"/>
              <a:pathLst>
                <a:path w="1996" h="14093" extrusionOk="0">
                  <a:moveTo>
                    <a:pt x="0" y="0"/>
                  </a:moveTo>
                  <a:lnTo>
                    <a:pt x="0" y="14093"/>
                  </a:lnTo>
                  <a:lnTo>
                    <a:pt x="1995" y="14093"/>
                  </a:lnTo>
                  <a:lnTo>
                    <a:pt x="1995" y="0"/>
                  </a:lnTo>
                  <a:close/>
                </a:path>
              </a:pathLst>
            </a:custGeom>
            <a:solidFill>
              <a:srgbClr val="F0B48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2" name="Google Shape;1308;p36">
            <a:extLst>
              <a:ext uri="{FF2B5EF4-FFF2-40B4-BE49-F238E27FC236}">
                <a16:creationId xmlns:a16="http://schemas.microsoft.com/office/drawing/2014/main" id="{0F38510F-7DA2-4864-9391-48037C633DDD}"/>
              </a:ext>
            </a:extLst>
          </p:cNvPr>
          <p:cNvGrpSpPr/>
          <p:nvPr/>
        </p:nvGrpSpPr>
        <p:grpSpPr>
          <a:xfrm>
            <a:off x="1371705" y="2136476"/>
            <a:ext cx="2323600" cy="2940400"/>
            <a:chOff x="1028775" y="1884673"/>
            <a:chExt cx="1742700" cy="2205300"/>
          </a:xfrm>
        </p:grpSpPr>
        <p:sp>
          <p:nvSpPr>
            <p:cNvPr id="796" name="Google Shape;1309;p36">
              <a:extLst>
                <a:ext uri="{FF2B5EF4-FFF2-40B4-BE49-F238E27FC236}">
                  <a16:creationId xmlns:a16="http://schemas.microsoft.com/office/drawing/2014/main" id="{04888FC1-3566-4285-C769-D10068860076}"/>
                </a:ext>
              </a:extLst>
            </p:cNvPr>
            <p:cNvSpPr/>
            <p:nvPr/>
          </p:nvSpPr>
          <p:spPr>
            <a:xfrm>
              <a:off x="1028775" y="1884673"/>
              <a:ext cx="1742700" cy="2205300"/>
            </a:xfrm>
            <a:prstGeom prst="roundRect">
              <a:avLst>
                <a:gd name="adj" fmla="val 6881"/>
              </a:avLst>
            </a:prstGeom>
            <a:solidFill>
              <a:srgbClr val="EFEF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1310;p36">
              <a:extLst>
                <a:ext uri="{FF2B5EF4-FFF2-40B4-BE49-F238E27FC236}">
                  <a16:creationId xmlns:a16="http://schemas.microsoft.com/office/drawing/2014/main" id="{0E68AAAD-CE93-0BDF-8344-34384D2CC256}"/>
                </a:ext>
              </a:extLst>
            </p:cNvPr>
            <p:cNvSpPr/>
            <p:nvPr/>
          </p:nvSpPr>
          <p:spPr>
            <a:xfrm>
              <a:off x="1028775" y="1884673"/>
              <a:ext cx="1742700" cy="432600"/>
            </a:xfrm>
            <a:prstGeom prst="round2SameRect">
              <a:avLst>
                <a:gd name="adj1" fmla="val 16667"/>
                <a:gd name="adj2" fmla="val 0"/>
              </a:avLst>
            </a:prstGeom>
            <a:solidFill>
              <a:srgbClr val="5F0F4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sp>
        <p:nvSpPr>
          <p:cNvPr id="795" name="Google Shape;1313;p36">
            <a:extLst>
              <a:ext uri="{FF2B5EF4-FFF2-40B4-BE49-F238E27FC236}">
                <a16:creationId xmlns:a16="http://schemas.microsoft.com/office/drawing/2014/main" id="{DAB96333-88AB-F52E-3949-57A11E62C12D}"/>
              </a:ext>
            </a:extLst>
          </p:cNvPr>
          <p:cNvSpPr txBox="1"/>
          <p:nvPr/>
        </p:nvSpPr>
        <p:spPr>
          <a:xfrm>
            <a:off x="1536047" y="3019836"/>
            <a:ext cx="2067011" cy="886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HS luyện nói theo nhóm đôi.</a:t>
            </a:r>
            <a:endParaRPr kumimoji="0" lang="en-US" sz="2400" b="0" i="0" u="none" strike="noStrike" kern="0" cap="none" spc="0" normalizeH="0" baseline="0" noProof="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784" name="Google Shape;1314;p36">
            <a:extLst>
              <a:ext uri="{FF2B5EF4-FFF2-40B4-BE49-F238E27FC236}">
                <a16:creationId xmlns:a16="http://schemas.microsoft.com/office/drawing/2014/main" id="{DFD51F82-BF19-BE42-CA2E-94FB3F361F2E}"/>
              </a:ext>
            </a:extLst>
          </p:cNvPr>
          <p:cNvSpPr/>
          <p:nvPr/>
        </p:nvSpPr>
        <p:spPr>
          <a:xfrm>
            <a:off x="4934172" y="1528809"/>
            <a:ext cx="2323600" cy="2940400"/>
          </a:xfrm>
          <a:prstGeom prst="roundRect">
            <a:avLst>
              <a:gd name="adj" fmla="val 6881"/>
            </a:avLst>
          </a:prstGeom>
          <a:solidFill>
            <a:srgbClr val="EFEF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1315;p36">
            <a:extLst>
              <a:ext uri="{FF2B5EF4-FFF2-40B4-BE49-F238E27FC236}">
                <a16:creationId xmlns:a16="http://schemas.microsoft.com/office/drawing/2014/main" id="{8FB0B7F6-3180-D9B3-6555-54BAFC03C16A}"/>
              </a:ext>
            </a:extLst>
          </p:cNvPr>
          <p:cNvSpPr/>
          <p:nvPr/>
        </p:nvSpPr>
        <p:spPr>
          <a:xfrm>
            <a:off x="4934172" y="1528809"/>
            <a:ext cx="2323600" cy="576800"/>
          </a:xfrm>
          <a:prstGeom prst="round2SameRect">
            <a:avLst>
              <a:gd name="adj1" fmla="val 16667"/>
              <a:gd name="adj2" fmla="val 0"/>
            </a:avLst>
          </a:prstGeom>
          <a:solidFill>
            <a:srgbClr val="9A03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793" name="Google Shape;1318;p36">
            <a:extLst>
              <a:ext uri="{FF2B5EF4-FFF2-40B4-BE49-F238E27FC236}">
                <a16:creationId xmlns:a16="http://schemas.microsoft.com/office/drawing/2014/main" id="{CC2FF031-060F-8E26-757D-18C3DC21E3EA}"/>
              </a:ext>
            </a:extLst>
          </p:cNvPr>
          <p:cNvSpPr txBox="1"/>
          <p:nvPr/>
        </p:nvSpPr>
        <p:spPr>
          <a:xfrm>
            <a:off x="4987758" y="2713276"/>
            <a:ext cx="2249927" cy="886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Đại diện 1 – 2 cá nhân HS trình bày bài nói trước lớp.</a:t>
            </a:r>
            <a:endParaRPr kumimoji="0" lang="en-US" sz="2400" b="0" i="0" u="none" strike="noStrike" kern="0" cap="none" spc="0" normalizeH="0" baseline="0" noProof="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787" name="Google Shape;1319;p36">
            <a:extLst>
              <a:ext uri="{FF2B5EF4-FFF2-40B4-BE49-F238E27FC236}">
                <a16:creationId xmlns:a16="http://schemas.microsoft.com/office/drawing/2014/main" id="{B0361193-C12E-8612-68B4-5645EF98B805}"/>
              </a:ext>
            </a:extLst>
          </p:cNvPr>
          <p:cNvSpPr/>
          <p:nvPr/>
        </p:nvSpPr>
        <p:spPr>
          <a:xfrm>
            <a:off x="8496639" y="920399"/>
            <a:ext cx="2323600" cy="2940400"/>
          </a:xfrm>
          <a:prstGeom prst="roundRect">
            <a:avLst>
              <a:gd name="adj" fmla="val 6881"/>
            </a:avLst>
          </a:prstGeom>
          <a:solidFill>
            <a:srgbClr val="EFEF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1320;p36">
            <a:extLst>
              <a:ext uri="{FF2B5EF4-FFF2-40B4-BE49-F238E27FC236}">
                <a16:creationId xmlns:a16="http://schemas.microsoft.com/office/drawing/2014/main" id="{AC3971CF-D425-50E6-4AB8-9133BBDCB434}"/>
              </a:ext>
            </a:extLst>
          </p:cNvPr>
          <p:cNvSpPr/>
          <p:nvPr/>
        </p:nvSpPr>
        <p:spPr>
          <a:xfrm>
            <a:off x="8496639" y="920399"/>
            <a:ext cx="2323600" cy="576800"/>
          </a:xfrm>
          <a:prstGeom prst="round2SameRect">
            <a:avLst>
              <a:gd name="adj1" fmla="val 16667"/>
              <a:gd name="adj2" fmla="val 0"/>
            </a:avLst>
          </a:prstGeom>
          <a:solidFill>
            <a:srgbClr val="E3641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733"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791" name="Google Shape;1323;p36">
            <a:extLst>
              <a:ext uri="{FF2B5EF4-FFF2-40B4-BE49-F238E27FC236}">
                <a16:creationId xmlns:a16="http://schemas.microsoft.com/office/drawing/2014/main" id="{3785828F-BC42-C391-65C9-8FF0B28642A8}"/>
              </a:ext>
            </a:extLst>
          </p:cNvPr>
          <p:cNvSpPr txBox="1"/>
          <p:nvPr/>
        </p:nvSpPr>
        <p:spPr>
          <a:xfrm>
            <a:off x="8552726" y="2235799"/>
            <a:ext cx="2133039" cy="886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Trao đổi, đánh giá lẫn nhau về bài trình bày theo các tiêu chí đã thống nhất từ trước.</a:t>
            </a:r>
            <a:endParaRPr kumimoji="0" sz="1600" b="0" i="0" u="none" strike="noStrike" kern="0" cap="none" spc="0" normalizeH="0" baseline="0" noProof="0">
              <a:ln>
                <a:noFill/>
              </a:ln>
              <a:solidFill>
                <a:srgbClr val="000000"/>
              </a:solidFill>
              <a:effectLst/>
              <a:uLnTx/>
              <a:uFillTx/>
              <a:latin typeface="Roboto"/>
              <a:ea typeface="Roboto"/>
              <a:cs typeface="Roboto"/>
              <a:sym typeface="Roboto"/>
            </a:endParaRPr>
          </a:p>
        </p:txBody>
      </p:sp>
    </p:spTree>
    <p:extLst>
      <p:ext uri="{BB962C8B-B14F-4D97-AF65-F5344CB8AC3E}">
        <p14:creationId xmlns:p14="http://schemas.microsoft.com/office/powerpoint/2010/main" val="6113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fltVal val="0"/>
                                          </p:val>
                                        </p:tav>
                                        <p:tav tm="100000">
                                          <p:val>
                                            <p:strVal val="#ppt_h"/>
                                          </p:val>
                                        </p:tav>
                                      </p:tavLst>
                                    </p:anim>
                                    <p:animEffect transition="in" filter="fade">
                                      <p:cBhvr>
                                        <p:cTn id="9" dur="500"/>
                                        <p:tgtEl>
                                          <p:spTgt spid="706"/>
                                        </p:tgtEl>
                                      </p:cBhvr>
                                    </p:animEffect>
                                  </p:childTnLst>
                                </p:cTn>
                              </p:par>
                              <p:par>
                                <p:cTn id="10" presetID="53" presetClass="entr" presetSubtype="16" fill="hold" nodeType="withEffect">
                                  <p:stCondLst>
                                    <p:cond delay="0"/>
                                  </p:stCondLst>
                                  <p:childTnLst>
                                    <p:set>
                                      <p:cBhvr>
                                        <p:cTn id="11" dur="1" fill="hold">
                                          <p:stCondLst>
                                            <p:cond delay="0"/>
                                          </p:stCondLst>
                                        </p:cTn>
                                        <p:tgtEl>
                                          <p:spTgt spid="779"/>
                                        </p:tgtEl>
                                        <p:attrNameLst>
                                          <p:attrName>style.visibility</p:attrName>
                                        </p:attrNameLst>
                                      </p:cBhvr>
                                      <p:to>
                                        <p:strVal val="visible"/>
                                      </p:to>
                                    </p:set>
                                    <p:anim calcmode="lin" valueType="num">
                                      <p:cBhvr>
                                        <p:cTn id="12" dur="500" fill="hold"/>
                                        <p:tgtEl>
                                          <p:spTgt spid="779"/>
                                        </p:tgtEl>
                                        <p:attrNameLst>
                                          <p:attrName>ppt_w</p:attrName>
                                        </p:attrNameLst>
                                      </p:cBhvr>
                                      <p:tavLst>
                                        <p:tav tm="0">
                                          <p:val>
                                            <p:fltVal val="0"/>
                                          </p:val>
                                        </p:tav>
                                        <p:tav tm="100000">
                                          <p:val>
                                            <p:strVal val="#ppt_w"/>
                                          </p:val>
                                        </p:tav>
                                      </p:tavLst>
                                    </p:anim>
                                    <p:anim calcmode="lin" valueType="num">
                                      <p:cBhvr>
                                        <p:cTn id="13" dur="500" fill="hold"/>
                                        <p:tgtEl>
                                          <p:spTgt spid="779"/>
                                        </p:tgtEl>
                                        <p:attrNameLst>
                                          <p:attrName>ppt_h</p:attrName>
                                        </p:attrNameLst>
                                      </p:cBhvr>
                                      <p:tavLst>
                                        <p:tav tm="0">
                                          <p:val>
                                            <p:fltVal val="0"/>
                                          </p:val>
                                        </p:tav>
                                        <p:tav tm="100000">
                                          <p:val>
                                            <p:strVal val="#ppt_h"/>
                                          </p:val>
                                        </p:tav>
                                      </p:tavLst>
                                    </p:anim>
                                    <p:animEffect transition="in" filter="fade">
                                      <p:cBhvr>
                                        <p:cTn id="14" dur="500"/>
                                        <p:tgtEl>
                                          <p:spTgt spid="779"/>
                                        </p:tgtEl>
                                      </p:cBhvr>
                                    </p:animEffect>
                                  </p:childTnLst>
                                </p:cTn>
                              </p:par>
                              <p:par>
                                <p:cTn id="15" presetID="53" presetClass="entr" presetSubtype="16" fill="hold" nodeType="withEffect">
                                  <p:stCondLst>
                                    <p:cond delay="0"/>
                                  </p:stCondLst>
                                  <p:childTnLst>
                                    <p:set>
                                      <p:cBhvr>
                                        <p:cTn id="16" dur="1" fill="hold">
                                          <p:stCondLst>
                                            <p:cond delay="0"/>
                                          </p:stCondLst>
                                        </p:cTn>
                                        <p:tgtEl>
                                          <p:spTgt spid="782"/>
                                        </p:tgtEl>
                                        <p:attrNameLst>
                                          <p:attrName>style.visibility</p:attrName>
                                        </p:attrNameLst>
                                      </p:cBhvr>
                                      <p:to>
                                        <p:strVal val="visible"/>
                                      </p:to>
                                    </p:set>
                                    <p:anim calcmode="lin" valueType="num">
                                      <p:cBhvr>
                                        <p:cTn id="17" dur="500" fill="hold"/>
                                        <p:tgtEl>
                                          <p:spTgt spid="782"/>
                                        </p:tgtEl>
                                        <p:attrNameLst>
                                          <p:attrName>ppt_w</p:attrName>
                                        </p:attrNameLst>
                                      </p:cBhvr>
                                      <p:tavLst>
                                        <p:tav tm="0">
                                          <p:val>
                                            <p:fltVal val="0"/>
                                          </p:val>
                                        </p:tav>
                                        <p:tav tm="100000">
                                          <p:val>
                                            <p:strVal val="#ppt_w"/>
                                          </p:val>
                                        </p:tav>
                                      </p:tavLst>
                                    </p:anim>
                                    <p:anim calcmode="lin" valueType="num">
                                      <p:cBhvr>
                                        <p:cTn id="18" dur="500" fill="hold"/>
                                        <p:tgtEl>
                                          <p:spTgt spid="782"/>
                                        </p:tgtEl>
                                        <p:attrNameLst>
                                          <p:attrName>ppt_h</p:attrName>
                                        </p:attrNameLst>
                                      </p:cBhvr>
                                      <p:tavLst>
                                        <p:tav tm="0">
                                          <p:val>
                                            <p:fltVal val="0"/>
                                          </p:val>
                                        </p:tav>
                                        <p:tav tm="100000">
                                          <p:val>
                                            <p:strVal val="#ppt_h"/>
                                          </p:val>
                                        </p:tav>
                                      </p:tavLst>
                                    </p:anim>
                                    <p:animEffect transition="in" filter="fade">
                                      <p:cBhvr>
                                        <p:cTn id="19" dur="500"/>
                                        <p:tgtEl>
                                          <p:spTgt spid="78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5"/>
                                        </p:tgtEl>
                                        <p:attrNameLst>
                                          <p:attrName>style.visibility</p:attrName>
                                        </p:attrNameLst>
                                      </p:cBhvr>
                                      <p:to>
                                        <p:strVal val="visible"/>
                                      </p:to>
                                    </p:set>
                                    <p:anim calcmode="lin" valueType="num">
                                      <p:cBhvr>
                                        <p:cTn id="22" dur="500" fill="hold"/>
                                        <p:tgtEl>
                                          <p:spTgt spid="795"/>
                                        </p:tgtEl>
                                        <p:attrNameLst>
                                          <p:attrName>ppt_w</p:attrName>
                                        </p:attrNameLst>
                                      </p:cBhvr>
                                      <p:tavLst>
                                        <p:tav tm="0">
                                          <p:val>
                                            <p:fltVal val="0"/>
                                          </p:val>
                                        </p:tav>
                                        <p:tav tm="100000">
                                          <p:val>
                                            <p:strVal val="#ppt_w"/>
                                          </p:val>
                                        </p:tav>
                                      </p:tavLst>
                                    </p:anim>
                                    <p:anim calcmode="lin" valueType="num">
                                      <p:cBhvr>
                                        <p:cTn id="23" dur="500" fill="hold"/>
                                        <p:tgtEl>
                                          <p:spTgt spid="795"/>
                                        </p:tgtEl>
                                        <p:attrNameLst>
                                          <p:attrName>ppt_h</p:attrName>
                                        </p:attrNameLst>
                                      </p:cBhvr>
                                      <p:tavLst>
                                        <p:tav tm="0">
                                          <p:val>
                                            <p:fltVal val="0"/>
                                          </p:val>
                                        </p:tav>
                                        <p:tav tm="100000">
                                          <p:val>
                                            <p:strVal val="#ppt_h"/>
                                          </p:val>
                                        </p:tav>
                                      </p:tavLst>
                                    </p:anim>
                                    <p:animEffect transition="in" filter="fade">
                                      <p:cBhvr>
                                        <p:cTn id="24" dur="500"/>
                                        <p:tgtEl>
                                          <p:spTgt spid="79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05"/>
                                        </p:tgtEl>
                                        <p:attrNameLst>
                                          <p:attrName>style.visibility</p:attrName>
                                        </p:attrNameLst>
                                      </p:cBhvr>
                                      <p:to>
                                        <p:strVal val="visible"/>
                                      </p:to>
                                    </p:set>
                                    <p:anim calcmode="lin" valueType="num">
                                      <p:cBhvr>
                                        <p:cTn id="29" dur="500" fill="hold"/>
                                        <p:tgtEl>
                                          <p:spTgt spid="705"/>
                                        </p:tgtEl>
                                        <p:attrNameLst>
                                          <p:attrName>ppt_w</p:attrName>
                                        </p:attrNameLst>
                                      </p:cBhvr>
                                      <p:tavLst>
                                        <p:tav tm="0">
                                          <p:val>
                                            <p:fltVal val="0"/>
                                          </p:val>
                                        </p:tav>
                                        <p:tav tm="100000">
                                          <p:val>
                                            <p:strVal val="#ppt_w"/>
                                          </p:val>
                                        </p:tav>
                                      </p:tavLst>
                                    </p:anim>
                                    <p:anim calcmode="lin" valueType="num">
                                      <p:cBhvr>
                                        <p:cTn id="30" dur="500" fill="hold"/>
                                        <p:tgtEl>
                                          <p:spTgt spid="705"/>
                                        </p:tgtEl>
                                        <p:attrNameLst>
                                          <p:attrName>ppt_h</p:attrName>
                                        </p:attrNameLst>
                                      </p:cBhvr>
                                      <p:tavLst>
                                        <p:tav tm="0">
                                          <p:val>
                                            <p:fltVal val="0"/>
                                          </p:val>
                                        </p:tav>
                                        <p:tav tm="100000">
                                          <p:val>
                                            <p:strVal val="#ppt_h"/>
                                          </p:val>
                                        </p:tav>
                                      </p:tavLst>
                                    </p:anim>
                                    <p:animEffect transition="in" filter="fade">
                                      <p:cBhvr>
                                        <p:cTn id="31" dur="500"/>
                                        <p:tgtEl>
                                          <p:spTgt spid="70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07"/>
                                        </p:tgtEl>
                                        <p:attrNameLst>
                                          <p:attrName>style.visibility</p:attrName>
                                        </p:attrNameLst>
                                      </p:cBhvr>
                                      <p:to>
                                        <p:strVal val="visible"/>
                                      </p:to>
                                    </p:set>
                                    <p:anim calcmode="lin" valueType="num">
                                      <p:cBhvr>
                                        <p:cTn id="34" dur="500" fill="hold"/>
                                        <p:tgtEl>
                                          <p:spTgt spid="707"/>
                                        </p:tgtEl>
                                        <p:attrNameLst>
                                          <p:attrName>ppt_w</p:attrName>
                                        </p:attrNameLst>
                                      </p:cBhvr>
                                      <p:tavLst>
                                        <p:tav tm="0">
                                          <p:val>
                                            <p:fltVal val="0"/>
                                          </p:val>
                                        </p:tav>
                                        <p:tav tm="100000">
                                          <p:val>
                                            <p:strVal val="#ppt_w"/>
                                          </p:val>
                                        </p:tav>
                                      </p:tavLst>
                                    </p:anim>
                                    <p:anim calcmode="lin" valueType="num">
                                      <p:cBhvr>
                                        <p:cTn id="35" dur="500" fill="hold"/>
                                        <p:tgtEl>
                                          <p:spTgt spid="707"/>
                                        </p:tgtEl>
                                        <p:attrNameLst>
                                          <p:attrName>ppt_h</p:attrName>
                                        </p:attrNameLst>
                                      </p:cBhvr>
                                      <p:tavLst>
                                        <p:tav tm="0">
                                          <p:val>
                                            <p:fltVal val="0"/>
                                          </p:val>
                                        </p:tav>
                                        <p:tav tm="100000">
                                          <p:val>
                                            <p:strVal val="#ppt_h"/>
                                          </p:val>
                                        </p:tav>
                                      </p:tavLst>
                                    </p:anim>
                                    <p:animEffect transition="in" filter="fade">
                                      <p:cBhvr>
                                        <p:cTn id="36" dur="500"/>
                                        <p:tgtEl>
                                          <p:spTgt spid="707"/>
                                        </p:tgtEl>
                                      </p:cBhvr>
                                    </p:animEffect>
                                  </p:childTnLst>
                                </p:cTn>
                              </p:par>
                              <p:par>
                                <p:cTn id="37" presetID="53" presetClass="entr" presetSubtype="16" fill="hold" nodeType="withEffect">
                                  <p:stCondLst>
                                    <p:cond delay="0"/>
                                  </p:stCondLst>
                                  <p:childTnLst>
                                    <p:set>
                                      <p:cBhvr>
                                        <p:cTn id="38" dur="1" fill="hold">
                                          <p:stCondLst>
                                            <p:cond delay="0"/>
                                          </p:stCondLst>
                                        </p:cTn>
                                        <p:tgtEl>
                                          <p:spTgt spid="780"/>
                                        </p:tgtEl>
                                        <p:attrNameLst>
                                          <p:attrName>style.visibility</p:attrName>
                                        </p:attrNameLst>
                                      </p:cBhvr>
                                      <p:to>
                                        <p:strVal val="visible"/>
                                      </p:to>
                                    </p:set>
                                    <p:anim calcmode="lin" valueType="num">
                                      <p:cBhvr>
                                        <p:cTn id="39" dur="500" fill="hold"/>
                                        <p:tgtEl>
                                          <p:spTgt spid="780"/>
                                        </p:tgtEl>
                                        <p:attrNameLst>
                                          <p:attrName>ppt_w</p:attrName>
                                        </p:attrNameLst>
                                      </p:cBhvr>
                                      <p:tavLst>
                                        <p:tav tm="0">
                                          <p:val>
                                            <p:fltVal val="0"/>
                                          </p:val>
                                        </p:tav>
                                        <p:tav tm="100000">
                                          <p:val>
                                            <p:strVal val="#ppt_w"/>
                                          </p:val>
                                        </p:tav>
                                      </p:tavLst>
                                    </p:anim>
                                    <p:anim calcmode="lin" valueType="num">
                                      <p:cBhvr>
                                        <p:cTn id="40" dur="500" fill="hold"/>
                                        <p:tgtEl>
                                          <p:spTgt spid="780"/>
                                        </p:tgtEl>
                                        <p:attrNameLst>
                                          <p:attrName>ppt_h</p:attrName>
                                        </p:attrNameLst>
                                      </p:cBhvr>
                                      <p:tavLst>
                                        <p:tav tm="0">
                                          <p:val>
                                            <p:fltVal val="0"/>
                                          </p:val>
                                        </p:tav>
                                        <p:tav tm="100000">
                                          <p:val>
                                            <p:strVal val="#ppt_h"/>
                                          </p:val>
                                        </p:tav>
                                      </p:tavLst>
                                    </p:anim>
                                    <p:animEffect transition="in" filter="fade">
                                      <p:cBhvr>
                                        <p:cTn id="41" dur="500"/>
                                        <p:tgtEl>
                                          <p:spTgt spid="78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84"/>
                                        </p:tgtEl>
                                        <p:attrNameLst>
                                          <p:attrName>style.visibility</p:attrName>
                                        </p:attrNameLst>
                                      </p:cBhvr>
                                      <p:to>
                                        <p:strVal val="visible"/>
                                      </p:to>
                                    </p:set>
                                    <p:anim calcmode="lin" valueType="num">
                                      <p:cBhvr>
                                        <p:cTn id="44" dur="500" fill="hold"/>
                                        <p:tgtEl>
                                          <p:spTgt spid="784"/>
                                        </p:tgtEl>
                                        <p:attrNameLst>
                                          <p:attrName>ppt_w</p:attrName>
                                        </p:attrNameLst>
                                      </p:cBhvr>
                                      <p:tavLst>
                                        <p:tav tm="0">
                                          <p:val>
                                            <p:fltVal val="0"/>
                                          </p:val>
                                        </p:tav>
                                        <p:tav tm="100000">
                                          <p:val>
                                            <p:strVal val="#ppt_w"/>
                                          </p:val>
                                        </p:tav>
                                      </p:tavLst>
                                    </p:anim>
                                    <p:anim calcmode="lin" valueType="num">
                                      <p:cBhvr>
                                        <p:cTn id="45" dur="500" fill="hold"/>
                                        <p:tgtEl>
                                          <p:spTgt spid="784"/>
                                        </p:tgtEl>
                                        <p:attrNameLst>
                                          <p:attrName>ppt_h</p:attrName>
                                        </p:attrNameLst>
                                      </p:cBhvr>
                                      <p:tavLst>
                                        <p:tav tm="0">
                                          <p:val>
                                            <p:fltVal val="0"/>
                                          </p:val>
                                        </p:tav>
                                        <p:tav tm="100000">
                                          <p:val>
                                            <p:strVal val="#ppt_h"/>
                                          </p:val>
                                        </p:tav>
                                      </p:tavLst>
                                    </p:anim>
                                    <p:animEffect transition="in" filter="fade">
                                      <p:cBhvr>
                                        <p:cTn id="46" dur="500"/>
                                        <p:tgtEl>
                                          <p:spTgt spid="78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85"/>
                                        </p:tgtEl>
                                        <p:attrNameLst>
                                          <p:attrName>style.visibility</p:attrName>
                                        </p:attrNameLst>
                                      </p:cBhvr>
                                      <p:to>
                                        <p:strVal val="visible"/>
                                      </p:to>
                                    </p:set>
                                    <p:anim calcmode="lin" valueType="num">
                                      <p:cBhvr>
                                        <p:cTn id="49" dur="500" fill="hold"/>
                                        <p:tgtEl>
                                          <p:spTgt spid="785"/>
                                        </p:tgtEl>
                                        <p:attrNameLst>
                                          <p:attrName>ppt_w</p:attrName>
                                        </p:attrNameLst>
                                      </p:cBhvr>
                                      <p:tavLst>
                                        <p:tav tm="0">
                                          <p:val>
                                            <p:fltVal val="0"/>
                                          </p:val>
                                        </p:tav>
                                        <p:tav tm="100000">
                                          <p:val>
                                            <p:strVal val="#ppt_w"/>
                                          </p:val>
                                        </p:tav>
                                      </p:tavLst>
                                    </p:anim>
                                    <p:anim calcmode="lin" valueType="num">
                                      <p:cBhvr>
                                        <p:cTn id="50" dur="500" fill="hold"/>
                                        <p:tgtEl>
                                          <p:spTgt spid="785"/>
                                        </p:tgtEl>
                                        <p:attrNameLst>
                                          <p:attrName>ppt_h</p:attrName>
                                        </p:attrNameLst>
                                      </p:cBhvr>
                                      <p:tavLst>
                                        <p:tav tm="0">
                                          <p:val>
                                            <p:fltVal val="0"/>
                                          </p:val>
                                        </p:tav>
                                        <p:tav tm="100000">
                                          <p:val>
                                            <p:strVal val="#ppt_h"/>
                                          </p:val>
                                        </p:tav>
                                      </p:tavLst>
                                    </p:anim>
                                    <p:animEffect transition="in" filter="fade">
                                      <p:cBhvr>
                                        <p:cTn id="51" dur="500"/>
                                        <p:tgtEl>
                                          <p:spTgt spid="7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793"/>
                                        </p:tgtEl>
                                        <p:attrNameLst>
                                          <p:attrName>style.visibility</p:attrName>
                                        </p:attrNameLst>
                                      </p:cBhvr>
                                      <p:to>
                                        <p:strVal val="visible"/>
                                      </p:to>
                                    </p:set>
                                    <p:anim calcmode="lin" valueType="num">
                                      <p:cBhvr>
                                        <p:cTn id="54" dur="500" fill="hold"/>
                                        <p:tgtEl>
                                          <p:spTgt spid="793"/>
                                        </p:tgtEl>
                                        <p:attrNameLst>
                                          <p:attrName>ppt_w</p:attrName>
                                        </p:attrNameLst>
                                      </p:cBhvr>
                                      <p:tavLst>
                                        <p:tav tm="0">
                                          <p:val>
                                            <p:fltVal val="0"/>
                                          </p:val>
                                        </p:tav>
                                        <p:tav tm="100000">
                                          <p:val>
                                            <p:strVal val="#ppt_w"/>
                                          </p:val>
                                        </p:tav>
                                      </p:tavLst>
                                    </p:anim>
                                    <p:anim calcmode="lin" valueType="num">
                                      <p:cBhvr>
                                        <p:cTn id="55" dur="500" fill="hold"/>
                                        <p:tgtEl>
                                          <p:spTgt spid="793"/>
                                        </p:tgtEl>
                                        <p:attrNameLst>
                                          <p:attrName>ppt_h</p:attrName>
                                        </p:attrNameLst>
                                      </p:cBhvr>
                                      <p:tavLst>
                                        <p:tav tm="0">
                                          <p:val>
                                            <p:fltVal val="0"/>
                                          </p:val>
                                        </p:tav>
                                        <p:tav tm="100000">
                                          <p:val>
                                            <p:strVal val="#ppt_h"/>
                                          </p:val>
                                        </p:tav>
                                      </p:tavLst>
                                    </p:anim>
                                    <p:animEffect transition="in" filter="fade">
                                      <p:cBhvr>
                                        <p:cTn id="56" dur="500"/>
                                        <p:tgtEl>
                                          <p:spTgt spid="79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781"/>
                                        </p:tgtEl>
                                        <p:attrNameLst>
                                          <p:attrName>style.visibility</p:attrName>
                                        </p:attrNameLst>
                                      </p:cBhvr>
                                      <p:to>
                                        <p:strVal val="visible"/>
                                      </p:to>
                                    </p:set>
                                    <p:anim calcmode="lin" valueType="num">
                                      <p:cBhvr>
                                        <p:cTn id="61" dur="500" fill="hold"/>
                                        <p:tgtEl>
                                          <p:spTgt spid="781"/>
                                        </p:tgtEl>
                                        <p:attrNameLst>
                                          <p:attrName>ppt_w</p:attrName>
                                        </p:attrNameLst>
                                      </p:cBhvr>
                                      <p:tavLst>
                                        <p:tav tm="0">
                                          <p:val>
                                            <p:fltVal val="0"/>
                                          </p:val>
                                        </p:tav>
                                        <p:tav tm="100000">
                                          <p:val>
                                            <p:strVal val="#ppt_w"/>
                                          </p:val>
                                        </p:tav>
                                      </p:tavLst>
                                    </p:anim>
                                    <p:anim calcmode="lin" valueType="num">
                                      <p:cBhvr>
                                        <p:cTn id="62" dur="500" fill="hold"/>
                                        <p:tgtEl>
                                          <p:spTgt spid="781"/>
                                        </p:tgtEl>
                                        <p:attrNameLst>
                                          <p:attrName>ppt_h</p:attrName>
                                        </p:attrNameLst>
                                      </p:cBhvr>
                                      <p:tavLst>
                                        <p:tav tm="0">
                                          <p:val>
                                            <p:fltVal val="0"/>
                                          </p:val>
                                        </p:tav>
                                        <p:tav tm="100000">
                                          <p:val>
                                            <p:strVal val="#ppt_h"/>
                                          </p:val>
                                        </p:tav>
                                      </p:tavLst>
                                    </p:anim>
                                    <p:animEffect transition="in" filter="fade">
                                      <p:cBhvr>
                                        <p:cTn id="63" dur="500"/>
                                        <p:tgtEl>
                                          <p:spTgt spid="78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87"/>
                                        </p:tgtEl>
                                        <p:attrNameLst>
                                          <p:attrName>style.visibility</p:attrName>
                                        </p:attrNameLst>
                                      </p:cBhvr>
                                      <p:to>
                                        <p:strVal val="visible"/>
                                      </p:to>
                                    </p:set>
                                    <p:anim calcmode="lin" valueType="num">
                                      <p:cBhvr>
                                        <p:cTn id="66" dur="500" fill="hold"/>
                                        <p:tgtEl>
                                          <p:spTgt spid="787"/>
                                        </p:tgtEl>
                                        <p:attrNameLst>
                                          <p:attrName>ppt_w</p:attrName>
                                        </p:attrNameLst>
                                      </p:cBhvr>
                                      <p:tavLst>
                                        <p:tav tm="0">
                                          <p:val>
                                            <p:fltVal val="0"/>
                                          </p:val>
                                        </p:tav>
                                        <p:tav tm="100000">
                                          <p:val>
                                            <p:strVal val="#ppt_w"/>
                                          </p:val>
                                        </p:tav>
                                      </p:tavLst>
                                    </p:anim>
                                    <p:anim calcmode="lin" valueType="num">
                                      <p:cBhvr>
                                        <p:cTn id="67" dur="500" fill="hold"/>
                                        <p:tgtEl>
                                          <p:spTgt spid="787"/>
                                        </p:tgtEl>
                                        <p:attrNameLst>
                                          <p:attrName>ppt_h</p:attrName>
                                        </p:attrNameLst>
                                      </p:cBhvr>
                                      <p:tavLst>
                                        <p:tav tm="0">
                                          <p:val>
                                            <p:fltVal val="0"/>
                                          </p:val>
                                        </p:tav>
                                        <p:tav tm="100000">
                                          <p:val>
                                            <p:strVal val="#ppt_h"/>
                                          </p:val>
                                        </p:tav>
                                      </p:tavLst>
                                    </p:anim>
                                    <p:animEffect transition="in" filter="fade">
                                      <p:cBhvr>
                                        <p:cTn id="68" dur="500"/>
                                        <p:tgtEl>
                                          <p:spTgt spid="78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88"/>
                                        </p:tgtEl>
                                        <p:attrNameLst>
                                          <p:attrName>style.visibility</p:attrName>
                                        </p:attrNameLst>
                                      </p:cBhvr>
                                      <p:to>
                                        <p:strVal val="visible"/>
                                      </p:to>
                                    </p:set>
                                    <p:anim calcmode="lin" valueType="num">
                                      <p:cBhvr>
                                        <p:cTn id="71" dur="500" fill="hold"/>
                                        <p:tgtEl>
                                          <p:spTgt spid="788"/>
                                        </p:tgtEl>
                                        <p:attrNameLst>
                                          <p:attrName>ppt_w</p:attrName>
                                        </p:attrNameLst>
                                      </p:cBhvr>
                                      <p:tavLst>
                                        <p:tav tm="0">
                                          <p:val>
                                            <p:fltVal val="0"/>
                                          </p:val>
                                        </p:tav>
                                        <p:tav tm="100000">
                                          <p:val>
                                            <p:strVal val="#ppt_w"/>
                                          </p:val>
                                        </p:tav>
                                      </p:tavLst>
                                    </p:anim>
                                    <p:anim calcmode="lin" valueType="num">
                                      <p:cBhvr>
                                        <p:cTn id="72" dur="500" fill="hold"/>
                                        <p:tgtEl>
                                          <p:spTgt spid="788"/>
                                        </p:tgtEl>
                                        <p:attrNameLst>
                                          <p:attrName>ppt_h</p:attrName>
                                        </p:attrNameLst>
                                      </p:cBhvr>
                                      <p:tavLst>
                                        <p:tav tm="0">
                                          <p:val>
                                            <p:fltVal val="0"/>
                                          </p:val>
                                        </p:tav>
                                        <p:tav tm="100000">
                                          <p:val>
                                            <p:strVal val="#ppt_h"/>
                                          </p:val>
                                        </p:tav>
                                      </p:tavLst>
                                    </p:anim>
                                    <p:animEffect transition="in" filter="fade">
                                      <p:cBhvr>
                                        <p:cTn id="73" dur="500"/>
                                        <p:tgtEl>
                                          <p:spTgt spid="78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91"/>
                                        </p:tgtEl>
                                        <p:attrNameLst>
                                          <p:attrName>style.visibility</p:attrName>
                                        </p:attrNameLst>
                                      </p:cBhvr>
                                      <p:to>
                                        <p:strVal val="visible"/>
                                      </p:to>
                                    </p:set>
                                    <p:anim calcmode="lin" valueType="num">
                                      <p:cBhvr>
                                        <p:cTn id="76" dur="500" fill="hold"/>
                                        <p:tgtEl>
                                          <p:spTgt spid="791"/>
                                        </p:tgtEl>
                                        <p:attrNameLst>
                                          <p:attrName>ppt_w</p:attrName>
                                        </p:attrNameLst>
                                      </p:cBhvr>
                                      <p:tavLst>
                                        <p:tav tm="0">
                                          <p:val>
                                            <p:fltVal val="0"/>
                                          </p:val>
                                        </p:tav>
                                        <p:tav tm="100000">
                                          <p:val>
                                            <p:strVal val="#ppt_w"/>
                                          </p:val>
                                        </p:tav>
                                      </p:tavLst>
                                    </p:anim>
                                    <p:anim calcmode="lin" valueType="num">
                                      <p:cBhvr>
                                        <p:cTn id="77" dur="500" fill="hold"/>
                                        <p:tgtEl>
                                          <p:spTgt spid="791"/>
                                        </p:tgtEl>
                                        <p:attrNameLst>
                                          <p:attrName>ppt_h</p:attrName>
                                        </p:attrNameLst>
                                      </p:cBhvr>
                                      <p:tavLst>
                                        <p:tav tm="0">
                                          <p:val>
                                            <p:fltVal val="0"/>
                                          </p:val>
                                        </p:tav>
                                        <p:tav tm="100000">
                                          <p:val>
                                            <p:strVal val="#ppt_h"/>
                                          </p:val>
                                        </p:tav>
                                      </p:tavLst>
                                    </p:anim>
                                    <p:animEffect transition="in" filter="fade">
                                      <p:cBhvr>
                                        <p:cTn id="78"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707" grpId="0" animBg="1"/>
      <p:bldP spid="795" grpId="0"/>
      <p:bldP spid="784" grpId="0" animBg="1"/>
      <p:bldP spid="785" grpId="0" animBg="1"/>
      <p:bldP spid="793" grpId="0"/>
      <p:bldP spid="787" grpId="0" animBg="1"/>
      <p:bldP spid="788" grpId="0" animBg="1"/>
      <p:bldP spid="7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48713" y="1539765"/>
            <a:ext cx="6610869" cy="2106400"/>
          </a:xfrm>
          <a:prstGeom prst="rect">
            <a:avLst/>
          </a:prstGeom>
        </p:spPr>
        <p:txBody>
          <a:bodyPr spcFirstLastPara="1" wrap="square" lIns="121900" tIns="121900" rIns="121900" bIns="121900" anchor="b" anchorCtr="0">
            <a:noAutofit/>
          </a:bodyPr>
          <a:lstStyle/>
          <a:p>
            <a:r>
              <a:rPr lang="en" sz="8000" b="1" dirty="0">
                <a:solidFill>
                  <a:srgbClr val="0000FF"/>
                </a:solidFill>
                <a:latin typeface="Times New Roman" panose="02020603050405020304" pitchFamily="18" charset="0"/>
                <a:cs typeface="Times New Roman" panose="02020603050405020304" pitchFamily="18" charset="0"/>
              </a:rPr>
              <a:t>Hoạt động khởi động</a:t>
            </a:r>
            <a:br>
              <a:rPr lang="en" sz="8000" b="1" dirty="0">
                <a:solidFill>
                  <a:srgbClr val="FF0000"/>
                </a:solidFill>
                <a:latin typeface="Times New Roman" panose="02020603050405020304" pitchFamily="18" charset="0"/>
                <a:cs typeface="Times New Roman" panose="02020603050405020304" pitchFamily="18" charset="0"/>
              </a:rPr>
            </a:br>
            <a:endParaRPr sz="4800" b="1" u="sng" dirty="0">
              <a:solidFill>
                <a:srgbClr val="FF0000"/>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10629254" y="259560"/>
            <a:ext cx="684805" cy="803993"/>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6" name="Google Shape;576;p38"/>
          <p:cNvGrpSpPr/>
          <p:nvPr/>
        </p:nvGrpSpPr>
        <p:grpSpPr>
          <a:xfrm>
            <a:off x="2929231" y="3912021"/>
            <a:ext cx="684805" cy="803993"/>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0" name="Google Shape;580;p38"/>
          <p:cNvSpPr/>
          <p:nvPr/>
        </p:nvSpPr>
        <p:spPr>
          <a:xfrm flipH="1">
            <a:off x="6530804" y="523968"/>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1" name="Google Shape;581;p38"/>
          <p:cNvGrpSpPr/>
          <p:nvPr/>
        </p:nvGrpSpPr>
        <p:grpSpPr>
          <a:xfrm>
            <a:off x="5901145" y="5568307"/>
            <a:ext cx="751867" cy="614968"/>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 name="Google Shape;584;p38"/>
          <p:cNvGrpSpPr/>
          <p:nvPr/>
        </p:nvGrpSpPr>
        <p:grpSpPr>
          <a:xfrm>
            <a:off x="10873498" y="4572292"/>
            <a:ext cx="684849" cy="733067"/>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5694018" y="1216853"/>
            <a:ext cx="6497983" cy="5641148"/>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6225574" y="2972300"/>
            <a:ext cx="5800703" cy="3351616"/>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6289865" y="1762671"/>
            <a:ext cx="5143825" cy="4549509"/>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628706" y="4905143"/>
            <a:ext cx="1626143" cy="1599556"/>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541310" y="1845088"/>
            <a:ext cx="684805" cy="803993"/>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5947345" y="5285189"/>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51568" y="165995"/>
            <a:ext cx="1746005" cy="1234031"/>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9146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69" name="Google Shape;1369;p51"/>
          <p:cNvGrpSpPr/>
          <p:nvPr/>
        </p:nvGrpSpPr>
        <p:grpSpPr>
          <a:xfrm>
            <a:off x="-18" y="-110"/>
            <a:ext cx="12202119" cy="6858329"/>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51"/>
            <p:cNvSpPr/>
            <p:nvPr/>
          </p:nvSpPr>
          <p:spPr>
            <a:xfrm>
              <a:off x="949125" y="1291174"/>
              <a:ext cx="3953150" cy="244215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51"/>
            <p:cNvSpPr/>
            <p:nvPr/>
          </p:nvSpPr>
          <p:spPr>
            <a:xfrm>
              <a:off x="935075" y="1275243"/>
              <a:ext cx="3983926" cy="2474808"/>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51" name="Google Shape;1551;p51"/>
          <p:cNvSpPr txBox="1">
            <a:spLocks noGrp="1"/>
          </p:cNvSpPr>
          <p:nvPr>
            <p:ph type="title"/>
          </p:nvPr>
        </p:nvSpPr>
        <p:spPr>
          <a:xfrm>
            <a:off x="1450329" y="553709"/>
            <a:ext cx="6073388" cy="3825600"/>
          </a:xfrm>
          <a:prstGeom prst="rect">
            <a:avLst/>
          </a:prstGeom>
        </p:spPr>
        <p:txBody>
          <a:bodyPr spcFirstLastPara="1" wrap="square" lIns="121900" tIns="121900" rIns="121900" bIns="121900" anchor="ctr" anchorCtr="0">
            <a:noAutofit/>
          </a:bodyPr>
          <a:lstStyle/>
          <a:p>
            <a:r>
              <a:rPr lang="en" sz="3733" dirty="0">
                <a:solidFill>
                  <a:schemeClr val="bg1"/>
                </a:solidFill>
                <a:latin typeface="Times New Roman" panose="02020603050405020304" pitchFamily="18" charset="0"/>
                <a:cs typeface="Times New Roman" panose="02020603050405020304" pitchFamily="18" charset="0"/>
              </a:rPr>
              <a:t> </a:t>
            </a:r>
            <a:r>
              <a:rPr lang="en" sz="9600" dirty="0">
                <a:solidFill>
                  <a:schemeClr val="bg1"/>
                </a:solidFill>
                <a:latin typeface="Times New Roman" panose="02020603050405020304" pitchFamily="18" charset="0"/>
                <a:cs typeface="Times New Roman" panose="02020603050405020304" pitchFamily="18" charset="0"/>
              </a:rPr>
              <a:t>3. </a:t>
            </a:r>
            <a:br>
              <a:rPr lang="en" sz="3733" dirty="0">
                <a:solidFill>
                  <a:schemeClr val="bg1"/>
                </a:solidFill>
                <a:latin typeface="Times New Roman" panose="02020603050405020304" pitchFamily="18" charset="0"/>
                <a:cs typeface="Times New Roman" panose="02020603050405020304" pitchFamily="18" charset="0"/>
              </a:rPr>
            </a:br>
            <a:r>
              <a:rPr lang="en-US" sz="5867" dirty="0">
                <a:solidFill>
                  <a:schemeClr val="bg1"/>
                </a:solidFill>
                <a:latin typeface="Times New Roman" panose="02020603050405020304" pitchFamily="18" charset="0"/>
                <a:cs typeface="Times New Roman" panose="02020603050405020304" pitchFamily="18" charset="0"/>
              </a:rPr>
              <a:t>Trao </a:t>
            </a:r>
            <a:r>
              <a:rPr lang="en-US" sz="5867" dirty="0" err="1">
                <a:solidFill>
                  <a:schemeClr val="bg1"/>
                </a:solidFill>
                <a:latin typeface="Times New Roman" panose="02020603050405020304" pitchFamily="18" charset="0"/>
                <a:cs typeface="Times New Roman" panose="02020603050405020304" pitchFamily="18" charset="0"/>
              </a:rPr>
              <a:t>đổi</a:t>
            </a:r>
            <a:r>
              <a:rPr lang="en-US" sz="5867" dirty="0">
                <a:solidFill>
                  <a:schemeClr val="bg1"/>
                </a:solidFill>
                <a:latin typeface="Times New Roman" panose="02020603050405020304" pitchFamily="18" charset="0"/>
                <a:cs typeface="Times New Roman" panose="02020603050405020304" pitchFamily="18" charset="0"/>
              </a:rPr>
              <a:t> , </a:t>
            </a:r>
            <a:r>
              <a:rPr lang="en-US" sz="5867" dirty="0" err="1">
                <a:solidFill>
                  <a:schemeClr val="bg1"/>
                </a:solidFill>
                <a:latin typeface="Times New Roman" panose="02020603050405020304" pitchFamily="18" charset="0"/>
                <a:cs typeface="Times New Roman" panose="02020603050405020304" pitchFamily="18" charset="0"/>
              </a:rPr>
              <a:t>đánh</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giá</a:t>
            </a:r>
            <a:endParaRPr sz="3733"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5F0F9D6-CF95-F3B4-F041-11CDA57C4D58}"/>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53B40A60-5711-2A37-6544-FDDC1198F4AA}"/>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16C6A681-51C3-9E20-6FAF-798216E1BCC5}"/>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ADEE16B5-C825-C2DD-8ED3-9E4BBA60DC7B}"/>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D4EB2B61-5232-B092-025E-1B2964301A97}"/>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6CDA48A9-2136-56AB-8038-11436E8A1607}"/>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6E62DBF7-244D-82FF-53EC-C9683F492C8D}"/>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13B92C9E-56B4-3BF4-4378-92707A00E536}"/>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CCCF463F-3F0E-D902-EEE4-C6209221EDF1}"/>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02DF5B15-9612-F968-F008-C0205A9CF7ED}"/>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4937B36F-C1BA-DD70-F7C1-D42397337D9C}"/>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767267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2429886" y="815780"/>
            <a:ext cx="9760624" cy="832800"/>
          </a:xfrm>
          <a:prstGeom prst="rect">
            <a:avLst/>
          </a:prstGeom>
        </p:spPr>
        <p:txBody>
          <a:bodyPr spcFirstLastPara="1" wrap="square" lIns="121900" tIns="121900" rIns="121900" bIns="121900" anchor="t" anchorCtr="0">
            <a:noAutofit/>
          </a:bodyPr>
          <a:lstStyle/>
          <a:p>
            <a:r>
              <a:rPr lang="en-US" sz="4267" dirty="0">
                <a:latin typeface="Times New Roman" panose="02020603050405020304" pitchFamily="18" charset="0"/>
                <a:ea typeface="Times New Roman" panose="02020603050405020304" pitchFamily="18" charset="0"/>
              </a:rPr>
              <a:t>3. Trao </a:t>
            </a:r>
            <a:r>
              <a:rPr lang="en-US" sz="4267" dirty="0" err="1">
                <a:latin typeface="Times New Roman" panose="02020603050405020304" pitchFamily="18" charset="0"/>
                <a:ea typeface="Times New Roman" panose="02020603050405020304" pitchFamily="18" charset="0"/>
              </a:rPr>
              <a:t>đổi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đánh</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giá</a:t>
            </a:r>
            <a:endParaRPr sz="58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8176116" y="474078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741;p43">
            <a:extLst>
              <a:ext uri="{FF2B5EF4-FFF2-40B4-BE49-F238E27FC236}">
                <a16:creationId xmlns:a16="http://schemas.microsoft.com/office/drawing/2014/main" id="{5EDE617E-BDDC-F01C-18EE-03FB3FCAD2EB}"/>
              </a:ext>
            </a:extLst>
          </p:cNvPr>
          <p:cNvSpPr/>
          <p:nvPr/>
        </p:nvSpPr>
        <p:spPr>
          <a:xfrm rot="-5400000">
            <a:off x="8554896" y="1867635"/>
            <a:ext cx="2453736" cy="386883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 name="Google Shape;7742;p43">
            <a:extLst>
              <a:ext uri="{FF2B5EF4-FFF2-40B4-BE49-F238E27FC236}">
                <a16:creationId xmlns:a16="http://schemas.microsoft.com/office/drawing/2014/main" id="{49CA1206-32C1-8968-EF25-AD894A7966B1}"/>
              </a:ext>
            </a:extLst>
          </p:cNvPr>
          <p:cNvSpPr/>
          <p:nvPr/>
        </p:nvSpPr>
        <p:spPr>
          <a:xfrm rot="-5400000">
            <a:off x="1734217" y="1334851"/>
            <a:ext cx="2266907" cy="386883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 name="Google Shape;7744;p43">
            <a:extLst>
              <a:ext uri="{FF2B5EF4-FFF2-40B4-BE49-F238E27FC236}">
                <a16:creationId xmlns:a16="http://schemas.microsoft.com/office/drawing/2014/main" id="{798D0089-91BD-77B2-945E-5CA09D546ED7}"/>
              </a:ext>
            </a:extLst>
          </p:cNvPr>
          <p:cNvSpPr/>
          <p:nvPr/>
        </p:nvSpPr>
        <p:spPr>
          <a:xfrm>
            <a:off x="8755765" y="2207177"/>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7746;p43">
            <a:extLst>
              <a:ext uri="{FF2B5EF4-FFF2-40B4-BE49-F238E27FC236}">
                <a16:creationId xmlns:a16="http://schemas.microsoft.com/office/drawing/2014/main" id="{E754C29C-E960-8345-3CE5-3316014C5529}"/>
              </a:ext>
            </a:extLst>
          </p:cNvPr>
          <p:cNvSpPr/>
          <p:nvPr/>
        </p:nvSpPr>
        <p:spPr>
          <a:xfrm>
            <a:off x="1841733" y="1767808"/>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7749;p43">
            <a:extLst>
              <a:ext uri="{FF2B5EF4-FFF2-40B4-BE49-F238E27FC236}">
                <a16:creationId xmlns:a16="http://schemas.microsoft.com/office/drawing/2014/main" id="{9C0A831D-DF0E-0AA4-6304-10F31DDE5384}"/>
              </a:ext>
            </a:extLst>
          </p:cNvPr>
          <p:cNvSpPr txBox="1">
            <a:spLocks/>
          </p:cNvSpPr>
          <p:nvPr/>
        </p:nvSpPr>
        <p:spPr>
          <a:xfrm>
            <a:off x="8623531" y="2341259"/>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02</a:t>
            </a:r>
          </a:p>
        </p:txBody>
      </p:sp>
      <p:grpSp>
        <p:nvGrpSpPr>
          <p:cNvPr id="7" name="Google Shape;8975;p73">
            <a:extLst>
              <a:ext uri="{FF2B5EF4-FFF2-40B4-BE49-F238E27FC236}">
                <a16:creationId xmlns:a16="http://schemas.microsoft.com/office/drawing/2014/main" id="{1BF1B57E-B646-FF9D-9612-38935C4D9E23}"/>
              </a:ext>
            </a:extLst>
          </p:cNvPr>
          <p:cNvGrpSpPr/>
          <p:nvPr/>
        </p:nvGrpSpPr>
        <p:grpSpPr>
          <a:xfrm>
            <a:off x="4041295" y="4402723"/>
            <a:ext cx="3410759" cy="2874335"/>
            <a:chOff x="4724381" y="2918552"/>
            <a:chExt cx="1863731" cy="1528180"/>
          </a:xfrm>
        </p:grpSpPr>
        <p:sp>
          <p:nvSpPr>
            <p:cNvPr id="8" name="Google Shape;8976;p73">
              <a:extLst>
                <a:ext uri="{FF2B5EF4-FFF2-40B4-BE49-F238E27FC236}">
                  <a16:creationId xmlns:a16="http://schemas.microsoft.com/office/drawing/2014/main" id="{C14C4BEE-9558-8776-9B3C-C95C05C7D99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8977;p73">
              <a:extLst>
                <a:ext uri="{FF2B5EF4-FFF2-40B4-BE49-F238E27FC236}">
                  <a16:creationId xmlns:a16="http://schemas.microsoft.com/office/drawing/2014/main" id="{F23F4C05-474B-0FF1-A354-D92D337E01D3}"/>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8978;p73">
              <a:extLst>
                <a:ext uri="{FF2B5EF4-FFF2-40B4-BE49-F238E27FC236}">
                  <a16:creationId xmlns:a16="http://schemas.microsoft.com/office/drawing/2014/main" id="{6B6FBD9E-6879-A5CE-9644-38363916D1CB}"/>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8979;p73">
              <a:extLst>
                <a:ext uri="{FF2B5EF4-FFF2-40B4-BE49-F238E27FC236}">
                  <a16:creationId xmlns:a16="http://schemas.microsoft.com/office/drawing/2014/main" id="{6E0ED8F4-B83C-114A-B6B6-DE411E00E80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8980;p73">
              <a:extLst>
                <a:ext uri="{FF2B5EF4-FFF2-40B4-BE49-F238E27FC236}">
                  <a16:creationId xmlns:a16="http://schemas.microsoft.com/office/drawing/2014/main" id="{F394F2A6-CE2A-2221-A7C3-0114612266A6}"/>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8981;p73">
              <a:extLst>
                <a:ext uri="{FF2B5EF4-FFF2-40B4-BE49-F238E27FC236}">
                  <a16:creationId xmlns:a16="http://schemas.microsoft.com/office/drawing/2014/main" id="{C4875746-FCAC-C2B9-76E3-27196F3A6B85}"/>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8982;p73">
              <a:extLst>
                <a:ext uri="{FF2B5EF4-FFF2-40B4-BE49-F238E27FC236}">
                  <a16:creationId xmlns:a16="http://schemas.microsoft.com/office/drawing/2014/main" id="{FAA64A1A-1B2C-C781-F9B5-FF944B2BEFBB}"/>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8983;p73">
              <a:extLst>
                <a:ext uri="{FF2B5EF4-FFF2-40B4-BE49-F238E27FC236}">
                  <a16:creationId xmlns:a16="http://schemas.microsoft.com/office/drawing/2014/main" id="{55801771-E243-2890-1640-243BC41E7E54}"/>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8984;p73">
              <a:extLst>
                <a:ext uri="{FF2B5EF4-FFF2-40B4-BE49-F238E27FC236}">
                  <a16:creationId xmlns:a16="http://schemas.microsoft.com/office/drawing/2014/main" id="{B0E5C35B-DD3D-F861-0A20-0A33F7C5A3E4}"/>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8985;p73">
              <a:extLst>
                <a:ext uri="{FF2B5EF4-FFF2-40B4-BE49-F238E27FC236}">
                  <a16:creationId xmlns:a16="http://schemas.microsoft.com/office/drawing/2014/main" id="{E7603254-40FC-36B1-3946-31473B45740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8986;p73">
              <a:extLst>
                <a:ext uri="{FF2B5EF4-FFF2-40B4-BE49-F238E27FC236}">
                  <a16:creationId xmlns:a16="http://schemas.microsoft.com/office/drawing/2014/main" id="{CE116633-1B4B-1E63-433D-8F2EB53CA01E}"/>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8987;p73">
              <a:extLst>
                <a:ext uri="{FF2B5EF4-FFF2-40B4-BE49-F238E27FC236}">
                  <a16:creationId xmlns:a16="http://schemas.microsoft.com/office/drawing/2014/main" id="{5E1A0A29-2BE1-851B-D6D9-1DB9852C18E1}"/>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8988;p73">
              <a:extLst>
                <a:ext uri="{FF2B5EF4-FFF2-40B4-BE49-F238E27FC236}">
                  <a16:creationId xmlns:a16="http://schemas.microsoft.com/office/drawing/2014/main" id="{41F35EF2-1698-F1B0-3FA2-A5AC94EADE1F}"/>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8989;p73">
              <a:extLst>
                <a:ext uri="{FF2B5EF4-FFF2-40B4-BE49-F238E27FC236}">
                  <a16:creationId xmlns:a16="http://schemas.microsoft.com/office/drawing/2014/main" id="{400406C4-92DA-29B9-3DFB-BD9D1C562A37}"/>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8990;p73">
              <a:extLst>
                <a:ext uri="{FF2B5EF4-FFF2-40B4-BE49-F238E27FC236}">
                  <a16:creationId xmlns:a16="http://schemas.microsoft.com/office/drawing/2014/main" id="{A02E1F63-41C8-AF20-8406-EB27B4BF9608}"/>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8991;p73">
              <a:extLst>
                <a:ext uri="{FF2B5EF4-FFF2-40B4-BE49-F238E27FC236}">
                  <a16:creationId xmlns:a16="http://schemas.microsoft.com/office/drawing/2014/main" id="{AE14DA90-4ABA-57DB-BD72-6F890B5D6559}"/>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8992;p73">
              <a:extLst>
                <a:ext uri="{FF2B5EF4-FFF2-40B4-BE49-F238E27FC236}">
                  <a16:creationId xmlns:a16="http://schemas.microsoft.com/office/drawing/2014/main" id="{50C23F67-AD82-4117-C7C2-33F3058ED570}"/>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8993;p73">
              <a:extLst>
                <a:ext uri="{FF2B5EF4-FFF2-40B4-BE49-F238E27FC236}">
                  <a16:creationId xmlns:a16="http://schemas.microsoft.com/office/drawing/2014/main" id="{4BFAD775-7AD0-0F50-9C89-C6594712CFEA}"/>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8994;p73">
              <a:extLst>
                <a:ext uri="{FF2B5EF4-FFF2-40B4-BE49-F238E27FC236}">
                  <a16:creationId xmlns:a16="http://schemas.microsoft.com/office/drawing/2014/main" id="{021CC058-C32F-0D51-7F7F-97E5BEFBCDC7}"/>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8995;p73">
              <a:extLst>
                <a:ext uri="{FF2B5EF4-FFF2-40B4-BE49-F238E27FC236}">
                  <a16:creationId xmlns:a16="http://schemas.microsoft.com/office/drawing/2014/main" id="{E5A14B21-BBC6-B9BB-0BCF-9396A7B21D6D}"/>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8996;p73">
              <a:extLst>
                <a:ext uri="{FF2B5EF4-FFF2-40B4-BE49-F238E27FC236}">
                  <a16:creationId xmlns:a16="http://schemas.microsoft.com/office/drawing/2014/main" id="{72B7AAB6-038E-AE1C-79F0-E0D002AF6321}"/>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8997;p73">
              <a:extLst>
                <a:ext uri="{FF2B5EF4-FFF2-40B4-BE49-F238E27FC236}">
                  <a16:creationId xmlns:a16="http://schemas.microsoft.com/office/drawing/2014/main" id="{515D7BC6-B440-7E6F-B434-49052C9B857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8998;p73">
              <a:extLst>
                <a:ext uri="{FF2B5EF4-FFF2-40B4-BE49-F238E27FC236}">
                  <a16:creationId xmlns:a16="http://schemas.microsoft.com/office/drawing/2014/main" id="{36472382-F5AE-E87F-17C4-2CED87D21FC9}"/>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8999;p73">
              <a:extLst>
                <a:ext uri="{FF2B5EF4-FFF2-40B4-BE49-F238E27FC236}">
                  <a16:creationId xmlns:a16="http://schemas.microsoft.com/office/drawing/2014/main" id="{6E43480A-82DA-D893-AF2A-18CA588E58F1}"/>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9000;p73">
              <a:extLst>
                <a:ext uri="{FF2B5EF4-FFF2-40B4-BE49-F238E27FC236}">
                  <a16:creationId xmlns:a16="http://schemas.microsoft.com/office/drawing/2014/main" id="{80B64C2B-0046-61D8-E4AF-471FC68FB967}"/>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9001;p73">
              <a:extLst>
                <a:ext uri="{FF2B5EF4-FFF2-40B4-BE49-F238E27FC236}">
                  <a16:creationId xmlns:a16="http://schemas.microsoft.com/office/drawing/2014/main" id="{A6941753-CF0F-0360-9C59-FD922BD8191D}"/>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9002;p73">
              <a:extLst>
                <a:ext uri="{FF2B5EF4-FFF2-40B4-BE49-F238E27FC236}">
                  <a16:creationId xmlns:a16="http://schemas.microsoft.com/office/drawing/2014/main" id="{F7EF9F3E-3663-AC0D-A307-2EC0571A60DD}"/>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9003;p73">
              <a:extLst>
                <a:ext uri="{FF2B5EF4-FFF2-40B4-BE49-F238E27FC236}">
                  <a16:creationId xmlns:a16="http://schemas.microsoft.com/office/drawing/2014/main" id="{84F1C58D-4ADB-0D9C-4DD0-8C24B15769FB}"/>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9004;p73">
              <a:extLst>
                <a:ext uri="{FF2B5EF4-FFF2-40B4-BE49-F238E27FC236}">
                  <a16:creationId xmlns:a16="http://schemas.microsoft.com/office/drawing/2014/main" id="{583BB69A-6B4B-C075-77B9-3336EDC8B2FF}"/>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9005;p73">
              <a:extLst>
                <a:ext uri="{FF2B5EF4-FFF2-40B4-BE49-F238E27FC236}">
                  <a16:creationId xmlns:a16="http://schemas.microsoft.com/office/drawing/2014/main" id="{A94A3931-7772-08BC-D3F2-FA566E405A53}"/>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9006;p73">
              <a:extLst>
                <a:ext uri="{FF2B5EF4-FFF2-40B4-BE49-F238E27FC236}">
                  <a16:creationId xmlns:a16="http://schemas.microsoft.com/office/drawing/2014/main" id="{461EA504-42B3-F69B-7DD2-2291288CAC7B}"/>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9007;p73">
              <a:extLst>
                <a:ext uri="{FF2B5EF4-FFF2-40B4-BE49-F238E27FC236}">
                  <a16:creationId xmlns:a16="http://schemas.microsoft.com/office/drawing/2014/main" id="{0F4829C5-9BBF-F183-6AA5-C53D91A63330}"/>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9008;p73">
              <a:extLst>
                <a:ext uri="{FF2B5EF4-FFF2-40B4-BE49-F238E27FC236}">
                  <a16:creationId xmlns:a16="http://schemas.microsoft.com/office/drawing/2014/main" id="{3D4A0DAE-A498-8C14-4796-0E102FA976CE}"/>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9009;p73">
              <a:extLst>
                <a:ext uri="{FF2B5EF4-FFF2-40B4-BE49-F238E27FC236}">
                  <a16:creationId xmlns:a16="http://schemas.microsoft.com/office/drawing/2014/main" id="{3FBF5A90-DB39-4E49-7443-4D25B8300F75}"/>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9010;p73">
              <a:extLst>
                <a:ext uri="{FF2B5EF4-FFF2-40B4-BE49-F238E27FC236}">
                  <a16:creationId xmlns:a16="http://schemas.microsoft.com/office/drawing/2014/main" id="{420914CD-54B6-8A1E-393E-D25A26E4BEF8}"/>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9011;p73">
              <a:extLst>
                <a:ext uri="{FF2B5EF4-FFF2-40B4-BE49-F238E27FC236}">
                  <a16:creationId xmlns:a16="http://schemas.microsoft.com/office/drawing/2014/main" id="{EFB963BD-0164-F77E-89F7-EF8B9515975C}"/>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9012;p73">
              <a:extLst>
                <a:ext uri="{FF2B5EF4-FFF2-40B4-BE49-F238E27FC236}">
                  <a16:creationId xmlns:a16="http://schemas.microsoft.com/office/drawing/2014/main" id="{6FD4BEEC-2789-1824-6D76-C6A7C0AC730C}"/>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9013;p73">
              <a:extLst>
                <a:ext uri="{FF2B5EF4-FFF2-40B4-BE49-F238E27FC236}">
                  <a16:creationId xmlns:a16="http://schemas.microsoft.com/office/drawing/2014/main" id="{DA674102-8514-E531-7413-D7AB4F892D15}"/>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9014;p73">
              <a:extLst>
                <a:ext uri="{FF2B5EF4-FFF2-40B4-BE49-F238E27FC236}">
                  <a16:creationId xmlns:a16="http://schemas.microsoft.com/office/drawing/2014/main" id="{C10D2FA6-01A9-6EBD-516D-9AC38BC13F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0" name="Google Shape;9015;p73">
              <a:extLst>
                <a:ext uri="{FF2B5EF4-FFF2-40B4-BE49-F238E27FC236}">
                  <a16:creationId xmlns:a16="http://schemas.microsoft.com/office/drawing/2014/main" id="{042FD53D-184B-EFCC-565E-6EA2D4FD3F01}"/>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1" name="Google Shape;9016;p73">
              <a:extLst>
                <a:ext uri="{FF2B5EF4-FFF2-40B4-BE49-F238E27FC236}">
                  <a16:creationId xmlns:a16="http://schemas.microsoft.com/office/drawing/2014/main" id="{2BAD56B9-AD70-1409-641C-9B373756638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2" name="Google Shape;9017;p73">
              <a:extLst>
                <a:ext uri="{FF2B5EF4-FFF2-40B4-BE49-F238E27FC236}">
                  <a16:creationId xmlns:a16="http://schemas.microsoft.com/office/drawing/2014/main" id="{E1756A4B-642A-3AA7-6F40-7E29BEDED113}"/>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3" name="Google Shape;9018;p73">
              <a:extLst>
                <a:ext uri="{FF2B5EF4-FFF2-40B4-BE49-F238E27FC236}">
                  <a16:creationId xmlns:a16="http://schemas.microsoft.com/office/drawing/2014/main" id="{473D514F-ADCE-7990-C43A-5E05376ED0E3}"/>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4" name="Google Shape;9019;p73">
              <a:extLst>
                <a:ext uri="{FF2B5EF4-FFF2-40B4-BE49-F238E27FC236}">
                  <a16:creationId xmlns:a16="http://schemas.microsoft.com/office/drawing/2014/main" id="{2011D037-3B7B-26B3-B83F-17A4A900D0E0}"/>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5" name="Google Shape;9020;p73">
              <a:extLst>
                <a:ext uri="{FF2B5EF4-FFF2-40B4-BE49-F238E27FC236}">
                  <a16:creationId xmlns:a16="http://schemas.microsoft.com/office/drawing/2014/main" id="{C7341447-041C-202F-94EB-CA84AD8B670F}"/>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6" name="Google Shape;9021;p73">
              <a:extLst>
                <a:ext uri="{FF2B5EF4-FFF2-40B4-BE49-F238E27FC236}">
                  <a16:creationId xmlns:a16="http://schemas.microsoft.com/office/drawing/2014/main" id="{DA0EBFED-9710-11EA-9E0D-6443DB9AE7E2}"/>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7" name="Google Shape;9022;p73">
              <a:extLst>
                <a:ext uri="{FF2B5EF4-FFF2-40B4-BE49-F238E27FC236}">
                  <a16:creationId xmlns:a16="http://schemas.microsoft.com/office/drawing/2014/main" id="{E547E261-C645-B97B-201B-B6786DD9D2F5}"/>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8" name="Google Shape;9023;p73">
              <a:extLst>
                <a:ext uri="{FF2B5EF4-FFF2-40B4-BE49-F238E27FC236}">
                  <a16:creationId xmlns:a16="http://schemas.microsoft.com/office/drawing/2014/main" id="{31B149BA-08D7-14D4-379B-6DE21FA11D6C}"/>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9" name="Google Shape;9024;p73">
              <a:extLst>
                <a:ext uri="{FF2B5EF4-FFF2-40B4-BE49-F238E27FC236}">
                  <a16:creationId xmlns:a16="http://schemas.microsoft.com/office/drawing/2014/main" id="{A4F00933-33F3-50E3-DE09-2C77BACFB790}"/>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0" name="Google Shape;9025;p73">
              <a:extLst>
                <a:ext uri="{FF2B5EF4-FFF2-40B4-BE49-F238E27FC236}">
                  <a16:creationId xmlns:a16="http://schemas.microsoft.com/office/drawing/2014/main" id="{91489110-A5D7-8ED4-4389-0867444338C2}"/>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1" name="Google Shape;9026;p73">
              <a:extLst>
                <a:ext uri="{FF2B5EF4-FFF2-40B4-BE49-F238E27FC236}">
                  <a16:creationId xmlns:a16="http://schemas.microsoft.com/office/drawing/2014/main" id="{2A8AC176-14AD-54A8-099D-AA78CDA90FC6}"/>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2" name="Google Shape;9027;p73">
              <a:extLst>
                <a:ext uri="{FF2B5EF4-FFF2-40B4-BE49-F238E27FC236}">
                  <a16:creationId xmlns:a16="http://schemas.microsoft.com/office/drawing/2014/main" id="{0A624A4C-3282-4A1C-6B75-989A2C2EE1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3" name="Google Shape;9028;p73">
              <a:extLst>
                <a:ext uri="{FF2B5EF4-FFF2-40B4-BE49-F238E27FC236}">
                  <a16:creationId xmlns:a16="http://schemas.microsoft.com/office/drawing/2014/main" id="{920FEB03-E108-C7D9-8874-D83A3DABCF99}"/>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4" name="Google Shape;9029;p73">
              <a:extLst>
                <a:ext uri="{FF2B5EF4-FFF2-40B4-BE49-F238E27FC236}">
                  <a16:creationId xmlns:a16="http://schemas.microsoft.com/office/drawing/2014/main" id="{E4E91BD2-9561-D619-06DC-8FDD5C299581}"/>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5" name="Google Shape;9030;p73">
              <a:extLst>
                <a:ext uri="{FF2B5EF4-FFF2-40B4-BE49-F238E27FC236}">
                  <a16:creationId xmlns:a16="http://schemas.microsoft.com/office/drawing/2014/main" id="{3B535C44-C6A6-95D3-84C2-2E2C733A974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6" name="Google Shape;9031;p73">
              <a:extLst>
                <a:ext uri="{FF2B5EF4-FFF2-40B4-BE49-F238E27FC236}">
                  <a16:creationId xmlns:a16="http://schemas.microsoft.com/office/drawing/2014/main" id="{0DA35E14-65B2-0694-843D-7A0D4560681F}"/>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Google Shape;9032;p73">
              <a:extLst>
                <a:ext uri="{FF2B5EF4-FFF2-40B4-BE49-F238E27FC236}">
                  <a16:creationId xmlns:a16="http://schemas.microsoft.com/office/drawing/2014/main" id="{FF05FB7A-B55A-D4FC-5693-3D0C04C9EA63}"/>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Google Shape;9033;p73">
              <a:extLst>
                <a:ext uri="{FF2B5EF4-FFF2-40B4-BE49-F238E27FC236}">
                  <a16:creationId xmlns:a16="http://schemas.microsoft.com/office/drawing/2014/main" id="{36B196DC-FDB5-573D-ED9E-7CCA29FAC85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Google Shape;9034;p73">
              <a:extLst>
                <a:ext uri="{FF2B5EF4-FFF2-40B4-BE49-F238E27FC236}">
                  <a16:creationId xmlns:a16="http://schemas.microsoft.com/office/drawing/2014/main" id="{84993482-3E44-4227-99F0-1B4C15A055F6}"/>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60" name="Google Shape;7749;p43">
            <a:extLst>
              <a:ext uri="{FF2B5EF4-FFF2-40B4-BE49-F238E27FC236}">
                <a16:creationId xmlns:a16="http://schemas.microsoft.com/office/drawing/2014/main" id="{885A1389-98A4-B201-7E85-722B8BC02805}"/>
              </a:ext>
            </a:extLst>
          </p:cNvPr>
          <p:cNvSpPr txBox="1">
            <a:spLocks/>
          </p:cNvSpPr>
          <p:nvPr/>
        </p:nvSpPr>
        <p:spPr>
          <a:xfrm>
            <a:off x="1781732" y="1916107"/>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01</a:t>
            </a:r>
          </a:p>
        </p:txBody>
      </p:sp>
      <p:sp>
        <p:nvSpPr>
          <p:cNvPr id="661" name="TextBox 660">
            <a:extLst>
              <a:ext uri="{FF2B5EF4-FFF2-40B4-BE49-F238E27FC236}">
                <a16:creationId xmlns:a16="http://schemas.microsoft.com/office/drawing/2014/main" id="{01748E15-B0E8-EB11-9758-DB61E719A1C6}"/>
              </a:ext>
            </a:extLst>
          </p:cNvPr>
          <p:cNvSpPr txBox="1"/>
          <p:nvPr/>
        </p:nvSpPr>
        <p:spPr>
          <a:xfrm>
            <a:off x="1085999" y="2490619"/>
            <a:ext cx="3512027" cy="2308324"/>
          </a:xfrm>
          <a:prstGeom prst="rect">
            <a:avLst/>
          </a:prstGeom>
          <a:noFill/>
        </p:spPr>
        <p:txBody>
          <a:bodyPr wrap="square">
            <a:spAutoFit/>
          </a:bodyPr>
          <a:lstStyle/>
          <a:p>
            <a:pPr lvl="0" algn="just" defTabSz="1219170">
              <a:buClr>
                <a:srgbClr val="000000"/>
              </a:buClr>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Ưu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những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lưu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ý,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điều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trình</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bày</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sz="2400" dirty="0">
                <a:latin typeface="Times New Roman" panose="02020603050405020304" pitchFamily="18" charset="0"/>
                <a:cs typeface="Times New Roman" panose="02020603050405020304" pitchFamily="18" charset="0"/>
              </a:rPr>
              <a:t>một vấn đề có liên quan đến cơ hội và thách thức đối v</a:t>
            </a:r>
            <a:r>
              <a:rPr lang="en-US" sz="2400" dirty="0">
                <a:latin typeface="Times New Roman" panose="02020603050405020304" pitchFamily="18" charset="0"/>
                <a:cs typeface="Times New Roman" panose="02020603050405020304" pitchFamily="18" charset="0"/>
              </a:rPr>
              <a:t>ớ</a:t>
            </a:r>
            <a:r>
              <a:rPr lang="vi-VN" sz="2400" dirty="0">
                <a:latin typeface="Times New Roman" panose="02020603050405020304" pitchFamily="18" charset="0"/>
                <a:cs typeface="Times New Roman" panose="02020603050405020304" pitchFamily="18" charset="0"/>
              </a:rPr>
              <a:t>i đất nuớc</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2" name="TextBox 661">
            <a:extLst>
              <a:ext uri="{FF2B5EF4-FFF2-40B4-BE49-F238E27FC236}">
                <a16:creationId xmlns:a16="http://schemas.microsoft.com/office/drawing/2014/main" id="{47F214AF-82A7-767E-1400-ADF6E20E1FC3}"/>
              </a:ext>
            </a:extLst>
          </p:cNvPr>
          <p:cNvSpPr txBox="1"/>
          <p:nvPr/>
        </p:nvSpPr>
        <p:spPr>
          <a:xfrm>
            <a:off x="7953035" y="3216495"/>
            <a:ext cx="3636276" cy="1569660"/>
          </a:xfrm>
          <a:prstGeom prst="rect">
            <a:avLst/>
          </a:prstGeom>
          <a:noFill/>
          <a:ln>
            <a:noFill/>
          </a:ln>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Cách nhận xét, đánh giá theo bảng kiểm và phản hồi với nhận xét, đánh giá của các HS khác trong lớp.</a:t>
            </a:r>
          </a:p>
        </p:txBody>
      </p:sp>
      <p:grpSp>
        <p:nvGrpSpPr>
          <p:cNvPr id="663" name="Group 662">
            <a:extLst>
              <a:ext uri="{FF2B5EF4-FFF2-40B4-BE49-F238E27FC236}">
                <a16:creationId xmlns:a16="http://schemas.microsoft.com/office/drawing/2014/main" id="{3D4E3E94-A3B9-23D0-5A6A-4418689250BF}"/>
              </a:ext>
            </a:extLst>
          </p:cNvPr>
          <p:cNvGrpSpPr/>
          <p:nvPr/>
        </p:nvGrpSpPr>
        <p:grpSpPr>
          <a:xfrm>
            <a:off x="1" y="0"/>
            <a:ext cx="12209781" cy="875030"/>
            <a:chOff x="0" y="0"/>
            <a:chExt cx="9157336" cy="656272"/>
          </a:xfrm>
        </p:grpSpPr>
        <p:sp>
          <p:nvSpPr>
            <p:cNvPr id="664" name="Freeform 3">
              <a:extLst>
                <a:ext uri="{FF2B5EF4-FFF2-40B4-BE49-F238E27FC236}">
                  <a16:creationId xmlns:a16="http://schemas.microsoft.com/office/drawing/2014/main" id="{09AD3335-7E0F-CC92-614C-37562AA3C698}"/>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5" name="Rectangle 2">
              <a:extLst>
                <a:ext uri="{FF2B5EF4-FFF2-40B4-BE49-F238E27FC236}">
                  <a16:creationId xmlns:a16="http://schemas.microsoft.com/office/drawing/2014/main" id="{EC038C74-67F0-21E5-562A-78B76E856022}"/>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6" name="Freeform 3">
              <a:extLst>
                <a:ext uri="{FF2B5EF4-FFF2-40B4-BE49-F238E27FC236}">
                  <a16:creationId xmlns:a16="http://schemas.microsoft.com/office/drawing/2014/main" id="{8B1B2EBF-DA3C-30C7-7272-9E494135DAFA}"/>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67" name="Group 666">
              <a:extLst>
                <a:ext uri="{FF2B5EF4-FFF2-40B4-BE49-F238E27FC236}">
                  <a16:creationId xmlns:a16="http://schemas.microsoft.com/office/drawing/2014/main" id="{E3CCDA62-AB7E-12C3-BE89-FEB7F5E79A96}"/>
                </a:ext>
              </a:extLst>
            </p:cNvPr>
            <p:cNvGrpSpPr/>
            <p:nvPr/>
          </p:nvGrpSpPr>
          <p:grpSpPr>
            <a:xfrm>
              <a:off x="1206398" y="39923"/>
              <a:ext cx="404209" cy="616059"/>
              <a:chOff x="908603" y="80216"/>
              <a:chExt cx="538945" cy="676514"/>
            </a:xfrm>
          </p:grpSpPr>
          <p:sp>
            <p:nvSpPr>
              <p:cNvPr id="672" name="Freeform 4">
                <a:extLst>
                  <a:ext uri="{FF2B5EF4-FFF2-40B4-BE49-F238E27FC236}">
                    <a16:creationId xmlns:a16="http://schemas.microsoft.com/office/drawing/2014/main" id="{61506264-2F50-654F-FB16-007C42FD79F4}"/>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73" name="Freeform 5">
                <a:extLst>
                  <a:ext uri="{FF2B5EF4-FFF2-40B4-BE49-F238E27FC236}">
                    <a16:creationId xmlns:a16="http://schemas.microsoft.com/office/drawing/2014/main" id="{9EA3BFB8-871D-6325-6564-5C94A5ACF0D2}"/>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68" name="Freeform 6">
              <a:extLst>
                <a:ext uri="{FF2B5EF4-FFF2-40B4-BE49-F238E27FC236}">
                  <a16:creationId xmlns:a16="http://schemas.microsoft.com/office/drawing/2014/main" id="{581AAEE0-6231-D292-DAE9-470170557A00}"/>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9" name="Rectangle 668">
              <a:extLst>
                <a:ext uri="{FF2B5EF4-FFF2-40B4-BE49-F238E27FC236}">
                  <a16:creationId xmlns:a16="http://schemas.microsoft.com/office/drawing/2014/main" id="{AEA35CF6-CD04-D0E7-6B43-CE79B6C50F77}"/>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70" name="Rounded Rectangle 55">
              <a:extLst>
                <a:ext uri="{FF2B5EF4-FFF2-40B4-BE49-F238E27FC236}">
                  <a16:creationId xmlns:a16="http://schemas.microsoft.com/office/drawing/2014/main" id="{9962C415-B290-6268-080D-FA98CB04835E}"/>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71" name="Rectangle 670">
              <a:extLst>
                <a:ext uri="{FF2B5EF4-FFF2-40B4-BE49-F238E27FC236}">
                  <a16:creationId xmlns:a16="http://schemas.microsoft.com/office/drawing/2014/main" id="{171B1A6B-C9D3-129C-F77D-81EB4F56BBD2}"/>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5377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 calcmode="lin" valueType="num">
                                      <p:cBhvr>
                                        <p:cTn id="25" dur="1000" fill="hold"/>
                                        <p:tgtEl>
                                          <p:spTgt spid="660"/>
                                        </p:tgtEl>
                                        <p:attrNameLst>
                                          <p:attrName>ppt_w</p:attrName>
                                        </p:attrNameLst>
                                      </p:cBhvr>
                                      <p:tavLst>
                                        <p:tav tm="0">
                                          <p:val>
                                            <p:fltVal val="0"/>
                                          </p:val>
                                        </p:tav>
                                        <p:tav tm="100000">
                                          <p:val>
                                            <p:strVal val="#ppt_w"/>
                                          </p:val>
                                        </p:tav>
                                      </p:tavLst>
                                    </p:anim>
                                    <p:anim calcmode="lin" valueType="num">
                                      <p:cBhvr>
                                        <p:cTn id="26" dur="1000" fill="hold"/>
                                        <p:tgtEl>
                                          <p:spTgt spid="660"/>
                                        </p:tgtEl>
                                        <p:attrNameLst>
                                          <p:attrName>ppt_h</p:attrName>
                                        </p:attrNameLst>
                                      </p:cBhvr>
                                      <p:tavLst>
                                        <p:tav tm="0">
                                          <p:val>
                                            <p:fltVal val="0"/>
                                          </p:val>
                                        </p:tav>
                                        <p:tav tm="100000">
                                          <p:val>
                                            <p:strVal val="#ppt_h"/>
                                          </p:val>
                                        </p:tav>
                                      </p:tavLst>
                                    </p:anim>
                                    <p:anim calcmode="lin" valueType="num">
                                      <p:cBhvr>
                                        <p:cTn id="27" dur="1000" fill="hold"/>
                                        <p:tgtEl>
                                          <p:spTgt spid="660"/>
                                        </p:tgtEl>
                                        <p:attrNameLst>
                                          <p:attrName>style.rotation</p:attrName>
                                        </p:attrNameLst>
                                      </p:cBhvr>
                                      <p:tavLst>
                                        <p:tav tm="0">
                                          <p:val>
                                            <p:fltVal val="90"/>
                                          </p:val>
                                        </p:tav>
                                        <p:tav tm="100000">
                                          <p:val>
                                            <p:fltVal val="0"/>
                                          </p:val>
                                        </p:tav>
                                      </p:tavLst>
                                    </p:anim>
                                    <p:animEffect transition="in" filter="fade">
                                      <p:cBhvr>
                                        <p:cTn id="28" dur="1000"/>
                                        <p:tgtEl>
                                          <p:spTgt spid="66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61"/>
                                        </p:tgtEl>
                                        <p:attrNameLst>
                                          <p:attrName>style.visibility</p:attrName>
                                        </p:attrNameLst>
                                      </p:cBhvr>
                                      <p:to>
                                        <p:strVal val="visible"/>
                                      </p:to>
                                    </p:set>
                                    <p:anim calcmode="lin" valueType="num">
                                      <p:cBhvr>
                                        <p:cTn id="31" dur="1000" fill="hold"/>
                                        <p:tgtEl>
                                          <p:spTgt spid="661"/>
                                        </p:tgtEl>
                                        <p:attrNameLst>
                                          <p:attrName>ppt_w</p:attrName>
                                        </p:attrNameLst>
                                      </p:cBhvr>
                                      <p:tavLst>
                                        <p:tav tm="0">
                                          <p:val>
                                            <p:fltVal val="0"/>
                                          </p:val>
                                        </p:tav>
                                        <p:tav tm="100000">
                                          <p:val>
                                            <p:strVal val="#ppt_w"/>
                                          </p:val>
                                        </p:tav>
                                      </p:tavLst>
                                    </p:anim>
                                    <p:anim calcmode="lin" valueType="num">
                                      <p:cBhvr>
                                        <p:cTn id="32" dur="1000" fill="hold"/>
                                        <p:tgtEl>
                                          <p:spTgt spid="661"/>
                                        </p:tgtEl>
                                        <p:attrNameLst>
                                          <p:attrName>ppt_h</p:attrName>
                                        </p:attrNameLst>
                                      </p:cBhvr>
                                      <p:tavLst>
                                        <p:tav tm="0">
                                          <p:val>
                                            <p:fltVal val="0"/>
                                          </p:val>
                                        </p:tav>
                                        <p:tav tm="100000">
                                          <p:val>
                                            <p:strVal val="#ppt_h"/>
                                          </p:val>
                                        </p:tav>
                                      </p:tavLst>
                                    </p:anim>
                                    <p:anim calcmode="lin" valueType="num">
                                      <p:cBhvr>
                                        <p:cTn id="33" dur="1000" fill="hold"/>
                                        <p:tgtEl>
                                          <p:spTgt spid="661"/>
                                        </p:tgtEl>
                                        <p:attrNameLst>
                                          <p:attrName>style.rotation</p:attrName>
                                        </p:attrNameLst>
                                      </p:cBhvr>
                                      <p:tavLst>
                                        <p:tav tm="0">
                                          <p:val>
                                            <p:fltVal val="90"/>
                                          </p:val>
                                        </p:tav>
                                        <p:tav tm="100000">
                                          <p:val>
                                            <p:fltVal val="0"/>
                                          </p:val>
                                        </p:tav>
                                      </p:tavLst>
                                    </p:anim>
                                    <p:animEffect transition="in" filter="fade">
                                      <p:cBhvr>
                                        <p:cTn id="34" dur="1000"/>
                                        <p:tgtEl>
                                          <p:spTgt spid="6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2"/>
                                        </p:tgtEl>
                                        <p:attrNameLst>
                                          <p:attrName>style.visibility</p:attrName>
                                        </p:attrNameLst>
                                      </p:cBhvr>
                                      <p:to>
                                        <p:strVal val="visible"/>
                                      </p:to>
                                    </p:set>
                                    <p:animEffect transition="in" filter="barn(inVertical)">
                                      <p:cBhvr>
                                        <p:cTn id="48" dur="500"/>
                                        <p:tgtEl>
                                          <p:spTgt spid="662"/>
                                        </p:tgtEl>
                                      </p:cBhvr>
                                    </p:animEffect>
                                  </p:childTnLst>
                                </p:cTn>
                              </p:par>
                              <p:par>
                                <p:cTn id="49" presetID="13" presetClass="entr" presetSubtype="16" fill="hold" nodeType="withEffect">
                                  <p:stCondLst>
                                    <p:cond delay="0"/>
                                  </p:stCondLst>
                                  <p:childTnLst>
                                    <p:set>
                                      <p:cBhvr>
                                        <p:cTn id="50" dur="1" fill="hold">
                                          <p:stCondLst>
                                            <p:cond delay="0"/>
                                          </p:stCondLst>
                                        </p:cTn>
                                        <p:tgtEl>
                                          <p:spTgt spid="663"/>
                                        </p:tgtEl>
                                        <p:attrNameLst>
                                          <p:attrName>style.visibility</p:attrName>
                                        </p:attrNameLst>
                                      </p:cBhvr>
                                      <p:to>
                                        <p:strVal val="visible"/>
                                      </p:to>
                                    </p:set>
                                    <p:animEffect transition="in" filter="plus(in)">
                                      <p:cBhvr>
                                        <p:cTn id="51" dur="2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660" grpId="0"/>
      <p:bldP spid="661" grpId="0"/>
      <p:bldP spid="6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43909" y="-24124"/>
            <a:ext cx="9760624" cy="832800"/>
          </a:xfrm>
          <a:prstGeom prst="rect">
            <a:avLst/>
          </a:prstGeom>
        </p:spPr>
        <p:txBody>
          <a:bodyPr spcFirstLastPara="1" wrap="square" lIns="121900" tIns="121900" rIns="121900" bIns="121900" anchor="t" anchorCtr="0">
            <a:noAutofit/>
          </a:bodyPr>
          <a:lstStyle/>
          <a:p>
            <a:pPr algn="ctr"/>
            <a:r>
              <a:rPr lang="en-US" sz="3200" dirty="0">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Bảng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kiểm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thuyết trình là một vấn đề có liên quan đến cơ hội và thách thức đối v</a:t>
            </a:r>
            <a:r>
              <a:rPr lang="en-US"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i đất nuớc</a:t>
            </a:r>
            <a:endParaRPr lang="en-US" sz="2800" dirty="0">
              <a:solidFill>
                <a:srgbClr val="0000FF"/>
              </a:solidFill>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4" name="Rectangle 1">
            <a:extLst>
              <a:ext uri="{FF2B5EF4-FFF2-40B4-BE49-F238E27FC236}">
                <a16:creationId xmlns:a16="http://schemas.microsoft.com/office/drawing/2014/main" id="{8138856C-292E-55C9-7985-425C2A2C759B}"/>
              </a:ext>
            </a:extLst>
          </p:cNvPr>
          <p:cNvSpPr>
            <a:spLocks noChangeArrowheads="1"/>
          </p:cNvSpPr>
          <p:nvPr/>
        </p:nvSpPr>
        <p:spPr bwMode="auto">
          <a:xfrm>
            <a:off x="4394201" y="1515634"/>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 name="Table 1">
            <a:extLst>
              <a:ext uri="{FF2B5EF4-FFF2-40B4-BE49-F238E27FC236}">
                <a16:creationId xmlns:a16="http://schemas.microsoft.com/office/drawing/2014/main" id="{0D35FF62-3AC8-4BC6-0568-55AB8856F798}"/>
              </a:ext>
            </a:extLst>
          </p:cNvPr>
          <p:cNvGraphicFramePr>
            <a:graphicFrameLocks noGrp="1"/>
          </p:cNvGraphicFramePr>
          <p:nvPr/>
        </p:nvGraphicFramePr>
        <p:xfrm>
          <a:off x="462428" y="1003540"/>
          <a:ext cx="11379052" cy="5911752"/>
        </p:xfrm>
        <a:graphic>
          <a:graphicData uri="http://schemas.openxmlformats.org/drawingml/2006/table">
            <a:tbl>
              <a:tblPr firstRow="1" firstCol="1" bandRow="1">
                <a:tableStyleId>{5C22544A-7EE6-4342-B048-85BDC9FD1C3A}</a:tableStyleId>
              </a:tblPr>
              <a:tblGrid>
                <a:gridCol w="1285789">
                  <a:extLst>
                    <a:ext uri="{9D8B030D-6E8A-4147-A177-3AD203B41FA5}">
                      <a16:colId xmlns:a16="http://schemas.microsoft.com/office/drawing/2014/main" val="4228190141"/>
                    </a:ext>
                  </a:extLst>
                </a:gridCol>
                <a:gridCol w="7903457">
                  <a:extLst>
                    <a:ext uri="{9D8B030D-6E8A-4147-A177-3AD203B41FA5}">
                      <a16:colId xmlns:a16="http://schemas.microsoft.com/office/drawing/2014/main" val="1183336722"/>
                    </a:ext>
                  </a:extLst>
                </a:gridCol>
                <a:gridCol w="825238">
                  <a:extLst>
                    <a:ext uri="{9D8B030D-6E8A-4147-A177-3AD203B41FA5}">
                      <a16:colId xmlns:a16="http://schemas.microsoft.com/office/drawing/2014/main" val="2530505313"/>
                    </a:ext>
                  </a:extLst>
                </a:gridCol>
                <a:gridCol w="1364568">
                  <a:extLst>
                    <a:ext uri="{9D8B030D-6E8A-4147-A177-3AD203B41FA5}">
                      <a16:colId xmlns:a16="http://schemas.microsoft.com/office/drawing/2014/main" val="1815993867"/>
                    </a:ext>
                  </a:extLst>
                </a:gridCol>
              </a:tblGrid>
              <a:tr h="162700">
                <a:tc gridSpan="2">
                  <a:txBody>
                    <a:bodyPr/>
                    <a:lstStyle/>
                    <a:p>
                      <a:pPr indent="203200" algn="ctr">
                        <a:lnSpc>
                          <a:spcPct val="137000"/>
                        </a:lnSpc>
                        <a:spcAft>
                          <a:spcPts val="500"/>
                        </a:spcAft>
                      </a:pPr>
                      <a:r>
                        <a:rPr lang="vi-VN" sz="1800" dirty="0">
                          <a:solidFill>
                            <a:srgbClr val="FF0000"/>
                          </a:solidFill>
                          <a:effectLst/>
                          <a:highlight>
                            <a:srgbClr val="9FB0C2"/>
                          </a:highlight>
                          <a:latin typeface="Times New Roman" panose="02020603050405020304" pitchFamily="18" charset="0"/>
                          <a:cs typeface="Times New Roman" panose="02020603050405020304" pitchFamily="18" charset="0"/>
                        </a:rPr>
                        <a:t>Nội dung kiểm tra</a:t>
                      </a:r>
                      <a:endParaRPr lang="en-US" sz="1800" dirty="0">
                        <a:solidFill>
                          <a:srgbClr val="FF0000"/>
                        </a:solidFill>
                        <a:effectLst/>
                        <a:highlight>
                          <a:srgbClr val="9FB0C2"/>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hMerge="1">
                  <a:txBody>
                    <a:bodyPr/>
                    <a:lstStyle/>
                    <a:p>
                      <a:endParaRPr lang="en-US"/>
                    </a:p>
                  </a:txBody>
                  <a:tcPr/>
                </a:tc>
                <a:tc>
                  <a:txBody>
                    <a:bodyPr/>
                    <a:lstStyle/>
                    <a:p>
                      <a:pPr indent="203200" algn="ctr">
                        <a:lnSpc>
                          <a:spcPct val="137000"/>
                        </a:lnSpc>
                        <a:spcAft>
                          <a:spcPts val="500"/>
                        </a:spcAft>
                      </a:pPr>
                      <a:r>
                        <a:rPr lang="vi-VN" sz="1800" dirty="0">
                          <a:solidFill>
                            <a:srgbClr val="FF0000"/>
                          </a:solidFill>
                          <a:effectLst/>
                          <a:highlight>
                            <a:srgbClr val="9FB0C2"/>
                          </a:highlight>
                          <a:latin typeface="Times New Roman" panose="02020603050405020304" pitchFamily="18" charset="0"/>
                          <a:cs typeface="Times New Roman" panose="02020603050405020304" pitchFamily="18" charset="0"/>
                        </a:rPr>
                        <a:t>Đạt</a:t>
                      </a:r>
                      <a:endParaRPr lang="en-US" sz="1800" dirty="0">
                        <a:solidFill>
                          <a:srgbClr val="FF0000"/>
                        </a:solidFill>
                        <a:effectLst/>
                        <a:highlight>
                          <a:srgbClr val="9FB0C2"/>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pPr indent="203200" algn="ctr">
                        <a:lnSpc>
                          <a:spcPct val="137000"/>
                        </a:lnSpc>
                        <a:spcAft>
                          <a:spcPts val="500"/>
                        </a:spcAft>
                      </a:pPr>
                      <a:r>
                        <a:rPr lang="vi-VN" sz="1800" dirty="0">
                          <a:solidFill>
                            <a:srgbClr val="FF0000"/>
                          </a:solidFill>
                          <a:effectLst/>
                          <a:highlight>
                            <a:srgbClr val="9FB0C3"/>
                          </a:highlight>
                          <a:latin typeface="Times New Roman" panose="02020603050405020304" pitchFamily="18" charset="0"/>
                          <a:cs typeface="Times New Roman" panose="02020603050405020304" pitchFamily="18" charset="0"/>
                        </a:rPr>
                        <a:t>Chưa đạt</a:t>
                      </a:r>
                      <a:endParaRPr lang="en-US" sz="1800" dirty="0">
                        <a:solidFill>
                          <a:srgbClr val="FF0000"/>
                        </a:solidFill>
                        <a:effectLst/>
                        <a:highlight>
                          <a:srgbClr val="9FB0C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extLst>
                  <a:ext uri="{0D108BD9-81ED-4DB2-BD59-A6C34878D82A}">
                    <a16:rowId xmlns:a16="http://schemas.microsoft.com/office/drawing/2014/main" val="1187735075"/>
                  </a:ext>
                </a:extLst>
              </a:tr>
              <a:tr h="267488">
                <a:tc rowSpan="3">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Mở đầu</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ctr"/>
                </a:tc>
                <a:tc>
                  <a:txBody>
                    <a:bodyPr/>
                    <a:lstStyle/>
                    <a:p>
                      <a:pPr indent="203200" algn="just">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Người thuyết trình chào người nghe và tự giới thiệu</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4219558412"/>
                  </a:ext>
                </a:extLst>
              </a:tr>
              <a:tr h="155174">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Giới thiệu vấn đề thuyết trình</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999880106"/>
                  </a:ext>
                </a:extLst>
              </a:tr>
              <a:tr h="155174">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Nêu khái quát nội dung bài thuyết trình</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516676915"/>
                  </a:ext>
                </a:extLst>
              </a:tr>
              <a:tr h="278454">
                <a:tc rowSpan="4">
                  <a:txBody>
                    <a:bodyPr/>
                    <a:lstStyle/>
                    <a:p>
                      <a:pPr indent="203200">
                        <a:lnSpc>
                          <a:spcPct val="115000"/>
                        </a:lnSpc>
                        <a:spcAft>
                          <a:spcPts val="500"/>
                        </a:spcAft>
                      </a:pPr>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Nội dung chính</a:t>
                      </a:r>
                      <a:endParaRPr lang="en-US" sz="180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ctr"/>
                </a:tc>
                <a:tc>
                  <a:txBody>
                    <a:bodyPr/>
                    <a:lstStyle/>
                    <a:p>
                      <a:pPr indent="203200" algn="just">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Giải thích được khái niệm và các biểu hiện của vấn để</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078612481"/>
                  </a:ext>
                </a:extLst>
              </a:tr>
              <a:tr h="155174">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Phân tích được vấn đề</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4185186028"/>
                  </a:ext>
                </a:extLst>
              </a:tr>
              <a:tr h="276662">
                <a:tc vMerge="1">
                  <a:txBody>
                    <a:bodyPr/>
                    <a:lstStyle/>
                    <a:p>
                      <a:endParaRPr lang="en-US"/>
                    </a:p>
                  </a:txBody>
                  <a:tcPr/>
                </a:tc>
                <a:tc>
                  <a:txBody>
                    <a:bodyPr/>
                    <a:lstStyle/>
                    <a:p>
                      <a:pPr indent="203200" algn="just">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Trình bày được lí lẽ, bằng chứng thuyết phục để làm sáng tỏ các luận điểm</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3781920857"/>
                  </a:ext>
                </a:extLst>
              </a:tr>
              <a:tr h="274870">
                <a:tc vMerge="1">
                  <a:txBody>
                    <a:bodyPr/>
                    <a:lstStyle/>
                    <a:p>
                      <a:endParaRPr lang="en-US"/>
                    </a:p>
                  </a:txBody>
                  <a:tcPr/>
                </a:tc>
                <a:tc>
                  <a:txBody>
                    <a:bodyPr/>
                    <a:lstStyle/>
                    <a:p>
                      <a:pPr indent="203200" algn="just">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Rút ra được ý nghĩa, bài học cụ thể, thiết thực về nhận thức và hành động liên quan đến vấn đề</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158529614"/>
                  </a:ext>
                </a:extLst>
              </a:tr>
              <a:tr h="267488">
                <a:tc rowSpan="3">
                  <a:txBody>
                    <a:bodyPr/>
                    <a:lstStyle/>
                    <a:p>
                      <a:pPr indent="203200">
                        <a:lnSpc>
                          <a:spcPct val="137000"/>
                        </a:lnSpc>
                        <a:spcAft>
                          <a:spcPts val="500"/>
                        </a:spcAft>
                      </a:pPr>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Kết thúc</a:t>
                      </a:r>
                      <a:endParaRPr lang="en-US" sz="180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ctr"/>
                </a:tc>
                <a:tc>
                  <a:txBody>
                    <a:bodyPr/>
                    <a:lstStyle/>
                    <a:p>
                      <a:pPr indent="203200" algn="just">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Tóm tắt và khẳng định được nội dung thuyết trình</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3630150986"/>
                  </a:ext>
                </a:extLst>
              </a:tr>
              <a:tr h="274870">
                <a:tc vMerge="1">
                  <a:txBody>
                    <a:bodyPr/>
                    <a:lstStyle/>
                    <a:p>
                      <a:endParaRPr lang="en-US"/>
                    </a:p>
                  </a:txBody>
                  <a:tcPr/>
                </a:tc>
                <a:tc>
                  <a:txBody>
                    <a:bodyPr/>
                    <a:lstStyle/>
                    <a:p>
                      <a:pPr indent="203200" algn="just">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Nêu vấn đề trao đổi hoặc mời gọi sự phản hồi từ người nghe</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4085216587"/>
                  </a:ext>
                </a:extLst>
              </a:tr>
              <a:tr h="156966">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DBDBDB"/>
                          </a:highlight>
                          <a:latin typeface="Times New Roman" panose="02020603050405020304" pitchFamily="18" charset="0"/>
                          <a:cs typeface="Times New Roman" panose="02020603050405020304" pitchFamily="18" charset="0"/>
                        </a:rPr>
                        <a:t>Cảm ơn và chào kết thúc</a:t>
                      </a:r>
                      <a:endParaRPr lang="en-US" sz="1800" dirty="0">
                        <a:solidFill>
                          <a:srgbClr val="0000FF"/>
                        </a:solidFill>
                        <a:effectLst/>
                        <a:highlight>
                          <a:srgbClr val="DBDBDB"/>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ctr"/>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486888849"/>
                  </a:ext>
                </a:extLst>
              </a:tr>
              <a:tr h="155174">
                <a:tc rowSpan="7">
                  <a:txBody>
                    <a:bodyPr/>
                    <a:lstStyle/>
                    <a:p>
                      <a:pPr indent="203200">
                        <a:lnSpc>
                          <a:spcPct val="115000"/>
                        </a:lnSpc>
                        <a:spcAft>
                          <a:spcPts val="500"/>
                        </a:spcAft>
                      </a:pPr>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Kĩ năng thuyết trình, tương tác với người nghe</a:t>
                      </a:r>
                      <a:endParaRPr lang="en-US" sz="180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ct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Sắp xếp các ý hợp lí</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881394054"/>
                  </a:ext>
                </a:extLst>
              </a:tr>
              <a:tr h="155174">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Diễn đạt rõ ràng, gãy gọn, dễ hiểu</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2360835666"/>
                  </a:ext>
                </a:extLst>
              </a:tr>
              <a:tr h="156966">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DBDBDB"/>
                          </a:highlight>
                          <a:latin typeface="Times New Roman" panose="02020603050405020304" pitchFamily="18" charset="0"/>
                          <a:cs typeface="Times New Roman" panose="02020603050405020304" pitchFamily="18" charset="0"/>
                        </a:rPr>
                        <a:t>Trình bày chân thành, tác động đến người nghe</a:t>
                      </a:r>
                      <a:endParaRPr lang="en-US" sz="1800" dirty="0">
                        <a:solidFill>
                          <a:srgbClr val="0000FF"/>
                        </a:solidFill>
                        <a:effectLst/>
                        <a:highlight>
                          <a:srgbClr val="DBDBDB"/>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891390625"/>
                  </a:ext>
                </a:extLst>
              </a:tr>
              <a:tr h="274870">
                <a:tc vMerge="1">
                  <a:txBody>
                    <a:bodyPr/>
                    <a:lstStyle/>
                    <a:p>
                      <a:endParaRPr lang="en-US"/>
                    </a:p>
                  </a:txBody>
                  <a:tcPr/>
                </a:tc>
                <a:tc>
                  <a:txBody>
                    <a:bodyPr/>
                    <a:lstStyle/>
                    <a:p>
                      <a:pPr indent="203200" algn="just">
                        <a:lnSpc>
                          <a:spcPct val="105000"/>
                        </a:lnSpc>
                        <a:spcAft>
                          <a:spcPts val="500"/>
                        </a:spcAft>
                      </a:pPr>
                      <a:r>
                        <a:rPr lang="vi-VN" sz="1800" dirty="0">
                          <a:solidFill>
                            <a:srgbClr val="0000FF"/>
                          </a:solidFill>
                          <a:effectLst/>
                          <a:highlight>
                            <a:srgbClr val="DBDBDB"/>
                          </a:highlight>
                          <a:latin typeface="Times New Roman" panose="02020603050405020304" pitchFamily="18" charset="0"/>
                          <a:cs typeface="Times New Roman" panose="02020603050405020304" pitchFamily="18" charset="0"/>
                        </a:rPr>
                        <a:t>Sử dụng hiệu quả các phương tiện phi ngôn ngữ để làm rõ nội dung thuyết trình</a:t>
                      </a:r>
                      <a:endParaRPr lang="en-US" sz="1800" dirty="0">
                        <a:solidFill>
                          <a:srgbClr val="0000FF"/>
                        </a:solidFill>
                        <a:effectLst/>
                        <a:highlight>
                          <a:srgbClr val="DBDBDB"/>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541183845"/>
                  </a:ext>
                </a:extLst>
              </a:tr>
              <a:tr h="155174">
                <a:tc vMerge="1">
                  <a:txBody>
                    <a:bodyPr/>
                    <a:lstStyle/>
                    <a:p>
                      <a:endParaRPr lang="en-US"/>
                    </a:p>
                  </a:txBody>
                  <a:tcPr/>
                </a:tc>
                <a:tc>
                  <a:txBody>
                    <a:bodyPr/>
                    <a:lstStyle/>
                    <a:p>
                      <a:pPr indent="203200">
                        <a:lnSpc>
                          <a:spcPct val="137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Mở đ</a:t>
                      </a:r>
                      <a:r>
                        <a:rPr lang="en-US" sz="1800" dirty="0">
                          <a:solidFill>
                            <a:srgbClr val="0000FF"/>
                          </a:solidFill>
                          <a:effectLst/>
                          <a:highlight>
                            <a:srgbClr val="FFFFFF"/>
                          </a:highlight>
                          <a:latin typeface="Times New Roman" panose="02020603050405020304" pitchFamily="18" charset="0"/>
                          <a:cs typeface="Times New Roman" panose="02020603050405020304" pitchFamily="18" charset="0"/>
                        </a:rPr>
                        <a:t>ầ</a:t>
                      </a: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u/ kết thúc gây ấn tượng</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360397483"/>
                  </a:ext>
                </a:extLst>
              </a:tr>
              <a:tr h="276662">
                <a:tc vMerge="1">
                  <a:txBody>
                    <a:bodyPr/>
                    <a:lstStyle/>
                    <a:p>
                      <a:endParaRPr lang="en-US"/>
                    </a:p>
                  </a:txBody>
                  <a:tcPr/>
                </a:tc>
                <a:tc>
                  <a:txBody>
                    <a:bodyPr/>
                    <a:lstStyle/>
                    <a:p>
                      <a:pPr indent="203200">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Tương tác tích cực với người nghe trong suốt quá trình nói</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1762254616"/>
                  </a:ext>
                </a:extLst>
              </a:tr>
              <a:tr h="282396">
                <a:tc vMerge="1">
                  <a:txBody>
                    <a:bodyPr/>
                    <a:lstStyle/>
                    <a:p>
                      <a:endParaRPr lang="en-US"/>
                    </a:p>
                  </a:txBody>
                  <a:tcPr/>
                </a:tc>
                <a:tc>
                  <a:txBody>
                    <a:bodyPr/>
                    <a:lstStyle/>
                    <a:p>
                      <a:pPr indent="203200">
                        <a:lnSpc>
                          <a:spcPct val="105000"/>
                        </a:lnSpc>
                        <a:spcAft>
                          <a:spcPts val="500"/>
                        </a:spcAft>
                      </a:pPr>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Phản hồi thoả đáng những câu hỏi, ý kiến của người nghe</a:t>
                      </a:r>
                      <a:endParaRPr lang="en-US" sz="18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584" marR="3584" marT="0" marB="0" anchor="b"/>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tc>
                  <a:txBody>
                    <a:bodyPr/>
                    <a:lstStyle/>
                    <a:p>
                      <a:r>
                        <a:rPr lang="vi-VN" sz="180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1800" dirty="0">
                        <a:solidFill>
                          <a:srgbClr val="0000FF"/>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3584" marR="3584" marT="0" marB="0"/>
                </a:tc>
                <a:extLst>
                  <a:ext uri="{0D108BD9-81ED-4DB2-BD59-A6C34878D82A}">
                    <a16:rowId xmlns:a16="http://schemas.microsoft.com/office/drawing/2014/main" val="4294098102"/>
                  </a:ext>
                </a:extLst>
              </a:tr>
            </a:tbl>
          </a:graphicData>
        </a:graphic>
      </p:graphicFrame>
    </p:spTree>
    <p:extLst>
      <p:ext uri="{BB962C8B-B14F-4D97-AF65-F5344CB8AC3E}">
        <p14:creationId xmlns:p14="http://schemas.microsoft.com/office/powerpoint/2010/main" val="182281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69" name="Google Shape;1369;p51"/>
          <p:cNvGrpSpPr/>
          <p:nvPr/>
        </p:nvGrpSpPr>
        <p:grpSpPr>
          <a:xfrm>
            <a:off x="-18" y="-110"/>
            <a:ext cx="12202119" cy="6858329"/>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51"/>
            <p:cNvSpPr/>
            <p:nvPr/>
          </p:nvSpPr>
          <p:spPr>
            <a:xfrm>
              <a:off x="1261350" y="1324625"/>
              <a:ext cx="3640925" cy="240870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51"/>
            <p:cNvSpPr/>
            <p:nvPr/>
          </p:nvSpPr>
          <p:spPr>
            <a:xfrm>
              <a:off x="1244625" y="1307900"/>
              <a:ext cx="3674375" cy="2442150"/>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51"/>
            <p:cNvSpPr/>
            <p:nvPr/>
          </p:nvSpPr>
          <p:spPr>
            <a:xfrm>
              <a:off x="1261350" y="1324625"/>
              <a:ext cx="1014800" cy="1260125"/>
            </a:xfrm>
            <a:custGeom>
              <a:avLst/>
              <a:gdLst/>
              <a:ahLst/>
              <a:cxnLst/>
              <a:rect l="l" t="t" r="r" b="b"/>
              <a:pathLst>
                <a:path w="40592" h="50405" extrusionOk="0">
                  <a:moveTo>
                    <a:pt x="1" y="0"/>
                  </a:moveTo>
                  <a:lnTo>
                    <a:pt x="1" y="50404"/>
                  </a:lnTo>
                  <a:lnTo>
                    <a:pt x="670" y="48736"/>
                  </a:lnTo>
                  <a:lnTo>
                    <a:pt x="670" y="669"/>
                  </a:lnTo>
                  <a:lnTo>
                    <a:pt x="39360" y="669"/>
                  </a:lnTo>
                  <a:cubicBezTo>
                    <a:pt x="39806" y="446"/>
                    <a:pt x="40145" y="223"/>
                    <a:pt x="40592" y="0"/>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51"/>
            <p:cNvSpPr/>
            <p:nvPr/>
          </p:nvSpPr>
          <p:spPr>
            <a:xfrm>
              <a:off x="2006450" y="1860475"/>
              <a:ext cx="93950" cy="164025"/>
            </a:xfrm>
            <a:custGeom>
              <a:avLst/>
              <a:gdLst/>
              <a:ahLst/>
              <a:cxnLst/>
              <a:rect l="l" t="t" r="r" b="b"/>
              <a:pathLst>
                <a:path w="3758" h="6561" extrusionOk="0">
                  <a:moveTo>
                    <a:pt x="276" y="0"/>
                  </a:moveTo>
                  <a:cubicBezTo>
                    <a:pt x="146" y="0"/>
                    <a:pt x="0" y="158"/>
                    <a:pt x="82" y="316"/>
                  </a:cubicBezTo>
                  <a:cubicBezTo>
                    <a:pt x="305" y="869"/>
                    <a:pt x="635" y="1315"/>
                    <a:pt x="858" y="1877"/>
                  </a:cubicBezTo>
                  <a:cubicBezTo>
                    <a:pt x="1081" y="2430"/>
                    <a:pt x="1420" y="2992"/>
                    <a:pt x="1750" y="3545"/>
                  </a:cubicBezTo>
                  <a:cubicBezTo>
                    <a:pt x="1974" y="4107"/>
                    <a:pt x="2313" y="4660"/>
                    <a:pt x="2536" y="5222"/>
                  </a:cubicBezTo>
                  <a:cubicBezTo>
                    <a:pt x="2643" y="5445"/>
                    <a:pt x="2759" y="5668"/>
                    <a:pt x="2982" y="5998"/>
                  </a:cubicBezTo>
                  <a:cubicBezTo>
                    <a:pt x="2982" y="6114"/>
                    <a:pt x="3089" y="6221"/>
                    <a:pt x="3205" y="6337"/>
                  </a:cubicBezTo>
                  <a:cubicBezTo>
                    <a:pt x="3312" y="6444"/>
                    <a:pt x="3428" y="6444"/>
                    <a:pt x="3428" y="6560"/>
                  </a:cubicBezTo>
                  <a:cubicBezTo>
                    <a:pt x="3535" y="6560"/>
                    <a:pt x="3651" y="6560"/>
                    <a:pt x="3651" y="6444"/>
                  </a:cubicBezTo>
                  <a:cubicBezTo>
                    <a:pt x="3651" y="6221"/>
                    <a:pt x="3758" y="6221"/>
                    <a:pt x="3651" y="5998"/>
                  </a:cubicBezTo>
                  <a:cubicBezTo>
                    <a:pt x="3651" y="5891"/>
                    <a:pt x="3535" y="5775"/>
                    <a:pt x="3428" y="5668"/>
                  </a:cubicBezTo>
                  <a:cubicBezTo>
                    <a:pt x="3312" y="5329"/>
                    <a:pt x="3205" y="5106"/>
                    <a:pt x="3089" y="4883"/>
                  </a:cubicBezTo>
                  <a:cubicBezTo>
                    <a:pt x="2759" y="4330"/>
                    <a:pt x="2536" y="3768"/>
                    <a:pt x="2197" y="3215"/>
                  </a:cubicBezTo>
                  <a:cubicBezTo>
                    <a:pt x="1866" y="2653"/>
                    <a:pt x="1643" y="2100"/>
                    <a:pt x="1304" y="1654"/>
                  </a:cubicBezTo>
                  <a:cubicBezTo>
                    <a:pt x="1081" y="1092"/>
                    <a:pt x="858" y="539"/>
                    <a:pt x="412" y="93"/>
                  </a:cubicBezTo>
                  <a:cubicBezTo>
                    <a:pt x="381" y="27"/>
                    <a:pt x="330" y="0"/>
                    <a:pt x="2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51"/>
            <p:cNvSpPr/>
            <p:nvPr/>
          </p:nvSpPr>
          <p:spPr>
            <a:xfrm>
              <a:off x="2482425" y="1878000"/>
              <a:ext cx="16750" cy="115050"/>
            </a:xfrm>
            <a:custGeom>
              <a:avLst/>
              <a:gdLst/>
              <a:ahLst/>
              <a:cxnLst/>
              <a:rect l="l" t="t" r="r" b="b"/>
              <a:pathLst>
                <a:path w="670" h="4602" extrusionOk="0">
                  <a:moveTo>
                    <a:pt x="290" y="1"/>
                  </a:moveTo>
                  <a:cubicBezTo>
                    <a:pt x="192" y="1"/>
                    <a:pt x="108" y="56"/>
                    <a:pt x="108" y="168"/>
                  </a:cubicBezTo>
                  <a:cubicBezTo>
                    <a:pt x="0" y="284"/>
                    <a:pt x="0" y="391"/>
                    <a:pt x="0" y="507"/>
                  </a:cubicBezTo>
                  <a:lnTo>
                    <a:pt x="0" y="730"/>
                  </a:lnTo>
                  <a:lnTo>
                    <a:pt x="0" y="1283"/>
                  </a:lnTo>
                  <a:lnTo>
                    <a:pt x="0" y="2291"/>
                  </a:lnTo>
                  <a:cubicBezTo>
                    <a:pt x="0" y="2621"/>
                    <a:pt x="0" y="2960"/>
                    <a:pt x="108" y="3290"/>
                  </a:cubicBezTo>
                  <a:lnTo>
                    <a:pt x="108" y="3852"/>
                  </a:lnTo>
                  <a:cubicBezTo>
                    <a:pt x="224" y="4075"/>
                    <a:pt x="331" y="4298"/>
                    <a:pt x="224" y="4521"/>
                  </a:cubicBezTo>
                  <a:cubicBezTo>
                    <a:pt x="224" y="4575"/>
                    <a:pt x="250" y="4602"/>
                    <a:pt x="277" y="4602"/>
                  </a:cubicBezTo>
                  <a:cubicBezTo>
                    <a:pt x="304" y="4602"/>
                    <a:pt x="331" y="4575"/>
                    <a:pt x="331" y="4521"/>
                  </a:cubicBezTo>
                  <a:cubicBezTo>
                    <a:pt x="331" y="4298"/>
                    <a:pt x="447" y="4075"/>
                    <a:pt x="447" y="3852"/>
                  </a:cubicBezTo>
                  <a:cubicBezTo>
                    <a:pt x="447" y="3629"/>
                    <a:pt x="554" y="3513"/>
                    <a:pt x="554" y="3290"/>
                  </a:cubicBezTo>
                  <a:lnTo>
                    <a:pt x="554" y="2291"/>
                  </a:lnTo>
                  <a:lnTo>
                    <a:pt x="554" y="1283"/>
                  </a:lnTo>
                  <a:cubicBezTo>
                    <a:pt x="670" y="1060"/>
                    <a:pt x="670" y="953"/>
                    <a:pt x="670" y="730"/>
                  </a:cubicBezTo>
                  <a:lnTo>
                    <a:pt x="670" y="507"/>
                  </a:lnTo>
                  <a:cubicBezTo>
                    <a:pt x="670" y="391"/>
                    <a:pt x="554" y="284"/>
                    <a:pt x="554" y="168"/>
                  </a:cubicBezTo>
                  <a:cubicBezTo>
                    <a:pt x="500" y="56"/>
                    <a:pt x="389" y="1"/>
                    <a:pt x="2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51"/>
            <p:cNvSpPr/>
            <p:nvPr/>
          </p:nvSpPr>
          <p:spPr>
            <a:xfrm>
              <a:off x="3480475" y="1867575"/>
              <a:ext cx="16750" cy="117175"/>
            </a:xfrm>
            <a:custGeom>
              <a:avLst/>
              <a:gdLst/>
              <a:ahLst/>
              <a:cxnLst/>
              <a:rect l="l" t="t" r="r" b="b"/>
              <a:pathLst>
                <a:path w="670" h="4687" extrusionOk="0">
                  <a:moveTo>
                    <a:pt x="335" y="0"/>
                  </a:moveTo>
                  <a:cubicBezTo>
                    <a:pt x="167" y="0"/>
                    <a:pt x="0" y="85"/>
                    <a:pt x="0" y="255"/>
                  </a:cubicBezTo>
                  <a:lnTo>
                    <a:pt x="0" y="2485"/>
                  </a:lnTo>
                  <a:lnTo>
                    <a:pt x="0" y="3484"/>
                  </a:lnTo>
                  <a:cubicBezTo>
                    <a:pt x="107" y="3930"/>
                    <a:pt x="107" y="4269"/>
                    <a:pt x="107" y="4599"/>
                  </a:cubicBezTo>
                  <a:cubicBezTo>
                    <a:pt x="165" y="4657"/>
                    <a:pt x="221" y="4686"/>
                    <a:pt x="277" y="4686"/>
                  </a:cubicBezTo>
                  <a:cubicBezTo>
                    <a:pt x="332" y="4686"/>
                    <a:pt x="388" y="4657"/>
                    <a:pt x="446" y="4599"/>
                  </a:cubicBezTo>
                  <a:cubicBezTo>
                    <a:pt x="553" y="4269"/>
                    <a:pt x="553" y="3930"/>
                    <a:pt x="553" y="3484"/>
                  </a:cubicBezTo>
                  <a:lnTo>
                    <a:pt x="553" y="2485"/>
                  </a:lnTo>
                  <a:cubicBezTo>
                    <a:pt x="553" y="1700"/>
                    <a:pt x="553" y="1031"/>
                    <a:pt x="669" y="255"/>
                  </a:cubicBezTo>
                  <a:cubicBezTo>
                    <a:pt x="669" y="85"/>
                    <a:pt x="502" y="0"/>
                    <a:pt x="335"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51"/>
            <p:cNvSpPr/>
            <p:nvPr/>
          </p:nvSpPr>
          <p:spPr>
            <a:xfrm>
              <a:off x="3834400" y="1779025"/>
              <a:ext cx="19650" cy="205050"/>
            </a:xfrm>
            <a:custGeom>
              <a:avLst/>
              <a:gdLst/>
              <a:ahLst/>
              <a:cxnLst/>
              <a:rect l="l" t="t" r="r" b="b"/>
              <a:pathLst>
                <a:path w="786" h="8202" extrusionOk="0">
                  <a:moveTo>
                    <a:pt x="393" y="1"/>
                  </a:moveTo>
                  <a:cubicBezTo>
                    <a:pt x="255" y="1"/>
                    <a:pt x="117" y="112"/>
                    <a:pt x="117" y="335"/>
                  </a:cubicBezTo>
                  <a:cubicBezTo>
                    <a:pt x="1" y="1004"/>
                    <a:pt x="1" y="1674"/>
                    <a:pt x="1" y="2343"/>
                  </a:cubicBezTo>
                  <a:lnTo>
                    <a:pt x="1" y="4243"/>
                  </a:lnTo>
                  <a:lnTo>
                    <a:pt x="1" y="8034"/>
                  </a:lnTo>
                  <a:cubicBezTo>
                    <a:pt x="1" y="8146"/>
                    <a:pt x="57" y="8202"/>
                    <a:pt x="112" y="8202"/>
                  </a:cubicBezTo>
                  <a:cubicBezTo>
                    <a:pt x="168" y="8202"/>
                    <a:pt x="224" y="8146"/>
                    <a:pt x="224" y="8034"/>
                  </a:cubicBezTo>
                  <a:cubicBezTo>
                    <a:pt x="340" y="6803"/>
                    <a:pt x="447" y="5465"/>
                    <a:pt x="563" y="4243"/>
                  </a:cubicBezTo>
                  <a:cubicBezTo>
                    <a:pt x="563" y="3574"/>
                    <a:pt x="563" y="2905"/>
                    <a:pt x="670" y="2343"/>
                  </a:cubicBezTo>
                  <a:cubicBezTo>
                    <a:pt x="670" y="1674"/>
                    <a:pt x="786" y="1004"/>
                    <a:pt x="670" y="335"/>
                  </a:cubicBezTo>
                  <a:cubicBezTo>
                    <a:pt x="670" y="112"/>
                    <a:pt x="532" y="1"/>
                    <a:pt x="39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51"/>
            <p:cNvSpPr/>
            <p:nvPr/>
          </p:nvSpPr>
          <p:spPr>
            <a:xfrm>
              <a:off x="4024525" y="1761150"/>
              <a:ext cx="148175" cy="236175"/>
            </a:xfrm>
            <a:custGeom>
              <a:avLst/>
              <a:gdLst/>
              <a:ahLst/>
              <a:cxnLst/>
              <a:rect l="l" t="t" r="r" b="b"/>
              <a:pathLst>
                <a:path w="5927" h="9447" extrusionOk="0">
                  <a:moveTo>
                    <a:pt x="5514" y="0"/>
                  </a:moveTo>
                  <a:cubicBezTo>
                    <a:pt x="5408" y="0"/>
                    <a:pt x="5298" y="49"/>
                    <a:pt x="5224" y="158"/>
                  </a:cubicBezTo>
                  <a:cubicBezTo>
                    <a:pt x="4778" y="827"/>
                    <a:pt x="4439" y="1719"/>
                    <a:pt x="3993" y="2389"/>
                  </a:cubicBezTo>
                  <a:cubicBezTo>
                    <a:pt x="3663" y="3174"/>
                    <a:pt x="3217" y="3950"/>
                    <a:pt x="2771" y="4735"/>
                  </a:cubicBezTo>
                  <a:cubicBezTo>
                    <a:pt x="1879" y="6296"/>
                    <a:pt x="987" y="7741"/>
                    <a:pt x="95" y="9195"/>
                  </a:cubicBezTo>
                  <a:cubicBezTo>
                    <a:pt x="0" y="9282"/>
                    <a:pt x="131" y="9447"/>
                    <a:pt x="245" y="9447"/>
                  </a:cubicBezTo>
                  <a:cubicBezTo>
                    <a:pt x="271" y="9447"/>
                    <a:pt x="296" y="9438"/>
                    <a:pt x="318" y="9418"/>
                  </a:cubicBezTo>
                  <a:cubicBezTo>
                    <a:pt x="1317" y="7964"/>
                    <a:pt x="2325" y="6519"/>
                    <a:pt x="3217" y="5065"/>
                  </a:cubicBezTo>
                  <a:cubicBezTo>
                    <a:pt x="3663" y="4396"/>
                    <a:pt x="4109" y="3620"/>
                    <a:pt x="4439" y="2835"/>
                  </a:cubicBezTo>
                  <a:cubicBezTo>
                    <a:pt x="4885" y="2058"/>
                    <a:pt x="5447" y="1273"/>
                    <a:pt x="5777" y="497"/>
                  </a:cubicBezTo>
                  <a:cubicBezTo>
                    <a:pt x="5927" y="199"/>
                    <a:pt x="5729" y="0"/>
                    <a:pt x="5514"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51"/>
            <p:cNvSpPr/>
            <p:nvPr/>
          </p:nvSpPr>
          <p:spPr>
            <a:xfrm>
              <a:off x="3025950" y="1745575"/>
              <a:ext cx="19650" cy="205725"/>
            </a:xfrm>
            <a:custGeom>
              <a:avLst/>
              <a:gdLst/>
              <a:ahLst/>
              <a:cxnLst/>
              <a:rect l="l" t="t" r="r" b="b"/>
              <a:pathLst>
                <a:path w="786" h="8229" extrusionOk="0">
                  <a:moveTo>
                    <a:pt x="393" y="1"/>
                  </a:moveTo>
                  <a:cubicBezTo>
                    <a:pt x="196" y="1"/>
                    <a:pt x="0" y="112"/>
                    <a:pt x="0" y="335"/>
                  </a:cubicBezTo>
                  <a:lnTo>
                    <a:pt x="0" y="4243"/>
                  </a:lnTo>
                  <a:lnTo>
                    <a:pt x="0" y="8141"/>
                  </a:lnTo>
                  <a:cubicBezTo>
                    <a:pt x="0" y="8199"/>
                    <a:pt x="85" y="8228"/>
                    <a:pt x="170" y="8228"/>
                  </a:cubicBezTo>
                  <a:cubicBezTo>
                    <a:pt x="254" y="8228"/>
                    <a:pt x="339" y="8199"/>
                    <a:pt x="339" y="8141"/>
                  </a:cubicBezTo>
                  <a:cubicBezTo>
                    <a:pt x="339" y="6803"/>
                    <a:pt x="562" y="5581"/>
                    <a:pt x="562" y="4243"/>
                  </a:cubicBezTo>
                  <a:cubicBezTo>
                    <a:pt x="669" y="3012"/>
                    <a:pt x="669" y="1673"/>
                    <a:pt x="785" y="335"/>
                  </a:cubicBezTo>
                  <a:cubicBezTo>
                    <a:pt x="785" y="112"/>
                    <a:pt x="589" y="1"/>
                    <a:pt x="39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51"/>
            <p:cNvSpPr/>
            <p:nvPr/>
          </p:nvSpPr>
          <p:spPr>
            <a:xfrm>
              <a:off x="3000950" y="2942525"/>
              <a:ext cx="22350" cy="167825"/>
            </a:xfrm>
            <a:custGeom>
              <a:avLst/>
              <a:gdLst/>
              <a:ahLst/>
              <a:cxnLst/>
              <a:rect l="l" t="t" r="r" b="b"/>
              <a:pathLst>
                <a:path w="894" h="6713" extrusionOk="0">
                  <a:moveTo>
                    <a:pt x="269" y="1"/>
                  </a:moveTo>
                  <a:cubicBezTo>
                    <a:pt x="183" y="1"/>
                    <a:pt x="108" y="55"/>
                    <a:pt x="108" y="185"/>
                  </a:cubicBezTo>
                  <a:cubicBezTo>
                    <a:pt x="1" y="1193"/>
                    <a:pt x="108" y="2308"/>
                    <a:pt x="108" y="3307"/>
                  </a:cubicBezTo>
                  <a:lnTo>
                    <a:pt x="108" y="4984"/>
                  </a:lnTo>
                  <a:cubicBezTo>
                    <a:pt x="108" y="5430"/>
                    <a:pt x="108" y="5983"/>
                    <a:pt x="224" y="6545"/>
                  </a:cubicBezTo>
                  <a:cubicBezTo>
                    <a:pt x="224" y="6657"/>
                    <a:pt x="335" y="6713"/>
                    <a:pt x="460" y="6713"/>
                  </a:cubicBezTo>
                  <a:cubicBezTo>
                    <a:pt x="585" y="6713"/>
                    <a:pt x="724" y="6657"/>
                    <a:pt x="777" y="6545"/>
                  </a:cubicBezTo>
                  <a:cubicBezTo>
                    <a:pt x="893" y="5983"/>
                    <a:pt x="777" y="5430"/>
                    <a:pt x="777" y="4984"/>
                  </a:cubicBezTo>
                  <a:cubicBezTo>
                    <a:pt x="670" y="4422"/>
                    <a:pt x="670" y="3869"/>
                    <a:pt x="670" y="3307"/>
                  </a:cubicBezTo>
                  <a:cubicBezTo>
                    <a:pt x="554" y="2192"/>
                    <a:pt x="554" y="1193"/>
                    <a:pt x="447" y="78"/>
                  </a:cubicBezTo>
                  <a:cubicBezTo>
                    <a:pt x="398" y="29"/>
                    <a:pt x="331" y="1"/>
                    <a:pt x="2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51"/>
            <p:cNvSpPr/>
            <p:nvPr/>
          </p:nvSpPr>
          <p:spPr>
            <a:xfrm>
              <a:off x="3940350" y="2915375"/>
              <a:ext cx="138625" cy="254450"/>
            </a:xfrm>
            <a:custGeom>
              <a:avLst/>
              <a:gdLst/>
              <a:ahLst/>
              <a:cxnLst/>
              <a:rect l="l" t="t" r="r" b="b"/>
              <a:pathLst>
                <a:path w="5545" h="10178" extrusionOk="0">
                  <a:moveTo>
                    <a:pt x="92" y="0"/>
                  </a:moveTo>
                  <a:cubicBezTo>
                    <a:pt x="58" y="0"/>
                    <a:pt x="0" y="80"/>
                    <a:pt x="0" y="156"/>
                  </a:cubicBezTo>
                  <a:cubicBezTo>
                    <a:pt x="223" y="941"/>
                    <a:pt x="785" y="1717"/>
                    <a:pt x="1231" y="2502"/>
                  </a:cubicBezTo>
                  <a:cubicBezTo>
                    <a:pt x="1678" y="3278"/>
                    <a:pt x="2124" y="4170"/>
                    <a:pt x="2570" y="4955"/>
                  </a:cubicBezTo>
                  <a:cubicBezTo>
                    <a:pt x="2900" y="5847"/>
                    <a:pt x="3346" y="6623"/>
                    <a:pt x="3685" y="7408"/>
                  </a:cubicBezTo>
                  <a:cubicBezTo>
                    <a:pt x="4131" y="8301"/>
                    <a:pt x="4461" y="9300"/>
                    <a:pt x="5023" y="10085"/>
                  </a:cubicBezTo>
                  <a:cubicBezTo>
                    <a:pt x="5054" y="10150"/>
                    <a:pt x="5115" y="10177"/>
                    <a:pt x="5182" y="10177"/>
                  </a:cubicBezTo>
                  <a:cubicBezTo>
                    <a:pt x="5344" y="10177"/>
                    <a:pt x="5545" y="10019"/>
                    <a:pt x="5469" y="9862"/>
                  </a:cubicBezTo>
                  <a:cubicBezTo>
                    <a:pt x="5246" y="8970"/>
                    <a:pt x="4684" y="8185"/>
                    <a:pt x="4354" y="7292"/>
                  </a:cubicBezTo>
                  <a:cubicBezTo>
                    <a:pt x="3908" y="6516"/>
                    <a:pt x="3462" y="5624"/>
                    <a:pt x="3016" y="4839"/>
                  </a:cubicBezTo>
                  <a:cubicBezTo>
                    <a:pt x="2570" y="3947"/>
                    <a:pt x="2124" y="3171"/>
                    <a:pt x="1678" y="2386"/>
                  </a:cubicBezTo>
                  <a:cubicBezTo>
                    <a:pt x="1231" y="1610"/>
                    <a:pt x="785" y="718"/>
                    <a:pt x="116" y="49"/>
                  </a:cubicBezTo>
                  <a:cubicBezTo>
                    <a:pt x="116" y="14"/>
                    <a:pt x="106" y="0"/>
                    <a:pt x="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51"/>
            <p:cNvSpPr/>
            <p:nvPr/>
          </p:nvSpPr>
          <p:spPr>
            <a:xfrm>
              <a:off x="1682200" y="2450900"/>
              <a:ext cx="234200" cy="18925"/>
            </a:xfrm>
            <a:custGeom>
              <a:avLst/>
              <a:gdLst/>
              <a:ahLst/>
              <a:cxnLst/>
              <a:rect l="l" t="t" r="r" b="b"/>
              <a:pathLst>
                <a:path w="9368" h="757" extrusionOk="0">
                  <a:moveTo>
                    <a:pt x="1339" y="0"/>
                  </a:moveTo>
                  <a:cubicBezTo>
                    <a:pt x="893" y="116"/>
                    <a:pt x="563" y="0"/>
                    <a:pt x="224" y="223"/>
                  </a:cubicBezTo>
                  <a:cubicBezTo>
                    <a:pt x="1" y="339"/>
                    <a:pt x="117" y="670"/>
                    <a:pt x="340" y="670"/>
                  </a:cubicBezTo>
                  <a:cubicBezTo>
                    <a:pt x="505" y="728"/>
                    <a:pt x="672" y="757"/>
                    <a:pt x="839" y="757"/>
                  </a:cubicBezTo>
                  <a:cubicBezTo>
                    <a:pt x="1007" y="757"/>
                    <a:pt x="1174" y="728"/>
                    <a:pt x="1339" y="670"/>
                  </a:cubicBezTo>
                  <a:lnTo>
                    <a:pt x="2454" y="670"/>
                  </a:lnTo>
                  <a:cubicBezTo>
                    <a:pt x="3239" y="670"/>
                    <a:pt x="3908" y="562"/>
                    <a:pt x="4684" y="562"/>
                  </a:cubicBezTo>
                  <a:lnTo>
                    <a:pt x="6915" y="562"/>
                  </a:lnTo>
                  <a:cubicBezTo>
                    <a:pt x="7254" y="670"/>
                    <a:pt x="7700" y="670"/>
                    <a:pt x="8030" y="670"/>
                  </a:cubicBezTo>
                  <a:cubicBezTo>
                    <a:pt x="8476" y="670"/>
                    <a:pt x="8815" y="562"/>
                    <a:pt x="9261" y="562"/>
                  </a:cubicBezTo>
                  <a:cubicBezTo>
                    <a:pt x="9368" y="562"/>
                    <a:pt x="9368" y="339"/>
                    <a:pt x="9261" y="339"/>
                  </a:cubicBezTo>
                  <a:cubicBezTo>
                    <a:pt x="8815" y="339"/>
                    <a:pt x="8476" y="223"/>
                    <a:pt x="8030" y="116"/>
                  </a:cubicBezTo>
                  <a:cubicBezTo>
                    <a:pt x="7700" y="116"/>
                    <a:pt x="7254" y="0"/>
                    <a:pt x="6808"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51"/>
            <p:cNvSpPr/>
            <p:nvPr/>
          </p:nvSpPr>
          <p:spPr>
            <a:xfrm>
              <a:off x="1973775" y="2943250"/>
              <a:ext cx="164875" cy="236025"/>
            </a:xfrm>
            <a:custGeom>
              <a:avLst/>
              <a:gdLst/>
              <a:ahLst/>
              <a:cxnLst/>
              <a:rect l="l" t="t" r="r" b="b"/>
              <a:pathLst>
                <a:path w="6595" h="9441" extrusionOk="0">
                  <a:moveTo>
                    <a:pt x="6410" y="0"/>
                  </a:moveTo>
                  <a:cubicBezTo>
                    <a:pt x="6369" y="0"/>
                    <a:pt x="6327" y="14"/>
                    <a:pt x="6296" y="49"/>
                  </a:cubicBezTo>
                  <a:cubicBezTo>
                    <a:pt x="6180" y="272"/>
                    <a:pt x="5957" y="379"/>
                    <a:pt x="5850" y="602"/>
                  </a:cubicBezTo>
                  <a:cubicBezTo>
                    <a:pt x="5734" y="718"/>
                    <a:pt x="5627" y="941"/>
                    <a:pt x="5511" y="1164"/>
                  </a:cubicBezTo>
                  <a:cubicBezTo>
                    <a:pt x="5288" y="1494"/>
                    <a:pt x="4958" y="1833"/>
                    <a:pt x="4735" y="2279"/>
                  </a:cubicBezTo>
                  <a:cubicBezTo>
                    <a:pt x="4289" y="2948"/>
                    <a:pt x="3727" y="3724"/>
                    <a:pt x="3173" y="4509"/>
                  </a:cubicBezTo>
                  <a:cubicBezTo>
                    <a:pt x="2727" y="5285"/>
                    <a:pt x="2165" y="5954"/>
                    <a:pt x="1719" y="6739"/>
                  </a:cubicBezTo>
                  <a:cubicBezTo>
                    <a:pt x="1389" y="7070"/>
                    <a:pt x="1166" y="7409"/>
                    <a:pt x="943" y="7739"/>
                  </a:cubicBezTo>
                  <a:cubicBezTo>
                    <a:pt x="604" y="8185"/>
                    <a:pt x="381" y="8524"/>
                    <a:pt x="158" y="8970"/>
                  </a:cubicBezTo>
                  <a:cubicBezTo>
                    <a:pt x="1" y="9203"/>
                    <a:pt x="177" y="9440"/>
                    <a:pt x="373" y="9440"/>
                  </a:cubicBezTo>
                  <a:cubicBezTo>
                    <a:pt x="454" y="9440"/>
                    <a:pt x="539" y="9399"/>
                    <a:pt x="604" y="9300"/>
                  </a:cubicBezTo>
                  <a:cubicBezTo>
                    <a:pt x="943" y="9077"/>
                    <a:pt x="1166" y="8631"/>
                    <a:pt x="1389" y="8301"/>
                  </a:cubicBezTo>
                  <a:cubicBezTo>
                    <a:pt x="1612" y="7962"/>
                    <a:pt x="1942" y="7516"/>
                    <a:pt x="2165" y="7186"/>
                  </a:cubicBezTo>
                  <a:cubicBezTo>
                    <a:pt x="2727" y="6400"/>
                    <a:pt x="3173" y="5624"/>
                    <a:pt x="3727" y="4839"/>
                  </a:cubicBezTo>
                  <a:cubicBezTo>
                    <a:pt x="4173" y="4063"/>
                    <a:pt x="4619" y="3394"/>
                    <a:pt x="5065" y="2609"/>
                  </a:cubicBezTo>
                  <a:cubicBezTo>
                    <a:pt x="5404" y="2163"/>
                    <a:pt x="5627" y="1833"/>
                    <a:pt x="5850" y="1387"/>
                  </a:cubicBezTo>
                  <a:cubicBezTo>
                    <a:pt x="5957" y="1271"/>
                    <a:pt x="6073" y="1048"/>
                    <a:pt x="6180" y="825"/>
                  </a:cubicBezTo>
                  <a:lnTo>
                    <a:pt x="6519" y="156"/>
                  </a:lnTo>
                  <a:cubicBezTo>
                    <a:pt x="6594" y="80"/>
                    <a:pt x="6506" y="0"/>
                    <a:pt x="641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51" name="Google Shape;1551;p51"/>
          <p:cNvSpPr txBox="1">
            <a:spLocks noGrp="1"/>
          </p:cNvSpPr>
          <p:nvPr>
            <p:ph type="title"/>
          </p:nvPr>
        </p:nvSpPr>
        <p:spPr>
          <a:xfrm>
            <a:off x="1916481" y="682084"/>
            <a:ext cx="5416800" cy="3825600"/>
          </a:xfrm>
          <a:prstGeom prst="rect">
            <a:avLst/>
          </a:prstGeom>
        </p:spPr>
        <p:txBody>
          <a:bodyPr spcFirstLastPara="1" wrap="square" lIns="121900" tIns="121900" rIns="121900" bIns="121900" anchor="ctr" anchorCtr="0">
            <a:noAutofit/>
          </a:bodyPr>
          <a:lstStyle/>
          <a:p>
            <a:r>
              <a:rPr lang="en" dirty="0">
                <a:solidFill>
                  <a:schemeClr val="lt1"/>
                </a:solidFill>
                <a:latin typeface="Times New Roman" panose="02020603050405020304" pitchFamily="18" charset="0"/>
                <a:cs typeface="Times New Roman" panose="02020603050405020304" pitchFamily="18" charset="0"/>
              </a:rPr>
              <a:t> </a:t>
            </a:r>
            <a:r>
              <a:rPr lang="en" sz="4400" dirty="0">
                <a:solidFill>
                  <a:schemeClr val="lt1"/>
                </a:solidFill>
                <a:latin typeface="Times New Roman" panose="02020603050405020304" pitchFamily="18" charset="0"/>
                <a:cs typeface="Times New Roman" panose="02020603050405020304" pitchFamily="18" charset="0"/>
              </a:rPr>
              <a:t>I. TRONG VAI TRÒ NGƯỜI NGHE</a:t>
            </a:r>
            <a:br>
              <a:rPr lang="en" sz="4400" dirty="0">
                <a:solidFill>
                  <a:schemeClr val="lt1"/>
                </a:solidFill>
                <a:latin typeface="Times New Roman" panose="02020603050405020304" pitchFamily="18" charset="0"/>
                <a:cs typeface="Times New Roman" panose="02020603050405020304" pitchFamily="18" charset="0"/>
              </a:rPr>
            </a:br>
            <a:r>
              <a:rPr lang="en" sz="4400" dirty="0">
                <a:solidFill>
                  <a:schemeClr val="lt1"/>
                </a:solidFill>
                <a:latin typeface="Times New Roman" panose="02020603050405020304" pitchFamily="18" charset="0"/>
                <a:cs typeface="Times New Roman" panose="02020603050405020304" pitchFamily="18" charset="0"/>
              </a:rPr>
              <a:t>1.Chuẩn bị nghe</a:t>
            </a:r>
            <a:endParaRPr sz="4400" dirty="0">
              <a:solidFill>
                <a:schemeClr val="lt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8C11672-6231-05EB-E6D6-EE01BDF17D63}"/>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C9306E62-9B78-D3DA-E18B-54D9A52EABCC}"/>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92DA401E-C754-02BA-00E6-1529169AE939}"/>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A975D358-AC10-92BD-C36D-4954AEA8490C}"/>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1E06754D-BC40-EAFF-30A3-2CC8166C0845}"/>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459A4B46-310B-2A7C-FBB1-FC3F7F174E84}"/>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CEADB1A8-3859-5311-E726-CC98A5AB68EE}"/>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5262ABD5-37EC-1B9D-49FD-46384F54D580}"/>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DE4EBA56-E4ED-38AF-5A88-3955306961CE}"/>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69A18EFC-7D08-3F32-BAEE-E8E392679515}"/>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E3790E11-B244-BB1B-C3C8-DBDF07B69E0C}"/>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48326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99161" y="1145774"/>
            <a:ext cx="10312091" cy="832800"/>
          </a:xfrm>
          <a:prstGeom prst="rect">
            <a:avLst/>
          </a:prstGeom>
        </p:spPr>
        <p:txBody>
          <a:bodyPr spcFirstLastPara="1" wrap="square" lIns="121900" tIns="121900" rIns="121900" bIns="121900" anchor="t" anchorCtr="0">
            <a:noAutofit/>
          </a:bodyPr>
          <a:lstStyle/>
          <a:p>
            <a:r>
              <a:rPr lang="en"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effectLst/>
                <a:latin typeface="Times New Roman" panose="02020603050405020304" pitchFamily="18" charset="0"/>
                <a:ea typeface="Times New Roman" panose="02020603050405020304" pitchFamily="18" charset="0"/>
              </a:rPr>
              <a:t>Chuẩn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bị</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nghe</a:t>
            </a:r>
            <a:br>
              <a:rPr lang="en-US" sz="2700" b="1"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br>
              <a:rPr lang="en-US" sz="2667" dirty="0">
                <a:latin typeface=".VnTime"/>
                <a:ea typeface="Times New Roman" panose="02020603050405020304" pitchFamily="18" charset="0"/>
                <a:cs typeface="Times New Roman" panose="02020603050405020304" pitchFamily="18" charset="0"/>
              </a:rPr>
            </a:br>
            <a:endParaRPr sz="26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oogle Shape;7630;p42">
            <a:extLst>
              <a:ext uri="{FF2B5EF4-FFF2-40B4-BE49-F238E27FC236}">
                <a16:creationId xmlns:a16="http://schemas.microsoft.com/office/drawing/2014/main" id="{19DE2BF5-B89A-8233-F072-7DB7E440AA59}"/>
              </a:ext>
            </a:extLst>
          </p:cNvPr>
          <p:cNvGrpSpPr/>
          <p:nvPr/>
        </p:nvGrpSpPr>
        <p:grpSpPr>
          <a:xfrm flipH="1">
            <a:off x="933357" y="2516486"/>
            <a:ext cx="2946883" cy="6195009"/>
            <a:chOff x="4387713" y="2971500"/>
            <a:chExt cx="784775" cy="1649775"/>
          </a:xfrm>
        </p:grpSpPr>
        <p:sp>
          <p:nvSpPr>
            <p:cNvPr id="14" name="Google Shape;7631;p42">
              <a:extLst>
                <a:ext uri="{FF2B5EF4-FFF2-40B4-BE49-F238E27FC236}">
                  <a16:creationId xmlns:a16="http://schemas.microsoft.com/office/drawing/2014/main" id="{038F7108-AA5A-94E8-8C10-8393B3C7F548}"/>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7632;p42">
              <a:extLst>
                <a:ext uri="{FF2B5EF4-FFF2-40B4-BE49-F238E27FC236}">
                  <a16:creationId xmlns:a16="http://schemas.microsoft.com/office/drawing/2014/main" id="{BC75F780-C182-2A2C-8400-C550071D03F7}"/>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7633;p42">
              <a:extLst>
                <a:ext uri="{FF2B5EF4-FFF2-40B4-BE49-F238E27FC236}">
                  <a16:creationId xmlns:a16="http://schemas.microsoft.com/office/drawing/2014/main" id="{E7A904AA-7E51-F409-C4F3-935466AF797E}"/>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7634;p42">
              <a:extLst>
                <a:ext uri="{FF2B5EF4-FFF2-40B4-BE49-F238E27FC236}">
                  <a16:creationId xmlns:a16="http://schemas.microsoft.com/office/drawing/2014/main" id="{49844CF6-CC15-3033-EA71-2A8EE44F59DC}"/>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7635;p42">
              <a:extLst>
                <a:ext uri="{FF2B5EF4-FFF2-40B4-BE49-F238E27FC236}">
                  <a16:creationId xmlns:a16="http://schemas.microsoft.com/office/drawing/2014/main" id="{39F83D85-8CE2-BE0E-6B40-20030547CB6D}"/>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7636;p42">
              <a:extLst>
                <a:ext uri="{FF2B5EF4-FFF2-40B4-BE49-F238E27FC236}">
                  <a16:creationId xmlns:a16="http://schemas.microsoft.com/office/drawing/2014/main" id="{42A0BE38-BA3C-B02C-9E66-658358E47AF1}"/>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7637;p42">
              <a:extLst>
                <a:ext uri="{FF2B5EF4-FFF2-40B4-BE49-F238E27FC236}">
                  <a16:creationId xmlns:a16="http://schemas.microsoft.com/office/drawing/2014/main" id="{86D88A9A-3C71-4181-5D32-8E55D652468C}"/>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7638;p42">
              <a:extLst>
                <a:ext uri="{FF2B5EF4-FFF2-40B4-BE49-F238E27FC236}">
                  <a16:creationId xmlns:a16="http://schemas.microsoft.com/office/drawing/2014/main" id="{18DBAA91-ACF5-32F8-1B82-8A896FD43239}"/>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7639;p42">
              <a:extLst>
                <a:ext uri="{FF2B5EF4-FFF2-40B4-BE49-F238E27FC236}">
                  <a16:creationId xmlns:a16="http://schemas.microsoft.com/office/drawing/2014/main" id="{BD960AAF-39F8-B3BD-1DBD-7B65157B09A6}"/>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7640;p42">
              <a:extLst>
                <a:ext uri="{FF2B5EF4-FFF2-40B4-BE49-F238E27FC236}">
                  <a16:creationId xmlns:a16="http://schemas.microsoft.com/office/drawing/2014/main" id="{05F5FB61-5D26-7D5F-F1EB-2EB618C2DE79}"/>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7641;p42">
              <a:extLst>
                <a:ext uri="{FF2B5EF4-FFF2-40B4-BE49-F238E27FC236}">
                  <a16:creationId xmlns:a16="http://schemas.microsoft.com/office/drawing/2014/main" id="{EA660BB1-B46E-A612-0C62-8A2D285253E8}"/>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7642;p42">
              <a:extLst>
                <a:ext uri="{FF2B5EF4-FFF2-40B4-BE49-F238E27FC236}">
                  <a16:creationId xmlns:a16="http://schemas.microsoft.com/office/drawing/2014/main" id="{01F94EBA-5290-2E54-1B35-5950F1AA5E91}"/>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7643;p42">
              <a:extLst>
                <a:ext uri="{FF2B5EF4-FFF2-40B4-BE49-F238E27FC236}">
                  <a16:creationId xmlns:a16="http://schemas.microsoft.com/office/drawing/2014/main" id="{7D5B9A40-039D-5002-D6BE-C9E71FADF029}"/>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7644;p42">
              <a:extLst>
                <a:ext uri="{FF2B5EF4-FFF2-40B4-BE49-F238E27FC236}">
                  <a16:creationId xmlns:a16="http://schemas.microsoft.com/office/drawing/2014/main" id="{C321F2F0-9821-95FC-312B-B9D59D5CB201}"/>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7645;p42">
              <a:extLst>
                <a:ext uri="{FF2B5EF4-FFF2-40B4-BE49-F238E27FC236}">
                  <a16:creationId xmlns:a16="http://schemas.microsoft.com/office/drawing/2014/main" id="{190380FC-4CDE-FBD3-E1A2-DE99644FC509}"/>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7646;p42">
              <a:extLst>
                <a:ext uri="{FF2B5EF4-FFF2-40B4-BE49-F238E27FC236}">
                  <a16:creationId xmlns:a16="http://schemas.microsoft.com/office/drawing/2014/main" id="{6B2E6611-E575-DDC2-1642-17837C2AFB28}"/>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7647;p42">
              <a:extLst>
                <a:ext uri="{FF2B5EF4-FFF2-40B4-BE49-F238E27FC236}">
                  <a16:creationId xmlns:a16="http://schemas.microsoft.com/office/drawing/2014/main" id="{A2F46D16-4FC7-36B7-CE06-7C234D9BF79F}"/>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7648;p42">
              <a:extLst>
                <a:ext uri="{FF2B5EF4-FFF2-40B4-BE49-F238E27FC236}">
                  <a16:creationId xmlns:a16="http://schemas.microsoft.com/office/drawing/2014/main" id="{B7824CAA-E2A9-BC6C-2FB7-6573EF249F72}"/>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7649;p42">
              <a:extLst>
                <a:ext uri="{FF2B5EF4-FFF2-40B4-BE49-F238E27FC236}">
                  <a16:creationId xmlns:a16="http://schemas.microsoft.com/office/drawing/2014/main" id="{A1EF5A26-706E-C4B7-8A7C-0A2EC44C1476}"/>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7650;p42">
              <a:extLst>
                <a:ext uri="{FF2B5EF4-FFF2-40B4-BE49-F238E27FC236}">
                  <a16:creationId xmlns:a16="http://schemas.microsoft.com/office/drawing/2014/main" id="{77730406-8B53-D8D9-3AE4-8940CACC9C2D}"/>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7651;p42">
              <a:extLst>
                <a:ext uri="{FF2B5EF4-FFF2-40B4-BE49-F238E27FC236}">
                  <a16:creationId xmlns:a16="http://schemas.microsoft.com/office/drawing/2014/main" id="{E4633E6A-6821-A9E4-48DA-85DEA3F50CFC}"/>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7652;p42">
              <a:extLst>
                <a:ext uri="{FF2B5EF4-FFF2-40B4-BE49-F238E27FC236}">
                  <a16:creationId xmlns:a16="http://schemas.microsoft.com/office/drawing/2014/main" id="{D971F9D4-8F62-4AC0-DD3A-C220A8AA3671}"/>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7653;p42">
              <a:extLst>
                <a:ext uri="{FF2B5EF4-FFF2-40B4-BE49-F238E27FC236}">
                  <a16:creationId xmlns:a16="http://schemas.microsoft.com/office/drawing/2014/main" id="{D784FB94-AA54-8BC6-4EFF-1546626E76F2}"/>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7654;p42">
              <a:extLst>
                <a:ext uri="{FF2B5EF4-FFF2-40B4-BE49-F238E27FC236}">
                  <a16:creationId xmlns:a16="http://schemas.microsoft.com/office/drawing/2014/main" id="{0FF0714A-F5D8-3CA4-1F85-5E5FAA601804}"/>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7655;p42">
              <a:extLst>
                <a:ext uri="{FF2B5EF4-FFF2-40B4-BE49-F238E27FC236}">
                  <a16:creationId xmlns:a16="http://schemas.microsoft.com/office/drawing/2014/main" id="{32C68048-6B71-C9C8-AC38-7D83A45CCA87}"/>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7656;p42">
              <a:extLst>
                <a:ext uri="{FF2B5EF4-FFF2-40B4-BE49-F238E27FC236}">
                  <a16:creationId xmlns:a16="http://schemas.microsoft.com/office/drawing/2014/main" id="{842C0402-082D-A80D-78D3-A50689405F85}"/>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7657;p42">
              <a:extLst>
                <a:ext uri="{FF2B5EF4-FFF2-40B4-BE49-F238E27FC236}">
                  <a16:creationId xmlns:a16="http://schemas.microsoft.com/office/drawing/2014/main" id="{2535D365-CA69-FEDB-B595-22E6AF126029}"/>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7658;p42">
              <a:extLst>
                <a:ext uri="{FF2B5EF4-FFF2-40B4-BE49-F238E27FC236}">
                  <a16:creationId xmlns:a16="http://schemas.microsoft.com/office/drawing/2014/main" id="{8E4485DD-07D7-E11E-3F99-73FF68692CD2}"/>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7659;p42">
              <a:extLst>
                <a:ext uri="{FF2B5EF4-FFF2-40B4-BE49-F238E27FC236}">
                  <a16:creationId xmlns:a16="http://schemas.microsoft.com/office/drawing/2014/main" id="{81C92A71-956A-4B8F-297C-EC2488F91E20}"/>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7660;p42">
              <a:extLst>
                <a:ext uri="{FF2B5EF4-FFF2-40B4-BE49-F238E27FC236}">
                  <a16:creationId xmlns:a16="http://schemas.microsoft.com/office/drawing/2014/main" id="{27D89B4B-F8F5-2254-ACE1-D09B21093705}"/>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7661;p42">
              <a:extLst>
                <a:ext uri="{FF2B5EF4-FFF2-40B4-BE49-F238E27FC236}">
                  <a16:creationId xmlns:a16="http://schemas.microsoft.com/office/drawing/2014/main" id="{C03655DE-5827-4246-C112-E59B7C211D58}"/>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7662;p42">
              <a:extLst>
                <a:ext uri="{FF2B5EF4-FFF2-40B4-BE49-F238E27FC236}">
                  <a16:creationId xmlns:a16="http://schemas.microsoft.com/office/drawing/2014/main" id="{DAFEB391-FBE4-B041-5455-BD4596D73B0A}"/>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7663;p42">
              <a:extLst>
                <a:ext uri="{FF2B5EF4-FFF2-40B4-BE49-F238E27FC236}">
                  <a16:creationId xmlns:a16="http://schemas.microsoft.com/office/drawing/2014/main" id="{8CCDCE44-2E2B-B8D9-533B-233D1836B842}"/>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0" name="Google Shape;7664;p42">
              <a:extLst>
                <a:ext uri="{FF2B5EF4-FFF2-40B4-BE49-F238E27FC236}">
                  <a16:creationId xmlns:a16="http://schemas.microsoft.com/office/drawing/2014/main" id="{3CECB400-5135-1319-1DF9-306A159C7F5B}"/>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1" name="Google Shape;7665;p42">
              <a:extLst>
                <a:ext uri="{FF2B5EF4-FFF2-40B4-BE49-F238E27FC236}">
                  <a16:creationId xmlns:a16="http://schemas.microsoft.com/office/drawing/2014/main" id="{746DC4E0-671F-0CFD-24A6-8D1C0BB80657}"/>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2" name="Google Shape;7666;p42">
              <a:extLst>
                <a:ext uri="{FF2B5EF4-FFF2-40B4-BE49-F238E27FC236}">
                  <a16:creationId xmlns:a16="http://schemas.microsoft.com/office/drawing/2014/main" id="{A3AB6C4A-9FC1-7AA4-7861-A942C6A2AB0D}"/>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3" name="Google Shape;7667;p42">
              <a:extLst>
                <a:ext uri="{FF2B5EF4-FFF2-40B4-BE49-F238E27FC236}">
                  <a16:creationId xmlns:a16="http://schemas.microsoft.com/office/drawing/2014/main" id="{B5D2345E-08F7-227F-208D-1CB53857C573}"/>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4" name="Google Shape;7668;p42">
              <a:extLst>
                <a:ext uri="{FF2B5EF4-FFF2-40B4-BE49-F238E27FC236}">
                  <a16:creationId xmlns:a16="http://schemas.microsoft.com/office/drawing/2014/main" id="{CB159598-7165-4F73-5154-CFB5B7849EF3}"/>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5" name="Google Shape;7669;p42">
              <a:extLst>
                <a:ext uri="{FF2B5EF4-FFF2-40B4-BE49-F238E27FC236}">
                  <a16:creationId xmlns:a16="http://schemas.microsoft.com/office/drawing/2014/main" id="{A397FF83-D628-1431-B0D4-91C17FE2BC0A}"/>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6" name="Google Shape;7670;p42">
              <a:extLst>
                <a:ext uri="{FF2B5EF4-FFF2-40B4-BE49-F238E27FC236}">
                  <a16:creationId xmlns:a16="http://schemas.microsoft.com/office/drawing/2014/main" id="{2677C326-C77C-CE8D-1D08-7772C93A9BF4}"/>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7" name="Google Shape;7671;p42">
              <a:extLst>
                <a:ext uri="{FF2B5EF4-FFF2-40B4-BE49-F238E27FC236}">
                  <a16:creationId xmlns:a16="http://schemas.microsoft.com/office/drawing/2014/main" id="{7F11AF0E-C852-F969-A2DC-0D15384A4034}"/>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8" name="Google Shape;7672;p42">
              <a:extLst>
                <a:ext uri="{FF2B5EF4-FFF2-40B4-BE49-F238E27FC236}">
                  <a16:creationId xmlns:a16="http://schemas.microsoft.com/office/drawing/2014/main" id="{36FB9F42-26B4-56C4-45B1-CBA5FD76C0F0}"/>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9" name="Google Shape;7673;p42">
              <a:extLst>
                <a:ext uri="{FF2B5EF4-FFF2-40B4-BE49-F238E27FC236}">
                  <a16:creationId xmlns:a16="http://schemas.microsoft.com/office/drawing/2014/main" id="{A709DD3F-46E6-1BF8-9CCC-17550058B01E}"/>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0" name="Google Shape;7674;p42">
              <a:extLst>
                <a:ext uri="{FF2B5EF4-FFF2-40B4-BE49-F238E27FC236}">
                  <a16:creationId xmlns:a16="http://schemas.microsoft.com/office/drawing/2014/main" id="{7125274D-86F8-0F0D-D7C4-0D9A20FCC25B}"/>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1" name="Google Shape;7675;p42">
              <a:extLst>
                <a:ext uri="{FF2B5EF4-FFF2-40B4-BE49-F238E27FC236}">
                  <a16:creationId xmlns:a16="http://schemas.microsoft.com/office/drawing/2014/main" id="{3A9CEC2B-75DB-E579-4902-8612A46BD4F7}"/>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2" name="Google Shape;7676;p42">
              <a:extLst>
                <a:ext uri="{FF2B5EF4-FFF2-40B4-BE49-F238E27FC236}">
                  <a16:creationId xmlns:a16="http://schemas.microsoft.com/office/drawing/2014/main" id="{EA877AAC-9536-A382-CE81-B0323F6103DC}"/>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3" name="Google Shape;7677;p42">
              <a:extLst>
                <a:ext uri="{FF2B5EF4-FFF2-40B4-BE49-F238E27FC236}">
                  <a16:creationId xmlns:a16="http://schemas.microsoft.com/office/drawing/2014/main" id="{4D0FA6E6-7543-74A2-3315-9D29514B11BD}"/>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4" name="Google Shape;7678;p42">
              <a:extLst>
                <a:ext uri="{FF2B5EF4-FFF2-40B4-BE49-F238E27FC236}">
                  <a16:creationId xmlns:a16="http://schemas.microsoft.com/office/drawing/2014/main" id="{7B1D8D9E-64DF-18F7-F063-69AEC972E65A}"/>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5" name="Google Shape;7679;p42">
              <a:extLst>
                <a:ext uri="{FF2B5EF4-FFF2-40B4-BE49-F238E27FC236}">
                  <a16:creationId xmlns:a16="http://schemas.microsoft.com/office/drawing/2014/main" id="{D925DC30-F37B-2ABC-C815-5B7208B1F179}"/>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6" name="Google Shape;7680;p42">
              <a:extLst>
                <a:ext uri="{FF2B5EF4-FFF2-40B4-BE49-F238E27FC236}">
                  <a16:creationId xmlns:a16="http://schemas.microsoft.com/office/drawing/2014/main" id="{20E39D42-36BF-8AE8-54AB-8A83440676F3}"/>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7" name="Google Shape;7681;p42">
              <a:extLst>
                <a:ext uri="{FF2B5EF4-FFF2-40B4-BE49-F238E27FC236}">
                  <a16:creationId xmlns:a16="http://schemas.microsoft.com/office/drawing/2014/main" id="{B010CE75-1C72-08F7-3F25-2DFCEAE14F89}"/>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8" name="Google Shape;7682;p42">
              <a:extLst>
                <a:ext uri="{FF2B5EF4-FFF2-40B4-BE49-F238E27FC236}">
                  <a16:creationId xmlns:a16="http://schemas.microsoft.com/office/drawing/2014/main" id="{EE77E571-C509-55E7-5F32-CE1C8052057E}"/>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9" name="Google Shape;7683;p42">
              <a:extLst>
                <a:ext uri="{FF2B5EF4-FFF2-40B4-BE49-F238E27FC236}">
                  <a16:creationId xmlns:a16="http://schemas.microsoft.com/office/drawing/2014/main" id="{0DA034F0-2C4C-129F-43B0-50C87C228BF0}"/>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0" name="Google Shape;7684;p42">
              <a:extLst>
                <a:ext uri="{FF2B5EF4-FFF2-40B4-BE49-F238E27FC236}">
                  <a16:creationId xmlns:a16="http://schemas.microsoft.com/office/drawing/2014/main" id="{D919AFB3-462A-F18A-0059-96170B181AA1}"/>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1" name="Google Shape;7685;p42">
              <a:extLst>
                <a:ext uri="{FF2B5EF4-FFF2-40B4-BE49-F238E27FC236}">
                  <a16:creationId xmlns:a16="http://schemas.microsoft.com/office/drawing/2014/main" id="{FD38DBAE-10C8-A5B3-C57E-65B3320FC012}"/>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2" name="Google Shape;7686;p42">
              <a:extLst>
                <a:ext uri="{FF2B5EF4-FFF2-40B4-BE49-F238E27FC236}">
                  <a16:creationId xmlns:a16="http://schemas.microsoft.com/office/drawing/2014/main" id="{11D29D5D-9E1C-2CF4-11E2-B74A4C8EDDD6}"/>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3" name="Google Shape;7687;p42">
              <a:extLst>
                <a:ext uri="{FF2B5EF4-FFF2-40B4-BE49-F238E27FC236}">
                  <a16:creationId xmlns:a16="http://schemas.microsoft.com/office/drawing/2014/main" id="{873A1EE1-CDAB-01B1-26A4-4880AA6B7774}"/>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4" name="Google Shape;7688;p42">
              <a:extLst>
                <a:ext uri="{FF2B5EF4-FFF2-40B4-BE49-F238E27FC236}">
                  <a16:creationId xmlns:a16="http://schemas.microsoft.com/office/drawing/2014/main" id="{23E40C94-A311-55C1-16E6-D7CA6C6D01E0}"/>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5" name="Google Shape;7689;p42">
              <a:extLst>
                <a:ext uri="{FF2B5EF4-FFF2-40B4-BE49-F238E27FC236}">
                  <a16:creationId xmlns:a16="http://schemas.microsoft.com/office/drawing/2014/main" id="{B5041969-10D9-6D8E-BF0A-7B58E6B1510D}"/>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6" name="Google Shape;7690;p42">
              <a:extLst>
                <a:ext uri="{FF2B5EF4-FFF2-40B4-BE49-F238E27FC236}">
                  <a16:creationId xmlns:a16="http://schemas.microsoft.com/office/drawing/2014/main" id="{0A71E0E0-5EDF-4286-1C2A-6A2F87C4349B}"/>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7" name="Google Shape;7691;p42">
              <a:extLst>
                <a:ext uri="{FF2B5EF4-FFF2-40B4-BE49-F238E27FC236}">
                  <a16:creationId xmlns:a16="http://schemas.microsoft.com/office/drawing/2014/main" id="{4A1A0872-7AA2-D604-1F69-A0B38965034D}"/>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8" name="Google Shape;7692;p42">
              <a:extLst>
                <a:ext uri="{FF2B5EF4-FFF2-40B4-BE49-F238E27FC236}">
                  <a16:creationId xmlns:a16="http://schemas.microsoft.com/office/drawing/2014/main" id="{94D474E5-2E79-AADC-3235-9F98C9F59665}"/>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9" name="Google Shape;7693;p42">
              <a:extLst>
                <a:ext uri="{FF2B5EF4-FFF2-40B4-BE49-F238E27FC236}">
                  <a16:creationId xmlns:a16="http://schemas.microsoft.com/office/drawing/2014/main" id="{BFFFE89D-0190-AA95-1D86-9DFAD605B567}"/>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0" name="Google Shape;7694;p42">
              <a:extLst>
                <a:ext uri="{FF2B5EF4-FFF2-40B4-BE49-F238E27FC236}">
                  <a16:creationId xmlns:a16="http://schemas.microsoft.com/office/drawing/2014/main" id="{E1C2F611-4447-BE79-A9FF-46166CD742EB}"/>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1" name="Google Shape;7695;p42">
              <a:extLst>
                <a:ext uri="{FF2B5EF4-FFF2-40B4-BE49-F238E27FC236}">
                  <a16:creationId xmlns:a16="http://schemas.microsoft.com/office/drawing/2014/main" id="{E06B1397-3758-7E13-08EF-702783CE7C45}"/>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2" name="Google Shape;7696;p42">
              <a:extLst>
                <a:ext uri="{FF2B5EF4-FFF2-40B4-BE49-F238E27FC236}">
                  <a16:creationId xmlns:a16="http://schemas.microsoft.com/office/drawing/2014/main" id="{3E853A5E-A081-6846-B2C8-9AA9318263F8}"/>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3" name="Google Shape;7697;p42">
              <a:extLst>
                <a:ext uri="{FF2B5EF4-FFF2-40B4-BE49-F238E27FC236}">
                  <a16:creationId xmlns:a16="http://schemas.microsoft.com/office/drawing/2014/main" id="{9522413B-39CD-C735-E2F3-85FB1E335A96}"/>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4" name="Google Shape;7698;p42">
              <a:extLst>
                <a:ext uri="{FF2B5EF4-FFF2-40B4-BE49-F238E27FC236}">
                  <a16:creationId xmlns:a16="http://schemas.microsoft.com/office/drawing/2014/main" id="{4D10ACA4-670C-BAD2-3D59-0114BC782129}"/>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5" name="Google Shape;7699;p42">
              <a:extLst>
                <a:ext uri="{FF2B5EF4-FFF2-40B4-BE49-F238E27FC236}">
                  <a16:creationId xmlns:a16="http://schemas.microsoft.com/office/drawing/2014/main" id="{0CB7F8CF-F3DD-ED75-9AE5-D328996A9800}"/>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6" name="Google Shape;7700;p42">
              <a:extLst>
                <a:ext uri="{FF2B5EF4-FFF2-40B4-BE49-F238E27FC236}">
                  <a16:creationId xmlns:a16="http://schemas.microsoft.com/office/drawing/2014/main" id="{D85DC833-8019-624C-12E8-93790509A9B6}"/>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7" name="Google Shape;7701;p42">
              <a:extLst>
                <a:ext uri="{FF2B5EF4-FFF2-40B4-BE49-F238E27FC236}">
                  <a16:creationId xmlns:a16="http://schemas.microsoft.com/office/drawing/2014/main" id="{D1EC3BD1-E5CC-6F24-F4A9-FFDAFC89ECBE}"/>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8" name="Google Shape;7702;p42">
              <a:extLst>
                <a:ext uri="{FF2B5EF4-FFF2-40B4-BE49-F238E27FC236}">
                  <a16:creationId xmlns:a16="http://schemas.microsoft.com/office/drawing/2014/main" id="{800E8994-C4E5-8017-EAA4-20FFD8EB85F1}"/>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9" name="Google Shape;7703;p42">
              <a:extLst>
                <a:ext uri="{FF2B5EF4-FFF2-40B4-BE49-F238E27FC236}">
                  <a16:creationId xmlns:a16="http://schemas.microsoft.com/office/drawing/2014/main" id="{22473344-4638-A471-E1B3-C9F3E630D54E}"/>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0" name="Google Shape;7704;p42">
              <a:extLst>
                <a:ext uri="{FF2B5EF4-FFF2-40B4-BE49-F238E27FC236}">
                  <a16:creationId xmlns:a16="http://schemas.microsoft.com/office/drawing/2014/main" id="{2A3C6ACA-90C8-3EF8-BFFA-2679E467B3CD}"/>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1" name="Google Shape;7705;p42">
              <a:extLst>
                <a:ext uri="{FF2B5EF4-FFF2-40B4-BE49-F238E27FC236}">
                  <a16:creationId xmlns:a16="http://schemas.microsoft.com/office/drawing/2014/main" id="{E26FFBA3-6411-37EB-6DF9-0292BFD479DE}"/>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2" name="Google Shape;7706;p42">
              <a:extLst>
                <a:ext uri="{FF2B5EF4-FFF2-40B4-BE49-F238E27FC236}">
                  <a16:creationId xmlns:a16="http://schemas.microsoft.com/office/drawing/2014/main" id="{B3EDBB23-70B4-4C65-5799-E0FABBA9343C}"/>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4" name="Google Shape;7707;p42">
              <a:extLst>
                <a:ext uri="{FF2B5EF4-FFF2-40B4-BE49-F238E27FC236}">
                  <a16:creationId xmlns:a16="http://schemas.microsoft.com/office/drawing/2014/main" id="{5A742FCA-414F-653A-ED49-556DBA8170EA}"/>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5" name="Google Shape;7708;p42">
              <a:extLst>
                <a:ext uri="{FF2B5EF4-FFF2-40B4-BE49-F238E27FC236}">
                  <a16:creationId xmlns:a16="http://schemas.microsoft.com/office/drawing/2014/main" id="{2EFD6B7D-EDBC-41D4-810A-4516286DBF0E}"/>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6" name="Google Shape;7709;p42">
              <a:extLst>
                <a:ext uri="{FF2B5EF4-FFF2-40B4-BE49-F238E27FC236}">
                  <a16:creationId xmlns:a16="http://schemas.microsoft.com/office/drawing/2014/main" id="{F49DB1E8-6E72-7C7D-4CE4-52A1195874C1}"/>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7" name="Google Shape;7710;p42">
              <a:extLst>
                <a:ext uri="{FF2B5EF4-FFF2-40B4-BE49-F238E27FC236}">
                  <a16:creationId xmlns:a16="http://schemas.microsoft.com/office/drawing/2014/main" id="{241B3C89-D6BB-2805-4122-19DD87824ABB}"/>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8" name="Google Shape;7711;p42">
              <a:extLst>
                <a:ext uri="{FF2B5EF4-FFF2-40B4-BE49-F238E27FC236}">
                  <a16:creationId xmlns:a16="http://schemas.microsoft.com/office/drawing/2014/main" id="{D6D04A80-54DF-AD66-16E9-05368379C9FA}"/>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9" name="Google Shape;7712;p42">
              <a:extLst>
                <a:ext uri="{FF2B5EF4-FFF2-40B4-BE49-F238E27FC236}">
                  <a16:creationId xmlns:a16="http://schemas.microsoft.com/office/drawing/2014/main" id="{22312203-F55B-2C99-6088-3B0B46D8BE08}"/>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0" name="Google Shape;7713;p42">
              <a:extLst>
                <a:ext uri="{FF2B5EF4-FFF2-40B4-BE49-F238E27FC236}">
                  <a16:creationId xmlns:a16="http://schemas.microsoft.com/office/drawing/2014/main" id="{353D9D79-5B14-8093-8C3F-C4B18DFD7E81}"/>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1" name="Google Shape;7714;p42">
              <a:extLst>
                <a:ext uri="{FF2B5EF4-FFF2-40B4-BE49-F238E27FC236}">
                  <a16:creationId xmlns:a16="http://schemas.microsoft.com/office/drawing/2014/main" id="{743AF6DD-1ABD-9810-E036-1EAAF303D882}"/>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2" name="Google Shape;7715;p42">
              <a:extLst>
                <a:ext uri="{FF2B5EF4-FFF2-40B4-BE49-F238E27FC236}">
                  <a16:creationId xmlns:a16="http://schemas.microsoft.com/office/drawing/2014/main" id="{9619689F-61D4-B74C-8D3A-9105A8BC4C0C}"/>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3" name="Google Shape;7716;p42">
              <a:extLst>
                <a:ext uri="{FF2B5EF4-FFF2-40B4-BE49-F238E27FC236}">
                  <a16:creationId xmlns:a16="http://schemas.microsoft.com/office/drawing/2014/main" id="{81D1E33C-95E3-13C0-D4F3-C6F307265002}"/>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4" name="Google Shape;7717;p42">
              <a:extLst>
                <a:ext uri="{FF2B5EF4-FFF2-40B4-BE49-F238E27FC236}">
                  <a16:creationId xmlns:a16="http://schemas.microsoft.com/office/drawing/2014/main" id="{3001C0D2-5145-70D6-E22E-8E87825ED674}"/>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5" name="Google Shape;7718;p42">
              <a:extLst>
                <a:ext uri="{FF2B5EF4-FFF2-40B4-BE49-F238E27FC236}">
                  <a16:creationId xmlns:a16="http://schemas.microsoft.com/office/drawing/2014/main" id="{87844DC8-2B0F-AE5B-4B49-3140DBD38416}"/>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9" name="Google Shape;7719;p42">
              <a:extLst>
                <a:ext uri="{FF2B5EF4-FFF2-40B4-BE49-F238E27FC236}">
                  <a16:creationId xmlns:a16="http://schemas.microsoft.com/office/drawing/2014/main" id="{5878F439-8948-095B-ED52-C22E18AAF369}"/>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0" name="Google Shape;7720;p42">
              <a:extLst>
                <a:ext uri="{FF2B5EF4-FFF2-40B4-BE49-F238E27FC236}">
                  <a16:creationId xmlns:a16="http://schemas.microsoft.com/office/drawing/2014/main" id="{641A3414-E91D-458F-97F4-E6F7A98EBCA5}"/>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1" name="Google Shape;7721;p42">
              <a:extLst>
                <a:ext uri="{FF2B5EF4-FFF2-40B4-BE49-F238E27FC236}">
                  <a16:creationId xmlns:a16="http://schemas.microsoft.com/office/drawing/2014/main" id="{1F8EE797-3728-E079-6EE3-A4FFDBD2A47F}"/>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2" name="Google Shape;7722;p42">
              <a:extLst>
                <a:ext uri="{FF2B5EF4-FFF2-40B4-BE49-F238E27FC236}">
                  <a16:creationId xmlns:a16="http://schemas.microsoft.com/office/drawing/2014/main" id="{8ABBE91D-46B7-CB19-53F1-663454CAB07F}"/>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3" name="Google Shape;7723;p42">
              <a:extLst>
                <a:ext uri="{FF2B5EF4-FFF2-40B4-BE49-F238E27FC236}">
                  <a16:creationId xmlns:a16="http://schemas.microsoft.com/office/drawing/2014/main" id="{C1E0F985-83B9-F3CF-B041-51231AFFE0B7}"/>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4" name="Google Shape;7724;p42">
              <a:extLst>
                <a:ext uri="{FF2B5EF4-FFF2-40B4-BE49-F238E27FC236}">
                  <a16:creationId xmlns:a16="http://schemas.microsoft.com/office/drawing/2014/main" id="{553BFCFD-6980-52A3-ADD7-24DDF856712C}"/>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8" name="Google Shape;7725;p42">
              <a:extLst>
                <a:ext uri="{FF2B5EF4-FFF2-40B4-BE49-F238E27FC236}">
                  <a16:creationId xmlns:a16="http://schemas.microsoft.com/office/drawing/2014/main" id="{C0CEDF75-B929-6EF4-4AAF-CB0CBEB2065F}"/>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9" name="Google Shape;7726;p42">
              <a:extLst>
                <a:ext uri="{FF2B5EF4-FFF2-40B4-BE49-F238E27FC236}">
                  <a16:creationId xmlns:a16="http://schemas.microsoft.com/office/drawing/2014/main" id="{B705E4E2-6C73-C100-A5F5-12D8B5BC424A}"/>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0" name="Google Shape;7727;p42">
              <a:extLst>
                <a:ext uri="{FF2B5EF4-FFF2-40B4-BE49-F238E27FC236}">
                  <a16:creationId xmlns:a16="http://schemas.microsoft.com/office/drawing/2014/main" id="{11D8DD6A-DE3F-716A-E573-FF2F338F797A}"/>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1" name="Google Shape;7728;p42">
              <a:extLst>
                <a:ext uri="{FF2B5EF4-FFF2-40B4-BE49-F238E27FC236}">
                  <a16:creationId xmlns:a16="http://schemas.microsoft.com/office/drawing/2014/main" id="{2485C339-58ED-6166-0F48-C1D19E31031D}"/>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2" name="Google Shape;7729;p42">
              <a:extLst>
                <a:ext uri="{FF2B5EF4-FFF2-40B4-BE49-F238E27FC236}">
                  <a16:creationId xmlns:a16="http://schemas.microsoft.com/office/drawing/2014/main" id="{3F0C9F83-C8A7-8DDE-E4A3-6FD68CEFBCCE}"/>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 name="Google Shape;502;p33">
            <a:extLst>
              <a:ext uri="{FF2B5EF4-FFF2-40B4-BE49-F238E27FC236}">
                <a16:creationId xmlns:a16="http://schemas.microsoft.com/office/drawing/2014/main" id="{DC44A370-1840-C325-F4D6-5C8BC3F91D1C}"/>
              </a:ext>
            </a:extLst>
          </p:cNvPr>
          <p:cNvGrpSpPr/>
          <p:nvPr/>
        </p:nvGrpSpPr>
        <p:grpSpPr>
          <a:xfrm>
            <a:off x="5341947" y="1395681"/>
            <a:ext cx="5870323" cy="4005659"/>
            <a:chOff x="309900" y="238100"/>
            <a:chExt cx="7048350" cy="5237800"/>
          </a:xfrm>
          <a:solidFill>
            <a:schemeClr val="accent3">
              <a:lumMod val="40000"/>
              <a:lumOff val="60000"/>
            </a:schemeClr>
          </a:solidFill>
        </p:grpSpPr>
        <p:sp>
          <p:nvSpPr>
            <p:cNvPr id="5" name="Google Shape;503;p33">
              <a:extLst>
                <a:ext uri="{FF2B5EF4-FFF2-40B4-BE49-F238E27FC236}">
                  <a16:creationId xmlns:a16="http://schemas.microsoft.com/office/drawing/2014/main" id="{A0A76B31-A5F4-9BF0-6A17-0BE39E5E91C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04;p33">
              <a:extLst>
                <a:ext uri="{FF2B5EF4-FFF2-40B4-BE49-F238E27FC236}">
                  <a16:creationId xmlns:a16="http://schemas.microsoft.com/office/drawing/2014/main" id="{FD3CFD8B-48C6-15FA-9CFF-261205EDC33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05;p33">
              <a:extLst>
                <a:ext uri="{FF2B5EF4-FFF2-40B4-BE49-F238E27FC236}">
                  <a16:creationId xmlns:a16="http://schemas.microsoft.com/office/drawing/2014/main" id="{3DFFDFD5-B807-84B0-85DC-C677FA247DD1}"/>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06;p33">
              <a:extLst>
                <a:ext uri="{FF2B5EF4-FFF2-40B4-BE49-F238E27FC236}">
                  <a16:creationId xmlns:a16="http://schemas.microsoft.com/office/drawing/2014/main" id="{AE2777E8-142A-FBBC-42C7-B4867EDC900C}"/>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07;p33">
              <a:extLst>
                <a:ext uri="{FF2B5EF4-FFF2-40B4-BE49-F238E27FC236}">
                  <a16:creationId xmlns:a16="http://schemas.microsoft.com/office/drawing/2014/main" id="{4C9FBC78-87D3-6D8C-2A79-A15FE4272FD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08;p33">
              <a:extLst>
                <a:ext uri="{FF2B5EF4-FFF2-40B4-BE49-F238E27FC236}">
                  <a16:creationId xmlns:a16="http://schemas.microsoft.com/office/drawing/2014/main" id="{9186ED97-3E44-C5F6-8630-4962EEBF60C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09;p33">
              <a:extLst>
                <a:ext uri="{FF2B5EF4-FFF2-40B4-BE49-F238E27FC236}">
                  <a16:creationId xmlns:a16="http://schemas.microsoft.com/office/drawing/2014/main" id="{0F1BB26D-8371-485D-0CAC-76056E3D0370}"/>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10;p33">
              <a:extLst>
                <a:ext uri="{FF2B5EF4-FFF2-40B4-BE49-F238E27FC236}">
                  <a16:creationId xmlns:a16="http://schemas.microsoft.com/office/drawing/2014/main" id="{C90F852E-11C4-1E8E-36EB-5AB7DA3E7FC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11;p33">
              <a:extLst>
                <a:ext uri="{FF2B5EF4-FFF2-40B4-BE49-F238E27FC236}">
                  <a16:creationId xmlns:a16="http://schemas.microsoft.com/office/drawing/2014/main" id="{F406E155-99B5-B532-4EB3-920A44C6A1D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54">
            <a:extLst>
              <a:ext uri="{FF2B5EF4-FFF2-40B4-BE49-F238E27FC236}">
                <a16:creationId xmlns:a16="http://schemas.microsoft.com/office/drawing/2014/main" id="{90F5AF28-640A-C0B3-073B-76145B162D0A}"/>
              </a:ext>
            </a:extLst>
          </p:cNvPr>
          <p:cNvSpPr txBox="1"/>
          <p:nvPr/>
        </p:nvSpPr>
        <p:spPr>
          <a:xfrm>
            <a:off x="6021228" y="2357547"/>
            <a:ext cx="4122661" cy="173406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(SGK/ tr. 64)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phần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hướng</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dẫn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nghe</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sau</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đó</a:t>
            </a:r>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nắm</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kĩ</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phần</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vai</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người</a:t>
            </a:r>
            <a:r>
              <a:rPr kumimoji="0" lang="en-US" sz="2667"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667"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nghe</a:t>
            </a:r>
            <a:endParaRPr kumimoji="0" lang="en-US" sz="2667" b="0"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nvGrpSpPr>
          <p:cNvPr id="713" name="Group 712">
            <a:extLst>
              <a:ext uri="{FF2B5EF4-FFF2-40B4-BE49-F238E27FC236}">
                <a16:creationId xmlns:a16="http://schemas.microsoft.com/office/drawing/2014/main" id="{6EDAD7BA-8F17-0589-060B-F43E13A2568B}"/>
              </a:ext>
            </a:extLst>
          </p:cNvPr>
          <p:cNvGrpSpPr/>
          <p:nvPr/>
        </p:nvGrpSpPr>
        <p:grpSpPr>
          <a:xfrm>
            <a:off x="1" y="0"/>
            <a:ext cx="12209781" cy="875030"/>
            <a:chOff x="0" y="0"/>
            <a:chExt cx="9157336" cy="656272"/>
          </a:xfrm>
        </p:grpSpPr>
        <p:sp>
          <p:nvSpPr>
            <p:cNvPr id="714" name="Freeform 3">
              <a:extLst>
                <a:ext uri="{FF2B5EF4-FFF2-40B4-BE49-F238E27FC236}">
                  <a16:creationId xmlns:a16="http://schemas.microsoft.com/office/drawing/2014/main" id="{CECAF0F4-7E5F-B52B-6E4C-E71BD7FA1D48}"/>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5" name="Rectangle 2">
              <a:extLst>
                <a:ext uri="{FF2B5EF4-FFF2-40B4-BE49-F238E27FC236}">
                  <a16:creationId xmlns:a16="http://schemas.microsoft.com/office/drawing/2014/main" id="{94CD1E45-31C8-69EC-7EEB-9A114F744E5A}"/>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6" name="Freeform 3">
              <a:extLst>
                <a:ext uri="{FF2B5EF4-FFF2-40B4-BE49-F238E27FC236}">
                  <a16:creationId xmlns:a16="http://schemas.microsoft.com/office/drawing/2014/main" id="{75AAB2A0-14E4-39EC-DD5F-38A59A0FBF57}"/>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717" name="Group 716">
              <a:extLst>
                <a:ext uri="{FF2B5EF4-FFF2-40B4-BE49-F238E27FC236}">
                  <a16:creationId xmlns:a16="http://schemas.microsoft.com/office/drawing/2014/main" id="{95B25895-EFDC-ADEF-2CC7-1186D3C61212}"/>
                </a:ext>
              </a:extLst>
            </p:cNvPr>
            <p:cNvGrpSpPr/>
            <p:nvPr/>
          </p:nvGrpSpPr>
          <p:grpSpPr>
            <a:xfrm>
              <a:off x="1206398" y="39923"/>
              <a:ext cx="404209" cy="616059"/>
              <a:chOff x="908603" y="80216"/>
              <a:chExt cx="538945" cy="676514"/>
            </a:xfrm>
          </p:grpSpPr>
          <p:sp>
            <p:nvSpPr>
              <p:cNvPr id="722" name="Freeform 4">
                <a:extLst>
                  <a:ext uri="{FF2B5EF4-FFF2-40B4-BE49-F238E27FC236}">
                    <a16:creationId xmlns:a16="http://schemas.microsoft.com/office/drawing/2014/main" id="{3171C874-C6B4-4521-581C-0F2C20C13AA7}"/>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23" name="Freeform 5">
                <a:extLst>
                  <a:ext uri="{FF2B5EF4-FFF2-40B4-BE49-F238E27FC236}">
                    <a16:creationId xmlns:a16="http://schemas.microsoft.com/office/drawing/2014/main" id="{DBB34FEC-FC17-2C90-03DD-9F75B055298B}"/>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18" name="Freeform 6">
              <a:extLst>
                <a:ext uri="{FF2B5EF4-FFF2-40B4-BE49-F238E27FC236}">
                  <a16:creationId xmlns:a16="http://schemas.microsoft.com/office/drawing/2014/main" id="{40CF3BCE-E53F-1C40-B733-4BA3EFF160AD}"/>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719" name="Rectangle 718">
              <a:extLst>
                <a:ext uri="{FF2B5EF4-FFF2-40B4-BE49-F238E27FC236}">
                  <a16:creationId xmlns:a16="http://schemas.microsoft.com/office/drawing/2014/main" id="{C0206C3B-0F66-1457-C3EC-347E76958F51}"/>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720" name="Rounded Rectangle 55">
              <a:extLst>
                <a:ext uri="{FF2B5EF4-FFF2-40B4-BE49-F238E27FC236}">
                  <a16:creationId xmlns:a16="http://schemas.microsoft.com/office/drawing/2014/main" id="{D79A8FA8-3578-8D1D-C0EC-CFE18F4EED2E}"/>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721" name="Rectangle 720">
              <a:extLst>
                <a:ext uri="{FF2B5EF4-FFF2-40B4-BE49-F238E27FC236}">
                  <a16:creationId xmlns:a16="http://schemas.microsoft.com/office/drawing/2014/main" id="{AC449414-44A7-611D-9484-353CDD43BB02}"/>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58818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13" presetClass="entr" presetSubtype="16" fill="hold" nodeType="withEffect">
                                  <p:stCondLst>
                                    <p:cond delay="0"/>
                                  </p:stCondLst>
                                  <p:childTnLst>
                                    <p:set>
                                      <p:cBhvr>
                                        <p:cTn id="24" dur="1" fill="hold">
                                          <p:stCondLst>
                                            <p:cond delay="0"/>
                                          </p:stCondLst>
                                        </p:cTn>
                                        <p:tgtEl>
                                          <p:spTgt spid="713"/>
                                        </p:tgtEl>
                                        <p:attrNameLst>
                                          <p:attrName>style.visibility</p:attrName>
                                        </p:attrNameLst>
                                      </p:cBhvr>
                                      <p:to>
                                        <p:strVal val="visible"/>
                                      </p:to>
                                    </p:set>
                                    <p:animEffect transition="in" filter="plus(in)">
                                      <p:cBhvr>
                                        <p:cTn id="25" dur="20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929656" y="1042434"/>
            <a:ext cx="9760624" cy="832800"/>
          </a:xfrm>
          <a:prstGeom prst="rect">
            <a:avLst/>
          </a:prstGeom>
        </p:spPr>
        <p:txBody>
          <a:bodyPr spcFirstLastPara="1" wrap="square" lIns="121900" tIns="121900" rIns="121900" bIns="121900" anchor="t" anchorCtr="0">
            <a:noAutofit/>
          </a:bodyPr>
          <a:lstStyle/>
          <a:p>
            <a:r>
              <a:rPr lang="en"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effectLst/>
                <a:latin typeface="Times New Roman" panose="02020603050405020304" pitchFamily="18" charset="0"/>
                <a:ea typeface="Times New Roman" panose="02020603050405020304" pitchFamily="18" charset="0"/>
              </a:rPr>
              <a:t>Chuẩn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bị</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nghe</a:t>
            </a:r>
            <a:endParaRPr sz="4000"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785808" y="441524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 name="Google Shape;1253;p49">
            <a:extLst>
              <a:ext uri="{FF2B5EF4-FFF2-40B4-BE49-F238E27FC236}">
                <a16:creationId xmlns:a16="http://schemas.microsoft.com/office/drawing/2014/main" id="{B3DB844B-11D0-BCC2-AA06-78F62D55219C}"/>
              </a:ext>
            </a:extLst>
          </p:cNvPr>
          <p:cNvSpPr txBox="1">
            <a:spLocks/>
          </p:cNvSpPr>
          <p:nvPr/>
        </p:nvSpPr>
        <p:spPr>
          <a:xfrm>
            <a:off x="8517968" y="4425987"/>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04</a:t>
            </a:r>
          </a:p>
        </p:txBody>
      </p:sp>
      <p:sp>
        <p:nvSpPr>
          <p:cNvPr id="33" name="Google Shape;1254;p49">
            <a:extLst>
              <a:ext uri="{FF2B5EF4-FFF2-40B4-BE49-F238E27FC236}">
                <a16:creationId xmlns:a16="http://schemas.microsoft.com/office/drawing/2014/main" id="{FCD24CC6-9A18-C117-B461-BD46D0C32BDD}"/>
              </a:ext>
            </a:extLst>
          </p:cNvPr>
          <p:cNvSpPr txBox="1">
            <a:spLocks/>
          </p:cNvSpPr>
          <p:nvPr/>
        </p:nvSpPr>
        <p:spPr>
          <a:xfrm>
            <a:off x="7901907" y="4707949"/>
            <a:ext cx="3885773"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Bạn</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sẽ</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nghe</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ở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đâu</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trong</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thời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gian</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bao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lâu</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34" name="Google Shape;1255;p49">
            <a:extLst>
              <a:ext uri="{FF2B5EF4-FFF2-40B4-BE49-F238E27FC236}">
                <a16:creationId xmlns:a16="http://schemas.microsoft.com/office/drawing/2014/main" id="{16294304-A424-8F2B-9834-C741B0054990}"/>
              </a:ext>
            </a:extLst>
          </p:cNvPr>
          <p:cNvSpPr txBox="1">
            <a:spLocks/>
          </p:cNvSpPr>
          <p:nvPr/>
        </p:nvSpPr>
        <p:spPr>
          <a:xfrm>
            <a:off x="1124097" y="4704183"/>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dirty="0">
                <a:ln>
                  <a:noFill/>
                </a:ln>
                <a:solidFill>
                  <a:srgbClr val="3F34A7"/>
                </a:solidFill>
                <a:effectLst/>
                <a:uLnTx/>
                <a:uFillTx/>
                <a:latin typeface="Quicksand"/>
                <a:sym typeface="Quicksand"/>
              </a:rPr>
              <a:t>03</a:t>
            </a:r>
          </a:p>
        </p:txBody>
      </p:sp>
      <p:sp>
        <p:nvSpPr>
          <p:cNvPr id="35" name="Google Shape;1256;p49">
            <a:extLst>
              <a:ext uri="{FF2B5EF4-FFF2-40B4-BE49-F238E27FC236}">
                <a16:creationId xmlns:a16="http://schemas.microsoft.com/office/drawing/2014/main" id="{D74AD91D-2E0D-A0A7-76F7-24FFC17086C9}"/>
              </a:ext>
            </a:extLst>
          </p:cNvPr>
          <p:cNvSpPr txBox="1">
            <a:spLocks/>
          </p:cNvSpPr>
          <p:nvPr/>
        </p:nvSpPr>
        <p:spPr>
          <a:xfrm>
            <a:off x="1124097" y="5021349"/>
            <a:ext cx="2734800"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Chuẩn</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bị</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giấy</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bút</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để</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ghi</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chép</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36" name="Google Shape;1257;p49">
            <a:extLst>
              <a:ext uri="{FF2B5EF4-FFF2-40B4-BE49-F238E27FC236}">
                <a16:creationId xmlns:a16="http://schemas.microsoft.com/office/drawing/2014/main" id="{568D66DE-BC0B-148A-8AB7-3FBB84486937}"/>
              </a:ext>
            </a:extLst>
          </p:cNvPr>
          <p:cNvSpPr txBox="1">
            <a:spLocks/>
          </p:cNvSpPr>
          <p:nvPr/>
        </p:nvSpPr>
        <p:spPr>
          <a:xfrm>
            <a:off x="8317397" y="1888456"/>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dirty="0">
                <a:ln>
                  <a:noFill/>
                </a:ln>
                <a:solidFill>
                  <a:srgbClr val="3F34A7"/>
                </a:solidFill>
                <a:effectLst/>
                <a:uLnTx/>
                <a:uFillTx/>
                <a:latin typeface="Quicksand"/>
                <a:sym typeface="Quicksand"/>
              </a:rPr>
              <a:t>02</a:t>
            </a:r>
          </a:p>
        </p:txBody>
      </p:sp>
      <p:sp>
        <p:nvSpPr>
          <p:cNvPr id="37" name="Google Shape;1258;p49">
            <a:extLst>
              <a:ext uri="{FF2B5EF4-FFF2-40B4-BE49-F238E27FC236}">
                <a16:creationId xmlns:a16="http://schemas.microsoft.com/office/drawing/2014/main" id="{0A2FF1BE-41AD-EB47-DD80-F03D8CF7A166}"/>
              </a:ext>
            </a:extLst>
          </p:cNvPr>
          <p:cNvSpPr txBox="1">
            <a:spLocks/>
          </p:cNvSpPr>
          <p:nvPr/>
        </p:nvSpPr>
        <p:spPr>
          <a:xfrm>
            <a:off x="7748837" y="2177225"/>
            <a:ext cx="3611963" cy="6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609585" marR="0" lvl="0" indent="-457189" algn="ctr" defTabSz="1219170" rtl="0" eaLnBrk="1" fontAlgn="auto" latinLnBrk="0" hangingPunct="1">
              <a:lnSpc>
                <a:spcPct val="100000"/>
              </a:lnSpc>
              <a:spcBef>
                <a:spcPts val="0"/>
              </a:spcBef>
              <a:spcAft>
                <a:spcPts val="0"/>
              </a:spcAft>
              <a:buClr>
                <a:srgbClr val="485A7E"/>
              </a:buClr>
              <a:buSzPts val="1400"/>
              <a:buFont typeface="Raleway"/>
              <a:buNone/>
              <a:tabLst/>
              <a:defRPr/>
            </a:pP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đợi</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kern="0" dirty="0">
                <a:solidFill>
                  <a:srgbClr val="485A7E"/>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55" name="Google Shape;1259;p49">
            <a:extLst>
              <a:ext uri="{FF2B5EF4-FFF2-40B4-BE49-F238E27FC236}">
                <a16:creationId xmlns:a16="http://schemas.microsoft.com/office/drawing/2014/main" id="{D3576734-DE99-F210-6AED-D1BAE82A0388}"/>
              </a:ext>
            </a:extLst>
          </p:cNvPr>
          <p:cNvSpPr txBox="1">
            <a:spLocks/>
          </p:cNvSpPr>
          <p:nvPr/>
        </p:nvSpPr>
        <p:spPr>
          <a:xfrm>
            <a:off x="1124097" y="2762916"/>
            <a:ext cx="2734800" cy="53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121917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400" b="1" i="0" u="none" strike="noStrike" kern="0" cap="none" spc="0" normalizeH="0" baseline="0" noProof="0">
                <a:ln>
                  <a:noFill/>
                </a:ln>
                <a:solidFill>
                  <a:srgbClr val="3F34A7"/>
                </a:solidFill>
                <a:effectLst/>
                <a:uLnTx/>
                <a:uFillTx/>
                <a:latin typeface="Quicksand"/>
                <a:sym typeface="Quicksand"/>
              </a:rPr>
              <a:t>01</a:t>
            </a:r>
          </a:p>
        </p:txBody>
      </p:sp>
      <p:sp>
        <p:nvSpPr>
          <p:cNvPr id="56" name="Google Shape;1260;p49">
            <a:extLst>
              <a:ext uri="{FF2B5EF4-FFF2-40B4-BE49-F238E27FC236}">
                <a16:creationId xmlns:a16="http://schemas.microsoft.com/office/drawing/2014/main" id="{E529E8E3-0215-A905-1968-6F8D039E06A3}"/>
              </a:ext>
            </a:extLst>
          </p:cNvPr>
          <p:cNvSpPr txBox="1">
            <a:spLocks/>
          </p:cNvSpPr>
          <p:nvPr/>
        </p:nvSpPr>
        <p:spPr>
          <a:xfrm>
            <a:off x="1124097" y="3080082"/>
            <a:ext cx="3048770" cy="8475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0" marR="0" lvl="0" indent="22225" algn="ctr" defTabSz="1219170" rtl="0" eaLnBrk="1" fontAlgn="auto" latinLnBrk="0" hangingPunct="1">
              <a:lnSpc>
                <a:spcPct val="100000"/>
              </a:lnSpc>
              <a:spcBef>
                <a:spcPts val="0"/>
              </a:spcBef>
              <a:spcAft>
                <a:spcPts val="0"/>
              </a:spcAft>
              <a:buClr>
                <a:srgbClr val="485A7E"/>
              </a:buClr>
              <a:buSzPts val="1400"/>
              <a:buFont typeface="Raleway"/>
              <a:buNone/>
              <a:tabLst/>
              <a:defRPr/>
            </a:pP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Đê</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tài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của</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buổi</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thuyết</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trình</a:t>
            </a:r>
            <a:r>
              <a:rPr kumimoji="0" lang="en-US" sz="2400" b="0" i="1" u="none" strike="noStrike" kern="0" cap="none" spc="0" normalizeH="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là</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 </a:t>
            </a:r>
            <a:r>
              <a:rPr kumimoji="0" lang="en-US" sz="2400" b="0" i="1" u="none" strike="noStrike" kern="0" cap="none" spc="0" normalizeH="0" baseline="0" noProof="0" dirty="0" err="1">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gi</a:t>
            </a:r>
            <a:r>
              <a:rPr kumimoji="0" lang="en-US" sz="2400" b="0" i="1" u="none" strike="noStrike" kern="0" cap="none" spc="0" normalizeH="0" baseline="0" noProof="0" dirty="0">
                <a:ln>
                  <a:noFill/>
                </a:ln>
                <a:solidFill>
                  <a:srgbClr val="485A7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Raleway"/>
              </a:rPr>
              <a:t>̀?</a:t>
            </a:r>
            <a:endParaRPr kumimoji="0" lang="en-US" sz="2400" b="0" i="0" u="none" strike="noStrike" kern="0" cap="none" spc="0" normalizeH="0" baseline="0" noProof="0" dirty="0">
              <a:ln>
                <a:noFill/>
              </a:ln>
              <a:solidFill>
                <a:srgbClr val="485A7E"/>
              </a:solidFill>
              <a:effectLst/>
              <a:uLnTx/>
              <a:uFillTx/>
              <a:latin typeface=".VnTime"/>
              <a:ea typeface="Times New Roman" panose="02020603050405020304" pitchFamily="18" charset="0"/>
              <a:cs typeface="Times New Roman" panose="02020603050405020304" pitchFamily="18" charset="0"/>
              <a:sym typeface="Raleway"/>
            </a:endParaRPr>
          </a:p>
        </p:txBody>
      </p:sp>
      <p:sp>
        <p:nvSpPr>
          <p:cNvPr id="57" name="Google Shape;1261;p49">
            <a:extLst>
              <a:ext uri="{FF2B5EF4-FFF2-40B4-BE49-F238E27FC236}">
                <a16:creationId xmlns:a16="http://schemas.microsoft.com/office/drawing/2014/main" id="{EC89144E-E8E1-8B07-A823-A7FC89EBD331}"/>
              </a:ext>
            </a:extLst>
          </p:cNvPr>
          <p:cNvSpPr/>
          <p:nvPr/>
        </p:nvSpPr>
        <p:spPr>
          <a:xfrm>
            <a:off x="2240568" y="2309145"/>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262;p49">
            <a:extLst>
              <a:ext uri="{FF2B5EF4-FFF2-40B4-BE49-F238E27FC236}">
                <a16:creationId xmlns:a16="http://schemas.microsoft.com/office/drawing/2014/main" id="{E7D00876-21BB-D49F-F450-700DD5F0F321}"/>
              </a:ext>
            </a:extLst>
          </p:cNvPr>
          <p:cNvSpPr/>
          <p:nvPr/>
        </p:nvSpPr>
        <p:spPr>
          <a:xfrm>
            <a:off x="2240568" y="4249729"/>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263;p49">
            <a:extLst>
              <a:ext uri="{FF2B5EF4-FFF2-40B4-BE49-F238E27FC236}">
                <a16:creationId xmlns:a16="http://schemas.microsoft.com/office/drawing/2014/main" id="{7020C7A0-3550-B7FC-D4AB-EBCC71509049}"/>
              </a:ext>
            </a:extLst>
          </p:cNvPr>
          <p:cNvSpPr/>
          <p:nvPr/>
        </p:nvSpPr>
        <p:spPr>
          <a:xfrm>
            <a:off x="9433868" y="1434701"/>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264;p49">
            <a:extLst>
              <a:ext uri="{FF2B5EF4-FFF2-40B4-BE49-F238E27FC236}">
                <a16:creationId xmlns:a16="http://schemas.microsoft.com/office/drawing/2014/main" id="{5F9D7AF7-B45F-C362-A0D9-765C78CC586F}"/>
              </a:ext>
            </a:extLst>
          </p:cNvPr>
          <p:cNvSpPr/>
          <p:nvPr/>
        </p:nvSpPr>
        <p:spPr>
          <a:xfrm>
            <a:off x="9634439" y="3971549"/>
            <a:ext cx="501859" cy="450780"/>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658" name="Google Shape;1286;p49">
            <a:extLst>
              <a:ext uri="{FF2B5EF4-FFF2-40B4-BE49-F238E27FC236}">
                <a16:creationId xmlns:a16="http://schemas.microsoft.com/office/drawing/2014/main" id="{9B13F38A-6F1A-26E0-9F4E-36A4203A625E}"/>
              </a:ext>
            </a:extLst>
          </p:cNvPr>
          <p:cNvGrpSpPr/>
          <p:nvPr/>
        </p:nvGrpSpPr>
        <p:grpSpPr>
          <a:xfrm>
            <a:off x="2347207" y="2393033"/>
            <a:ext cx="288581" cy="282979"/>
            <a:chOff x="1490050" y="3805975"/>
            <a:chExt cx="491900" cy="482350"/>
          </a:xfrm>
        </p:grpSpPr>
        <p:sp>
          <p:nvSpPr>
            <p:cNvPr id="659" name="Google Shape;1287;p49">
              <a:extLst>
                <a:ext uri="{FF2B5EF4-FFF2-40B4-BE49-F238E27FC236}">
                  <a16:creationId xmlns:a16="http://schemas.microsoft.com/office/drawing/2014/main" id="{F65E3291-0BA9-6F69-18AD-356EBF9DB5BE}"/>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0" name="Google Shape;1288;p49">
              <a:extLst>
                <a:ext uri="{FF2B5EF4-FFF2-40B4-BE49-F238E27FC236}">
                  <a16:creationId xmlns:a16="http://schemas.microsoft.com/office/drawing/2014/main" id="{81E9C757-80C0-24D7-AD52-A7D3056B5B63}"/>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1" name="Google Shape;1289;p49">
              <a:extLst>
                <a:ext uri="{FF2B5EF4-FFF2-40B4-BE49-F238E27FC236}">
                  <a16:creationId xmlns:a16="http://schemas.microsoft.com/office/drawing/2014/main" id="{D109ADC6-EB29-D0B4-0955-11AE91011204}"/>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2" name="Google Shape;1290;p49">
              <a:extLst>
                <a:ext uri="{FF2B5EF4-FFF2-40B4-BE49-F238E27FC236}">
                  <a16:creationId xmlns:a16="http://schemas.microsoft.com/office/drawing/2014/main" id="{61F5FD75-BAF8-B785-74F5-71DCE3D9F67A}"/>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3" name="Google Shape;1291;p49">
            <a:extLst>
              <a:ext uri="{FF2B5EF4-FFF2-40B4-BE49-F238E27FC236}">
                <a16:creationId xmlns:a16="http://schemas.microsoft.com/office/drawing/2014/main" id="{B0FE7B1F-5EB2-0383-4954-B4D62BC44F94}"/>
              </a:ext>
            </a:extLst>
          </p:cNvPr>
          <p:cNvGrpSpPr/>
          <p:nvPr/>
        </p:nvGrpSpPr>
        <p:grpSpPr>
          <a:xfrm>
            <a:off x="9562559" y="1518761"/>
            <a:ext cx="244479" cy="282671"/>
            <a:chOff x="2710875" y="3806450"/>
            <a:chExt cx="416725" cy="481825"/>
          </a:xfrm>
        </p:grpSpPr>
        <p:sp>
          <p:nvSpPr>
            <p:cNvPr id="664" name="Google Shape;1292;p49">
              <a:extLst>
                <a:ext uri="{FF2B5EF4-FFF2-40B4-BE49-F238E27FC236}">
                  <a16:creationId xmlns:a16="http://schemas.microsoft.com/office/drawing/2014/main" id="{677A792F-F09A-7CBA-0B3C-F5876D450DDA}"/>
                </a:ext>
              </a:extLst>
            </p:cNvPr>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5" name="Google Shape;1293;p49">
              <a:extLst>
                <a:ext uri="{FF2B5EF4-FFF2-40B4-BE49-F238E27FC236}">
                  <a16:creationId xmlns:a16="http://schemas.microsoft.com/office/drawing/2014/main" id="{C38C8E6D-A01D-9562-016D-831CDD74D1C8}"/>
                </a:ext>
              </a:extLst>
            </p:cNvPr>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6" name="Google Shape;1294;p49">
            <a:extLst>
              <a:ext uri="{FF2B5EF4-FFF2-40B4-BE49-F238E27FC236}">
                <a16:creationId xmlns:a16="http://schemas.microsoft.com/office/drawing/2014/main" id="{BC2FB420-F0E4-C374-C290-5D55B2B75960}"/>
              </a:ext>
            </a:extLst>
          </p:cNvPr>
          <p:cNvGrpSpPr/>
          <p:nvPr/>
        </p:nvGrpSpPr>
        <p:grpSpPr>
          <a:xfrm>
            <a:off x="2368379" y="4333962"/>
            <a:ext cx="246239" cy="282289"/>
            <a:chOff x="3895050" y="3806775"/>
            <a:chExt cx="419725" cy="481175"/>
          </a:xfrm>
        </p:grpSpPr>
        <p:sp>
          <p:nvSpPr>
            <p:cNvPr id="667" name="Google Shape;1295;p49">
              <a:extLst>
                <a:ext uri="{FF2B5EF4-FFF2-40B4-BE49-F238E27FC236}">
                  <a16:creationId xmlns:a16="http://schemas.microsoft.com/office/drawing/2014/main" id="{2781448C-F278-24B9-9BB1-B4EE66F9D260}"/>
                </a:ext>
              </a:extLst>
            </p:cNvPr>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68" name="Google Shape;1296;p49">
              <a:extLst>
                <a:ext uri="{FF2B5EF4-FFF2-40B4-BE49-F238E27FC236}">
                  <a16:creationId xmlns:a16="http://schemas.microsoft.com/office/drawing/2014/main" id="{A0810376-3931-3A7E-D3C5-B6BF714CF8E0}"/>
                </a:ext>
              </a:extLst>
            </p:cNvPr>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669" name="Google Shape;1297;p49">
            <a:extLst>
              <a:ext uri="{FF2B5EF4-FFF2-40B4-BE49-F238E27FC236}">
                <a16:creationId xmlns:a16="http://schemas.microsoft.com/office/drawing/2014/main" id="{B8B6B25B-FA16-F9CD-ED34-E6174DD7F79C}"/>
              </a:ext>
            </a:extLst>
          </p:cNvPr>
          <p:cNvGrpSpPr/>
          <p:nvPr/>
        </p:nvGrpSpPr>
        <p:grpSpPr>
          <a:xfrm>
            <a:off x="9761150" y="4055608"/>
            <a:ext cx="248439" cy="282641"/>
            <a:chOff x="2707950" y="4399325"/>
            <a:chExt cx="423475" cy="481775"/>
          </a:xfrm>
        </p:grpSpPr>
        <p:sp>
          <p:nvSpPr>
            <p:cNvPr id="670" name="Google Shape;1298;p49">
              <a:extLst>
                <a:ext uri="{FF2B5EF4-FFF2-40B4-BE49-F238E27FC236}">
                  <a16:creationId xmlns:a16="http://schemas.microsoft.com/office/drawing/2014/main" id="{B8389729-AAEC-887E-3FA7-EA5C1AACA2AD}"/>
                </a:ext>
              </a:extLst>
            </p:cNvPr>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1" name="Google Shape;1299;p49">
              <a:extLst>
                <a:ext uri="{FF2B5EF4-FFF2-40B4-BE49-F238E27FC236}">
                  <a16:creationId xmlns:a16="http://schemas.microsoft.com/office/drawing/2014/main" id="{422DE960-41AC-C61F-977A-43663B37E01F}"/>
                </a:ext>
              </a:extLst>
            </p:cNvPr>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2" name="Google Shape;1300;p49">
              <a:extLst>
                <a:ext uri="{FF2B5EF4-FFF2-40B4-BE49-F238E27FC236}">
                  <a16:creationId xmlns:a16="http://schemas.microsoft.com/office/drawing/2014/main" id="{1E1DEBD4-795D-CB8F-7A94-E63DC33C7B6F}"/>
                </a:ext>
              </a:extLst>
            </p:cNvPr>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3" name="Google Shape;1301;p49">
              <a:extLst>
                <a:ext uri="{FF2B5EF4-FFF2-40B4-BE49-F238E27FC236}">
                  <a16:creationId xmlns:a16="http://schemas.microsoft.com/office/drawing/2014/main" id="{FF0A3945-422F-8B85-DB81-37172E88C4DC}"/>
                </a:ext>
              </a:extLst>
            </p:cNvPr>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4" name="Google Shape;1302;p49">
              <a:extLst>
                <a:ext uri="{FF2B5EF4-FFF2-40B4-BE49-F238E27FC236}">
                  <a16:creationId xmlns:a16="http://schemas.microsoft.com/office/drawing/2014/main" id="{3C6CB85F-658D-D5A3-6CF2-49268AC6424F}"/>
                </a:ext>
              </a:extLst>
            </p:cNvPr>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5" name="Google Shape;1303;p49">
              <a:extLst>
                <a:ext uri="{FF2B5EF4-FFF2-40B4-BE49-F238E27FC236}">
                  <a16:creationId xmlns:a16="http://schemas.microsoft.com/office/drawing/2014/main" id="{3C836C8B-507F-B45B-6221-68EFC5DACCB8}"/>
                </a:ext>
              </a:extLst>
            </p:cNvPr>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6" name="Google Shape;1304;p49">
              <a:extLst>
                <a:ext uri="{FF2B5EF4-FFF2-40B4-BE49-F238E27FC236}">
                  <a16:creationId xmlns:a16="http://schemas.microsoft.com/office/drawing/2014/main" id="{E62DFEFE-7F7B-14E3-F421-004BC8A4D823}"/>
                </a:ext>
              </a:extLst>
            </p:cNvPr>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7" name="Google Shape;1305;p49">
              <a:extLst>
                <a:ext uri="{FF2B5EF4-FFF2-40B4-BE49-F238E27FC236}">
                  <a16:creationId xmlns:a16="http://schemas.microsoft.com/office/drawing/2014/main" id="{483E52A3-7BE7-2539-65E1-82F768D52D8B}"/>
                </a:ext>
              </a:extLst>
            </p:cNvPr>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8" name="Google Shape;1306;p49">
              <a:extLst>
                <a:ext uri="{FF2B5EF4-FFF2-40B4-BE49-F238E27FC236}">
                  <a16:creationId xmlns:a16="http://schemas.microsoft.com/office/drawing/2014/main" id="{C303E183-4197-DA8E-4677-B54A7107E10E}"/>
                </a:ext>
              </a:extLst>
            </p:cNvPr>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79" name="Google Shape;1307;p49">
              <a:extLst>
                <a:ext uri="{FF2B5EF4-FFF2-40B4-BE49-F238E27FC236}">
                  <a16:creationId xmlns:a16="http://schemas.microsoft.com/office/drawing/2014/main" id="{92F97F6A-0C21-4F0D-30B7-70D1C615C370}"/>
                </a:ext>
              </a:extLst>
            </p:cNvPr>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80" name="Google Shape;1308;p49">
              <a:extLst>
                <a:ext uri="{FF2B5EF4-FFF2-40B4-BE49-F238E27FC236}">
                  <a16:creationId xmlns:a16="http://schemas.microsoft.com/office/drawing/2014/main" id="{B207A800-9BDB-7DE3-5DDC-D460396F3F56}"/>
                </a:ext>
              </a:extLst>
            </p:cNvPr>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681" name="Google Shape;1309;p49">
              <a:extLst>
                <a:ext uri="{FF2B5EF4-FFF2-40B4-BE49-F238E27FC236}">
                  <a16:creationId xmlns:a16="http://schemas.microsoft.com/office/drawing/2014/main" id="{365BDE8B-5166-7D00-7763-2372A1B28F02}"/>
                </a:ext>
              </a:extLst>
            </p:cNvPr>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ADB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pic>
        <p:nvPicPr>
          <p:cNvPr id="682" name="Picture 681">
            <a:extLst>
              <a:ext uri="{FF2B5EF4-FFF2-40B4-BE49-F238E27FC236}">
                <a16:creationId xmlns:a16="http://schemas.microsoft.com/office/drawing/2014/main" id="{3209C75B-2A3F-456E-FE65-E6D5FE409DD4}"/>
              </a:ext>
            </a:extLst>
          </p:cNvPr>
          <p:cNvPicPr>
            <a:picLocks noChangeAspect="1"/>
          </p:cNvPicPr>
          <p:nvPr/>
        </p:nvPicPr>
        <p:blipFill>
          <a:blip r:embed="rId3"/>
          <a:stretch>
            <a:fillRect/>
          </a:stretch>
        </p:blipFill>
        <p:spPr>
          <a:xfrm>
            <a:off x="3147387" y="2153818"/>
            <a:ext cx="5897376" cy="4704183"/>
          </a:xfrm>
          <a:prstGeom prst="rect">
            <a:avLst/>
          </a:prstGeom>
        </p:spPr>
      </p:pic>
      <p:grpSp>
        <p:nvGrpSpPr>
          <p:cNvPr id="2" name="Group 1">
            <a:extLst>
              <a:ext uri="{FF2B5EF4-FFF2-40B4-BE49-F238E27FC236}">
                <a16:creationId xmlns:a16="http://schemas.microsoft.com/office/drawing/2014/main" id="{7887CA79-2E36-AAFE-5140-CC22E9475990}"/>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52CD6BC1-F6DE-D428-416F-AC9F3C0FAF57}"/>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BD1CA272-43EF-78FB-534B-6B0BD1237FE4}"/>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02BDCE5B-CD7B-2A05-0C99-CFC6290D7EE8}"/>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4F4E3A52-24A6-CB27-41BB-B7E195AE46CD}"/>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64C7D1F7-7652-B0AE-687E-38ADA8FF9E9A}"/>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59E7C095-1F59-AF28-8E1D-3E72DAADAF8F}"/>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B3EF3669-CD8B-7166-6A32-4211B8E4253C}"/>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A7168055-74D3-8D4F-805D-52ECA8361D16}"/>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F744C45E-1EB1-FCE0-A22D-474FFFE14102}"/>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C5CF8DD1-33AC-7D1A-0423-1BAE7F46D89E}"/>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16128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500" fill="hold"/>
                                        <p:tgtEl>
                                          <p:spTgt spid="682"/>
                                        </p:tgtEl>
                                        <p:attrNameLst>
                                          <p:attrName>ppt_x</p:attrName>
                                        </p:attrNameLst>
                                      </p:cBhvr>
                                      <p:tavLst>
                                        <p:tav tm="0">
                                          <p:val>
                                            <p:strVal val="#ppt_x"/>
                                          </p:val>
                                        </p:tav>
                                        <p:tav tm="100000">
                                          <p:val>
                                            <p:strVal val="#ppt_x"/>
                                          </p:val>
                                        </p:tav>
                                      </p:tavLst>
                                    </p:anim>
                                    <p:anim calcmode="lin" valueType="num">
                                      <p:cBhvr additive="base">
                                        <p:cTn id="8" dur="500" fill="hold"/>
                                        <p:tgtEl>
                                          <p:spTgt spid="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randombar(horizontal)">
                                      <p:cBhvr>
                                        <p:cTn id="13" dur="500"/>
                                        <p:tgtEl>
                                          <p:spTgt spid="5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randombar(horizontal)">
                                      <p:cBhvr>
                                        <p:cTn id="16" dur="500"/>
                                        <p:tgtEl>
                                          <p:spTgt spid="5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par>
                                <p:cTn id="20" presetID="14" presetClass="entr" presetSubtype="10"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animEffect transition="in" filter="randombar(horizontal)">
                                      <p:cBhvr>
                                        <p:cTn id="22" dur="500"/>
                                        <p:tgtEl>
                                          <p:spTgt spid="6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p:cTn id="27" dur="500" fill="hold"/>
                                        <p:tgtEl>
                                          <p:spTgt spid="706"/>
                                        </p:tgtEl>
                                        <p:attrNameLst>
                                          <p:attrName>ppt_w</p:attrName>
                                        </p:attrNameLst>
                                      </p:cBhvr>
                                      <p:tavLst>
                                        <p:tav tm="0">
                                          <p:val>
                                            <p:fltVal val="0"/>
                                          </p:val>
                                        </p:tav>
                                        <p:tav tm="100000">
                                          <p:val>
                                            <p:strVal val="#ppt_w"/>
                                          </p:val>
                                        </p:tav>
                                      </p:tavLst>
                                    </p:anim>
                                    <p:anim calcmode="lin" valueType="num">
                                      <p:cBhvr>
                                        <p:cTn id="28" dur="500" fill="hold"/>
                                        <p:tgtEl>
                                          <p:spTgt spid="706"/>
                                        </p:tgtEl>
                                        <p:attrNameLst>
                                          <p:attrName>ppt_h</p:attrName>
                                        </p:attrNameLst>
                                      </p:cBhvr>
                                      <p:tavLst>
                                        <p:tav tm="0">
                                          <p:val>
                                            <p:fltVal val="0"/>
                                          </p:val>
                                        </p:tav>
                                        <p:tav tm="100000">
                                          <p:val>
                                            <p:strVal val="#ppt_h"/>
                                          </p:val>
                                        </p:tav>
                                      </p:tavLst>
                                    </p:anim>
                                    <p:animEffect transition="in" filter="fade">
                                      <p:cBhvr>
                                        <p:cTn id="29" dur="500"/>
                                        <p:tgtEl>
                                          <p:spTgt spid="70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nodeType="withEffect">
                                  <p:stCondLst>
                                    <p:cond delay="0"/>
                                  </p:stCondLst>
                                  <p:childTnLst>
                                    <p:set>
                                      <p:cBhvr>
                                        <p:cTn id="46" dur="1" fill="hold">
                                          <p:stCondLst>
                                            <p:cond delay="0"/>
                                          </p:stCondLst>
                                        </p:cTn>
                                        <p:tgtEl>
                                          <p:spTgt spid="666"/>
                                        </p:tgtEl>
                                        <p:attrNameLst>
                                          <p:attrName>style.visibility</p:attrName>
                                        </p:attrNameLst>
                                      </p:cBhvr>
                                      <p:to>
                                        <p:strVal val="visible"/>
                                      </p:to>
                                    </p:set>
                                    <p:anim calcmode="lin" valueType="num">
                                      <p:cBhvr>
                                        <p:cTn id="47" dur="500" fill="hold"/>
                                        <p:tgtEl>
                                          <p:spTgt spid="666"/>
                                        </p:tgtEl>
                                        <p:attrNameLst>
                                          <p:attrName>ppt_w</p:attrName>
                                        </p:attrNameLst>
                                      </p:cBhvr>
                                      <p:tavLst>
                                        <p:tav tm="0">
                                          <p:val>
                                            <p:fltVal val="0"/>
                                          </p:val>
                                        </p:tav>
                                        <p:tav tm="100000">
                                          <p:val>
                                            <p:strVal val="#ppt_w"/>
                                          </p:val>
                                        </p:tav>
                                      </p:tavLst>
                                    </p:anim>
                                    <p:anim calcmode="lin" valueType="num">
                                      <p:cBhvr>
                                        <p:cTn id="48" dur="500" fill="hold"/>
                                        <p:tgtEl>
                                          <p:spTgt spid="666"/>
                                        </p:tgtEl>
                                        <p:attrNameLst>
                                          <p:attrName>ppt_h</p:attrName>
                                        </p:attrNameLst>
                                      </p:cBhvr>
                                      <p:tavLst>
                                        <p:tav tm="0">
                                          <p:val>
                                            <p:fltVal val="0"/>
                                          </p:val>
                                        </p:tav>
                                        <p:tav tm="100000">
                                          <p:val>
                                            <p:strVal val="#ppt_h"/>
                                          </p:val>
                                        </p:tav>
                                      </p:tavLst>
                                    </p:anim>
                                    <p:animEffect transition="in" filter="fade">
                                      <p:cBhvr>
                                        <p:cTn id="49" dur="500"/>
                                        <p:tgtEl>
                                          <p:spTgt spid="66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05"/>
                                        </p:tgtEl>
                                        <p:attrNameLst>
                                          <p:attrName>style.visibility</p:attrName>
                                        </p:attrNameLst>
                                      </p:cBhvr>
                                      <p:to>
                                        <p:strVal val="visible"/>
                                      </p:to>
                                    </p:set>
                                    <p:animEffect transition="in" filter="barn(inVertical)">
                                      <p:cBhvr>
                                        <p:cTn id="54" dur="500"/>
                                        <p:tgtEl>
                                          <p:spTgt spid="70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barn(inVertical)">
                                      <p:cBhvr>
                                        <p:cTn id="63" dur="500"/>
                                        <p:tgtEl>
                                          <p:spTgt spid="59"/>
                                        </p:tgtEl>
                                      </p:cBhvr>
                                    </p:animEffect>
                                  </p:childTnLst>
                                </p:cTn>
                              </p:par>
                              <p:par>
                                <p:cTn id="64" presetID="16" presetClass="entr" presetSubtype="21" fill="hold" nodeType="withEffect">
                                  <p:stCondLst>
                                    <p:cond delay="0"/>
                                  </p:stCondLst>
                                  <p:childTnLst>
                                    <p:set>
                                      <p:cBhvr>
                                        <p:cTn id="65" dur="1" fill="hold">
                                          <p:stCondLst>
                                            <p:cond delay="0"/>
                                          </p:stCondLst>
                                        </p:cTn>
                                        <p:tgtEl>
                                          <p:spTgt spid="663"/>
                                        </p:tgtEl>
                                        <p:attrNameLst>
                                          <p:attrName>style.visibility</p:attrName>
                                        </p:attrNameLst>
                                      </p:cBhvr>
                                      <p:to>
                                        <p:strVal val="visible"/>
                                      </p:to>
                                    </p:set>
                                    <p:animEffect transition="in" filter="barn(inVertical)">
                                      <p:cBhvr>
                                        <p:cTn id="66" dur="500"/>
                                        <p:tgtEl>
                                          <p:spTgt spid="66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arn(inVertical)">
                                      <p:cBhvr>
                                        <p:cTn id="77" dur="500"/>
                                        <p:tgtEl>
                                          <p:spTgt spid="60"/>
                                        </p:tgtEl>
                                      </p:cBhvr>
                                    </p:animEffect>
                                  </p:childTnLst>
                                </p:cTn>
                              </p:par>
                              <p:par>
                                <p:cTn id="78" presetID="16" presetClass="entr" presetSubtype="21" fill="hold" nodeType="withEffect">
                                  <p:stCondLst>
                                    <p:cond delay="0"/>
                                  </p:stCondLst>
                                  <p:childTnLst>
                                    <p:set>
                                      <p:cBhvr>
                                        <p:cTn id="79" dur="1" fill="hold">
                                          <p:stCondLst>
                                            <p:cond delay="0"/>
                                          </p:stCondLst>
                                        </p:cTn>
                                        <p:tgtEl>
                                          <p:spTgt spid="669"/>
                                        </p:tgtEl>
                                        <p:attrNameLst>
                                          <p:attrName>style.visibility</p:attrName>
                                        </p:attrNameLst>
                                      </p:cBhvr>
                                      <p:to>
                                        <p:strVal val="visible"/>
                                      </p:to>
                                    </p:set>
                                    <p:animEffect transition="in" filter="barn(inVertical)">
                                      <p:cBhvr>
                                        <p:cTn id="80" dur="500"/>
                                        <p:tgtEl>
                                          <p:spTgt spid="669"/>
                                        </p:tgtEl>
                                      </p:cBhvr>
                                    </p:animEffect>
                                  </p:childTnLst>
                                </p:cTn>
                              </p:par>
                              <p:par>
                                <p:cTn id="81" presetID="13" presetClass="entr" presetSubtype="16"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plus(in)">
                                      <p:cBhvr>
                                        <p:cTn id="8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32" grpId="0"/>
      <p:bldP spid="33" grpId="0"/>
      <p:bldP spid="34" grpId="0"/>
      <p:bldP spid="35" grpId="0"/>
      <p:bldP spid="36" grpId="0"/>
      <p:bldP spid="37" grpId="0"/>
      <p:bldP spid="55" grpId="0"/>
      <p:bldP spid="56" grpId="0"/>
      <p:bldP spid="57" grpId="0" animBg="1"/>
      <p:bldP spid="58" grpId="0" animBg="1"/>
      <p:bldP spid="59" grpId="0" animBg="1"/>
      <p:bldP spid="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3823743" y="826029"/>
            <a:ext cx="1585600" cy="1585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7"/>
          <p:cNvSpPr txBox="1">
            <a:spLocks noGrp="1"/>
          </p:cNvSpPr>
          <p:nvPr>
            <p:ph type="title"/>
          </p:nvPr>
        </p:nvSpPr>
        <p:spPr>
          <a:xfrm>
            <a:off x="1492992" y="2947812"/>
            <a:ext cx="6932561" cy="1585600"/>
          </a:xfrm>
          <a:prstGeom prst="rect">
            <a:avLst/>
          </a:prstGeom>
        </p:spPr>
        <p:txBody>
          <a:bodyPr spcFirstLastPara="1" wrap="square" lIns="121900" tIns="121900" rIns="121900" bIns="121900" anchor="b" anchorCtr="0">
            <a:noAutofit/>
          </a:bodyPr>
          <a:lstStyle/>
          <a:p>
            <a:pPr algn="just"/>
            <a:r>
              <a:rPr lang="vi-VN" sz="4400" b="1" i="1" dirty="0">
                <a:solidFill>
                  <a:srgbClr val="FF0000"/>
                </a:solidFill>
                <a:latin typeface="Times New Roman" panose="02020603050405020304" pitchFamily="18" charset="0"/>
                <a:cs typeface="Times New Roman" panose="02020603050405020304" pitchFamily="18" charset="0"/>
              </a:rPr>
              <a:t>Nghe, nắm bắt nội dung, quan điểm của bài thuyết trình</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3823743" y="1106229"/>
            <a:ext cx="1585600" cy="1025200"/>
          </a:xfrm>
          <a:prstGeom prst="rect">
            <a:avLst/>
          </a:prstGeom>
        </p:spPr>
        <p:txBody>
          <a:bodyPr spcFirstLastPara="1" wrap="square" lIns="121900" tIns="121900" rIns="121900" bIns="121900" anchor="ctr" anchorCtr="0">
            <a:noAutofit/>
          </a:bodyPr>
          <a:lstStyle/>
          <a:p>
            <a:r>
              <a:rPr lang="en" dirty="0">
                <a:solidFill>
                  <a:srgbClr val="0000FF"/>
                </a:solidFill>
              </a:rPr>
              <a:t>02</a:t>
            </a:r>
            <a:endParaRPr dirty="0">
              <a:solidFill>
                <a:srgbClr val="0000FF"/>
              </a:solidFill>
            </a:endParaRPr>
          </a:p>
        </p:txBody>
      </p:sp>
      <p:grpSp>
        <p:nvGrpSpPr>
          <p:cNvPr id="1521" name="Google Shape;1521;p57"/>
          <p:cNvGrpSpPr/>
          <p:nvPr/>
        </p:nvGrpSpPr>
        <p:grpSpPr>
          <a:xfrm flipH="1">
            <a:off x="8363619" y="2567780"/>
            <a:ext cx="3664436" cy="45852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1" name="Google Shape;1611;p57"/>
          <p:cNvGrpSpPr/>
          <p:nvPr/>
        </p:nvGrpSpPr>
        <p:grpSpPr>
          <a:xfrm rot="-1125556" flipH="1">
            <a:off x="694079" y="4505333"/>
            <a:ext cx="1626143" cy="1599556"/>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7" name="Google Shape;1617;p57"/>
          <p:cNvGrpSpPr/>
          <p:nvPr/>
        </p:nvGrpSpPr>
        <p:grpSpPr>
          <a:xfrm>
            <a:off x="8792657" y="1502037"/>
            <a:ext cx="794281" cy="527993"/>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7"/>
          <p:cNvGrpSpPr/>
          <p:nvPr/>
        </p:nvGrpSpPr>
        <p:grpSpPr>
          <a:xfrm>
            <a:off x="767928" y="1763778"/>
            <a:ext cx="684805" cy="803993"/>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24" name="Google Shape;1624;p57"/>
          <p:cNvSpPr/>
          <p:nvPr/>
        </p:nvSpPr>
        <p:spPr>
          <a:xfrm flipH="1">
            <a:off x="10986584" y="470200"/>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7"/>
          <p:cNvSpPr/>
          <p:nvPr/>
        </p:nvSpPr>
        <p:spPr>
          <a:xfrm flipH="1">
            <a:off x="6054664" y="528928"/>
            <a:ext cx="420800" cy="4208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7"/>
          <p:cNvSpPr/>
          <p:nvPr/>
        </p:nvSpPr>
        <p:spPr>
          <a:xfrm flipH="1">
            <a:off x="3086005" y="6016680"/>
            <a:ext cx="307200" cy="3072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7"/>
          <p:cNvSpPr/>
          <p:nvPr/>
        </p:nvSpPr>
        <p:spPr>
          <a:xfrm flipH="1">
            <a:off x="5844264" y="5847191"/>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5B9C01B2-163E-4F76-FFBA-C5E16849FD24}"/>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41D06095-49A9-093B-E833-7072B896E65C}"/>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3A078746-F56E-59FD-A345-1B5EDF6A24CE}"/>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18D25614-C7D0-17BC-04EC-8B89DA7F13D0}"/>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50D0713B-EEAB-1702-BD4D-7CD9268FDCFC}"/>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D6A60235-800F-728E-2A4E-E13838886D3A}"/>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2AB869B4-F909-37A8-7D2A-5E560CD5C42F}"/>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6379DA7B-2E9B-2154-4E70-732624630BD0}"/>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21C03D63-EEF1-46A7-7889-B3070ABF6E62}"/>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17E4B0DA-C6D3-52A4-6234-0A8081DA39DD}"/>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97E0D548-988D-DBE8-59A7-6E91741C4608}"/>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66206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par>
                                <p:cTn id="49" presetID="1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plus(in)">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51;p25">
            <a:extLst>
              <a:ext uri="{FF2B5EF4-FFF2-40B4-BE49-F238E27FC236}">
                <a16:creationId xmlns:a16="http://schemas.microsoft.com/office/drawing/2014/main" id="{235FB2DB-ACAB-B17E-7E4D-7F06E3AB90DA}"/>
              </a:ext>
            </a:extLst>
          </p:cNvPr>
          <p:cNvPicPr preferRelativeResize="0"/>
          <p:nvPr/>
        </p:nvPicPr>
        <p:blipFill>
          <a:blip r:embed="rId2">
            <a:alphaModFix/>
          </a:blip>
          <a:stretch>
            <a:fillRect/>
          </a:stretch>
        </p:blipFill>
        <p:spPr>
          <a:xfrm rot="-886744">
            <a:off x="11336478" y="144831"/>
            <a:ext cx="594797" cy="831139"/>
          </a:xfrm>
          <a:prstGeom prst="rect">
            <a:avLst/>
          </a:prstGeom>
          <a:noFill/>
          <a:ln>
            <a:noFill/>
          </a:ln>
        </p:spPr>
      </p:pic>
      <p:pic>
        <p:nvPicPr>
          <p:cNvPr id="7" name="Google Shape;1052;p25">
            <a:extLst>
              <a:ext uri="{FF2B5EF4-FFF2-40B4-BE49-F238E27FC236}">
                <a16:creationId xmlns:a16="http://schemas.microsoft.com/office/drawing/2014/main" id="{4A334565-1D81-4AF1-9B5F-DEB8333F4FD5}"/>
              </a:ext>
            </a:extLst>
          </p:cNvPr>
          <p:cNvPicPr preferRelativeResize="0"/>
          <p:nvPr/>
        </p:nvPicPr>
        <p:blipFill>
          <a:blip r:embed="rId3">
            <a:alphaModFix/>
          </a:blip>
          <a:stretch>
            <a:fillRect/>
          </a:stretch>
        </p:blipFill>
        <p:spPr>
          <a:xfrm rot="712773">
            <a:off x="10448217" y="4884649"/>
            <a:ext cx="1536080" cy="2177763"/>
          </a:xfrm>
          <a:prstGeom prst="rect">
            <a:avLst/>
          </a:prstGeom>
          <a:noFill/>
          <a:ln>
            <a:noFill/>
          </a:ln>
        </p:spPr>
      </p:pic>
      <p:pic>
        <p:nvPicPr>
          <p:cNvPr id="17" name="Google Shape;1128;p29">
            <a:extLst>
              <a:ext uri="{FF2B5EF4-FFF2-40B4-BE49-F238E27FC236}">
                <a16:creationId xmlns:a16="http://schemas.microsoft.com/office/drawing/2014/main" id="{FC442829-873C-34FE-28A1-DBD4978B6B8D}"/>
              </a:ext>
            </a:extLst>
          </p:cNvPr>
          <p:cNvPicPr preferRelativeResize="0"/>
          <p:nvPr/>
        </p:nvPicPr>
        <p:blipFill>
          <a:blip r:embed="rId2">
            <a:alphaModFix/>
          </a:blip>
          <a:stretch>
            <a:fillRect/>
          </a:stretch>
        </p:blipFill>
        <p:spPr>
          <a:xfrm rot="155269" flipH="1">
            <a:off x="10922554" y="5802791"/>
            <a:ext cx="1001551" cy="950367"/>
          </a:xfrm>
          <a:prstGeom prst="rect">
            <a:avLst/>
          </a:prstGeom>
          <a:noFill/>
          <a:ln>
            <a:noFill/>
          </a:ln>
        </p:spPr>
      </p:pic>
      <p:pic>
        <p:nvPicPr>
          <p:cNvPr id="18" name="Google Shape;1130;p29">
            <a:extLst>
              <a:ext uri="{FF2B5EF4-FFF2-40B4-BE49-F238E27FC236}">
                <a16:creationId xmlns:a16="http://schemas.microsoft.com/office/drawing/2014/main" id="{26736CE6-8096-E5CC-F3BE-A1587457D92E}"/>
              </a:ext>
            </a:extLst>
          </p:cNvPr>
          <p:cNvPicPr preferRelativeResize="0"/>
          <p:nvPr/>
        </p:nvPicPr>
        <p:blipFill>
          <a:blip r:embed="rId4">
            <a:alphaModFix/>
          </a:blip>
          <a:stretch>
            <a:fillRect/>
          </a:stretch>
        </p:blipFill>
        <p:spPr>
          <a:xfrm>
            <a:off x="294601" y="270955"/>
            <a:ext cx="787527" cy="837973"/>
          </a:xfrm>
          <a:prstGeom prst="rect">
            <a:avLst/>
          </a:prstGeom>
          <a:noFill/>
          <a:ln>
            <a:noFill/>
          </a:ln>
        </p:spPr>
      </p:pic>
      <p:pic>
        <p:nvPicPr>
          <p:cNvPr id="4" name="Picture 3">
            <a:extLst>
              <a:ext uri="{FF2B5EF4-FFF2-40B4-BE49-F238E27FC236}">
                <a16:creationId xmlns:a16="http://schemas.microsoft.com/office/drawing/2014/main" id="{DE573F23-7905-9BE2-7D9C-A2A2D833BC01}"/>
              </a:ext>
            </a:extLst>
          </p:cNvPr>
          <p:cNvPicPr>
            <a:picLocks noChangeAspect="1"/>
          </p:cNvPicPr>
          <p:nvPr/>
        </p:nvPicPr>
        <p:blipFill>
          <a:blip r:embed="rId5"/>
          <a:stretch>
            <a:fillRect/>
          </a:stretch>
        </p:blipFill>
        <p:spPr>
          <a:xfrm>
            <a:off x="1690107" y="619245"/>
            <a:ext cx="787136" cy="979367"/>
          </a:xfrm>
          <a:prstGeom prst="rect">
            <a:avLst/>
          </a:prstGeom>
        </p:spPr>
      </p:pic>
      <p:sp>
        <p:nvSpPr>
          <p:cNvPr id="5" name="Google Shape;2675;p42">
            <a:extLst>
              <a:ext uri="{FF2B5EF4-FFF2-40B4-BE49-F238E27FC236}">
                <a16:creationId xmlns:a16="http://schemas.microsoft.com/office/drawing/2014/main" id="{68379DEB-445D-D855-DD54-919FF1E7C14B}"/>
              </a:ext>
            </a:extLst>
          </p:cNvPr>
          <p:cNvSpPr txBox="1">
            <a:spLocks noGrp="1"/>
          </p:cNvSpPr>
          <p:nvPr/>
        </p:nvSpPr>
        <p:spPr>
          <a:xfrm>
            <a:off x="728470" y="881239"/>
            <a:ext cx="10735056" cy="154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2000"/>
              <a:buFont typeface="Pangolin"/>
              <a:buNone/>
              <a:defRPr sz="12000" b="0" i="0" u="none" strike="noStrike" cap="none">
                <a:solidFill>
                  <a:schemeClr val="accent2"/>
                </a:solidFill>
                <a:latin typeface="Pangolin"/>
                <a:ea typeface="Pangolin"/>
                <a:cs typeface="Pangolin"/>
                <a:sym typeface="Pangolin"/>
              </a:defRPr>
            </a:lvl1pPr>
            <a:lvl2pPr marR="0" lvl="1"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lvl="0" algn="just" defTabSz="1219170">
              <a:buClr>
                <a:srgbClr val="DD942A"/>
              </a:buClr>
              <a:defRPr/>
            </a:pPr>
            <a:r>
              <a:rPr kumimoji="0" lang="en-US" sz="3733"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rPr>
              <a:t>2. </a:t>
            </a:r>
            <a:r>
              <a:rPr lang="vi-VN" sz="3200" b="1" i="1" dirty="0">
                <a:latin typeface="Times New Roman" panose="02020603050405020304" pitchFamily="18" charset="0"/>
                <a:cs typeface="Times New Roman" panose="02020603050405020304" pitchFamily="18" charset="0"/>
              </a:rPr>
              <a:t>Nghe, nắm bắt nội dung, quan điểm của bài thuyết trình</a:t>
            </a:r>
            <a:endParaRPr kumimoji="0" sz="3200" b="1" i="0" u="none" strike="noStrike" kern="0" cap="none" spc="0" normalizeH="0" baseline="0" noProof="0" dirty="0">
              <a:ln>
                <a:noFill/>
              </a:ln>
              <a:solidFill>
                <a:srgbClr val="007491"/>
              </a:solidFill>
              <a:effectLst/>
              <a:uLnTx/>
              <a:uFillTx/>
              <a:latin typeface="Times New Roman" panose="02020603050405020304" pitchFamily="18" charset="0"/>
              <a:cs typeface="Times New Roman" panose="02020603050405020304" pitchFamily="18" charset="0"/>
              <a:sym typeface="Pangolin"/>
            </a:endParaRPr>
          </a:p>
        </p:txBody>
      </p:sp>
      <p:sp>
        <p:nvSpPr>
          <p:cNvPr id="3" name="TextBox 2">
            <a:extLst>
              <a:ext uri="{FF2B5EF4-FFF2-40B4-BE49-F238E27FC236}">
                <a16:creationId xmlns:a16="http://schemas.microsoft.com/office/drawing/2014/main" id="{7CFD0DD4-D7CB-3D47-551B-4484939C11AA}"/>
              </a:ext>
            </a:extLst>
          </p:cNvPr>
          <p:cNvSpPr txBox="1"/>
          <p:nvPr/>
        </p:nvSpPr>
        <p:spPr>
          <a:xfrm>
            <a:off x="390174" y="1714440"/>
            <a:ext cx="11411649" cy="4262321"/>
          </a:xfrm>
          <a:prstGeom prst="rect">
            <a:avLst/>
          </a:prstGeom>
          <a:noFill/>
        </p:spPr>
        <p:txBody>
          <a:bodyPr wrap="square">
            <a:spAutoFit/>
          </a:bodyPr>
          <a:lstStyle/>
          <a:p>
            <a:pPr marL="342900" lvl="0" indent="-342900" algn="just">
              <a:lnSpc>
                <a:spcPct val="137000"/>
              </a:lnSpc>
              <a:spcAft>
                <a:spcPts val="600"/>
              </a:spcAft>
              <a:buClr>
                <a:srgbClr val="000000"/>
              </a:buClr>
              <a:buSzPts val="1200"/>
              <a:buFont typeface="Arial" panose="020B0604020202020204" pitchFamily="34" charset="0"/>
              <a:buChar char="•"/>
              <a:tabLst>
                <a:tab pos="450215" algn="l"/>
              </a:tabLst>
            </a:pPr>
            <a:r>
              <a:rPr lang="vi-VN"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rPr>
              <a:t>Nghe, nắm bắt nội dung thuyết trình và quan điểm của người nói.</a:t>
            </a:r>
            <a:endParaRPr lang="en-US"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37000"/>
              </a:lnSpc>
              <a:spcAft>
                <a:spcPts val="600"/>
              </a:spcAft>
              <a:buClr>
                <a:srgbClr val="000000"/>
              </a:buClr>
              <a:buSzPts val="1200"/>
              <a:buFont typeface="Arial" panose="020B0604020202020204" pitchFamily="34" charset="0"/>
              <a:buChar char="•"/>
              <a:tabLst>
                <a:tab pos="474980" algn="l"/>
              </a:tabLst>
            </a:pPr>
            <a:r>
              <a:rPr lang="vi-VN"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rPr>
              <a:t>Chú ý những dấu hiệu ngôn ngữ và phi ngôn ngữ để chọn lọc thông tin, hiểu quan điểm của nguòi nói.</a:t>
            </a:r>
            <a:endParaRPr lang="en-US"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40000"/>
              </a:lnSpc>
              <a:spcAft>
                <a:spcPts val="600"/>
              </a:spcAft>
              <a:buClr>
                <a:srgbClr val="000000"/>
              </a:buClr>
              <a:buSzPts val="1200"/>
              <a:buFont typeface="Arial" panose="020B0604020202020204" pitchFamily="34" charset="0"/>
              <a:buChar char="•"/>
              <a:tabLst>
                <a:tab pos="478155" algn="l"/>
              </a:tabLst>
            </a:pPr>
            <a:r>
              <a:rPr lang="vi-VN"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rPr>
              <a:t>Trong quá trình nghe, lưu ý ghi chép tóm tắt và sắp xếp thông tin, xác định những điểm thú vị, mói mẻ về nội dung và cách thức thuyết trình.</a:t>
            </a:r>
            <a:endParaRPr lang="en-US" sz="3200" u="none" strike="noStrike" spc="0" dirty="0">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169D0A8D-CD77-E3DA-A9CC-30B392BF5D8C}"/>
              </a:ext>
            </a:extLst>
          </p:cNvPr>
          <p:cNvGrpSpPr/>
          <p:nvPr/>
        </p:nvGrpSpPr>
        <p:grpSpPr>
          <a:xfrm>
            <a:off x="1" y="0"/>
            <a:ext cx="12209781" cy="875030"/>
            <a:chOff x="0" y="0"/>
            <a:chExt cx="9157336" cy="656272"/>
          </a:xfrm>
        </p:grpSpPr>
        <p:sp>
          <p:nvSpPr>
            <p:cNvPr id="8" name="Freeform 3">
              <a:extLst>
                <a:ext uri="{FF2B5EF4-FFF2-40B4-BE49-F238E27FC236}">
                  <a16:creationId xmlns:a16="http://schemas.microsoft.com/office/drawing/2014/main" id="{26DC4CF7-91B9-988A-774D-40849ABBC27D}"/>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9" name="Rectangle 2">
              <a:extLst>
                <a:ext uri="{FF2B5EF4-FFF2-40B4-BE49-F238E27FC236}">
                  <a16:creationId xmlns:a16="http://schemas.microsoft.com/office/drawing/2014/main" id="{74FFB9FA-7AED-BD2C-57E8-C42ACAB568E8}"/>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0" name="Freeform 3">
              <a:extLst>
                <a:ext uri="{FF2B5EF4-FFF2-40B4-BE49-F238E27FC236}">
                  <a16:creationId xmlns:a16="http://schemas.microsoft.com/office/drawing/2014/main" id="{239F9346-2F01-1D7C-E240-377A3A173C72}"/>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1" name="Group 10">
              <a:extLst>
                <a:ext uri="{FF2B5EF4-FFF2-40B4-BE49-F238E27FC236}">
                  <a16:creationId xmlns:a16="http://schemas.microsoft.com/office/drawing/2014/main" id="{739B4DB2-CCF3-0E06-6630-C20A582E2A39}"/>
                </a:ext>
              </a:extLst>
            </p:cNvPr>
            <p:cNvGrpSpPr/>
            <p:nvPr/>
          </p:nvGrpSpPr>
          <p:grpSpPr>
            <a:xfrm>
              <a:off x="1206398" y="39923"/>
              <a:ext cx="404209" cy="616059"/>
              <a:chOff x="908603" y="80216"/>
              <a:chExt cx="538945" cy="676514"/>
            </a:xfrm>
          </p:grpSpPr>
          <p:sp>
            <p:nvSpPr>
              <p:cNvPr id="16" name="Freeform 4">
                <a:extLst>
                  <a:ext uri="{FF2B5EF4-FFF2-40B4-BE49-F238E27FC236}">
                    <a16:creationId xmlns:a16="http://schemas.microsoft.com/office/drawing/2014/main" id="{906C342D-1259-6EE3-E814-90DB0920B1D9}"/>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9" name="Freeform 5">
                <a:extLst>
                  <a:ext uri="{FF2B5EF4-FFF2-40B4-BE49-F238E27FC236}">
                    <a16:creationId xmlns:a16="http://schemas.microsoft.com/office/drawing/2014/main" id="{1CB14110-7C9D-95E1-64E7-361ED42E68F2}"/>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2" name="Freeform 6">
              <a:extLst>
                <a:ext uri="{FF2B5EF4-FFF2-40B4-BE49-F238E27FC236}">
                  <a16:creationId xmlns:a16="http://schemas.microsoft.com/office/drawing/2014/main" id="{DF8C1363-0AD9-6714-7872-278B6251CD54}"/>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3" name="Rectangle 12">
              <a:extLst>
                <a:ext uri="{FF2B5EF4-FFF2-40B4-BE49-F238E27FC236}">
                  <a16:creationId xmlns:a16="http://schemas.microsoft.com/office/drawing/2014/main" id="{48811709-A7F3-BE8D-826B-3E0772DCE17A}"/>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14" name="Rounded Rectangle 55">
              <a:extLst>
                <a:ext uri="{FF2B5EF4-FFF2-40B4-BE49-F238E27FC236}">
                  <a16:creationId xmlns:a16="http://schemas.microsoft.com/office/drawing/2014/main" id="{BB5CBD2E-53BA-33F5-1A20-0AE253E6BF7E}"/>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5" name="Rectangle 14">
              <a:extLst>
                <a:ext uri="{FF2B5EF4-FFF2-40B4-BE49-F238E27FC236}">
                  <a16:creationId xmlns:a16="http://schemas.microsoft.com/office/drawing/2014/main" id="{0846DD9A-DCB1-4ACA-E892-5ADC32B4FF75}"/>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754496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iterate type="wd">
                                    <p:tmPct val="10000"/>
                                  </p:iterate>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0-#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1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plus(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69" name="Google Shape;1369;p51"/>
          <p:cNvGrpSpPr/>
          <p:nvPr/>
        </p:nvGrpSpPr>
        <p:grpSpPr>
          <a:xfrm>
            <a:off x="-18" y="-110"/>
            <a:ext cx="12202119" cy="6858329"/>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51"/>
            <p:cNvSpPr/>
            <p:nvPr/>
          </p:nvSpPr>
          <p:spPr>
            <a:xfrm>
              <a:off x="949125" y="1291174"/>
              <a:ext cx="3953150" cy="244215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51"/>
            <p:cNvSpPr/>
            <p:nvPr/>
          </p:nvSpPr>
          <p:spPr>
            <a:xfrm>
              <a:off x="935075" y="1275243"/>
              <a:ext cx="3983926" cy="2474808"/>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51" name="Google Shape;1551;p51"/>
          <p:cNvSpPr txBox="1">
            <a:spLocks noGrp="1"/>
          </p:cNvSpPr>
          <p:nvPr>
            <p:ph type="title"/>
          </p:nvPr>
        </p:nvSpPr>
        <p:spPr>
          <a:xfrm>
            <a:off x="1450329" y="553709"/>
            <a:ext cx="6073388" cy="3825600"/>
          </a:xfrm>
          <a:prstGeom prst="rect">
            <a:avLst/>
          </a:prstGeom>
        </p:spPr>
        <p:txBody>
          <a:bodyPr spcFirstLastPara="1" wrap="square" lIns="121900" tIns="121900" rIns="121900" bIns="121900" anchor="ctr" anchorCtr="0">
            <a:noAutofit/>
          </a:bodyPr>
          <a:lstStyle/>
          <a:p>
            <a:r>
              <a:rPr lang="en" sz="3733" dirty="0">
                <a:solidFill>
                  <a:schemeClr val="bg1"/>
                </a:solidFill>
                <a:latin typeface="Times New Roman" panose="02020603050405020304" pitchFamily="18" charset="0"/>
                <a:cs typeface="Times New Roman" panose="02020603050405020304" pitchFamily="18" charset="0"/>
              </a:rPr>
              <a:t> </a:t>
            </a:r>
            <a:r>
              <a:rPr lang="en" sz="9600" dirty="0">
                <a:solidFill>
                  <a:schemeClr val="bg1"/>
                </a:solidFill>
                <a:latin typeface="Times New Roman" panose="02020603050405020304" pitchFamily="18" charset="0"/>
                <a:cs typeface="Times New Roman" panose="02020603050405020304" pitchFamily="18" charset="0"/>
              </a:rPr>
              <a:t>3. </a:t>
            </a:r>
            <a:br>
              <a:rPr lang="en" sz="3733" dirty="0">
                <a:solidFill>
                  <a:schemeClr val="bg1"/>
                </a:solidFill>
                <a:latin typeface="Times New Roman" panose="02020603050405020304" pitchFamily="18" charset="0"/>
                <a:cs typeface="Times New Roman" panose="02020603050405020304" pitchFamily="18" charset="0"/>
              </a:rPr>
            </a:br>
            <a:r>
              <a:rPr lang="en-US" sz="5867" dirty="0">
                <a:solidFill>
                  <a:schemeClr val="bg1"/>
                </a:solidFill>
                <a:latin typeface="Times New Roman" panose="02020603050405020304" pitchFamily="18" charset="0"/>
                <a:cs typeface="Times New Roman" panose="02020603050405020304" pitchFamily="18" charset="0"/>
              </a:rPr>
              <a:t>Trao </a:t>
            </a:r>
            <a:r>
              <a:rPr lang="en-US" sz="5867" dirty="0" err="1">
                <a:solidFill>
                  <a:schemeClr val="bg1"/>
                </a:solidFill>
                <a:latin typeface="Times New Roman" panose="02020603050405020304" pitchFamily="18" charset="0"/>
                <a:cs typeface="Times New Roman" panose="02020603050405020304" pitchFamily="18" charset="0"/>
              </a:rPr>
              <a:t>đổi</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nhận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xét</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đánh</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giá</a:t>
            </a:r>
            <a:endParaRPr sz="3733"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0CD32EB-F663-E41C-04AA-C105DDDCA114}"/>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3F945D39-12A3-F49E-83F5-7FCF275714AA}"/>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7BA9ACBA-722F-9651-D995-8B14F7A7C1B0}"/>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A54FF96C-5740-E788-C46E-0C9469158123}"/>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B123E11A-6901-B213-AF0F-65616D0D7C11}"/>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C8B9D3B0-B70B-747C-6654-7986CF37A9B1}"/>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239A2304-BF2B-5503-C112-81DAB994D8B2}"/>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CBC54D00-5AC4-1276-B4AB-D46B5EC3C6A7}"/>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4528A433-3986-A9AE-5027-CDE4E95737A7}"/>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3F7DEDBD-9BF7-4284-71D2-BD8AAEBE76D9}"/>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0337D69C-E4A1-EDF1-9611-066889448561}"/>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10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07887" y="919471"/>
            <a:ext cx="9760624" cy="832800"/>
          </a:xfrm>
          <a:prstGeom prst="rect">
            <a:avLst/>
          </a:prstGeom>
        </p:spPr>
        <p:txBody>
          <a:bodyPr spcFirstLastPara="1" wrap="square" lIns="121900" tIns="121900" rIns="121900" bIns="121900" anchor="t" anchorCtr="0">
            <a:noAutofit/>
          </a:bodyPr>
          <a:lstStyle/>
          <a:p>
            <a:r>
              <a:rPr lang="en-US" sz="4267" dirty="0">
                <a:latin typeface="Times New Roman" panose="02020603050405020304" pitchFamily="18" charset="0"/>
                <a:ea typeface="Times New Roman" panose="02020603050405020304" pitchFamily="18" charset="0"/>
              </a:rPr>
              <a:t>3. Trao </a:t>
            </a:r>
            <a:r>
              <a:rPr lang="en-US" sz="4267" dirty="0" err="1">
                <a:latin typeface="Times New Roman" panose="02020603050405020304" pitchFamily="18" charset="0"/>
                <a:ea typeface="Times New Roman" panose="02020603050405020304" pitchFamily="18" charset="0"/>
              </a:rPr>
              <a:t>đổi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nhận</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xét</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đánh</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giá</a:t>
            </a:r>
            <a:endParaRPr sz="58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8176116" y="474078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741;p43">
            <a:extLst>
              <a:ext uri="{FF2B5EF4-FFF2-40B4-BE49-F238E27FC236}">
                <a16:creationId xmlns:a16="http://schemas.microsoft.com/office/drawing/2014/main" id="{5EDE617E-BDDC-F01C-18EE-03FB3FCAD2EB}"/>
              </a:ext>
            </a:extLst>
          </p:cNvPr>
          <p:cNvSpPr/>
          <p:nvPr/>
        </p:nvSpPr>
        <p:spPr>
          <a:xfrm rot="-5400000">
            <a:off x="8554896" y="1867635"/>
            <a:ext cx="2453736" cy="386883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 name="Google Shape;7742;p43">
            <a:extLst>
              <a:ext uri="{FF2B5EF4-FFF2-40B4-BE49-F238E27FC236}">
                <a16:creationId xmlns:a16="http://schemas.microsoft.com/office/drawing/2014/main" id="{49CA1206-32C1-8968-EF25-AD894A7966B1}"/>
              </a:ext>
            </a:extLst>
          </p:cNvPr>
          <p:cNvSpPr/>
          <p:nvPr/>
        </p:nvSpPr>
        <p:spPr>
          <a:xfrm rot="-5400000">
            <a:off x="1734217" y="1334851"/>
            <a:ext cx="2266907" cy="386883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 name="Google Shape;7744;p43">
            <a:extLst>
              <a:ext uri="{FF2B5EF4-FFF2-40B4-BE49-F238E27FC236}">
                <a16:creationId xmlns:a16="http://schemas.microsoft.com/office/drawing/2014/main" id="{798D0089-91BD-77B2-945E-5CA09D546ED7}"/>
              </a:ext>
            </a:extLst>
          </p:cNvPr>
          <p:cNvSpPr/>
          <p:nvPr/>
        </p:nvSpPr>
        <p:spPr>
          <a:xfrm>
            <a:off x="8755765" y="2207177"/>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7746;p43">
            <a:extLst>
              <a:ext uri="{FF2B5EF4-FFF2-40B4-BE49-F238E27FC236}">
                <a16:creationId xmlns:a16="http://schemas.microsoft.com/office/drawing/2014/main" id="{E754C29C-E960-8345-3CE5-3316014C5529}"/>
              </a:ext>
            </a:extLst>
          </p:cNvPr>
          <p:cNvSpPr/>
          <p:nvPr/>
        </p:nvSpPr>
        <p:spPr>
          <a:xfrm>
            <a:off x="1841733" y="1767808"/>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7749;p43">
            <a:extLst>
              <a:ext uri="{FF2B5EF4-FFF2-40B4-BE49-F238E27FC236}">
                <a16:creationId xmlns:a16="http://schemas.microsoft.com/office/drawing/2014/main" id="{9C0A831D-DF0E-0AA4-6304-10F31DDE5384}"/>
              </a:ext>
            </a:extLst>
          </p:cNvPr>
          <p:cNvSpPr txBox="1">
            <a:spLocks/>
          </p:cNvSpPr>
          <p:nvPr/>
        </p:nvSpPr>
        <p:spPr>
          <a:xfrm>
            <a:off x="8623531" y="2341259"/>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02</a:t>
            </a:r>
          </a:p>
        </p:txBody>
      </p:sp>
      <p:grpSp>
        <p:nvGrpSpPr>
          <p:cNvPr id="7" name="Google Shape;8975;p73">
            <a:extLst>
              <a:ext uri="{FF2B5EF4-FFF2-40B4-BE49-F238E27FC236}">
                <a16:creationId xmlns:a16="http://schemas.microsoft.com/office/drawing/2014/main" id="{1BF1B57E-B646-FF9D-9612-38935C4D9E23}"/>
              </a:ext>
            </a:extLst>
          </p:cNvPr>
          <p:cNvGrpSpPr/>
          <p:nvPr/>
        </p:nvGrpSpPr>
        <p:grpSpPr>
          <a:xfrm>
            <a:off x="4041295" y="4402723"/>
            <a:ext cx="3410759" cy="2874335"/>
            <a:chOff x="4724381" y="2918552"/>
            <a:chExt cx="1863731" cy="1528180"/>
          </a:xfrm>
        </p:grpSpPr>
        <p:sp>
          <p:nvSpPr>
            <p:cNvPr id="8" name="Google Shape;8976;p73">
              <a:extLst>
                <a:ext uri="{FF2B5EF4-FFF2-40B4-BE49-F238E27FC236}">
                  <a16:creationId xmlns:a16="http://schemas.microsoft.com/office/drawing/2014/main" id="{C14C4BEE-9558-8776-9B3C-C95C05C7D99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8977;p73">
              <a:extLst>
                <a:ext uri="{FF2B5EF4-FFF2-40B4-BE49-F238E27FC236}">
                  <a16:creationId xmlns:a16="http://schemas.microsoft.com/office/drawing/2014/main" id="{F23F4C05-474B-0FF1-A354-D92D337E01D3}"/>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8978;p73">
              <a:extLst>
                <a:ext uri="{FF2B5EF4-FFF2-40B4-BE49-F238E27FC236}">
                  <a16:creationId xmlns:a16="http://schemas.microsoft.com/office/drawing/2014/main" id="{6B6FBD9E-6879-A5CE-9644-38363916D1CB}"/>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8979;p73">
              <a:extLst>
                <a:ext uri="{FF2B5EF4-FFF2-40B4-BE49-F238E27FC236}">
                  <a16:creationId xmlns:a16="http://schemas.microsoft.com/office/drawing/2014/main" id="{6E0ED8F4-B83C-114A-B6B6-DE411E00E80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8980;p73">
              <a:extLst>
                <a:ext uri="{FF2B5EF4-FFF2-40B4-BE49-F238E27FC236}">
                  <a16:creationId xmlns:a16="http://schemas.microsoft.com/office/drawing/2014/main" id="{F394F2A6-CE2A-2221-A7C3-0114612266A6}"/>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8981;p73">
              <a:extLst>
                <a:ext uri="{FF2B5EF4-FFF2-40B4-BE49-F238E27FC236}">
                  <a16:creationId xmlns:a16="http://schemas.microsoft.com/office/drawing/2014/main" id="{C4875746-FCAC-C2B9-76E3-27196F3A6B85}"/>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8982;p73">
              <a:extLst>
                <a:ext uri="{FF2B5EF4-FFF2-40B4-BE49-F238E27FC236}">
                  <a16:creationId xmlns:a16="http://schemas.microsoft.com/office/drawing/2014/main" id="{FAA64A1A-1B2C-C781-F9B5-FF944B2BEFBB}"/>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8983;p73">
              <a:extLst>
                <a:ext uri="{FF2B5EF4-FFF2-40B4-BE49-F238E27FC236}">
                  <a16:creationId xmlns:a16="http://schemas.microsoft.com/office/drawing/2014/main" id="{55801771-E243-2890-1640-243BC41E7E54}"/>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8984;p73">
              <a:extLst>
                <a:ext uri="{FF2B5EF4-FFF2-40B4-BE49-F238E27FC236}">
                  <a16:creationId xmlns:a16="http://schemas.microsoft.com/office/drawing/2014/main" id="{B0E5C35B-DD3D-F861-0A20-0A33F7C5A3E4}"/>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8985;p73">
              <a:extLst>
                <a:ext uri="{FF2B5EF4-FFF2-40B4-BE49-F238E27FC236}">
                  <a16:creationId xmlns:a16="http://schemas.microsoft.com/office/drawing/2014/main" id="{E7603254-40FC-36B1-3946-31473B45740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8986;p73">
              <a:extLst>
                <a:ext uri="{FF2B5EF4-FFF2-40B4-BE49-F238E27FC236}">
                  <a16:creationId xmlns:a16="http://schemas.microsoft.com/office/drawing/2014/main" id="{CE116633-1B4B-1E63-433D-8F2EB53CA01E}"/>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8987;p73">
              <a:extLst>
                <a:ext uri="{FF2B5EF4-FFF2-40B4-BE49-F238E27FC236}">
                  <a16:creationId xmlns:a16="http://schemas.microsoft.com/office/drawing/2014/main" id="{5E1A0A29-2BE1-851B-D6D9-1DB9852C18E1}"/>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8988;p73">
              <a:extLst>
                <a:ext uri="{FF2B5EF4-FFF2-40B4-BE49-F238E27FC236}">
                  <a16:creationId xmlns:a16="http://schemas.microsoft.com/office/drawing/2014/main" id="{41F35EF2-1698-F1B0-3FA2-A5AC94EADE1F}"/>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8989;p73">
              <a:extLst>
                <a:ext uri="{FF2B5EF4-FFF2-40B4-BE49-F238E27FC236}">
                  <a16:creationId xmlns:a16="http://schemas.microsoft.com/office/drawing/2014/main" id="{400406C4-92DA-29B9-3DFB-BD9D1C562A37}"/>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8990;p73">
              <a:extLst>
                <a:ext uri="{FF2B5EF4-FFF2-40B4-BE49-F238E27FC236}">
                  <a16:creationId xmlns:a16="http://schemas.microsoft.com/office/drawing/2014/main" id="{A02E1F63-41C8-AF20-8406-EB27B4BF9608}"/>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8991;p73">
              <a:extLst>
                <a:ext uri="{FF2B5EF4-FFF2-40B4-BE49-F238E27FC236}">
                  <a16:creationId xmlns:a16="http://schemas.microsoft.com/office/drawing/2014/main" id="{AE14DA90-4ABA-57DB-BD72-6F890B5D6559}"/>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8992;p73">
              <a:extLst>
                <a:ext uri="{FF2B5EF4-FFF2-40B4-BE49-F238E27FC236}">
                  <a16:creationId xmlns:a16="http://schemas.microsoft.com/office/drawing/2014/main" id="{50C23F67-AD82-4117-C7C2-33F3058ED570}"/>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8993;p73">
              <a:extLst>
                <a:ext uri="{FF2B5EF4-FFF2-40B4-BE49-F238E27FC236}">
                  <a16:creationId xmlns:a16="http://schemas.microsoft.com/office/drawing/2014/main" id="{4BFAD775-7AD0-0F50-9C89-C6594712CFEA}"/>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8994;p73">
              <a:extLst>
                <a:ext uri="{FF2B5EF4-FFF2-40B4-BE49-F238E27FC236}">
                  <a16:creationId xmlns:a16="http://schemas.microsoft.com/office/drawing/2014/main" id="{021CC058-C32F-0D51-7F7F-97E5BEFBCDC7}"/>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8995;p73">
              <a:extLst>
                <a:ext uri="{FF2B5EF4-FFF2-40B4-BE49-F238E27FC236}">
                  <a16:creationId xmlns:a16="http://schemas.microsoft.com/office/drawing/2014/main" id="{E5A14B21-BBC6-B9BB-0BCF-9396A7B21D6D}"/>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8996;p73">
              <a:extLst>
                <a:ext uri="{FF2B5EF4-FFF2-40B4-BE49-F238E27FC236}">
                  <a16:creationId xmlns:a16="http://schemas.microsoft.com/office/drawing/2014/main" id="{72B7AAB6-038E-AE1C-79F0-E0D002AF6321}"/>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8997;p73">
              <a:extLst>
                <a:ext uri="{FF2B5EF4-FFF2-40B4-BE49-F238E27FC236}">
                  <a16:creationId xmlns:a16="http://schemas.microsoft.com/office/drawing/2014/main" id="{515D7BC6-B440-7E6F-B434-49052C9B857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8998;p73">
              <a:extLst>
                <a:ext uri="{FF2B5EF4-FFF2-40B4-BE49-F238E27FC236}">
                  <a16:creationId xmlns:a16="http://schemas.microsoft.com/office/drawing/2014/main" id="{36472382-F5AE-E87F-17C4-2CED87D21FC9}"/>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8999;p73">
              <a:extLst>
                <a:ext uri="{FF2B5EF4-FFF2-40B4-BE49-F238E27FC236}">
                  <a16:creationId xmlns:a16="http://schemas.microsoft.com/office/drawing/2014/main" id="{6E43480A-82DA-D893-AF2A-18CA588E58F1}"/>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9000;p73">
              <a:extLst>
                <a:ext uri="{FF2B5EF4-FFF2-40B4-BE49-F238E27FC236}">
                  <a16:creationId xmlns:a16="http://schemas.microsoft.com/office/drawing/2014/main" id="{80B64C2B-0046-61D8-E4AF-471FC68FB967}"/>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9001;p73">
              <a:extLst>
                <a:ext uri="{FF2B5EF4-FFF2-40B4-BE49-F238E27FC236}">
                  <a16:creationId xmlns:a16="http://schemas.microsoft.com/office/drawing/2014/main" id="{A6941753-CF0F-0360-9C59-FD922BD8191D}"/>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9002;p73">
              <a:extLst>
                <a:ext uri="{FF2B5EF4-FFF2-40B4-BE49-F238E27FC236}">
                  <a16:creationId xmlns:a16="http://schemas.microsoft.com/office/drawing/2014/main" id="{F7EF9F3E-3663-AC0D-A307-2EC0571A60DD}"/>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9003;p73">
              <a:extLst>
                <a:ext uri="{FF2B5EF4-FFF2-40B4-BE49-F238E27FC236}">
                  <a16:creationId xmlns:a16="http://schemas.microsoft.com/office/drawing/2014/main" id="{84F1C58D-4ADB-0D9C-4DD0-8C24B15769FB}"/>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9004;p73">
              <a:extLst>
                <a:ext uri="{FF2B5EF4-FFF2-40B4-BE49-F238E27FC236}">
                  <a16:creationId xmlns:a16="http://schemas.microsoft.com/office/drawing/2014/main" id="{583BB69A-6B4B-C075-77B9-3336EDC8B2FF}"/>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9005;p73">
              <a:extLst>
                <a:ext uri="{FF2B5EF4-FFF2-40B4-BE49-F238E27FC236}">
                  <a16:creationId xmlns:a16="http://schemas.microsoft.com/office/drawing/2014/main" id="{A94A3931-7772-08BC-D3F2-FA566E405A53}"/>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9006;p73">
              <a:extLst>
                <a:ext uri="{FF2B5EF4-FFF2-40B4-BE49-F238E27FC236}">
                  <a16:creationId xmlns:a16="http://schemas.microsoft.com/office/drawing/2014/main" id="{461EA504-42B3-F69B-7DD2-2291288CAC7B}"/>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9007;p73">
              <a:extLst>
                <a:ext uri="{FF2B5EF4-FFF2-40B4-BE49-F238E27FC236}">
                  <a16:creationId xmlns:a16="http://schemas.microsoft.com/office/drawing/2014/main" id="{0F4829C5-9BBF-F183-6AA5-C53D91A63330}"/>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9008;p73">
              <a:extLst>
                <a:ext uri="{FF2B5EF4-FFF2-40B4-BE49-F238E27FC236}">
                  <a16:creationId xmlns:a16="http://schemas.microsoft.com/office/drawing/2014/main" id="{3D4A0DAE-A498-8C14-4796-0E102FA976CE}"/>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9009;p73">
              <a:extLst>
                <a:ext uri="{FF2B5EF4-FFF2-40B4-BE49-F238E27FC236}">
                  <a16:creationId xmlns:a16="http://schemas.microsoft.com/office/drawing/2014/main" id="{3FBF5A90-DB39-4E49-7443-4D25B8300F75}"/>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9010;p73">
              <a:extLst>
                <a:ext uri="{FF2B5EF4-FFF2-40B4-BE49-F238E27FC236}">
                  <a16:creationId xmlns:a16="http://schemas.microsoft.com/office/drawing/2014/main" id="{420914CD-54B6-8A1E-393E-D25A26E4BEF8}"/>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9011;p73">
              <a:extLst>
                <a:ext uri="{FF2B5EF4-FFF2-40B4-BE49-F238E27FC236}">
                  <a16:creationId xmlns:a16="http://schemas.microsoft.com/office/drawing/2014/main" id="{EFB963BD-0164-F77E-89F7-EF8B9515975C}"/>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9012;p73">
              <a:extLst>
                <a:ext uri="{FF2B5EF4-FFF2-40B4-BE49-F238E27FC236}">
                  <a16:creationId xmlns:a16="http://schemas.microsoft.com/office/drawing/2014/main" id="{6FD4BEEC-2789-1824-6D76-C6A7C0AC730C}"/>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9013;p73">
              <a:extLst>
                <a:ext uri="{FF2B5EF4-FFF2-40B4-BE49-F238E27FC236}">
                  <a16:creationId xmlns:a16="http://schemas.microsoft.com/office/drawing/2014/main" id="{DA674102-8514-E531-7413-D7AB4F892D15}"/>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9014;p73">
              <a:extLst>
                <a:ext uri="{FF2B5EF4-FFF2-40B4-BE49-F238E27FC236}">
                  <a16:creationId xmlns:a16="http://schemas.microsoft.com/office/drawing/2014/main" id="{C10D2FA6-01A9-6EBD-516D-9AC38BC13F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0" name="Google Shape;9015;p73">
              <a:extLst>
                <a:ext uri="{FF2B5EF4-FFF2-40B4-BE49-F238E27FC236}">
                  <a16:creationId xmlns:a16="http://schemas.microsoft.com/office/drawing/2014/main" id="{042FD53D-184B-EFCC-565E-6EA2D4FD3F01}"/>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1" name="Google Shape;9016;p73">
              <a:extLst>
                <a:ext uri="{FF2B5EF4-FFF2-40B4-BE49-F238E27FC236}">
                  <a16:creationId xmlns:a16="http://schemas.microsoft.com/office/drawing/2014/main" id="{2BAD56B9-AD70-1409-641C-9B373756638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2" name="Google Shape;9017;p73">
              <a:extLst>
                <a:ext uri="{FF2B5EF4-FFF2-40B4-BE49-F238E27FC236}">
                  <a16:creationId xmlns:a16="http://schemas.microsoft.com/office/drawing/2014/main" id="{E1756A4B-642A-3AA7-6F40-7E29BEDED113}"/>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3" name="Google Shape;9018;p73">
              <a:extLst>
                <a:ext uri="{FF2B5EF4-FFF2-40B4-BE49-F238E27FC236}">
                  <a16:creationId xmlns:a16="http://schemas.microsoft.com/office/drawing/2014/main" id="{473D514F-ADCE-7990-C43A-5E05376ED0E3}"/>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4" name="Google Shape;9019;p73">
              <a:extLst>
                <a:ext uri="{FF2B5EF4-FFF2-40B4-BE49-F238E27FC236}">
                  <a16:creationId xmlns:a16="http://schemas.microsoft.com/office/drawing/2014/main" id="{2011D037-3B7B-26B3-B83F-17A4A900D0E0}"/>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5" name="Google Shape;9020;p73">
              <a:extLst>
                <a:ext uri="{FF2B5EF4-FFF2-40B4-BE49-F238E27FC236}">
                  <a16:creationId xmlns:a16="http://schemas.microsoft.com/office/drawing/2014/main" id="{C7341447-041C-202F-94EB-CA84AD8B670F}"/>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6" name="Google Shape;9021;p73">
              <a:extLst>
                <a:ext uri="{FF2B5EF4-FFF2-40B4-BE49-F238E27FC236}">
                  <a16:creationId xmlns:a16="http://schemas.microsoft.com/office/drawing/2014/main" id="{DA0EBFED-9710-11EA-9E0D-6443DB9AE7E2}"/>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7" name="Google Shape;9022;p73">
              <a:extLst>
                <a:ext uri="{FF2B5EF4-FFF2-40B4-BE49-F238E27FC236}">
                  <a16:creationId xmlns:a16="http://schemas.microsoft.com/office/drawing/2014/main" id="{E547E261-C645-B97B-201B-B6786DD9D2F5}"/>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8" name="Google Shape;9023;p73">
              <a:extLst>
                <a:ext uri="{FF2B5EF4-FFF2-40B4-BE49-F238E27FC236}">
                  <a16:creationId xmlns:a16="http://schemas.microsoft.com/office/drawing/2014/main" id="{31B149BA-08D7-14D4-379B-6DE21FA11D6C}"/>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9" name="Google Shape;9024;p73">
              <a:extLst>
                <a:ext uri="{FF2B5EF4-FFF2-40B4-BE49-F238E27FC236}">
                  <a16:creationId xmlns:a16="http://schemas.microsoft.com/office/drawing/2014/main" id="{A4F00933-33F3-50E3-DE09-2C77BACFB790}"/>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0" name="Google Shape;9025;p73">
              <a:extLst>
                <a:ext uri="{FF2B5EF4-FFF2-40B4-BE49-F238E27FC236}">
                  <a16:creationId xmlns:a16="http://schemas.microsoft.com/office/drawing/2014/main" id="{91489110-A5D7-8ED4-4389-0867444338C2}"/>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1" name="Google Shape;9026;p73">
              <a:extLst>
                <a:ext uri="{FF2B5EF4-FFF2-40B4-BE49-F238E27FC236}">
                  <a16:creationId xmlns:a16="http://schemas.microsoft.com/office/drawing/2014/main" id="{2A8AC176-14AD-54A8-099D-AA78CDA90FC6}"/>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2" name="Google Shape;9027;p73">
              <a:extLst>
                <a:ext uri="{FF2B5EF4-FFF2-40B4-BE49-F238E27FC236}">
                  <a16:creationId xmlns:a16="http://schemas.microsoft.com/office/drawing/2014/main" id="{0A624A4C-3282-4A1C-6B75-989A2C2EE1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3" name="Google Shape;9028;p73">
              <a:extLst>
                <a:ext uri="{FF2B5EF4-FFF2-40B4-BE49-F238E27FC236}">
                  <a16:creationId xmlns:a16="http://schemas.microsoft.com/office/drawing/2014/main" id="{920FEB03-E108-C7D9-8874-D83A3DABCF99}"/>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4" name="Google Shape;9029;p73">
              <a:extLst>
                <a:ext uri="{FF2B5EF4-FFF2-40B4-BE49-F238E27FC236}">
                  <a16:creationId xmlns:a16="http://schemas.microsoft.com/office/drawing/2014/main" id="{E4E91BD2-9561-D619-06DC-8FDD5C299581}"/>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5" name="Google Shape;9030;p73">
              <a:extLst>
                <a:ext uri="{FF2B5EF4-FFF2-40B4-BE49-F238E27FC236}">
                  <a16:creationId xmlns:a16="http://schemas.microsoft.com/office/drawing/2014/main" id="{3B535C44-C6A6-95D3-84C2-2E2C733A974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6" name="Google Shape;9031;p73">
              <a:extLst>
                <a:ext uri="{FF2B5EF4-FFF2-40B4-BE49-F238E27FC236}">
                  <a16:creationId xmlns:a16="http://schemas.microsoft.com/office/drawing/2014/main" id="{0DA35E14-65B2-0694-843D-7A0D4560681F}"/>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Google Shape;9032;p73">
              <a:extLst>
                <a:ext uri="{FF2B5EF4-FFF2-40B4-BE49-F238E27FC236}">
                  <a16:creationId xmlns:a16="http://schemas.microsoft.com/office/drawing/2014/main" id="{FF05FB7A-B55A-D4FC-5693-3D0C04C9EA63}"/>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Google Shape;9033;p73">
              <a:extLst>
                <a:ext uri="{FF2B5EF4-FFF2-40B4-BE49-F238E27FC236}">
                  <a16:creationId xmlns:a16="http://schemas.microsoft.com/office/drawing/2014/main" id="{36B196DC-FDB5-573D-ED9E-7CCA29FAC85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Google Shape;9034;p73">
              <a:extLst>
                <a:ext uri="{FF2B5EF4-FFF2-40B4-BE49-F238E27FC236}">
                  <a16:creationId xmlns:a16="http://schemas.microsoft.com/office/drawing/2014/main" id="{84993482-3E44-4227-99F0-1B4C15A055F6}"/>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60" name="Google Shape;7749;p43">
            <a:extLst>
              <a:ext uri="{FF2B5EF4-FFF2-40B4-BE49-F238E27FC236}">
                <a16:creationId xmlns:a16="http://schemas.microsoft.com/office/drawing/2014/main" id="{885A1389-98A4-B201-7E85-722B8BC02805}"/>
              </a:ext>
            </a:extLst>
          </p:cNvPr>
          <p:cNvSpPr txBox="1">
            <a:spLocks/>
          </p:cNvSpPr>
          <p:nvPr/>
        </p:nvSpPr>
        <p:spPr>
          <a:xfrm>
            <a:off x="1781732" y="1916107"/>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01</a:t>
            </a:r>
          </a:p>
        </p:txBody>
      </p:sp>
      <p:sp>
        <p:nvSpPr>
          <p:cNvPr id="661" name="TextBox 660">
            <a:extLst>
              <a:ext uri="{FF2B5EF4-FFF2-40B4-BE49-F238E27FC236}">
                <a16:creationId xmlns:a16="http://schemas.microsoft.com/office/drawing/2014/main" id="{01748E15-B0E8-EB11-9758-DB61E719A1C6}"/>
              </a:ext>
            </a:extLst>
          </p:cNvPr>
          <p:cNvSpPr txBox="1"/>
          <p:nvPr/>
        </p:nvSpPr>
        <p:spPr>
          <a:xfrm>
            <a:off x="1085999" y="2490619"/>
            <a:ext cx="3512027" cy="1938992"/>
          </a:xfrm>
          <a:prstGeom prst="rect">
            <a:avLst/>
          </a:prstGeom>
          <a:noFill/>
        </p:spPr>
        <p:txBody>
          <a:bodyPr wrap="square">
            <a:spAutoFit/>
          </a:bodyPr>
          <a:lstStyle/>
          <a:p>
            <a:pPr lvl="0" algn="just" defTabSz="1219170">
              <a:buClr>
                <a:srgbClr val="000000"/>
              </a:buClr>
              <a:defRPr/>
            </a:pP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ọc lại nội dung đã ghi chép</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2" name="TextBox 661">
            <a:extLst>
              <a:ext uri="{FF2B5EF4-FFF2-40B4-BE49-F238E27FC236}">
                <a16:creationId xmlns:a16="http://schemas.microsoft.com/office/drawing/2014/main" id="{47F214AF-82A7-767E-1400-ADF6E20E1FC3}"/>
              </a:ext>
            </a:extLst>
          </p:cNvPr>
          <p:cNvSpPr txBox="1"/>
          <p:nvPr/>
        </p:nvSpPr>
        <p:spPr>
          <a:xfrm>
            <a:off x="7953035" y="3198167"/>
            <a:ext cx="3636276" cy="1754326"/>
          </a:xfrm>
          <a:prstGeom prst="rect">
            <a:avLst/>
          </a:prstGeom>
          <a:noFill/>
          <a:ln>
            <a:noFill/>
          </a:ln>
        </p:spPr>
        <p:txBody>
          <a:bodyPr wrap="square">
            <a:spAutoFit/>
          </a:bodyPr>
          <a:lstStyle/>
          <a:p>
            <a:pPr algn="just" defTabSz="1219170">
              <a:buClr>
                <a:srgbClr val="000000"/>
              </a:buClr>
              <a:defRPr/>
            </a:pP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ánh giá về </a:t>
            </a:r>
            <a:r>
              <a:rPr lang="vi-VN" sz="3600" i="1" dirty="0">
                <a:latin typeface="Times New Roman" panose="02020603050405020304" pitchFamily="18" charset="0"/>
                <a:cs typeface="Times New Roman" panose="02020603050405020304" pitchFamily="18" charset="0"/>
              </a:rPr>
              <a:t>nội dung</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cách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thức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thuyết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trình</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663" name="Group 662">
            <a:extLst>
              <a:ext uri="{FF2B5EF4-FFF2-40B4-BE49-F238E27FC236}">
                <a16:creationId xmlns:a16="http://schemas.microsoft.com/office/drawing/2014/main" id="{E40B2F4D-537F-3CF3-495E-DD3232435EE9}"/>
              </a:ext>
            </a:extLst>
          </p:cNvPr>
          <p:cNvGrpSpPr/>
          <p:nvPr/>
        </p:nvGrpSpPr>
        <p:grpSpPr>
          <a:xfrm>
            <a:off x="1" y="0"/>
            <a:ext cx="12209781" cy="875030"/>
            <a:chOff x="0" y="0"/>
            <a:chExt cx="9157336" cy="656272"/>
          </a:xfrm>
        </p:grpSpPr>
        <p:sp>
          <p:nvSpPr>
            <p:cNvPr id="664" name="Freeform 3">
              <a:extLst>
                <a:ext uri="{FF2B5EF4-FFF2-40B4-BE49-F238E27FC236}">
                  <a16:creationId xmlns:a16="http://schemas.microsoft.com/office/drawing/2014/main" id="{151EE97C-7995-2738-1EEC-ED750D54AD40}"/>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5" name="Rectangle 2">
              <a:extLst>
                <a:ext uri="{FF2B5EF4-FFF2-40B4-BE49-F238E27FC236}">
                  <a16:creationId xmlns:a16="http://schemas.microsoft.com/office/drawing/2014/main" id="{2D9A4134-501D-A3D7-BBC6-000A6992B0AD}"/>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6" name="Freeform 3">
              <a:extLst>
                <a:ext uri="{FF2B5EF4-FFF2-40B4-BE49-F238E27FC236}">
                  <a16:creationId xmlns:a16="http://schemas.microsoft.com/office/drawing/2014/main" id="{90B27EC7-C9F1-92DF-7566-1E5D289B034A}"/>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67" name="Group 666">
              <a:extLst>
                <a:ext uri="{FF2B5EF4-FFF2-40B4-BE49-F238E27FC236}">
                  <a16:creationId xmlns:a16="http://schemas.microsoft.com/office/drawing/2014/main" id="{C2D10FD3-D26D-52FB-EE86-01980D9F8B3C}"/>
                </a:ext>
              </a:extLst>
            </p:cNvPr>
            <p:cNvGrpSpPr/>
            <p:nvPr/>
          </p:nvGrpSpPr>
          <p:grpSpPr>
            <a:xfrm>
              <a:off x="1206398" y="39923"/>
              <a:ext cx="404209" cy="616059"/>
              <a:chOff x="908603" y="80216"/>
              <a:chExt cx="538945" cy="676514"/>
            </a:xfrm>
          </p:grpSpPr>
          <p:sp>
            <p:nvSpPr>
              <p:cNvPr id="672" name="Freeform 4">
                <a:extLst>
                  <a:ext uri="{FF2B5EF4-FFF2-40B4-BE49-F238E27FC236}">
                    <a16:creationId xmlns:a16="http://schemas.microsoft.com/office/drawing/2014/main" id="{AC88A45B-9BE1-01BF-6B31-8E2F6B901FCA}"/>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73" name="Freeform 5">
                <a:extLst>
                  <a:ext uri="{FF2B5EF4-FFF2-40B4-BE49-F238E27FC236}">
                    <a16:creationId xmlns:a16="http://schemas.microsoft.com/office/drawing/2014/main" id="{327A44C2-E0B6-EF41-591E-C99538341D9A}"/>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68" name="Freeform 6">
              <a:extLst>
                <a:ext uri="{FF2B5EF4-FFF2-40B4-BE49-F238E27FC236}">
                  <a16:creationId xmlns:a16="http://schemas.microsoft.com/office/drawing/2014/main" id="{42B1541F-FB2C-33E5-BCD7-A0BE0D5EF2F0}"/>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9" name="Rectangle 668">
              <a:extLst>
                <a:ext uri="{FF2B5EF4-FFF2-40B4-BE49-F238E27FC236}">
                  <a16:creationId xmlns:a16="http://schemas.microsoft.com/office/drawing/2014/main" id="{E1A52D82-B812-55C7-B1BF-680D68880443}"/>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70" name="Rounded Rectangle 55">
              <a:extLst>
                <a:ext uri="{FF2B5EF4-FFF2-40B4-BE49-F238E27FC236}">
                  <a16:creationId xmlns:a16="http://schemas.microsoft.com/office/drawing/2014/main" id="{22A2928D-6A72-EAE7-7624-83C6E150B907}"/>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71" name="Rectangle 670">
              <a:extLst>
                <a:ext uri="{FF2B5EF4-FFF2-40B4-BE49-F238E27FC236}">
                  <a16:creationId xmlns:a16="http://schemas.microsoft.com/office/drawing/2014/main" id="{129DA1D6-5746-A903-EC30-D234349031C4}"/>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731262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 calcmode="lin" valueType="num">
                                      <p:cBhvr>
                                        <p:cTn id="25" dur="1000" fill="hold"/>
                                        <p:tgtEl>
                                          <p:spTgt spid="660"/>
                                        </p:tgtEl>
                                        <p:attrNameLst>
                                          <p:attrName>ppt_w</p:attrName>
                                        </p:attrNameLst>
                                      </p:cBhvr>
                                      <p:tavLst>
                                        <p:tav tm="0">
                                          <p:val>
                                            <p:fltVal val="0"/>
                                          </p:val>
                                        </p:tav>
                                        <p:tav tm="100000">
                                          <p:val>
                                            <p:strVal val="#ppt_w"/>
                                          </p:val>
                                        </p:tav>
                                      </p:tavLst>
                                    </p:anim>
                                    <p:anim calcmode="lin" valueType="num">
                                      <p:cBhvr>
                                        <p:cTn id="26" dur="1000" fill="hold"/>
                                        <p:tgtEl>
                                          <p:spTgt spid="660"/>
                                        </p:tgtEl>
                                        <p:attrNameLst>
                                          <p:attrName>ppt_h</p:attrName>
                                        </p:attrNameLst>
                                      </p:cBhvr>
                                      <p:tavLst>
                                        <p:tav tm="0">
                                          <p:val>
                                            <p:fltVal val="0"/>
                                          </p:val>
                                        </p:tav>
                                        <p:tav tm="100000">
                                          <p:val>
                                            <p:strVal val="#ppt_h"/>
                                          </p:val>
                                        </p:tav>
                                      </p:tavLst>
                                    </p:anim>
                                    <p:anim calcmode="lin" valueType="num">
                                      <p:cBhvr>
                                        <p:cTn id="27" dur="1000" fill="hold"/>
                                        <p:tgtEl>
                                          <p:spTgt spid="660"/>
                                        </p:tgtEl>
                                        <p:attrNameLst>
                                          <p:attrName>style.rotation</p:attrName>
                                        </p:attrNameLst>
                                      </p:cBhvr>
                                      <p:tavLst>
                                        <p:tav tm="0">
                                          <p:val>
                                            <p:fltVal val="90"/>
                                          </p:val>
                                        </p:tav>
                                        <p:tav tm="100000">
                                          <p:val>
                                            <p:fltVal val="0"/>
                                          </p:val>
                                        </p:tav>
                                      </p:tavLst>
                                    </p:anim>
                                    <p:animEffect transition="in" filter="fade">
                                      <p:cBhvr>
                                        <p:cTn id="28" dur="1000"/>
                                        <p:tgtEl>
                                          <p:spTgt spid="66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61"/>
                                        </p:tgtEl>
                                        <p:attrNameLst>
                                          <p:attrName>style.visibility</p:attrName>
                                        </p:attrNameLst>
                                      </p:cBhvr>
                                      <p:to>
                                        <p:strVal val="visible"/>
                                      </p:to>
                                    </p:set>
                                    <p:anim calcmode="lin" valueType="num">
                                      <p:cBhvr>
                                        <p:cTn id="31" dur="1000" fill="hold"/>
                                        <p:tgtEl>
                                          <p:spTgt spid="661"/>
                                        </p:tgtEl>
                                        <p:attrNameLst>
                                          <p:attrName>ppt_w</p:attrName>
                                        </p:attrNameLst>
                                      </p:cBhvr>
                                      <p:tavLst>
                                        <p:tav tm="0">
                                          <p:val>
                                            <p:fltVal val="0"/>
                                          </p:val>
                                        </p:tav>
                                        <p:tav tm="100000">
                                          <p:val>
                                            <p:strVal val="#ppt_w"/>
                                          </p:val>
                                        </p:tav>
                                      </p:tavLst>
                                    </p:anim>
                                    <p:anim calcmode="lin" valueType="num">
                                      <p:cBhvr>
                                        <p:cTn id="32" dur="1000" fill="hold"/>
                                        <p:tgtEl>
                                          <p:spTgt spid="661"/>
                                        </p:tgtEl>
                                        <p:attrNameLst>
                                          <p:attrName>ppt_h</p:attrName>
                                        </p:attrNameLst>
                                      </p:cBhvr>
                                      <p:tavLst>
                                        <p:tav tm="0">
                                          <p:val>
                                            <p:fltVal val="0"/>
                                          </p:val>
                                        </p:tav>
                                        <p:tav tm="100000">
                                          <p:val>
                                            <p:strVal val="#ppt_h"/>
                                          </p:val>
                                        </p:tav>
                                      </p:tavLst>
                                    </p:anim>
                                    <p:anim calcmode="lin" valueType="num">
                                      <p:cBhvr>
                                        <p:cTn id="33" dur="1000" fill="hold"/>
                                        <p:tgtEl>
                                          <p:spTgt spid="661"/>
                                        </p:tgtEl>
                                        <p:attrNameLst>
                                          <p:attrName>style.rotation</p:attrName>
                                        </p:attrNameLst>
                                      </p:cBhvr>
                                      <p:tavLst>
                                        <p:tav tm="0">
                                          <p:val>
                                            <p:fltVal val="90"/>
                                          </p:val>
                                        </p:tav>
                                        <p:tav tm="100000">
                                          <p:val>
                                            <p:fltVal val="0"/>
                                          </p:val>
                                        </p:tav>
                                      </p:tavLst>
                                    </p:anim>
                                    <p:animEffect transition="in" filter="fade">
                                      <p:cBhvr>
                                        <p:cTn id="34" dur="1000"/>
                                        <p:tgtEl>
                                          <p:spTgt spid="6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2"/>
                                        </p:tgtEl>
                                        <p:attrNameLst>
                                          <p:attrName>style.visibility</p:attrName>
                                        </p:attrNameLst>
                                      </p:cBhvr>
                                      <p:to>
                                        <p:strVal val="visible"/>
                                      </p:to>
                                    </p:set>
                                    <p:animEffect transition="in" filter="barn(inVertical)">
                                      <p:cBhvr>
                                        <p:cTn id="48" dur="500"/>
                                        <p:tgtEl>
                                          <p:spTgt spid="662"/>
                                        </p:tgtEl>
                                      </p:cBhvr>
                                    </p:animEffect>
                                  </p:childTnLst>
                                </p:cTn>
                              </p:par>
                              <p:par>
                                <p:cTn id="49" presetID="13" presetClass="entr" presetSubtype="16" fill="hold" nodeType="withEffect">
                                  <p:stCondLst>
                                    <p:cond delay="0"/>
                                  </p:stCondLst>
                                  <p:childTnLst>
                                    <p:set>
                                      <p:cBhvr>
                                        <p:cTn id="50" dur="1" fill="hold">
                                          <p:stCondLst>
                                            <p:cond delay="0"/>
                                          </p:stCondLst>
                                        </p:cTn>
                                        <p:tgtEl>
                                          <p:spTgt spid="663"/>
                                        </p:tgtEl>
                                        <p:attrNameLst>
                                          <p:attrName>style.visibility</p:attrName>
                                        </p:attrNameLst>
                                      </p:cBhvr>
                                      <p:to>
                                        <p:strVal val="visible"/>
                                      </p:to>
                                    </p:set>
                                    <p:animEffect transition="in" filter="plus(in)">
                                      <p:cBhvr>
                                        <p:cTn id="51" dur="2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660" grpId="0"/>
      <p:bldP spid="661" grpId="0"/>
      <p:bldP spid="6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4614499" y="880244"/>
            <a:ext cx="10288000" cy="832800"/>
          </a:xfrm>
          <a:prstGeom prst="rect">
            <a:avLst/>
          </a:prstGeom>
        </p:spPr>
        <p:txBody>
          <a:bodyPr spcFirstLastPara="1" wrap="square" lIns="121900" tIns="121900" rIns="121900" bIns="121900" anchor="t" anchorCtr="0">
            <a:noAutofit/>
          </a:bodyPr>
          <a:lstStyle/>
          <a:p>
            <a:r>
              <a:rPr lang="en" sz="4267" dirty="0">
                <a:latin typeface="Times New Roman" panose="02020603050405020304" pitchFamily="18" charset="0"/>
                <a:cs typeface="Times New Roman" panose="02020603050405020304" pitchFamily="18" charset="0"/>
              </a:rPr>
              <a:t>Hoạt động khởi động</a:t>
            </a:r>
            <a:endParaRPr sz="42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 name="组合 2">
            <a:extLst>
              <a:ext uri="{FF2B5EF4-FFF2-40B4-BE49-F238E27FC236}">
                <a16:creationId xmlns:a16="http://schemas.microsoft.com/office/drawing/2014/main" id="{7988813A-EFF5-4E0C-E9D2-A1AD05346D22}"/>
              </a:ext>
            </a:extLst>
          </p:cNvPr>
          <p:cNvGrpSpPr/>
          <p:nvPr/>
        </p:nvGrpSpPr>
        <p:grpSpPr>
          <a:xfrm flipH="1">
            <a:off x="320510" y="1414300"/>
            <a:ext cx="5897409" cy="5167533"/>
            <a:chOff x="-558688" y="0"/>
            <a:chExt cx="9107943" cy="6858000"/>
          </a:xfrm>
        </p:grpSpPr>
        <p:pic>
          <p:nvPicPr>
            <p:cNvPr id="58" name="图片 3">
              <a:extLst>
                <a:ext uri="{FF2B5EF4-FFF2-40B4-BE49-F238E27FC236}">
                  <a16:creationId xmlns:a16="http://schemas.microsoft.com/office/drawing/2014/main" id="{E10262AA-EDC3-8F0F-48ED-0A4FA44675B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9" name="图片 4">
              <a:extLst>
                <a:ext uri="{FF2B5EF4-FFF2-40B4-BE49-F238E27FC236}">
                  <a16:creationId xmlns:a16="http://schemas.microsoft.com/office/drawing/2014/main" id="{7E54C354-3E09-0660-B777-C82606FA31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6" name="TextBox 12">
            <a:extLst>
              <a:ext uri="{FF2B5EF4-FFF2-40B4-BE49-F238E27FC236}">
                <a16:creationId xmlns:a16="http://schemas.microsoft.com/office/drawing/2014/main" id="{F00B07D1-813E-AFA4-B0CA-A4EABC86F106}"/>
              </a:ext>
            </a:extLst>
          </p:cNvPr>
          <p:cNvSpPr txBox="1"/>
          <p:nvPr/>
        </p:nvSpPr>
        <p:spPr>
          <a:xfrm>
            <a:off x="1334381" y="2354322"/>
            <a:ext cx="4073508" cy="34778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914396"/>
            <a:r>
              <a:rPr kumimoji="0" lang="en-US" sz="2667"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Theo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em</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làm</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thế</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nào</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để</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hiện</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tốt</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kĩ</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0"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năng</a:t>
            </a:r>
            <a:r>
              <a:rPr kumimoji="0" lang="en-US" sz="3200" b="0"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3200" i="1" dirty="0">
                <a:latin typeface="Times New Roman" panose="02020603050405020304" pitchFamily="18" charset="0"/>
                <a:cs typeface="Times New Roman" panose="02020603050405020304" pitchFamily="18" charset="0"/>
              </a:rPr>
              <a:t>thuyết trình về một vấn đề liên quan đến cơ hội và thách thức đối với đất nước</a:t>
            </a:r>
            <a:r>
              <a:rPr lang="en-US" sz="3200" i="1" dirty="0">
                <a:latin typeface="Times New Roman" panose="02020603050405020304" pitchFamily="18" charset="0"/>
                <a:cs typeface="Times New Roman" panose="02020603050405020304" pitchFamily="18" charset="0"/>
              </a:rPr>
              <a:t>?</a:t>
            </a:r>
          </a:p>
          <a:p>
            <a:pPr marL="0" marR="0" lvl="0" indent="0" algn="l" defTabSz="914396"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57" name="图片 34">
            <a:extLst>
              <a:ext uri="{FF2B5EF4-FFF2-40B4-BE49-F238E27FC236}">
                <a16:creationId xmlns:a16="http://schemas.microsoft.com/office/drawing/2014/main" id="{3769C468-77D1-6D01-1C57-0952230107F4}"/>
              </a:ext>
            </a:extLst>
          </p:cNvPr>
          <p:cNvPicPr>
            <a:picLocks noChangeAspect="1"/>
          </p:cNvPicPr>
          <p:nvPr/>
        </p:nvPicPr>
        <p:blipFill>
          <a:blip r:embed="rId6"/>
          <a:srcRect/>
          <a:stretch>
            <a:fillRect/>
          </a:stretch>
        </p:blipFill>
        <p:spPr>
          <a:xfrm>
            <a:off x="5989848" y="3862218"/>
            <a:ext cx="6096001" cy="2996165"/>
          </a:xfrm>
          <a:prstGeom prst="rect">
            <a:avLst/>
          </a:prstGeom>
          <a:effectLst/>
        </p:spPr>
      </p:pic>
      <p:grpSp>
        <p:nvGrpSpPr>
          <p:cNvPr id="2" name="Group 1">
            <a:extLst>
              <a:ext uri="{FF2B5EF4-FFF2-40B4-BE49-F238E27FC236}">
                <a16:creationId xmlns:a16="http://schemas.microsoft.com/office/drawing/2014/main" id="{0A2E865B-DD02-C8AE-E7E9-F717EA5DB95D}"/>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09D0EB28-5299-5EA4-84E7-983DA2F2936D}"/>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92F0D067-D945-F157-C6AC-E23A3468FAD8}"/>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0FE601AA-9044-4A9B-006F-699B2DFBE08C}"/>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5FBA10E1-7A1F-AC50-4850-DB434B1541E5}"/>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E2A73ECA-5D64-CB57-3ABC-724A2133914A}"/>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E20F128A-5454-60EB-2A93-758AEC1DEF15}"/>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A27F2588-9594-2A48-965F-8DD86D300119}"/>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18FBD96B-271E-3EB8-76B8-4B1A4B87522D}"/>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852A7BFC-3D17-3819-61A1-E659D02CD8BE}"/>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5CDDFBF0-6A0D-3FC9-D521-4F651AE6B32F}"/>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par>
                                <p:cTn id="21" presetID="1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plus(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11396" y="1016778"/>
            <a:ext cx="9760624" cy="832800"/>
          </a:xfrm>
          <a:prstGeom prst="rect">
            <a:avLst/>
          </a:prstGeom>
        </p:spPr>
        <p:txBody>
          <a:bodyPr spcFirstLastPara="1" wrap="square" lIns="121900" tIns="121900" rIns="121900" bIns="121900" anchor="t" anchorCtr="0">
            <a:noAutofit/>
          </a:bodyPr>
          <a:lstStyle/>
          <a:p>
            <a:r>
              <a:rPr lang="en-US" sz="4267" dirty="0">
                <a:latin typeface="Times New Roman" panose="02020603050405020304" pitchFamily="18" charset="0"/>
                <a:ea typeface="Times New Roman" panose="02020603050405020304" pitchFamily="18" charset="0"/>
              </a:rPr>
              <a:t>3. Trao </a:t>
            </a:r>
            <a:r>
              <a:rPr lang="en-US" sz="4267" dirty="0" err="1">
                <a:latin typeface="Times New Roman" panose="02020603050405020304" pitchFamily="18" charset="0"/>
                <a:ea typeface="Times New Roman" panose="02020603050405020304" pitchFamily="18" charset="0"/>
              </a:rPr>
              <a:t>đổi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nhận</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xét</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đánh</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giá</a:t>
            </a:r>
            <a:endParaRPr sz="58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8176116" y="474078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741;p43">
            <a:extLst>
              <a:ext uri="{FF2B5EF4-FFF2-40B4-BE49-F238E27FC236}">
                <a16:creationId xmlns:a16="http://schemas.microsoft.com/office/drawing/2014/main" id="{5EDE617E-BDDC-F01C-18EE-03FB3FCAD2EB}"/>
              </a:ext>
            </a:extLst>
          </p:cNvPr>
          <p:cNvSpPr/>
          <p:nvPr/>
        </p:nvSpPr>
        <p:spPr>
          <a:xfrm rot="-5400000">
            <a:off x="8554896" y="1867635"/>
            <a:ext cx="2453736" cy="386883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 name="Google Shape;7742;p43">
            <a:extLst>
              <a:ext uri="{FF2B5EF4-FFF2-40B4-BE49-F238E27FC236}">
                <a16:creationId xmlns:a16="http://schemas.microsoft.com/office/drawing/2014/main" id="{49CA1206-32C1-8968-EF25-AD894A7966B1}"/>
              </a:ext>
            </a:extLst>
          </p:cNvPr>
          <p:cNvSpPr/>
          <p:nvPr/>
        </p:nvSpPr>
        <p:spPr>
          <a:xfrm rot="-5400000">
            <a:off x="1634830" y="1434237"/>
            <a:ext cx="2609352" cy="401250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 name="Google Shape;7744;p43">
            <a:extLst>
              <a:ext uri="{FF2B5EF4-FFF2-40B4-BE49-F238E27FC236}">
                <a16:creationId xmlns:a16="http://schemas.microsoft.com/office/drawing/2014/main" id="{798D0089-91BD-77B2-945E-5CA09D546ED7}"/>
              </a:ext>
            </a:extLst>
          </p:cNvPr>
          <p:cNvSpPr/>
          <p:nvPr/>
        </p:nvSpPr>
        <p:spPr>
          <a:xfrm>
            <a:off x="8755765" y="2207177"/>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 name="Google Shape;7746;p43">
            <a:extLst>
              <a:ext uri="{FF2B5EF4-FFF2-40B4-BE49-F238E27FC236}">
                <a16:creationId xmlns:a16="http://schemas.microsoft.com/office/drawing/2014/main" id="{E754C29C-E960-8345-3CE5-3316014C5529}"/>
              </a:ext>
            </a:extLst>
          </p:cNvPr>
          <p:cNvSpPr/>
          <p:nvPr/>
        </p:nvSpPr>
        <p:spPr>
          <a:xfrm>
            <a:off x="1841733" y="1767808"/>
            <a:ext cx="2051935" cy="67056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7749;p43">
            <a:extLst>
              <a:ext uri="{FF2B5EF4-FFF2-40B4-BE49-F238E27FC236}">
                <a16:creationId xmlns:a16="http://schemas.microsoft.com/office/drawing/2014/main" id="{9C0A831D-DF0E-0AA4-6304-10F31DDE5384}"/>
              </a:ext>
            </a:extLst>
          </p:cNvPr>
          <p:cNvSpPr txBox="1">
            <a:spLocks/>
          </p:cNvSpPr>
          <p:nvPr/>
        </p:nvSpPr>
        <p:spPr>
          <a:xfrm>
            <a:off x="8623531" y="2341259"/>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04</a:t>
            </a:r>
          </a:p>
        </p:txBody>
      </p:sp>
      <p:grpSp>
        <p:nvGrpSpPr>
          <p:cNvPr id="7" name="Google Shape;8975;p73">
            <a:extLst>
              <a:ext uri="{FF2B5EF4-FFF2-40B4-BE49-F238E27FC236}">
                <a16:creationId xmlns:a16="http://schemas.microsoft.com/office/drawing/2014/main" id="{1BF1B57E-B646-FF9D-9612-38935C4D9E23}"/>
              </a:ext>
            </a:extLst>
          </p:cNvPr>
          <p:cNvGrpSpPr/>
          <p:nvPr/>
        </p:nvGrpSpPr>
        <p:grpSpPr>
          <a:xfrm>
            <a:off x="4041295" y="4402723"/>
            <a:ext cx="3410759" cy="2874335"/>
            <a:chOff x="4724381" y="2918552"/>
            <a:chExt cx="1863731" cy="1528180"/>
          </a:xfrm>
        </p:grpSpPr>
        <p:sp>
          <p:nvSpPr>
            <p:cNvPr id="8" name="Google Shape;8976;p73">
              <a:extLst>
                <a:ext uri="{FF2B5EF4-FFF2-40B4-BE49-F238E27FC236}">
                  <a16:creationId xmlns:a16="http://schemas.microsoft.com/office/drawing/2014/main" id="{C14C4BEE-9558-8776-9B3C-C95C05C7D99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 name="Google Shape;8977;p73">
              <a:extLst>
                <a:ext uri="{FF2B5EF4-FFF2-40B4-BE49-F238E27FC236}">
                  <a16:creationId xmlns:a16="http://schemas.microsoft.com/office/drawing/2014/main" id="{F23F4C05-474B-0FF1-A354-D92D337E01D3}"/>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8978;p73">
              <a:extLst>
                <a:ext uri="{FF2B5EF4-FFF2-40B4-BE49-F238E27FC236}">
                  <a16:creationId xmlns:a16="http://schemas.microsoft.com/office/drawing/2014/main" id="{6B6FBD9E-6879-A5CE-9644-38363916D1CB}"/>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8979;p73">
              <a:extLst>
                <a:ext uri="{FF2B5EF4-FFF2-40B4-BE49-F238E27FC236}">
                  <a16:creationId xmlns:a16="http://schemas.microsoft.com/office/drawing/2014/main" id="{6E0ED8F4-B83C-114A-B6B6-DE411E00E80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A1544A">
                  <a:lumMod val="50000"/>
                </a:srgbClr>
              </a:solidFill>
              <a:prstDash val="solid"/>
              <a:miter lim="176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8980;p73">
              <a:extLst>
                <a:ext uri="{FF2B5EF4-FFF2-40B4-BE49-F238E27FC236}">
                  <a16:creationId xmlns:a16="http://schemas.microsoft.com/office/drawing/2014/main" id="{F394F2A6-CE2A-2221-A7C3-0114612266A6}"/>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8981;p73">
              <a:extLst>
                <a:ext uri="{FF2B5EF4-FFF2-40B4-BE49-F238E27FC236}">
                  <a16:creationId xmlns:a16="http://schemas.microsoft.com/office/drawing/2014/main" id="{C4875746-FCAC-C2B9-76E3-27196F3A6B85}"/>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8982;p73">
              <a:extLst>
                <a:ext uri="{FF2B5EF4-FFF2-40B4-BE49-F238E27FC236}">
                  <a16:creationId xmlns:a16="http://schemas.microsoft.com/office/drawing/2014/main" id="{FAA64A1A-1B2C-C781-F9B5-FF944B2BEFBB}"/>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8983;p73">
              <a:extLst>
                <a:ext uri="{FF2B5EF4-FFF2-40B4-BE49-F238E27FC236}">
                  <a16:creationId xmlns:a16="http://schemas.microsoft.com/office/drawing/2014/main" id="{55801771-E243-2890-1640-243BC41E7E54}"/>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8984;p73">
              <a:extLst>
                <a:ext uri="{FF2B5EF4-FFF2-40B4-BE49-F238E27FC236}">
                  <a16:creationId xmlns:a16="http://schemas.microsoft.com/office/drawing/2014/main" id="{B0E5C35B-DD3D-F861-0A20-0A33F7C5A3E4}"/>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8985;p73">
              <a:extLst>
                <a:ext uri="{FF2B5EF4-FFF2-40B4-BE49-F238E27FC236}">
                  <a16:creationId xmlns:a16="http://schemas.microsoft.com/office/drawing/2014/main" id="{E7603254-40FC-36B1-3946-31473B45740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8986;p73">
              <a:extLst>
                <a:ext uri="{FF2B5EF4-FFF2-40B4-BE49-F238E27FC236}">
                  <a16:creationId xmlns:a16="http://schemas.microsoft.com/office/drawing/2014/main" id="{CE116633-1B4B-1E63-433D-8F2EB53CA01E}"/>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8987;p73">
              <a:extLst>
                <a:ext uri="{FF2B5EF4-FFF2-40B4-BE49-F238E27FC236}">
                  <a16:creationId xmlns:a16="http://schemas.microsoft.com/office/drawing/2014/main" id="{5E1A0A29-2BE1-851B-D6D9-1DB9852C18E1}"/>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8988;p73">
              <a:extLst>
                <a:ext uri="{FF2B5EF4-FFF2-40B4-BE49-F238E27FC236}">
                  <a16:creationId xmlns:a16="http://schemas.microsoft.com/office/drawing/2014/main" id="{41F35EF2-1698-F1B0-3FA2-A5AC94EADE1F}"/>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8989;p73">
              <a:extLst>
                <a:ext uri="{FF2B5EF4-FFF2-40B4-BE49-F238E27FC236}">
                  <a16:creationId xmlns:a16="http://schemas.microsoft.com/office/drawing/2014/main" id="{400406C4-92DA-29B9-3DFB-BD9D1C562A37}"/>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8990;p73">
              <a:extLst>
                <a:ext uri="{FF2B5EF4-FFF2-40B4-BE49-F238E27FC236}">
                  <a16:creationId xmlns:a16="http://schemas.microsoft.com/office/drawing/2014/main" id="{A02E1F63-41C8-AF20-8406-EB27B4BF9608}"/>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8991;p73">
              <a:extLst>
                <a:ext uri="{FF2B5EF4-FFF2-40B4-BE49-F238E27FC236}">
                  <a16:creationId xmlns:a16="http://schemas.microsoft.com/office/drawing/2014/main" id="{AE14DA90-4ABA-57DB-BD72-6F890B5D6559}"/>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8992;p73">
              <a:extLst>
                <a:ext uri="{FF2B5EF4-FFF2-40B4-BE49-F238E27FC236}">
                  <a16:creationId xmlns:a16="http://schemas.microsoft.com/office/drawing/2014/main" id="{50C23F67-AD82-4117-C7C2-33F3058ED570}"/>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8993;p73">
              <a:extLst>
                <a:ext uri="{FF2B5EF4-FFF2-40B4-BE49-F238E27FC236}">
                  <a16:creationId xmlns:a16="http://schemas.microsoft.com/office/drawing/2014/main" id="{4BFAD775-7AD0-0F50-9C89-C6594712CFEA}"/>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8994;p73">
              <a:extLst>
                <a:ext uri="{FF2B5EF4-FFF2-40B4-BE49-F238E27FC236}">
                  <a16:creationId xmlns:a16="http://schemas.microsoft.com/office/drawing/2014/main" id="{021CC058-C32F-0D51-7F7F-97E5BEFBCDC7}"/>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8995;p73">
              <a:extLst>
                <a:ext uri="{FF2B5EF4-FFF2-40B4-BE49-F238E27FC236}">
                  <a16:creationId xmlns:a16="http://schemas.microsoft.com/office/drawing/2014/main" id="{E5A14B21-BBC6-B9BB-0BCF-9396A7B21D6D}"/>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8996;p73">
              <a:extLst>
                <a:ext uri="{FF2B5EF4-FFF2-40B4-BE49-F238E27FC236}">
                  <a16:creationId xmlns:a16="http://schemas.microsoft.com/office/drawing/2014/main" id="{72B7AAB6-038E-AE1C-79F0-E0D002AF6321}"/>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8997;p73">
              <a:extLst>
                <a:ext uri="{FF2B5EF4-FFF2-40B4-BE49-F238E27FC236}">
                  <a16:creationId xmlns:a16="http://schemas.microsoft.com/office/drawing/2014/main" id="{515D7BC6-B440-7E6F-B434-49052C9B857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8998;p73">
              <a:extLst>
                <a:ext uri="{FF2B5EF4-FFF2-40B4-BE49-F238E27FC236}">
                  <a16:creationId xmlns:a16="http://schemas.microsoft.com/office/drawing/2014/main" id="{36472382-F5AE-E87F-17C4-2CED87D21FC9}"/>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8999;p73">
              <a:extLst>
                <a:ext uri="{FF2B5EF4-FFF2-40B4-BE49-F238E27FC236}">
                  <a16:creationId xmlns:a16="http://schemas.microsoft.com/office/drawing/2014/main" id="{6E43480A-82DA-D893-AF2A-18CA588E58F1}"/>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9000;p73">
              <a:extLst>
                <a:ext uri="{FF2B5EF4-FFF2-40B4-BE49-F238E27FC236}">
                  <a16:creationId xmlns:a16="http://schemas.microsoft.com/office/drawing/2014/main" id="{80B64C2B-0046-61D8-E4AF-471FC68FB967}"/>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9001;p73">
              <a:extLst>
                <a:ext uri="{FF2B5EF4-FFF2-40B4-BE49-F238E27FC236}">
                  <a16:creationId xmlns:a16="http://schemas.microsoft.com/office/drawing/2014/main" id="{A6941753-CF0F-0360-9C59-FD922BD8191D}"/>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9002;p73">
              <a:extLst>
                <a:ext uri="{FF2B5EF4-FFF2-40B4-BE49-F238E27FC236}">
                  <a16:creationId xmlns:a16="http://schemas.microsoft.com/office/drawing/2014/main" id="{F7EF9F3E-3663-AC0D-A307-2EC0571A60DD}"/>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9003;p73">
              <a:extLst>
                <a:ext uri="{FF2B5EF4-FFF2-40B4-BE49-F238E27FC236}">
                  <a16:creationId xmlns:a16="http://schemas.microsoft.com/office/drawing/2014/main" id="{84F1C58D-4ADB-0D9C-4DD0-8C24B15769FB}"/>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9004;p73">
              <a:extLst>
                <a:ext uri="{FF2B5EF4-FFF2-40B4-BE49-F238E27FC236}">
                  <a16:creationId xmlns:a16="http://schemas.microsoft.com/office/drawing/2014/main" id="{583BB69A-6B4B-C075-77B9-3336EDC8B2FF}"/>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9005;p73">
              <a:extLst>
                <a:ext uri="{FF2B5EF4-FFF2-40B4-BE49-F238E27FC236}">
                  <a16:creationId xmlns:a16="http://schemas.microsoft.com/office/drawing/2014/main" id="{A94A3931-7772-08BC-D3F2-FA566E405A53}"/>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9006;p73">
              <a:extLst>
                <a:ext uri="{FF2B5EF4-FFF2-40B4-BE49-F238E27FC236}">
                  <a16:creationId xmlns:a16="http://schemas.microsoft.com/office/drawing/2014/main" id="{461EA504-42B3-F69B-7DD2-2291288CAC7B}"/>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9007;p73">
              <a:extLst>
                <a:ext uri="{FF2B5EF4-FFF2-40B4-BE49-F238E27FC236}">
                  <a16:creationId xmlns:a16="http://schemas.microsoft.com/office/drawing/2014/main" id="{0F4829C5-9BBF-F183-6AA5-C53D91A63330}"/>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9008;p73">
              <a:extLst>
                <a:ext uri="{FF2B5EF4-FFF2-40B4-BE49-F238E27FC236}">
                  <a16:creationId xmlns:a16="http://schemas.microsoft.com/office/drawing/2014/main" id="{3D4A0DAE-A498-8C14-4796-0E102FA976CE}"/>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9009;p73">
              <a:extLst>
                <a:ext uri="{FF2B5EF4-FFF2-40B4-BE49-F238E27FC236}">
                  <a16:creationId xmlns:a16="http://schemas.microsoft.com/office/drawing/2014/main" id="{3FBF5A90-DB39-4E49-7443-4D25B8300F75}"/>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9010;p73">
              <a:extLst>
                <a:ext uri="{FF2B5EF4-FFF2-40B4-BE49-F238E27FC236}">
                  <a16:creationId xmlns:a16="http://schemas.microsoft.com/office/drawing/2014/main" id="{420914CD-54B6-8A1E-393E-D25A26E4BEF8}"/>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9011;p73">
              <a:extLst>
                <a:ext uri="{FF2B5EF4-FFF2-40B4-BE49-F238E27FC236}">
                  <a16:creationId xmlns:a16="http://schemas.microsoft.com/office/drawing/2014/main" id="{EFB963BD-0164-F77E-89F7-EF8B9515975C}"/>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9012;p73">
              <a:extLst>
                <a:ext uri="{FF2B5EF4-FFF2-40B4-BE49-F238E27FC236}">
                  <a16:creationId xmlns:a16="http://schemas.microsoft.com/office/drawing/2014/main" id="{6FD4BEEC-2789-1824-6D76-C6A7C0AC730C}"/>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9013;p73">
              <a:extLst>
                <a:ext uri="{FF2B5EF4-FFF2-40B4-BE49-F238E27FC236}">
                  <a16:creationId xmlns:a16="http://schemas.microsoft.com/office/drawing/2014/main" id="{DA674102-8514-E531-7413-D7AB4F892D15}"/>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9014;p73">
              <a:extLst>
                <a:ext uri="{FF2B5EF4-FFF2-40B4-BE49-F238E27FC236}">
                  <a16:creationId xmlns:a16="http://schemas.microsoft.com/office/drawing/2014/main" id="{C10D2FA6-01A9-6EBD-516D-9AC38BC13F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0" name="Google Shape;9015;p73">
              <a:extLst>
                <a:ext uri="{FF2B5EF4-FFF2-40B4-BE49-F238E27FC236}">
                  <a16:creationId xmlns:a16="http://schemas.microsoft.com/office/drawing/2014/main" id="{042FD53D-184B-EFCC-565E-6EA2D4FD3F01}"/>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1" name="Google Shape;9016;p73">
              <a:extLst>
                <a:ext uri="{FF2B5EF4-FFF2-40B4-BE49-F238E27FC236}">
                  <a16:creationId xmlns:a16="http://schemas.microsoft.com/office/drawing/2014/main" id="{2BAD56B9-AD70-1409-641C-9B373756638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2" name="Google Shape;9017;p73">
              <a:extLst>
                <a:ext uri="{FF2B5EF4-FFF2-40B4-BE49-F238E27FC236}">
                  <a16:creationId xmlns:a16="http://schemas.microsoft.com/office/drawing/2014/main" id="{E1756A4B-642A-3AA7-6F40-7E29BEDED113}"/>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3" name="Google Shape;9018;p73">
              <a:extLst>
                <a:ext uri="{FF2B5EF4-FFF2-40B4-BE49-F238E27FC236}">
                  <a16:creationId xmlns:a16="http://schemas.microsoft.com/office/drawing/2014/main" id="{473D514F-ADCE-7990-C43A-5E05376ED0E3}"/>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4" name="Google Shape;9019;p73">
              <a:extLst>
                <a:ext uri="{FF2B5EF4-FFF2-40B4-BE49-F238E27FC236}">
                  <a16:creationId xmlns:a16="http://schemas.microsoft.com/office/drawing/2014/main" id="{2011D037-3B7B-26B3-B83F-17A4A900D0E0}"/>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5" name="Google Shape;9020;p73">
              <a:extLst>
                <a:ext uri="{FF2B5EF4-FFF2-40B4-BE49-F238E27FC236}">
                  <a16:creationId xmlns:a16="http://schemas.microsoft.com/office/drawing/2014/main" id="{C7341447-041C-202F-94EB-CA84AD8B670F}"/>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6" name="Google Shape;9021;p73">
              <a:extLst>
                <a:ext uri="{FF2B5EF4-FFF2-40B4-BE49-F238E27FC236}">
                  <a16:creationId xmlns:a16="http://schemas.microsoft.com/office/drawing/2014/main" id="{DA0EBFED-9710-11EA-9E0D-6443DB9AE7E2}"/>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7" name="Google Shape;9022;p73">
              <a:extLst>
                <a:ext uri="{FF2B5EF4-FFF2-40B4-BE49-F238E27FC236}">
                  <a16:creationId xmlns:a16="http://schemas.microsoft.com/office/drawing/2014/main" id="{E547E261-C645-B97B-201B-B6786DD9D2F5}"/>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8" name="Google Shape;9023;p73">
              <a:extLst>
                <a:ext uri="{FF2B5EF4-FFF2-40B4-BE49-F238E27FC236}">
                  <a16:creationId xmlns:a16="http://schemas.microsoft.com/office/drawing/2014/main" id="{31B149BA-08D7-14D4-379B-6DE21FA11D6C}"/>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9" name="Google Shape;9024;p73">
              <a:extLst>
                <a:ext uri="{FF2B5EF4-FFF2-40B4-BE49-F238E27FC236}">
                  <a16:creationId xmlns:a16="http://schemas.microsoft.com/office/drawing/2014/main" id="{A4F00933-33F3-50E3-DE09-2C77BACFB790}"/>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0" name="Google Shape;9025;p73">
              <a:extLst>
                <a:ext uri="{FF2B5EF4-FFF2-40B4-BE49-F238E27FC236}">
                  <a16:creationId xmlns:a16="http://schemas.microsoft.com/office/drawing/2014/main" id="{91489110-A5D7-8ED4-4389-0867444338C2}"/>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1" name="Google Shape;9026;p73">
              <a:extLst>
                <a:ext uri="{FF2B5EF4-FFF2-40B4-BE49-F238E27FC236}">
                  <a16:creationId xmlns:a16="http://schemas.microsoft.com/office/drawing/2014/main" id="{2A8AC176-14AD-54A8-099D-AA78CDA90FC6}"/>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2" name="Google Shape;9027;p73">
              <a:extLst>
                <a:ext uri="{FF2B5EF4-FFF2-40B4-BE49-F238E27FC236}">
                  <a16:creationId xmlns:a16="http://schemas.microsoft.com/office/drawing/2014/main" id="{0A624A4C-3282-4A1C-6B75-989A2C2EE1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3" name="Google Shape;9028;p73">
              <a:extLst>
                <a:ext uri="{FF2B5EF4-FFF2-40B4-BE49-F238E27FC236}">
                  <a16:creationId xmlns:a16="http://schemas.microsoft.com/office/drawing/2014/main" id="{920FEB03-E108-C7D9-8874-D83A3DABCF99}"/>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4" name="Google Shape;9029;p73">
              <a:extLst>
                <a:ext uri="{FF2B5EF4-FFF2-40B4-BE49-F238E27FC236}">
                  <a16:creationId xmlns:a16="http://schemas.microsoft.com/office/drawing/2014/main" id="{E4E91BD2-9561-D619-06DC-8FDD5C299581}"/>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5" name="Google Shape;9030;p73">
              <a:extLst>
                <a:ext uri="{FF2B5EF4-FFF2-40B4-BE49-F238E27FC236}">
                  <a16:creationId xmlns:a16="http://schemas.microsoft.com/office/drawing/2014/main" id="{3B535C44-C6A6-95D3-84C2-2E2C733A974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6" name="Google Shape;9031;p73">
              <a:extLst>
                <a:ext uri="{FF2B5EF4-FFF2-40B4-BE49-F238E27FC236}">
                  <a16:creationId xmlns:a16="http://schemas.microsoft.com/office/drawing/2014/main" id="{0DA35E14-65B2-0694-843D-7A0D4560681F}"/>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solidFill>
                <a:srgbClr val="A1544A">
                  <a:lumMod val="50000"/>
                </a:srgb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Google Shape;9032;p73">
              <a:extLst>
                <a:ext uri="{FF2B5EF4-FFF2-40B4-BE49-F238E27FC236}">
                  <a16:creationId xmlns:a16="http://schemas.microsoft.com/office/drawing/2014/main" id="{FF05FB7A-B55A-D4FC-5693-3D0C04C9EA63}"/>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Google Shape;9033;p73">
              <a:extLst>
                <a:ext uri="{FF2B5EF4-FFF2-40B4-BE49-F238E27FC236}">
                  <a16:creationId xmlns:a16="http://schemas.microsoft.com/office/drawing/2014/main" id="{36B196DC-FDB5-573D-ED9E-7CCA29FAC85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Google Shape;9034;p73">
              <a:extLst>
                <a:ext uri="{FF2B5EF4-FFF2-40B4-BE49-F238E27FC236}">
                  <a16:creationId xmlns:a16="http://schemas.microsoft.com/office/drawing/2014/main" id="{84993482-3E44-4227-99F0-1B4C15A055F6}"/>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60" name="Google Shape;7749;p43">
            <a:extLst>
              <a:ext uri="{FF2B5EF4-FFF2-40B4-BE49-F238E27FC236}">
                <a16:creationId xmlns:a16="http://schemas.microsoft.com/office/drawing/2014/main" id="{885A1389-98A4-B201-7E85-722B8BC02805}"/>
              </a:ext>
            </a:extLst>
          </p:cNvPr>
          <p:cNvSpPr txBox="1">
            <a:spLocks/>
          </p:cNvSpPr>
          <p:nvPr/>
        </p:nvSpPr>
        <p:spPr>
          <a:xfrm>
            <a:off x="1781732" y="1916107"/>
            <a:ext cx="2316400" cy="402400"/>
          </a:xfrm>
          <a:prstGeom prst="rect">
            <a:avLst/>
          </a:prstGeom>
          <a:noFill/>
          <a:ln>
            <a:noFill/>
          </a:ln>
          <a:effectLst>
            <a:outerShdw dist="38100" dir="2820000" algn="bl" rotWithShape="0">
              <a:srgbClr val="191919"/>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03</a:t>
            </a:r>
          </a:p>
        </p:txBody>
      </p:sp>
      <p:sp>
        <p:nvSpPr>
          <p:cNvPr id="661" name="TextBox 660">
            <a:extLst>
              <a:ext uri="{FF2B5EF4-FFF2-40B4-BE49-F238E27FC236}">
                <a16:creationId xmlns:a16="http://schemas.microsoft.com/office/drawing/2014/main" id="{01748E15-B0E8-EB11-9758-DB61E719A1C6}"/>
              </a:ext>
            </a:extLst>
          </p:cNvPr>
          <p:cNvSpPr txBox="1"/>
          <p:nvPr/>
        </p:nvSpPr>
        <p:spPr>
          <a:xfrm>
            <a:off x="1085999" y="2490619"/>
            <a:ext cx="3512027" cy="2308324"/>
          </a:xfrm>
          <a:prstGeom prst="rect">
            <a:avLst/>
          </a:prstGeom>
          <a:noFill/>
        </p:spPr>
        <p:txBody>
          <a:bodyPr wrap="square">
            <a:spAutoFit/>
          </a:bodyPr>
          <a:lstStyle/>
          <a:p>
            <a:pPr lvl="0" algn="just" defTabSz="1219170">
              <a:buClr>
                <a:srgbClr val="000000"/>
              </a:buClr>
              <a:defRPr/>
            </a:pPr>
            <a:r>
              <a:rPr lang="vi-VN" sz="3600" dirty="0">
                <a:latin typeface="Times New Roman" panose="02020603050405020304" pitchFamily="18" charset="0"/>
                <a:cs typeface="Times New Roman" panose="02020603050405020304" pitchFamily="18" charset="0"/>
              </a:rPr>
              <a:t>Trao đổi ngắn gọn, rõ ràng về những điều chưa rõ</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2" name="TextBox 661">
            <a:extLst>
              <a:ext uri="{FF2B5EF4-FFF2-40B4-BE49-F238E27FC236}">
                <a16:creationId xmlns:a16="http://schemas.microsoft.com/office/drawing/2014/main" id="{47F214AF-82A7-767E-1400-ADF6E20E1FC3}"/>
              </a:ext>
            </a:extLst>
          </p:cNvPr>
          <p:cNvSpPr txBox="1"/>
          <p:nvPr/>
        </p:nvSpPr>
        <p:spPr>
          <a:xfrm>
            <a:off x="7953035" y="3198167"/>
            <a:ext cx="3636276" cy="1938992"/>
          </a:xfrm>
          <a:prstGeom prst="rect">
            <a:avLst/>
          </a:prstGeom>
          <a:noFill/>
          <a:ln>
            <a:noFill/>
          </a:ln>
        </p:spPr>
        <p:txBody>
          <a:bodyPr wrap="square">
            <a:spAutoFit/>
          </a:bodyPr>
          <a:lstStyle/>
          <a:p>
            <a:pPr lvl="0" algn="just" defTabSz="1219170">
              <a:buClr>
                <a:srgbClr val="000000"/>
              </a:buClr>
              <a:defRPr/>
            </a:pPr>
            <a:r>
              <a:rPr lang="vi-VN" sz="4000" dirty="0">
                <a:latin typeface="Times New Roman" panose="02020603050405020304" pitchFamily="18" charset="0"/>
                <a:cs typeface="Times New Roman" panose="02020603050405020304" pitchFamily="18" charset="0"/>
              </a:rPr>
              <a:t>Sử dụng bảng kiểm kĩ năng nghe </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663" name="Group 662">
            <a:extLst>
              <a:ext uri="{FF2B5EF4-FFF2-40B4-BE49-F238E27FC236}">
                <a16:creationId xmlns:a16="http://schemas.microsoft.com/office/drawing/2014/main" id="{8BB33F42-6AAA-A2DD-DC2E-4FB81E425BAC}"/>
              </a:ext>
            </a:extLst>
          </p:cNvPr>
          <p:cNvGrpSpPr/>
          <p:nvPr/>
        </p:nvGrpSpPr>
        <p:grpSpPr>
          <a:xfrm>
            <a:off x="1" y="0"/>
            <a:ext cx="12209781" cy="875030"/>
            <a:chOff x="0" y="0"/>
            <a:chExt cx="9157336" cy="656272"/>
          </a:xfrm>
        </p:grpSpPr>
        <p:sp>
          <p:nvSpPr>
            <p:cNvPr id="664" name="Freeform 3">
              <a:extLst>
                <a:ext uri="{FF2B5EF4-FFF2-40B4-BE49-F238E27FC236}">
                  <a16:creationId xmlns:a16="http://schemas.microsoft.com/office/drawing/2014/main" id="{CB8129E2-77E6-6786-0A23-F619399F3BFF}"/>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5" name="Rectangle 2">
              <a:extLst>
                <a:ext uri="{FF2B5EF4-FFF2-40B4-BE49-F238E27FC236}">
                  <a16:creationId xmlns:a16="http://schemas.microsoft.com/office/drawing/2014/main" id="{95E56ED9-88E6-9790-7CAA-D13752390E25}"/>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6" name="Freeform 3">
              <a:extLst>
                <a:ext uri="{FF2B5EF4-FFF2-40B4-BE49-F238E27FC236}">
                  <a16:creationId xmlns:a16="http://schemas.microsoft.com/office/drawing/2014/main" id="{A08003F2-7F91-0C34-21FF-394769E8E6AF}"/>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67" name="Group 666">
              <a:extLst>
                <a:ext uri="{FF2B5EF4-FFF2-40B4-BE49-F238E27FC236}">
                  <a16:creationId xmlns:a16="http://schemas.microsoft.com/office/drawing/2014/main" id="{861D6C67-B7D9-76DB-4532-AE7ED95B13A6}"/>
                </a:ext>
              </a:extLst>
            </p:cNvPr>
            <p:cNvGrpSpPr/>
            <p:nvPr/>
          </p:nvGrpSpPr>
          <p:grpSpPr>
            <a:xfrm>
              <a:off x="1206398" y="39923"/>
              <a:ext cx="404209" cy="616059"/>
              <a:chOff x="908603" y="80216"/>
              <a:chExt cx="538945" cy="676514"/>
            </a:xfrm>
          </p:grpSpPr>
          <p:sp>
            <p:nvSpPr>
              <p:cNvPr id="672" name="Freeform 4">
                <a:extLst>
                  <a:ext uri="{FF2B5EF4-FFF2-40B4-BE49-F238E27FC236}">
                    <a16:creationId xmlns:a16="http://schemas.microsoft.com/office/drawing/2014/main" id="{0D6BAE6D-2E8D-8DE3-4FA8-BCE1299BD148}"/>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73" name="Freeform 5">
                <a:extLst>
                  <a:ext uri="{FF2B5EF4-FFF2-40B4-BE49-F238E27FC236}">
                    <a16:creationId xmlns:a16="http://schemas.microsoft.com/office/drawing/2014/main" id="{CB360DB7-8C73-F225-4BB9-4479FA9D5494}"/>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68" name="Freeform 6">
              <a:extLst>
                <a:ext uri="{FF2B5EF4-FFF2-40B4-BE49-F238E27FC236}">
                  <a16:creationId xmlns:a16="http://schemas.microsoft.com/office/drawing/2014/main" id="{BCFA79D6-2108-DC21-832E-C43051824C2F}"/>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9" name="Rectangle 668">
              <a:extLst>
                <a:ext uri="{FF2B5EF4-FFF2-40B4-BE49-F238E27FC236}">
                  <a16:creationId xmlns:a16="http://schemas.microsoft.com/office/drawing/2014/main" id="{23A59C2B-7B9F-E8FE-A411-0395DB056795}"/>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70" name="Rounded Rectangle 55">
              <a:extLst>
                <a:ext uri="{FF2B5EF4-FFF2-40B4-BE49-F238E27FC236}">
                  <a16:creationId xmlns:a16="http://schemas.microsoft.com/office/drawing/2014/main" id="{FFEDCE22-1078-C8D1-FF24-39E3DA119E7E}"/>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71" name="Rectangle 670">
              <a:extLst>
                <a:ext uri="{FF2B5EF4-FFF2-40B4-BE49-F238E27FC236}">
                  <a16:creationId xmlns:a16="http://schemas.microsoft.com/office/drawing/2014/main" id="{FD591347-CA9C-4B37-F5A5-5074CCD66B41}"/>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41551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 calcmode="lin" valueType="num">
                                      <p:cBhvr>
                                        <p:cTn id="25" dur="1000" fill="hold"/>
                                        <p:tgtEl>
                                          <p:spTgt spid="660"/>
                                        </p:tgtEl>
                                        <p:attrNameLst>
                                          <p:attrName>ppt_w</p:attrName>
                                        </p:attrNameLst>
                                      </p:cBhvr>
                                      <p:tavLst>
                                        <p:tav tm="0">
                                          <p:val>
                                            <p:fltVal val="0"/>
                                          </p:val>
                                        </p:tav>
                                        <p:tav tm="100000">
                                          <p:val>
                                            <p:strVal val="#ppt_w"/>
                                          </p:val>
                                        </p:tav>
                                      </p:tavLst>
                                    </p:anim>
                                    <p:anim calcmode="lin" valueType="num">
                                      <p:cBhvr>
                                        <p:cTn id="26" dur="1000" fill="hold"/>
                                        <p:tgtEl>
                                          <p:spTgt spid="660"/>
                                        </p:tgtEl>
                                        <p:attrNameLst>
                                          <p:attrName>ppt_h</p:attrName>
                                        </p:attrNameLst>
                                      </p:cBhvr>
                                      <p:tavLst>
                                        <p:tav tm="0">
                                          <p:val>
                                            <p:fltVal val="0"/>
                                          </p:val>
                                        </p:tav>
                                        <p:tav tm="100000">
                                          <p:val>
                                            <p:strVal val="#ppt_h"/>
                                          </p:val>
                                        </p:tav>
                                      </p:tavLst>
                                    </p:anim>
                                    <p:anim calcmode="lin" valueType="num">
                                      <p:cBhvr>
                                        <p:cTn id="27" dur="1000" fill="hold"/>
                                        <p:tgtEl>
                                          <p:spTgt spid="660"/>
                                        </p:tgtEl>
                                        <p:attrNameLst>
                                          <p:attrName>style.rotation</p:attrName>
                                        </p:attrNameLst>
                                      </p:cBhvr>
                                      <p:tavLst>
                                        <p:tav tm="0">
                                          <p:val>
                                            <p:fltVal val="90"/>
                                          </p:val>
                                        </p:tav>
                                        <p:tav tm="100000">
                                          <p:val>
                                            <p:fltVal val="0"/>
                                          </p:val>
                                        </p:tav>
                                      </p:tavLst>
                                    </p:anim>
                                    <p:animEffect transition="in" filter="fade">
                                      <p:cBhvr>
                                        <p:cTn id="28" dur="1000"/>
                                        <p:tgtEl>
                                          <p:spTgt spid="66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61"/>
                                        </p:tgtEl>
                                        <p:attrNameLst>
                                          <p:attrName>style.visibility</p:attrName>
                                        </p:attrNameLst>
                                      </p:cBhvr>
                                      <p:to>
                                        <p:strVal val="visible"/>
                                      </p:to>
                                    </p:set>
                                    <p:anim calcmode="lin" valueType="num">
                                      <p:cBhvr>
                                        <p:cTn id="31" dur="1000" fill="hold"/>
                                        <p:tgtEl>
                                          <p:spTgt spid="661"/>
                                        </p:tgtEl>
                                        <p:attrNameLst>
                                          <p:attrName>ppt_w</p:attrName>
                                        </p:attrNameLst>
                                      </p:cBhvr>
                                      <p:tavLst>
                                        <p:tav tm="0">
                                          <p:val>
                                            <p:fltVal val="0"/>
                                          </p:val>
                                        </p:tav>
                                        <p:tav tm="100000">
                                          <p:val>
                                            <p:strVal val="#ppt_w"/>
                                          </p:val>
                                        </p:tav>
                                      </p:tavLst>
                                    </p:anim>
                                    <p:anim calcmode="lin" valueType="num">
                                      <p:cBhvr>
                                        <p:cTn id="32" dur="1000" fill="hold"/>
                                        <p:tgtEl>
                                          <p:spTgt spid="661"/>
                                        </p:tgtEl>
                                        <p:attrNameLst>
                                          <p:attrName>ppt_h</p:attrName>
                                        </p:attrNameLst>
                                      </p:cBhvr>
                                      <p:tavLst>
                                        <p:tav tm="0">
                                          <p:val>
                                            <p:fltVal val="0"/>
                                          </p:val>
                                        </p:tav>
                                        <p:tav tm="100000">
                                          <p:val>
                                            <p:strVal val="#ppt_h"/>
                                          </p:val>
                                        </p:tav>
                                      </p:tavLst>
                                    </p:anim>
                                    <p:anim calcmode="lin" valueType="num">
                                      <p:cBhvr>
                                        <p:cTn id="33" dur="1000" fill="hold"/>
                                        <p:tgtEl>
                                          <p:spTgt spid="661"/>
                                        </p:tgtEl>
                                        <p:attrNameLst>
                                          <p:attrName>style.rotation</p:attrName>
                                        </p:attrNameLst>
                                      </p:cBhvr>
                                      <p:tavLst>
                                        <p:tav tm="0">
                                          <p:val>
                                            <p:fltVal val="90"/>
                                          </p:val>
                                        </p:tav>
                                        <p:tav tm="100000">
                                          <p:val>
                                            <p:fltVal val="0"/>
                                          </p:val>
                                        </p:tav>
                                      </p:tavLst>
                                    </p:anim>
                                    <p:animEffect transition="in" filter="fade">
                                      <p:cBhvr>
                                        <p:cTn id="34" dur="1000"/>
                                        <p:tgtEl>
                                          <p:spTgt spid="6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2"/>
                                        </p:tgtEl>
                                        <p:attrNameLst>
                                          <p:attrName>style.visibility</p:attrName>
                                        </p:attrNameLst>
                                      </p:cBhvr>
                                      <p:to>
                                        <p:strVal val="visible"/>
                                      </p:to>
                                    </p:set>
                                    <p:animEffect transition="in" filter="barn(inVertical)">
                                      <p:cBhvr>
                                        <p:cTn id="48" dur="500"/>
                                        <p:tgtEl>
                                          <p:spTgt spid="662"/>
                                        </p:tgtEl>
                                      </p:cBhvr>
                                    </p:animEffect>
                                  </p:childTnLst>
                                </p:cTn>
                              </p:par>
                              <p:par>
                                <p:cTn id="49" presetID="13" presetClass="entr" presetSubtype="16" fill="hold" nodeType="withEffect">
                                  <p:stCondLst>
                                    <p:cond delay="0"/>
                                  </p:stCondLst>
                                  <p:childTnLst>
                                    <p:set>
                                      <p:cBhvr>
                                        <p:cTn id="50" dur="1" fill="hold">
                                          <p:stCondLst>
                                            <p:cond delay="0"/>
                                          </p:stCondLst>
                                        </p:cTn>
                                        <p:tgtEl>
                                          <p:spTgt spid="663"/>
                                        </p:tgtEl>
                                        <p:attrNameLst>
                                          <p:attrName>style.visibility</p:attrName>
                                        </p:attrNameLst>
                                      </p:cBhvr>
                                      <p:to>
                                        <p:strVal val="visible"/>
                                      </p:to>
                                    </p:set>
                                    <p:animEffect transition="in" filter="plus(in)">
                                      <p:cBhvr>
                                        <p:cTn id="51" dur="2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660" grpId="0"/>
      <p:bldP spid="661" grpId="0"/>
      <p:bldP spid="6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743909" y="-24124"/>
            <a:ext cx="9760624" cy="832800"/>
          </a:xfrm>
          <a:prstGeom prst="rect">
            <a:avLst/>
          </a:prstGeom>
        </p:spPr>
        <p:txBody>
          <a:bodyPr spcFirstLastPara="1" wrap="square" lIns="121900" tIns="121900" rIns="121900" bIns="121900" anchor="t" anchorCtr="0">
            <a:noAutofit/>
          </a:bodyPr>
          <a:lstStyle/>
          <a:p>
            <a:pPr algn="ctr"/>
            <a:r>
              <a:rPr lang="en-US" sz="3200" dirty="0">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Bảng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kiểm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nghe và nhận xét, đánh giá về một vấn đề có liên quan đến cơ hội và thách thức đối v</a:t>
            </a:r>
            <a:r>
              <a:rPr lang="en-US"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ớ</a:t>
            </a: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i đất nuớc</a:t>
            </a:r>
            <a:endParaRPr lang="en-US" sz="2800" dirty="0">
              <a:solidFill>
                <a:srgbClr val="0000FF"/>
              </a:solidFill>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961711" y="379553"/>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4" name="Rectangle 1">
            <a:extLst>
              <a:ext uri="{FF2B5EF4-FFF2-40B4-BE49-F238E27FC236}">
                <a16:creationId xmlns:a16="http://schemas.microsoft.com/office/drawing/2014/main" id="{8138856C-292E-55C9-7985-425C2A2C759B}"/>
              </a:ext>
            </a:extLst>
          </p:cNvPr>
          <p:cNvSpPr>
            <a:spLocks noChangeArrowheads="1"/>
          </p:cNvSpPr>
          <p:nvPr/>
        </p:nvSpPr>
        <p:spPr bwMode="auto">
          <a:xfrm>
            <a:off x="4394201" y="1515634"/>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3" name="Table 2">
            <a:extLst>
              <a:ext uri="{FF2B5EF4-FFF2-40B4-BE49-F238E27FC236}">
                <a16:creationId xmlns:a16="http://schemas.microsoft.com/office/drawing/2014/main" id="{A533655B-0082-A1A9-1419-2C884AA52249}"/>
              </a:ext>
            </a:extLst>
          </p:cNvPr>
          <p:cNvGraphicFramePr>
            <a:graphicFrameLocks noGrp="1"/>
          </p:cNvGraphicFramePr>
          <p:nvPr/>
        </p:nvGraphicFramePr>
        <p:xfrm>
          <a:off x="177279" y="980969"/>
          <a:ext cx="11837443" cy="5814155"/>
        </p:xfrm>
        <a:graphic>
          <a:graphicData uri="http://schemas.openxmlformats.org/drawingml/2006/table">
            <a:tbl>
              <a:tblPr firstRow="1" firstCol="1" bandRow="1">
                <a:tableStyleId>{5C22544A-7EE6-4342-B048-85BDC9FD1C3A}</a:tableStyleId>
              </a:tblPr>
              <a:tblGrid>
                <a:gridCol w="1811787">
                  <a:extLst>
                    <a:ext uri="{9D8B030D-6E8A-4147-A177-3AD203B41FA5}">
                      <a16:colId xmlns:a16="http://schemas.microsoft.com/office/drawing/2014/main" val="893900423"/>
                    </a:ext>
                  </a:extLst>
                </a:gridCol>
                <a:gridCol w="8019616">
                  <a:extLst>
                    <a:ext uri="{9D8B030D-6E8A-4147-A177-3AD203B41FA5}">
                      <a16:colId xmlns:a16="http://schemas.microsoft.com/office/drawing/2014/main" val="1193849396"/>
                    </a:ext>
                  </a:extLst>
                </a:gridCol>
                <a:gridCol w="1003020">
                  <a:extLst>
                    <a:ext uri="{9D8B030D-6E8A-4147-A177-3AD203B41FA5}">
                      <a16:colId xmlns:a16="http://schemas.microsoft.com/office/drawing/2014/main" val="2523227907"/>
                    </a:ext>
                  </a:extLst>
                </a:gridCol>
                <a:gridCol w="1003020">
                  <a:extLst>
                    <a:ext uri="{9D8B030D-6E8A-4147-A177-3AD203B41FA5}">
                      <a16:colId xmlns:a16="http://schemas.microsoft.com/office/drawing/2014/main" val="3725611461"/>
                    </a:ext>
                  </a:extLst>
                </a:gridCol>
              </a:tblGrid>
              <a:tr h="323280">
                <a:tc gridSpan="2">
                  <a:txBody>
                    <a:bodyPr/>
                    <a:lstStyle/>
                    <a:p>
                      <a:pPr indent="203200" algn="ctr">
                        <a:lnSpc>
                          <a:spcPct val="137000"/>
                        </a:lnSpc>
                        <a:spcAft>
                          <a:spcPts val="500"/>
                        </a:spcAft>
                      </a:pPr>
                      <a:r>
                        <a:rPr lang="vi-VN" sz="2000" dirty="0">
                          <a:solidFill>
                            <a:srgbClr val="FF0000"/>
                          </a:solidFill>
                          <a:effectLst/>
                          <a:highlight>
                            <a:srgbClr val="9FB0C2"/>
                          </a:highlight>
                          <a:latin typeface="Times New Roman" panose="02020603050405020304" pitchFamily="18" charset="0"/>
                          <a:cs typeface="Times New Roman" panose="02020603050405020304" pitchFamily="18" charset="0"/>
                        </a:rPr>
                        <a:t>Nội dung kiểm tra</a:t>
                      </a:r>
                      <a:endParaRPr lang="en-US" sz="2000" dirty="0">
                        <a:solidFill>
                          <a:srgbClr val="FF0000"/>
                        </a:solidFill>
                        <a:effectLst/>
                        <a:highlight>
                          <a:srgbClr val="9FB0C2"/>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tc>
                <a:tc hMerge="1">
                  <a:txBody>
                    <a:bodyPr/>
                    <a:lstStyle/>
                    <a:p>
                      <a:endParaRPr lang="en-US"/>
                    </a:p>
                  </a:txBody>
                  <a:tcPr/>
                </a:tc>
                <a:tc>
                  <a:txBody>
                    <a:bodyPr/>
                    <a:lstStyle/>
                    <a:p>
                      <a:pPr indent="203200" algn="ctr">
                        <a:lnSpc>
                          <a:spcPct val="137000"/>
                        </a:lnSpc>
                        <a:spcAft>
                          <a:spcPts val="500"/>
                        </a:spcAft>
                      </a:pPr>
                      <a:r>
                        <a:rPr lang="vi-VN" sz="2000" dirty="0">
                          <a:solidFill>
                            <a:srgbClr val="FF0000"/>
                          </a:solidFill>
                          <a:effectLst/>
                          <a:highlight>
                            <a:srgbClr val="9FB0C3"/>
                          </a:highlight>
                          <a:latin typeface="Times New Roman" panose="02020603050405020304" pitchFamily="18" charset="0"/>
                          <a:cs typeface="Times New Roman" panose="02020603050405020304" pitchFamily="18" charset="0"/>
                        </a:rPr>
                        <a:t>Đạt</a:t>
                      </a:r>
                      <a:endParaRPr lang="en-US" sz="2000" dirty="0">
                        <a:solidFill>
                          <a:srgbClr val="FF0000"/>
                        </a:solidFill>
                        <a:effectLst/>
                        <a:highlight>
                          <a:srgbClr val="9FB0C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tc>
                <a:tc>
                  <a:txBody>
                    <a:bodyPr/>
                    <a:lstStyle/>
                    <a:p>
                      <a:pPr marL="0" indent="0" algn="ctr">
                        <a:lnSpc>
                          <a:spcPct val="137000"/>
                        </a:lnSpc>
                        <a:spcAft>
                          <a:spcPts val="500"/>
                        </a:spcAft>
                      </a:pPr>
                      <a:r>
                        <a:rPr lang="vi-VN" sz="2000" dirty="0">
                          <a:solidFill>
                            <a:srgbClr val="FF0000"/>
                          </a:solidFill>
                          <a:effectLst/>
                          <a:highlight>
                            <a:srgbClr val="9FB1C3"/>
                          </a:highlight>
                          <a:latin typeface="Times New Roman" panose="02020603050405020304" pitchFamily="18" charset="0"/>
                          <a:cs typeface="Times New Roman" panose="02020603050405020304" pitchFamily="18" charset="0"/>
                        </a:rPr>
                        <a:t>Chưa đạt</a:t>
                      </a:r>
                      <a:endParaRPr lang="en-US" sz="2000" dirty="0">
                        <a:solidFill>
                          <a:srgbClr val="FF0000"/>
                        </a:solidFill>
                        <a:effectLst/>
                        <a:highlight>
                          <a:srgbClr val="9FB1C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tc>
                <a:extLst>
                  <a:ext uri="{0D108BD9-81ED-4DB2-BD59-A6C34878D82A}">
                    <a16:rowId xmlns:a16="http://schemas.microsoft.com/office/drawing/2014/main" val="3567733948"/>
                  </a:ext>
                </a:extLst>
              </a:tr>
              <a:tr h="394301">
                <a:tc>
                  <a:txBody>
                    <a:bodyPr/>
                    <a:lstStyle/>
                    <a:p>
                      <a:pPr indent="203200" algn="ctr">
                        <a:lnSpc>
                          <a:spcPct val="115000"/>
                        </a:lnSpc>
                        <a:spcAft>
                          <a:spcPts val="500"/>
                        </a:spcAft>
                      </a:pPr>
                      <a:r>
                        <a:rPr lang="vi-VN" sz="2000" dirty="0">
                          <a:solidFill>
                            <a:srgbClr val="0000FF"/>
                          </a:solidFill>
                          <a:effectLst/>
                          <a:highlight>
                            <a:srgbClr val="FFFFFF"/>
                          </a:highlight>
                          <a:latin typeface="Times New Roman" panose="02020603050405020304" pitchFamily="18" charset="0"/>
                          <a:cs typeface="Times New Roman" panose="02020603050405020304" pitchFamily="18" charset="0"/>
                        </a:rPr>
                        <a:t>Chuẩn bị nghe</a:t>
                      </a:r>
                      <a:endParaRPr lang="en-US" sz="20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pPr indent="203200">
                        <a:lnSpc>
                          <a:spcPct val="137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Tìm hiểu thông tin về đề tài thuyết trình</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ctr"/>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2517606328"/>
                  </a:ext>
                </a:extLst>
              </a:tr>
              <a:tr h="394301">
                <a:tc rowSpan="5">
                  <a:txBody>
                    <a:bodyPr/>
                    <a:lstStyle/>
                    <a:p>
                      <a:pPr indent="203200" algn="ctr">
                        <a:lnSpc>
                          <a:spcPct val="115000"/>
                        </a:lnSpc>
                        <a:spcAft>
                          <a:spcPts val="500"/>
                        </a:spcAft>
                      </a:pPr>
                      <a:r>
                        <a:rPr lang="vi-VN" sz="2000" dirty="0">
                          <a:solidFill>
                            <a:srgbClr val="0000FF"/>
                          </a:solidFill>
                          <a:effectLst/>
                          <a:highlight>
                            <a:srgbClr val="FFFFFF"/>
                          </a:highlight>
                          <a:latin typeface="Times New Roman" panose="02020603050405020304" pitchFamily="18" charset="0"/>
                          <a:cs typeface="Times New Roman" panose="02020603050405020304" pitchFamily="18" charset="0"/>
                        </a:rPr>
                        <a:t>Trong khi nghe</a:t>
                      </a:r>
                      <a:endParaRPr lang="en-US" sz="20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ctr"/>
                </a:tc>
                <a:tc>
                  <a:txBody>
                    <a:bodyPr/>
                    <a:lstStyle/>
                    <a:p>
                      <a:pPr indent="203200">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Quan sát gương mặt, thái độ, cử chỉ, ánh mắt, lắng nghe giọng điệu của người thuyết trình</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310726300"/>
                  </a:ext>
                </a:extLst>
              </a:tr>
              <a:tr h="391940">
                <a:tc vMerge="1">
                  <a:txBody>
                    <a:bodyPr/>
                    <a:lstStyle/>
                    <a:p>
                      <a:endParaRPr lang="en-US"/>
                    </a:p>
                  </a:txBody>
                  <a:tcPr/>
                </a:tc>
                <a:tc>
                  <a:txBody>
                    <a:bodyPr/>
                    <a:lstStyle/>
                    <a:p>
                      <a:pPr indent="203200">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Ghi chép tóm tắt nội dung bài thuyết trình bằng các từ khoá, cụm từ, sơ đồ dàn ý</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1970620992"/>
                  </a:ext>
                </a:extLst>
              </a:tr>
              <a:tr h="394301">
                <a:tc vMerge="1">
                  <a:txBody>
                    <a:bodyPr/>
                    <a:lstStyle/>
                    <a:p>
                      <a:endParaRPr lang="en-US"/>
                    </a:p>
                  </a:txBody>
                  <a:tcPr/>
                </a:tc>
                <a:tc>
                  <a:txBody>
                    <a:bodyPr/>
                    <a:lstStyle/>
                    <a:p>
                      <a:pPr indent="203200">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Đánh dấu những nội dung chính, thông tin quan trọng, thú vị</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2537924054"/>
                  </a:ext>
                </a:extLst>
              </a:tr>
              <a:tr h="391940">
                <a:tc vMerge="1">
                  <a:txBody>
                    <a:bodyPr/>
                    <a:lstStyle/>
                    <a:p>
                      <a:endParaRPr lang="en-US"/>
                    </a:p>
                  </a:txBody>
                  <a:tcPr/>
                </a:tc>
                <a:tc>
                  <a:txBody>
                    <a:bodyPr/>
                    <a:lstStyle/>
                    <a:p>
                      <a:pPr indent="203200">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Ghi chú những điểm mới mẻ, thú vị v</a:t>
                      </a:r>
                      <a:r>
                        <a:rPr lang="en-US" sz="2200" dirty="0">
                          <a:effectLst/>
                          <a:highlight>
                            <a:srgbClr val="FFFFFF"/>
                          </a:highlight>
                          <a:latin typeface="Times New Roman" panose="02020603050405020304" pitchFamily="18" charset="0"/>
                          <a:cs typeface="Times New Roman" panose="02020603050405020304" pitchFamily="18" charset="0"/>
                        </a:rPr>
                        <a:t>ề</a:t>
                      </a:r>
                      <a:r>
                        <a:rPr lang="vi-VN" sz="2200" dirty="0">
                          <a:effectLst/>
                          <a:highlight>
                            <a:srgbClr val="FFFFFF"/>
                          </a:highlight>
                          <a:latin typeface="Times New Roman" panose="02020603050405020304" pitchFamily="18" charset="0"/>
                          <a:cs typeface="Times New Roman" panose="02020603050405020304" pitchFamily="18" charset="0"/>
                        </a:rPr>
                        <a:t> nội dung thuyết trình và cách thức thuyết trình</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1571789762"/>
                  </a:ext>
                </a:extLst>
              </a:tr>
              <a:tr h="238942">
                <a:tc vMerge="1">
                  <a:txBody>
                    <a:bodyPr/>
                    <a:lstStyle/>
                    <a:p>
                      <a:endParaRPr lang="en-US"/>
                    </a:p>
                  </a:txBody>
                  <a:tcPr/>
                </a:tc>
                <a:tc>
                  <a:txBody>
                    <a:bodyPr/>
                    <a:lstStyle/>
                    <a:p>
                      <a:pPr indent="203200">
                        <a:lnSpc>
                          <a:spcPct val="137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Ghi lại những câu hỏi muốn trao đổi, tranh luận</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2300759900"/>
                  </a:ext>
                </a:extLst>
              </a:tr>
              <a:tr h="399024">
                <a:tc rowSpan="3">
                  <a:txBody>
                    <a:bodyPr/>
                    <a:lstStyle/>
                    <a:p>
                      <a:pPr indent="203200" algn="ctr">
                        <a:lnSpc>
                          <a:spcPct val="119000"/>
                        </a:lnSpc>
                        <a:spcAft>
                          <a:spcPts val="500"/>
                        </a:spcAft>
                      </a:pPr>
                      <a:r>
                        <a:rPr lang="vi-VN" sz="2000" dirty="0">
                          <a:solidFill>
                            <a:srgbClr val="0000FF"/>
                          </a:solidFill>
                          <a:effectLst/>
                          <a:highlight>
                            <a:srgbClr val="FFFFFF"/>
                          </a:highlight>
                          <a:latin typeface="Times New Roman" panose="02020603050405020304" pitchFamily="18" charset="0"/>
                          <a:cs typeface="Times New Roman" panose="02020603050405020304" pitchFamily="18" charset="0"/>
                        </a:rPr>
                        <a:t>Sau khi nghe</a:t>
                      </a:r>
                      <a:endParaRPr lang="en-US" sz="2000" dirty="0">
                        <a:solidFill>
                          <a:srgbClr val="0000FF"/>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ctr"/>
                </a:tc>
                <a:tc>
                  <a:txBody>
                    <a:bodyPr/>
                    <a:lstStyle/>
                    <a:p>
                      <a:pPr indent="203200" algn="just">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Sử dụng kĩ thuật PMI để nhận xét, đánh giá về những ưu điểm, hạn chế về nội dung và cách thức thuyết trình</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1719801099"/>
                  </a:ext>
                </a:extLst>
              </a:tr>
              <a:tr h="552022">
                <a:tc vMerge="1">
                  <a:txBody>
                    <a:bodyPr/>
                    <a:lstStyle/>
                    <a:p>
                      <a:endParaRPr lang="en-US"/>
                    </a:p>
                  </a:txBody>
                  <a:tcPr/>
                </a:tc>
                <a:tc>
                  <a:txBody>
                    <a:bodyPr/>
                    <a:lstStyle/>
                    <a:p>
                      <a:pPr indent="203200" algn="just">
                        <a:lnSpc>
                          <a:spcPct val="105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Lịch sự, tích cực khi trao đổi (chờ đến lượt, xác nhận quan điểm của người nói trước khi trao đổi, tôn trọng quan điểm người nói)</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b"/>
                </a:tc>
                <a:tc>
                  <a:txBody>
                    <a:bodyPr/>
                    <a:lstStyle/>
                    <a:p>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920899648"/>
                  </a:ext>
                </a:extLst>
              </a:tr>
              <a:tr h="401385">
                <a:tc vMerge="1">
                  <a:txBody>
                    <a:bodyPr/>
                    <a:lstStyle/>
                    <a:p>
                      <a:endParaRPr lang="en-US"/>
                    </a:p>
                  </a:txBody>
                  <a:tcPr/>
                </a:tc>
                <a:tc>
                  <a:txBody>
                    <a:bodyPr/>
                    <a:lstStyle/>
                    <a:p>
                      <a:pPr indent="203200" algn="just">
                        <a:lnSpc>
                          <a:spcPct val="107000"/>
                        </a:lnSpc>
                        <a:spcAft>
                          <a:spcPts val="500"/>
                        </a:spcAft>
                      </a:pPr>
                      <a:r>
                        <a:rPr lang="vi-VN" sz="2200" dirty="0">
                          <a:effectLst/>
                          <a:highlight>
                            <a:srgbClr val="FFFFFF"/>
                          </a:highlight>
                          <a:latin typeface="Times New Roman" panose="02020603050405020304" pitchFamily="18" charset="0"/>
                          <a:cs typeface="Times New Roman" panose="02020603050405020304" pitchFamily="18" charset="0"/>
                        </a:rPr>
                        <a:t>Trình bày rõ ràng, gãy gọn, mạch lạc vấn đề muốn trao đổi</a:t>
                      </a:r>
                      <a:endParaRPr lang="en-US" sz="22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4722" marR="4722" marT="0" marB="0" anchor="ctr"/>
                </a:tc>
                <a:tc>
                  <a:txBody>
                    <a:bodyPr/>
                    <a:lstStyle/>
                    <a:p>
                      <a:r>
                        <a:rPr lang="vi-VN" sz="2400">
                          <a:effectLst/>
                          <a:highlight>
                            <a:srgbClr val="FFFFFF"/>
                          </a:highlight>
                          <a:latin typeface="Times New Roman" panose="02020603050405020304" pitchFamily="18" charset="0"/>
                          <a:cs typeface="Times New Roman" panose="02020603050405020304" pitchFamily="18" charset="0"/>
                        </a:rPr>
                        <a:t> </a:t>
                      </a:r>
                      <a:endParaRPr lang="en-US" sz="240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tc>
                  <a:txBody>
                    <a:bodyPr/>
                    <a:lstStyle/>
                    <a:p>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000000"/>
                        </a:solidFill>
                        <a:effectLst/>
                        <a:highlight>
                          <a:srgbClr val="FFFFFF"/>
                        </a:highlight>
                        <a:latin typeface="Times New Roman" panose="02020603050405020304" pitchFamily="18" charset="0"/>
                        <a:ea typeface="Courier New" panose="02070309020205020404" pitchFamily="49" charset="0"/>
                        <a:cs typeface="Times New Roman" panose="02020603050405020304" pitchFamily="18" charset="0"/>
                      </a:endParaRPr>
                    </a:p>
                  </a:txBody>
                  <a:tcPr marL="4722" marR="4722" marT="0" marB="0"/>
                </a:tc>
                <a:extLst>
                  <a:ext uri="{0D108BD9-81ED-4DB2-BD59-A6C34878D82A}">
                    <a16:rowId xmlns:a16="http://schemas.microsoft.com/office/drawing/2014/main" val="2375883839"/>
                  </a:ext>
                </a:extLst>
              </a:tr>
            </a:tbl>
          </a:graphicData>
        </a:graphic>
      </p:graphicFrame>
    </p:spTree>
    <p:extLst>
      <p:ext uri="{BB962C8B-B14F-4D97-AF65-F5344CB8AC3E}">
        <p14:creationId xmlns:p14="http://schemas.microsoft.com/office/powerpoint/2010/main" val="366322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a:extLst>
              <a:ext uri="{FF2B5EF4-FFF2-40B4-BE49-F238E27FC236}">
                <a16:creationId xmlns:a16="http://schemas.microsoft.com/office/drawing/2014/main" id="{09C980AF-D42D-4561-8356-71365CCA60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pic>
        <p:nvPicPr>
          <p:cNvPr id="11" name="图片 10" descr="图片包含 植物, 餐桌, 室内, 鲜花&#10;&#10;已生成高可信度的说明">
            <a:extLst>
              <a:ext uri="{FF2B5EF4-FFF2-40B4-BE49-F238E27FC236}">
                <a16:creationId xmlns:a16="http://schemas.microsoft.com/office/drawing/2014/main" id="{2C74422C-016D-4B24-B574-284B05E9EB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8225" y="4207583"/>
            <a:ext cx="3571820" cy="3610985"/>
          </a:xfrm>
          <a:prstGeom prst="rect">
            <a:avLst/>
          </a:prstGeom>
        </p:spPr>
      </p:pic>
      <p:pic>
        <p:nvPicPr>
          <p:cNvPr id="15" name="图片 14" descr="图片包含 鲜花, 植物, 室内&#10;&#10;已生成高可信度的说明">
            <a:extLst>
              <a:ext uri="{FF2B5EF4-FFF2-40B4-BE49-F238E27FC236}">
                <a16:creationId xmlns:a16="http://schemas.microsoft.com/office/drawing/2014/main" id="{E579CE79-8900-4BEA-A775-7FB29B7C27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56682" y="-56559"/>
            <a:ext cx="3506336" cy="5001491"/>
          </a:xfrm>
          <a:prstGeom prst="rect">
            <a:avLst/>
          </a:prstGeom>
        </p:spPr>
      </p:pic>
      <p:sp>
        <p:nvSpPr>
          <p:cNvPr id="30" name="TextBox 3">
            <a:hlinkClick r:id="rId6"/>
            <a:extLst>
              <a:ext uri="{FF2B5EF4-FFF2-40B4-BE49-F238E27FC236}">
                <a16:creationId xmlns:a16="http://schemas.microsoft.com/office/drawing/2014/main" id="{A861D864-BE98-4A25-89EB-B4E747C21A3C}"/>
              </a:ext>
            </a:extLst>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86B06A"/>
                </a:solidFill>
                <a:effectLst/>
                <a:uLnTx/>
                <a:uFillTx/>
                <a:latin typeface="微软雅黑" panose="020F0502020204030204"/>
                <a:cs typeface="Arial" pitchFamily="34" charset="0"/>
                <a:hlinkClick r:id="rId6">
                  <a:extLst>
                    <a:ext uri="{A12FA001-AC4F-418D-AE19-62706E023703}">
                      <ahyp:hlinkClr xmlns:ahyp="http://schemas.microsoft.com/office/drawing/2018/hyperlinkcolor" val="tx"/>
                    </a:ext>
                  </a:extLst>
                </a:hlinkClick>
              </a:rPr>
              <a:t>https://www.freeppt7.com</a:t>
            </a:r>
            <a:endParaRPr kumimoji="0" lang="ko-KR" altLang="en-US" sz="1000" b="0" i="0" u="none" strike="noStrike" kern="1200" cap="none" spc="0" normalizeH="0" baseline="0" noProof="0" dirty="0">
              <a:ln>
                <a:noFill/>
              </a:ln>
              <a:solidFill>
                <a:srgbClr val="86B06A"/>
              </a:solidFill>
              <a:effectLst/>
              <a:uLnTx/>
              <a:uFillTx/>
              <a:latin typeface="微软雅黑" panose="020F0502020204030204"/>
              <a:cs typeface="Arial" pitchFamily="34" charset="0"/>
            </a:endParaRPr>
          </a:p>
        </p:txBody>
      </p:sp>
      <p:grpSp>
        <p:nvGrpSpPr>
          <p:cNvPr id="49" name="Group 48"/>
          <p:cNvGrpSpPr/>
          <p:nvPr/>
        </p:nvGrpSpPr>
        <p:grpSpPr>
          <a:xfrm>
            <a:off x="1" y="0"/>
            <a:ext cx="12209460" cy="874643"/>
            <a:chOff x="0" y="0"/>
            <a:chExt cx="9157095" cy="655982"/>
          </a:xfrm>
        </p:grpSpPr>
        <p:sp>
          <p:nvSpPr>
            <p:cNvPr id="50"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51"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52"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grpSp>
          <p:nvGrpSpPr>
            <p:cNvPr id="53" name="Group 52"/>
            <p:cNvGrpSpPr/>
            <p:nvPr/>
          </p:nvGrpSpPr>
          <p:grpSpPr>
            <a:xfrm>
              <a:off x="1206398" y="39923"/>
              <a:ext cx="404209" cy="616059"/>
              <a:chOff x="908603" y="80216"/>
              <a:chExt cx="538945" cy="676514"/>
            </a:xfrm>
          </p:grpSpPr>
          <p:sp>
            <p:nvSpPr>
              <p:cNvPr id="58"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59"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grpSp>
        <p:sp>
          <p:nvSpPr>
            <p:cNvPr id="54"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55" name="Rectangle 54"/>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LỚP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12</a:t>
              </a:r>
            </a:p>
          </p:txBody>
        </p:sp>
        <p:sp>
          <p:nvSpPr>
            <p:cNvPr id="56" name="Rounded Rectangle 55"/>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NGỮ VĂN</a:t>
              </a:r>
            </a:p>
          </p:txBody>
        </p:sp>
        <p:sp>
          <p:nvSpPr>
            <p:cNvPr id="57" name="Rectangle 56"/>
            <p:cNvSpPr/>
            <p:nvPr/>
          </p:nvSpPr>
          <p:spPr>
            <a:xfrm>
              <a:off x="1610607" y="98946"/>
              <a:ext cx="7533394" cy="423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algn="ctr">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4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4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4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3384890" y="1656638"/>
            <a:ext cx="5341099" cy="1200329"/>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2D050"/>
                </a:solidFill>
                <a:effectLst/>
                <a:uLnTx/>
                <a:uFillTx/>
                <a:latin typeface="Times New Roman" panose="02020603050405020304" pitchFamily="18" charset="0"/>
                <a:cs typeface="Times New Roman" panose="02020603050405020304" pitchFamily="18" charset="0"/>
              </a:rPr>
              <a:t>IV. TÓM TẮT BÀI HỌC</a:t>
            </a:r>
          </a:p>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2D050"/>
                </a:solidFill>
                <a:effectLst/>
                <a:uLnTx/>
                <a:uFillTx/>
                <a:latin typeface="Times New Roman" panose="02020603050405020304" pitchFamily="18" charset="0"/>
                <a:cs typeface="Times New Roman" panose="02020603050405020304" pitchFamily="18" charset="0"/>
              </a:rPr>
              <a:t>(Tiết ôn tập)</a:t>
            </a:r>
            <a:endParaRPr kumimoji="0" lang="en-US" sz="4800" b="0" i="0" u="none" strike="noStrike" kern="1200" cap="none" spc="0" normalizeH="0" baseline="0" noProof="0">
              <a:ln>
                <a:noFill/>
              </a:ln>
              <a:solidFill>
                <a:srgbClr val="92D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801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hyp="http://schemas.microsoft.com/office/drawing/2018/hyperlinkcolor"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4"/>
          <a:stretch>
            <a:fillRect/>
          </a:stretch>
        </p:blipFill>
        <p:spPr>
          <a:xfrm>
            <a:off x="0" y="5905500"/>
            <a:ext cx="12192000" cy="952500"/>
          </a:xfrm>
          <a:prstGeom prst="rect">
            <a:avLst/>
          </a:prstGeom>
        </p:spPr>
      </p:pic>
      <p:pic>
        <p:nvPicPr>
          <p:cNvPr id="11" name="图片 10" descr="图片包含 植物, 餐桌, 室内, 鲜花&#10;&#10;已生成高可信度的说明"/>
          <p:cNvPicPr>
            <a:picLocks noChangeAspect="1"/>
          </p:cNvPicPr>
          <p:nvPr/>
        </p:nvPicPr>
        <p:blipFill>
          <a:blip r:embed="rId15"/>
          <a:stretch>
            <a:fillRect/>
          </a:stretch>
        </p:blipFill>
        <p:spPr>
          <a:xfrm>
            <a:off x="-828225" y="4207583"/>
            <a:ext cx="3571820" cy="3610985"/>
          </a:xfrm>
          <a:prstGeom prst="rect">
            <a:avLst/>
          </a:prstGeom>
        </p:spPr>
      </p:pic>
      <p:pic>
        <p:nvPicPr>
          <p:cNvPr id="15" name="图片 14" descr="图片包含 鲜花, 植物, 室内&#10;&#10;已生成高可信度的说明"/>
          <p:cNvPicPr>
            <a:picLocks noChangeAspect="1"/>
          </p:cNvPicPr>
          <p:nvPr/>
        </p:nvPicPr>
        <p:blipFill>
          <a:blip r:embed="rId16"/>
          <a:stretch>
            <a:fillRect/>
          </a:stretch>
        </p:blipFill>
        <p:spPr>
          <a:xfrm>
            <a:off x="10356682" y="-56559"/>
            <a:ext cx="3506336" cy="5001491"/>
          </a:xfrm>
          <a:prstGeom prst="rect">
            <a:avLst/>
          </a:prstGeom>
        </p:spPr>
      </p:pic>
      <p:sp>
        <p:nvSpPr>
          <p:cNvPr id="30" name="TextBox 3">
            <a:hlinkClick r:id="rId17"/>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hlinkClick r:id="rId17"/>
              </a:rPr>
              <a:t>https://www.freeppt7.com</a:t>
            </a:r>
            <a:endParaRPr kumimoji="0" lang="ko-KR" altLang="en-US"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endParaRPr>
          </a:p>
        </p:txBody>
      </p:sp>
      <p:sp>
        <p:nvSpPr>
          <p:cNvPr id="3" name="Rectangle 2"/>
          <p:cNvSpPr/>
          <p:nvPr/>
        </p:nvSpPr>
        <p:spPr>
          <a:xfrm>
            <a:off x="1608489" y="1367515"/>
            <a:ext cx="9629775" cy="1938020"/>
          </a:xfrm>
          <a:prstGeom prst="rect">
            <a:avLst/>
          </a:prstGeom>
        </p:spPr>
        <p:txBody>
          <a:bodyPr wrap="square">
            <a:spAutoFit/>
          </a:bodyPr>
          <a:lstStyle/>
          <a:p>
            <a:pPr algn="ctr"/>
            <a:r>
              <a:rPr lang="en-US" sz="6000" b="1" dirty="0">
                <a:solidFill>
                  <a:srgbClr val="92D050"/>
                </a:solidFill>
                <a:latin typeface="Times New Roman" panose="02020603050405020304" pitchFamily="18" charset="0"/>
                <a:cs typeface="Times New Roman" panose="02020603050405020304" pitchFamily="18" charset="0"/>
              </a:rPr>
              <a:t>TÓM TẮT BÀI HỌC</a:t>
            </a:r>
          </a:p>
          <a:p>
            <a:pPr algn="ctr"/>
            <a:r>
              <a:rPr lang="en-US" sz="6000" b="1" dirty="0">
                <a:solidFill>
                  <a:srgbClr val="92D050"/>
                </a:solidFill>
                <a:latin typeface="Times New Roman" panose="02020603050405020304" pitchFamily="18" charset="0"/>
                <a:cs typeface="Times New Roman" panose="02020603050405020304" pitchFamily="18" charset="0"/>
              </a:rPr>
              <a:t>(</a:t>
            </a:r>
            <a:r>
              <a:rPr lang="en-US" sz="6000" b="1" dirty="0" err="1">
                <a:solidFill>
                  <a:srgbClr val="92D050"/>
                </a:solidFill>
                <a:latin typeface="Times New Roman" panose="02020603050405020304" pitchFamily="18" charset="0"/>
                <a:cs typeface="Times New Roman" panose="02020603050405020304" pitchFamily="18" charset="0"/>
              </a:rPr>
              <a:t>Tiết</a:t>
            </a:r>
            <a:r>
              <a:rPr lang="en-US" sz="6000" b="1" dirty="0">
                <a:solidFill>
                  <a:srgbClr val="92D050"/>
                </a:solidFill>
                <a:latin typeface="Times New Roman" panose="02020603050405020304" pitchFamily="18" charset="0"/>
                <a:cs typeface="Times New Roman" panose="02020603050405020304" pitchFamily="18" charset="0"/>
              </a:rPr>
              <a:t> </a:t>
            </a:r>
            <a:r>
              <a:rPr lang="en-US" sz="6000" b="1" dirty="0" err="1">
                <a:solidFill>
                  <a:srgbClr val="92D050"/>
                </a:solidFill>
                <a:latin typeface="Times New Roman" panose="02020603050405020304" pitchFamily="18" charset="0"/>
                <a:cs typeface="Times New Roman" panose="02020603050405020304" pitchFamily="18" charset="0"/>
              </a:rPr>
              <a:t>ôn</a:t>
            </a:r>
            <a:r>
              <a:rPr lang="en-US" sz="6000" b="1" dirty="0">
                <a:solidFill>
                  <a:srgbClr val="92D050"/>
                </a:solidFill>
                <a:latin typeface="Times New Roman" panose="02020603050405020304" pitchFamily="18" charset="0"/>
                <a:cs typeface="Times New Roman" panose="02020603050405020304" pitchFamily="18" charset="0"/>
              </a:rPr>
              <a:t> </a:t>
            </a:r>
            <a:r>
              <a:rPr lang="en-US" sz="6000" b="1" dirty="0" err="1">
                <a:solidFill>
                  <a:srgbClr val="92D050"/>
                </a:solidFill>
                <a:latin typeface="Times New Roman" panose="02020603050405020304" pitchFamily="18" charset="0"/>
                <a:cs typeface="Times New Roman" panose="02020603050405020304" pitchFamily="18" charset="0"/>
              </a:rPr>
              <a:t>tập</a:t>
            </a:r>
            <a:r>
              <a:rPr lang="en-US" sz="6000" b="1" dirty="0">
                <a:solidFill>
                  <a:srgbClr val="92D050"/>
                </a:solidFill>
                <a:latin typeface="Times New Roman" panose="02020603050405020304" pitchFamily="18" charset="0"/>
                <a:cs typeface="Times New Roman" panose="02020603050405020304" pitchFamily="18" charset="0"/>
              </a:rPr>
              <a:t>)</a:t>
            </a:r>
          </a:p>
        </p:txBody>
      </p:sp>
      <p:grpSp>
        <p:nvGrpSpPr>
          <p:cNvPr id="7" name="Group 6"/>
          <p:cNvGrpSpPr/>
          <p:nvPr/>
        </p:nvGrpSpPr>
        <p:grpSpPr>
          <a:xfrm>
            <a:off x="0" y="-7620"/>
            <a:ext cx="12209145" cy="1287145"/>
            <a:chOff x="0" y="-23496"/>
            <a:chExt cx="9157095" cy="991030"/>
          </a:xfrm>
        </p:grpSpPr>
        <p:sp>
          <p:nvSpPr>
            <p:cNvPr id="8" name="Freeform 7"/>
            <p:cNvSpPr/>
            <p:nvPr>
              <p:custDataLst>
                <p:tags r:id="rId3"/>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 name="Rectangle 2"/>
            <p:cNvSpPr>
              <a:spLocks noChangeArrowheads="1"/>
            </p:cNvSpPr>
            <p:nvPr>
              <p:custDataLst>
                <p:tags r:id="rId4"/>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0" name="Freeform 3"/>
            <p:cNvSpPr/>
            <p:nvPr>
              <p:custDataLst>
                <p:tags r:id="rId5"/>
              </p:custDataLst>
            </p:nvPr>
          </p:nvSpPr>
          <p:spPr bwMode="auto">
            <a:xfrm>
              <a:off x="1420214" y="-17629"/>
              <a:ext cx="7736881" cy="66590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4" name="Group 3"/>
            <p:cNvGrpSpPr/>
            <p:nvPr/>
          </p:nvGrpSpPr>
          <p:grpSpPr>
            <a:xfrm>
              <a:off x="1206398" y="39923"/>
              <a:ext cx="404209" cy="616059"/>
              <a:chOff x="908603" y="80216"/>
              <a:chExt cx="538945" cy="676514"/>
            </a:xfrm>
          </p:grpSpPr>
          <p:sp>
            <p:nvSpPr>
              <p:cNvPr id="12" name="Freeform 4"/>
              <p:cNvSpPr/>
              <p:nvPr>
                <p:custDataLst>
                  <p:tags r:id="rId10"/>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3" name="Freeform 5"/>
              <p:cNvSpPr/>
              <p:nvPr>
                <p:custDataLst>
                  <p:tags r:id="rId11"/>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4" name="Freeform 6"/>
            <p:cNvSpPr/>
            <p:nvPr>
              <p:custDataLst>
                <p:tags r:id="rId6"/>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Rectangle 54"/>
            <p:cNvSpPr/>
            <p:nvPr>
              <p:custDataLst>
                <p:tags r:id="rId7"/>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16" name="Rounded Rectangle 15"/>
            <p:cNvSpPr/>
            <p:nvPr>
              <p:custDataLst>
                <p:tags r:id="rId8"/>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7" name="Rectangle 56"/>
            <p:cNvSpPr/>
            <p:nvPr>
              <p:custDataLst>
                <p:tags r:id="rId9"/>
              </p:custDataLst>
            </p:nvPr>
          </p:nvSpPr>
          <p:spPr>
            <a:xfrm>
              <a:off x="1610719" y="-23496"/>
              <a:ext cx="7533517" cy="991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pic>
        <p:nvPicPr>
          <p:cNvPr id="6" name="Bài thơ_ Lá diêu bông - Hoàng Cầm - Lài Tâm diễn ngâm">
            <a:hlinkClick r:id="" action="ppaction://media"/>
            <a:extLst>
              <a:ext uri="{FF2B5EF4-FFF2-40B4-BE49-F238E27FC236}">
                <a16:creationId xmlns:a16="http://schemas.microsoft.com/office/drawing/2014/main" id="{4936380D-EFBF-953D-145E-5FC520CEDFDF}"/>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3417336" y="3344678"/>
            <a:ext cx="6096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plus(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
                                        <p:tgtEl>
                                          <p:spTgt spid="3"/>
                                        </p:tgtEl>
                                      </p:cBhvr>
                                    </p:animEffect>
                                    <p:anim calcmode="lin" valueType="num">
                                      <p:cBhvr>
                                        <p:cTn id="32" dur="400" fill="hold"/>
                                        <p:tgtEl>
                                          <p:spTgt spid="3"/>
                                        </p:tgtEl>
                                        <p:attrNameLst>
                                          <p:attrName>ppt_x</p:attrName>
                                        </p:attrNameLst>
                                      </p:cBhvr>
                                      <p:tavLst>
                                        <p:tav tm="0">
                                          <p:val>
                                            <p:strVal val="#ppt_x"/>
                                          </p:val>
                                        </p:tav>
                                        <p:tav tm="100000">
                                          <p:val>
                                            <p:strVal val="#ppt_x"/>
                                          </p:val>
                                        </p:tav>
                                      </p:tavLst>
                                    </p:anim>
                                    <p:anim calcmode="lin" valueType="num">
                                      <p:cBhvr>
                                        <p:cTn id="33" dur="400" fill="hold"/>
                                        <p:tgtEl>
                                          <p:spTgt spid="3"/>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82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6"/>
                </p:tgtEl>
              </p:cMediaNode>
            </p:vide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2"/>
          <a:stretch>
            <a:fillRect/>
          </a:stretch>
        </p:blipFill>
        <p:spPr>
          <a:xfrm>
            <a:off x="0" y="5905500"/>
            <a:ext cx="12192000" cy="952500"/>
          </a:xfrm>
          <a:prstGeom prst="rect">
            <a:avLst/>
          </a:prstGeom>
        </p:spPr>
      </p:pic>
      <p:pic>
        <p:nvPicPr>
          <p:cNvPr id="11" name="图片 10" descr="图片包含 植物, 餐桌, 室内, 鲜花&#10;&#10;已生成高可信度的说明"/>
          <p:cNvPicPr>
            <a:picLocks noChangeAspect="1"/>
          </p:cNvPicPr>
          <p:nvPr/>
        </p:nvPicPr>
        <p:blipFill>
          <a:blip r:embed="rId13"/>
          <a:stretch>
            <a:fillRect/>
          </a:stretch>
        </p:blipFill>
        <p:spPr>
          <a:xfrm>
            <a:off x="-828225" y="4207583"/>
            <a:ext cx="3571820" cy="3610985"/>
          </a:xfrm>
          <a:prstGeom prst="rect">
            <a:avLst/>
          </a:prstGeom>
        </p:spPr>
      </p:pic>
      <p:sp>
        <p:nvSpPr>
          <p:cNvPr id="30" name="TextBox 3">
            <a:hlinkClick r:id="rId14"/>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86B06A"/>
                </a:solidFill>
                <a:effectLst/>
                <a:uLnTx/>
                <a:uFillTx/>
                <a:latin typeface="Times New Roman" panose="02020603050405020304" pitchFamily="18" charset="0"/>
                <a:cs typeface="Times New Roman" panose="02020603050405020304" pitchFamily="18" charset="0"/>
                <a:hlinkClick r:id="rId14"/>
              </a:rPr>
              <a:t>https://www.freeppt7.com</a:t>
            </a:r>
            <a:endParaRPr kumimoji="0" lang="ko-KR" altLang="en-US" sz="1000" b="0" i="0" u="none" strike="noStrike" kern="1200" cap="none" spc="0" normalizeH="0" baseline="0" noProof="0" dirty="0">
              <a:ln>
                <a:noFill/>
              </a:ln>
              <a:solidFill>
                <a:srgbClr val="86B06A"/>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34290" y="958215"/>
            <a:ext cx="12174855" cy="829945"/>
          </a:xfrm>
          <a:prstGeom prst="rect">
            <a:avLst/>
          </a:prstGeom>
        </p:spPr>
        <p:txBody>
          <a:bodyPr wrap="square">
            <a:spAutoFit/>
          </a:bodyPr>
          <a:lstStyle/>
          <a:p>
            <a:pPr algn="just"/>
            <a:r>
              <a:rPr lang="en-US" sz="2400" b="1">
                <a:latin typeface="Times New Roman" panose="02020603050405020304" pitchFamily="18" charset="0"/>
                <a:cs typeface="Times New Roman" panose="02020603050405020304" pitchFamily="18" charset="0"/>
              </a:rPr>
              <a:t>Câu 1: Lập bảng để tóm tắt, hệ thống những vấn đề như đề tài, câu chuyện, nhân vật trong hai truyện ngắn Lão Hạc (Nam Cao) và Hai đứa trẻ (Thạch Lam).</a:t>
            </a:r>
          </a:p>
        </p:txBody>
      </p:sp>
      <p:graphicFrame>
        <p:nvGraphicFramePr>
          <p:cNvPr id="2" name="Table 1"/>
          <p:cNvGraphicFramePr>
            <a:graphicFrameLocks noGrp="1"/>
          </p:cNvGraphicFramePr>
          <p:nvPr/>
        </p:nvGraphicFramePr>
        <p:xfrm>
          <a:off x="585674" y="1796317"/>
          <a:ext cx="10865306" cy="3754091"/>
        </p:xfrm>
        <a:graphic>
          <a:graphicData uri="http://schemas.openxmlformats.org/drawingml/2006/table">
            <a:tbl>
              <a:tblPr firstRow="1" bandRow="1">
                <a:tableStyleId>{5C22544A-7EE6-4342-B048-85BDC9FD1C3A}</a:tableStyleId>
              </a:tblPr>
              <a:tblGrid>
                <a:gridCol w="2627223">
                  <a:extLst>
                    <a:ext uri="{9D8B030D-6E8A-4147-A177-3AD203B41FA5}">
                      <a16:colId xmlns:a16="http://schemas.microsoft.com/office/drawing/2014/main" val="20000"/>
                    </a:ext>
                  </a:extLst>
                </a:gridCol>
                <a:gridCol w="2627223">
                  <a:extLst>
                    <a:ext uri="{9D8B030D-6E8A-4147-A177-3AD203B41FA5}">
                      <a16:colId xmlns:a16="http://schemas.microsoft.com/office/drawing/2014/main" val="20001"/>
                    </a:ext>
                  </a:extLst>
                </a:gridCol>
                <a:gridCol w="3696970">
                  <a:extLst>
                    <a:ext uri="{9D8B030D-6E8A-4147-A177-3AD203B41FA5}">
                      <a16:colId xmlns:a16="http://schemas.microsoft.com/office/drawing/2014/main" val="20002"/>
                    </a:ext>
                  </a:extLst>
                </a:gridCol>
                <a:gridCol w="1913890">
                  <a:extLst>
                    <a:ext uri="{9D8B030D-6E8A-4147-A177-3AD203B41FA5}">
                      <a16:colId xmlns:a16="http://schemas.microsoft.com/office/drawing/2014/main" val="20003"/>
                    </a:ext>
                  </a:extLst>
                </a:gridCol>
              </a:tblGrid>
              <a:tr h="1372009">
                <a:tc>
                  <a:txBody>
                    <a:bodyPr/>
                    <a:lstStyle/>
                    <a:p>
                      <a:r>
                        <a:rPr lang="en-US" sz="3200" dirty="0" err="1">
                          <a:solidFill>
                            <a:srgbClr val="FF0000"/>
                          </a:solidFill>
                          <a:latin typeface="Times New Roman" panose="02020603050405020304" pitchFamily="18" charset="0"/>
                          <a:cs typeface="Times New Roman" panose="02020603050405020304" pitchFamily="18" charset="0"/>
                        </a:rPr>
                        <a:t>Truyện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ngắn</a:t>
                      </a:r>
                      <a:r>
                        <a:rPr lang="en-US" sz="3200" dirty="0">
                          <a:solidFill>
                            <a:srgbClr val="FF0000"/>
                          </a:solidFill>
                          <a:latin typeface="Times New Roman" panose="02020603050405020304" pitchFamily="18" charset="0"/>
                          <a:cs typeface="Times New Roman" panose="02020603050405020304" pitchFamily="18" charset="0"/>
                        </a:rPr>
                        <a:t> </a:t>
                      </a:r>
                    </a:p>
                  </a:txBody>
                  <a:tcPr>
                    <a:solidFill>
                      <a:schemeClr val="accent6">
                        <a:lumMod val="40000"/>
                        <a:lumOff val="60000"/>
                      </a:schemeClr>
                    </a:solidFill>
                  </a:tcPr>
                </a:tc>
                <a:tc>
                  <a:txBody>
                    <a:bodyPr/>
                    <a:lstStyle/>
                    <a:p>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tài</a:t>
                      </a:r>
                      <a:endParaRPr lang="en-US" sz="32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chuyện</a:t>
                      </a:r>
                      <a:endParaRPr lang="en-US" sz="32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chính</a:t>
                      </a:r>
                      <a:endParaRPr lang="en-US" sz="32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1191041">
                <a:tc>
                  <a:txBody>
                    <a:bodyPr/>
                    <a:lstStyle/>
                    <a:p>
                      <a:r>
                        <a:rPr lang="en-US" sz="3200" dirty="0" err="1">
                          <a:solidFill>
                            <a:srgbClr val="0000FF"/>
                          </a:solidFill>
                          <a:latin typeface="Times New Roman" panose="02020603050405020304" pitchFamily="18" charset="0"/>
                          <a:cs typeface="Times New Roman" panose="02020603050405020304" pitchFamily="18" charset="0"/>
                        </a:rPr>
                        <a:t>Lão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Hạc</a:t>
                      </a:r>
                      <a:endParaRPr lang="en-US" sz="32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1"/>
                  </a:ext>
                </a:extLst>
              </a:tr>
              <a:tr h="1191041">
                <a:tc>
                  <a:txBody>
                    <a:bodyPr/>
                    <a:lstStyle/>
                    <a:p>
                      <a:r>
                        <a:rPr lang="en-US" sz="3200" dirty="0">
                          <a:solidFill>
                            <a:srgbClr val="0000FF"/>
                          </a:solidFill>
                          <a:latin typeface="Times New Roman" panose="02020603050405020304" pitchFamily="18" charset="0"/>
                          <a:cs typeface="Times New Roman" panose="02020603050405020304" pitchFamily="18" charset="0"/>
                        </a:rPr>
                        <a:t>Hai </a:t>
                      </a:r>
                      <a:r>
                        <a:rPr lang="en-US" sz="3200" dirty="0" err="1">
                          <a:solidFill>
                            <a:srgbClr val="0000FF"/>
                          </a:solidFill>
                          <a:latin typeface="Times New Roman" panose="02020603050405020304" pitchFamily="18" charset="0"/>
                          <a:cs typeface="Times New Roman" panose="02020603050405020304" pitchFamily="18" charset="0"/>
                        </a:rPr>
                        <a:t>đứa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trẻ</a:t>
                      </a:r>
                      <a:endParaRPr lang="en-US" sz="32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grpSp>
        <p:nvGrpSpPr>
          <p:cNvPr id="14" name="Group 13"/>
          <p:cNvGrpSpPr/>
          <p:nvPr/>
        </p:nvGrpSpPr>
        <p:grpSpPr>
          <a:xfrm>
            <a:off x="0" y="0"/>
            <a:ext cx="12209145" cy="1210945"/>
            <a:chOff x="0" y="-75321"/>
            <a:chExt cx="9157095" cy="932360"/>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2859" y="-75321"/>
              <a:ext cx="9144236" cy="564696"/>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410"/>
              <a:ext cx="7736881" cy="7196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23440"/>
              <a:ext cx="7533517" cy="8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advClick="0" advTm="0">
        <p:cover dir="d"/>
      </p:transition>
    </mc:Choice>
    <mc:Fallback xmlns="">
      <p:transition spd="slow" advClick="0" advTm="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2"/>
          <a:stretch>
            <a:fillRect/>
          </a:stretch>
        </p:blipFill>
        <p:spPr>
          <a:xfrm>
            <a:off x="0" y="5905500"/>
            <a:ext cx="12192000" cy="952500"/>
          </a:xfrm>
          <a:prstGeom prst="rect">
            <a:avLst/>
          </a:prstGeom>
        </p:spPr>
      </p:pic>
      <p:pic>
        <p:nvPicPr>
          <p:cNvPr id="11" name="图片 10" descr="图片包含 植物, 餐桌, 室内, 鲜花&#10;&#10;已生成高可信度的说明"/>
          <p:cNvPicPr>
            <a:picLocks noChangeAspect="1"/>
          </p:cNvPicPr>
          <p:nvPr/>
        </p:nvPicPr>
        <p:blipFill>
          <a:blip r:embed="rId13"/>
          <a:stretch>
            <a:fillRect/>
          </a:stretch>
        </p:blipFill>
        <p:spPr>
          <a:xfrm>
            <a:off x="-828225" y="4207583"/>
            <a:ext cx="3571820" cy="3610985"/>
          </a:xfrm>
          <a:prstGeom prst="rect">
            <a:avLst/>
          </a:prstGeom>
        </p:spPr>
      </p:pic>
      <p:sp>
        <p:nvSpPr>
          <p:cNvPr id="30" name="TextBox 3">
            <a:hlinkClick r:id="rId14"/>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86B06A"/>
                </a:solidFill>
                <a:effectLst/>
                <a:uLnTx/>
                <a:uFillTx/>
                <a:latin typeface="Times New Roman" panose="02020603050405020304" pitchFamily="18" charset="0"/>
                <a:cs typeface="Times New Roman" panose="02020603050405020304" pitchFamily="18" charset="0"/>
                <a:hlinkClick r:id="rId14"/>
              </a:rPr>
              <a:t>https://www.freeppt7.com</a:t>
            </a:r>
            <a:endParaRPr kumimoji="0" lang="ko-KR" altLang="en-US" sz="1000" b="0" i="0" u="none" strike="noStrike" kern="1200" cap="none" spc="0" normalizeH="0" baseline="0" noProof="0" dirty="0">
              <a:ln>
                <a:noFill/>
              </a:ln>
              <a:solidFill>
                <a:srgbClr val="86B06A"/>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34290" y="958215"/>
            <a:ext cx="12174855" cy="8299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 Lập bảng để tóm tắt, hệ thống những vấn đề như đề tài, câu chuyện, nhân vật trong hai truyện ngắn Lão Hạc (Nam Cao) và Hai đứa trẻ (Thạch Lam).</a:t>
            </a:r>
          </a:p>
        </p:txBody>
      </p:sp>
      <p:graphicFrame>
        <p:nvGraphicFramePr>
          <p:cNvPr id="2" name="Table 1"/>
          <p:cNvGraphicFramePr>
            <a:graphicFrameLocks noGrp="1"/>
          </p:cNvGraphicFramePr>
          <p:nvPr/>
        </p:nvGraphicFramePr>
        <p:xfrm>
          <a:off x="594360" y="1796317"/>
          <a:ext cx="10856620" cy="5221605"/>
        </p:xfrm>
        <a:graphic>
          <a:graphicData uri="http://schemas.openxmlformats.org/drawingml/2006/table">
            <a:tbl>
              <a:tblPr firstRow="1" bandRow="1">
                <a:tableStyleId>{5C22544A-7EE6-4342-B048-85BDC9FD1C3A}</a:tableStyleId>
              </a:tblPr>
              <a:tblGrid>
                <a:gridCol w="2618537">
                  <a:extLst>
                    <a:ext uri="{9D8B030D-6E8A-4147-A177-3AD203B41FA5}">
                      <a16:colId xmlns:a16="http://schemas.microsoft.com/office/drawing/2014/main" val="20000"/>
                    </a:ext>
                  </a:extLst>
                </a:gridCol>
                <a:gridCol w="2627223">
                  <a:extLst>
                    <a:ext uri="{9D8B030D-6E8A-4147-A177-3AD203B41FA5}">
                      <a16:colId xmlns:a16="http://schemas.microsoft.com/office/drawing/2014/main" val="20001"/>
                    </a:ext>
                  </a:extLst>
                </a:gridCol>
                <a:gridCol w="3696970">
                  <a:extLst>
                    <a:ext uri="{9D8B030D-6E8A-4147-A177-3AD203B41FA5}">
                      <a16:colId xmlns:a16="http://schemas.microsoft.com/office/drawing/2014/main" val="20002"/>
                    </a:ext>
                  </a:extLst>
                </a:gridCol>
                <a:gridCol w="1913890">
                  <a:extLst>
                    <a:ext uri="{9D8B030D-6E8A-4147-A177-3AD203B41FA5}">
                      <a16:colId xmlns:a16="http://schemas.microsoft.com/office/drawing/2014/main" val="20003"/>
                    </a:ext>
                  </a:extLst>
                </a:gridCol>
              </a:tblGrid>
              <a:tr h="1015365">
                <a:tc>
                  <a:txBody>
                    <a:bodyPr/>
                    <a:lstStyle/>
                    <a:p>
                      <a:pPr algn="ctr"/>
                      <a:r>
                        <a:rPr lang="en-US" sz="2400" dirty="0" err="1">
                          <a:solidFill>
                            <a:srgbClr val="0000FF"/>
                          </a:solidFill>
                          <a:latin typeface="Times New Roman" panose="02020603050405020304" pitchFamily="18" charset="0"/>
                          <a:cs typeface="Times New Roman" panose="02020603050405020304" pitchFamily="18" charset="0"/>
                        </a:rPr>
                        <a:t>Truyện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ngắn</a:t>
                      </a:r>
                      <a:r>
                        <a:rPr lang="en-US" sz="2400" dirty="0">
                          <a:solidFill>
                            <a:srgbClr val="0000FF"/>
                          </a:solidFill>
                          <a:latin typeface="Times New Roman" panose="02020603050405020304" pitchFamily="18" charset="0"/>
                          <a:cs typeface="Times New Roman" panose="02020603050405020304" pitchFamily="18" charset="0"/>
                        </a:rPr>
                        <a:t> </a:t>
                      </a:r>
                    </a:p>
                  </a:txBody>
                  <a:tcPr>
                    <a:solidFill>
                      <a:schemeClr val="accent6">
                        <a:lumMod val="40000"/>
                        <a:lumOff val="60000"/>
                      </a:schemeClr>
                    </a:solidFill>
                  </a:tcPr>
                </a:tc>
                <a:tc>
                  <a:txBody>
                    <a:bodyPr/>
                    <a:lstStyle/>
                    <a:p>
                      <a:pPr algn="ctr"/>
                      <a:r>
                        <a:rPr lang="en-US" sz="2400">
                          <a:solidFill>
                            <a:srgbClr val="0000FF"/>
                          </a:solidFill>
                          <a:latin typeface="Times New Roman" panose="02020603050405020304" pitchFamily="18" charset="0"/>
                          <a:cs typeface="Times New Roman" panose="02020603050405020304" pitchFamily="18" charset="0"/>
                        </a:rPr>
                        <a:t>Đề tài</a:t>
                      </a:r>
                    </a:p>
                  </a:txBody>
                  <a:tcPr>
                    <a:solidFill>
                      <a:schemeClr val="accent6">
                        <a:lumMod val="40000"/>
                        <a:lumOff val="60000"/>
                      </a:schemeClr>
                    </a:solidFill>
                  </a:tcPr>
                </a:tc>
                <a:tc>
                  <a:txBody>
                    <a:bodyPr/>
                    <a:lstStyle/>
                    <a:p>
                      <a:pPr algn="ctr"/>
                      <a:r>
                        <a:rPr lang="en-US" sz="2400">
                          <a:solidFill>
                            <a:srgbClr val="0000FF"/>
                          </a:solidFill>
                          <a:latin typeface="Times New Roman" panose="02020603050405020304" pitchFamily="18" charset="0"/>
                          <a:cs typeface="Times New Roman" panose="02020603050405020304" pitchFamily="18" charset="0"/>
                        </a:rPr>
                        <a:t>Câu chuyện</a:t>
                      </a:r>
                    </a:p>
                  </a:txBody>
                  <a:tcPr>
                    <a:solidFill>
                      <a:schemeClr val="accent6">
                        <a:lumMod val="40000"/>
                        <a:lumOff val="60000"/>
                      </a:schemeClr>
                    </a:solidFill>
                  </a:tcPr>
                </a:tc>
                <a:tc>
                  <a:txBody>
                    <a:bodyPr/>
                    <a:lstStyle/>
                    <a:p>
                      <a:pPr algn="ct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chính</a:t>
                      </a:r>
                      <a:endParaRPr lang="en-US" sz="24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881438">
                <a:tc>
                  <a:txBody>
                    <a:bodyPr/>
                    <a:lstStyle/>
                    <a:p>
                      <a:pPr algn="just"/>
                      <a:r>
                        <a:rPr lang="en-US" sz="2400" dirty="0" err="1">
                          <a:solidFill>
                            <a:srgbClr val="FF0000"/>
                          </a:solidFill>
                          <a:latin typeface="Times New Roman" panose="02020603050405020304" pitchFamily="18" charset="0"/>
                          <a:cs typeface="Times New Roman" panose="02020603050405020304" pitchFamily="18" charset="0"/>
                        </a:rPr>
                        <a:t>Lão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Hạc</a:t>
                      </a:r>
                      <a:endParaRPr lang="en-US" sz="24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Lão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nghèo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thoát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cực</a:t>
                      </a:r>
                      <a:r>
                        <a:rPr lang="en-US" sz="24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tc>
                  <a:txBody>
                    <a:bodyPr/>
                    <a:lstStyle/>
                    <a:p>
                      <a:pPr algn="just"/>
                      <a:r>
                        <a:rPr lang="en-US" sz="2400">
                          <a:solidFill>
                            <a:schemeClr val="tx1"/>
                          </a:solidFill>
                          <a:latin typeface="Times New Roman" panose="02020603050405020304" pitchFamily="18" charset="0"/>
                          <a:cs typeface="Times New Roman" panose="02020603050405020304" pitchFamily="18" charset="0"/>
                        </a:rPr>
                        <a:t>Lão Hạc</a:t>
                      </a:r>
                    </a:p>
                  </a:txBody>
                  <a:tcPr>
                    <a:solidFill>
                      <a:schemeClr val="accent6">
                        <a:lumMod val="40000"/>
                        <a:lumOff val="60000"/>
                      </a:schemeClr>
                    </a:solidFill>
                  </a:tcPr>
                </a:tc>
                <a:extLst>
                  <a:ext uri="{0D108BD9-81ED-4DB2-BD59-A6C34878D82A}">
                    <a16:rowId xmlns:a16="http://schemas.microsoft.com/office/drawing/2014/main" val="10001"/>
                  </a:ext>
                </a:extLst>
              </a:tr>
              <a:tr h="881438">
                <a:tc>
                  <a:txBody>
                    <a:bodyPr/>
                    <a:lstStyle/>
                    <a:p>
                      <a:pPr algn="just"/>
                      <a:r>
                        <a:rPr lang="en-US" sz="2400" dirty="0">
                          <a:solidFill>
                            <a:srgbClr val="FF0000"/>
                          </a:solidFill>
                          <a:latin typeface="Times New Roman" panose="02020603050405020304" pitchFamily="18" charset="0"/>
                          <a:cs typeface="Times New Roman" panose="02020603050405020304" pitchFamily="18" charset="0"/>
                        </a:rPr>
                        <a:t>Hai </a:t>
                      </a:r>
                      <a:r>
                        <a:rPr lang="en-US" sz="2400" dirty="0" err="1">
                          <a:solidFill>
                            <a:srgbClr val="FF0000"/>
                          </a:solidFill>
                          <a:latin typeface="Times New Roman" panose="02020603050405020304" pitchFamily="18" charset="0"/>
                          <a:cs typeface="Times New Roman" panose="02020603050405020304" pitchFamily="18" charset="0"/>
                        </a:rPr>
                        <a:t>đứa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trẻ</a:t>
                      </a:r>
                      <a:endParaRPr lang="en-US" sz="24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nghèo</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phố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huyện</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Hai </a:t>
                      </a:r>
                      <a:r>
                        <a:rPr lang="en-US" sz="2400" dirty="0" err="1">
                          <a:solidFill>
                            <a:schemeClr val="tx1"/>
                          </a:solidFill>
                          <a:latin typeface="Times New Roman" panose="02020603050405020304" pitchFamily="18" charset="0"/>
                          <a:cs typeface="Times New Roman" panose="02020603050405020304" pitchFamily="18" charset="0"/>
                        </a:rPr>
                        <a:t>đứa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trẻ</a:t>
                      </a:r>
                      <a:r>
                        <a:rPr lang="en-US" sz="2400" dirty="0">
                          <a:solidFill>
                            <a:schemeClr val="tx1"/>
                          </a:solidFill>
                          <a:latin typeface="Times New Roman" panose="02020603050405020304" pitchFamily="18" charset="0"/>
                          <a:cs typeface="Times New Roman" panose="02020603050405020304" pitchFamily="18" charset="0"/>
                        </a:rPr>
                        <a:t> Liên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nghèo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Hà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huyện</a:t>
                      </a:r>
                      <a:r>
                        <a:rPr lang="en-US" sz="24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Liên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An</a:t>
                      </a:r>
                    </a:p>
                  </a:txBody>
                  <a:tcP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grpSp>
        <p:nvGrpSpPr>
          <p:cNvPr id="14" name="Group 13"/>
          <p:cNvGrpSpPr/>
          <p:nvPr/>
        </p:nvGrpSpPr>
        <p:grpSpPr>
          <a:xfrm>
            <a:off x="0" y="0"/>
            <a:ext cx="12209145" cy="1210945"/>
            <a:chOff x="0" y="-75321"/>
            <a:chExt cx="9157095" cy="932360"/>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2859" y="-75321"/>
              <a:ext cx="9144236" cy="564696"/>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410"/>
              <a:ext cx="7736881" cy="7196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23440"/>
              <a:ext cx="7533517" cy="8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42557823"/>
      </p:ext>
    </p:extLst>
  </p:cSld>
  <p:clrMapOvr>
    <a:masterClrMapping/>
  </p:clrMapOvr>
  <mc:AlternateContent xmlns:mc="http://schemas.openxmlformats.org/markup-compatibility/2006" xmlns:p14="http://schemas.microsoft.com/office/powerpoint/2010/main">
    <mc:Choice Requires="p14">
      <p:transition spd="slow" advClick="0" advTm="0">
        <p:cover dir="d"/>
      </p:transition>
    </mc:Choice>
    <mc:Fallback xmlns="">
      <p:transition spd="slow" advClick="0" advTm="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1"/>
          <a:stretch>
            <a:fillRect/>
          </a:stretch>
        </p:blipFill>
        <p:spPr>
          <a:xfrm>
            <a:off x="0" y="5905500"/>
            <a:ext cx="12192000" cy="952500"/>
          </a:xfrm>
          <a:prstGeom prst="rect">
            <a:avLst/>
          </a:prstGeom>
        </p:spPr>
      </p:pic>
      <p:sp>
        <p:nvSpPr>
          <p:cNvPr id="30" name="TextBox 3">
            <a:hlinkClick r:id="rId12"/>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hlinkClick r:id="rId12"/>
              </a:rPr>
              <a:t>https://www.freeppt7.com</a:t>
            </a:r>
            <a:endParaRPr kumimoji="0" lang="ko-KR" altLang="en-US"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endParaRPr>
          </a:p>
        </p:txBody>
      </p:sp>
      <p:grpSp>
        <p:nvGrpSpPr>
          <p:cNvPr id="49" name="Group 48"/>
          <p:cNvGrpSpPr/>
          <p:nvPr/>
        </p:nvGrpSpPr>
        <p:grpSpPr>
          <a:xfrm>
            <a:off x="18415" y="0"/>
            <a:ext cx="12183110" cy="865505"/>
            <a:chOff x="13095" y="-101129"/>
            <a:chExt cx="9144241" cy="668343"/>
          </a:xfrm>
        </p:grpSpPr>
        <p:sp>
          <p:nvSpPr>
            <p:cNvPr id="50" name="Freeform 3"/>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1"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2" name="Freeform 3"/>
            <p:cNvSpPr/>
            <p:nvPr/>
          </p:nvSpPr>
          <p:spPr bwMode="auto">
            <a:xfrm>
              <a:off x="1420048" y="-101129"/>
              <a:ext cx="7737288" cy="6683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4" name="Text Box 3"/>
          <p:cNvSpPr txBox="1"/>
          <p:nvPr/>
        </p:nvSpPr>
        <p:spPr>
          <a:xfrm>
            <a:off x="18415" y="822325"/>
            <a:ext cx="12192000" cy="671830"/>
          </a:xfrm>
          <a:prstGeom prst="rect">
            <a:avLst/>
          </a:prstGeom>
          <a:noFill/>
        </p:spPr>
        <p:txBody>
          <a:bodyPr wrap="square" rtlCol="0">
            <a:noAutofit/>
          </a:bodyPr>
          <a:lstStyle/>
          <a:p>
            <a:r>
              <a:rPr lang="en-US" sz="2000" b="1">
                <a:latin typeface="Times New Roman" panose="02020603050405020304" pitchFamily="18" charset="0"/>
                <a:cs typeface="Times New Roman" panose="02020603050405020304" pitchFamily="18" charset="0"/>
              </a:rPr>
              <a:t>Câu 2:</a:t>
            </a:r>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Lập bảng tóm tắt tri thức về phong cách cổ điển, phong cách hiện thực và phong cách lãng mạn (đã học ở Bài 1 và Bài 2).</a:t>
            </a:r>
          </a:p>
        </p:txBody>
      </p:sp>
      <p:graphicFrame>
        <p:nvGraphicFramePr>
          <p:cNvPr id="10" name="Table 9"/>
          <p:cNvGraphicFramePr>
            <a:graphicFrameLocks noGrp="1"/>
          </p:cNvGraphicFramePr>
          <p:nvPr>
            <p:custDataLst>
              <p:tags r:id="rId1"/>
            </p:custDataLst>
          </p:nvPr>
        </p:nvGraphicFramePr>
        <p:xfrm>
          <a:off x="0" y="1536700"/>
          <a:ext cx="12207240" cy="5288915"/>
        </p:xfrm>
        <a:graphic>
          <a:graphicData uri="http://schemas.openxmlformats.org/drawingml/2006/table">
            <a:tbl>
              <a:tblPr firstRow="1" bandRow="1">
                <a:tableStyleId>{5C22544A-7EE6-4342-B048-85BDC9FD1C3A}</a:tableStyleId>
              </a:tblPr>
              <a:tblGrid>
                <a:gridCol w="2406015">
                  <a:extLst>
                    <a:ext uri="{9D8B030D-6E8A-4147-A177-3AD203B41FA5}">
                      <a16:colId xmlns:a16="http://schemas.microsoft.com/office/drawing/2014/main" val="20000"/>
                    </a:ext>
                  </a:extLst>
                </a:gridCol>
                <a:gridCol w="5188585">
                  <a:extLst>
                    <a:ext uri="{9D8B030D-6E8A-4147-A177-3AD203B41FA5}">
                      <a16:colId xmlns:a16="http://schemas.microsoft.com/office/drawing/2014/main" val="20001"/>
                    </a:ext>
                  </a:extLst>
                </a:gridCol>
                <a:gridCol w="2157730">
                  <a:extLst>
                    <a:ext uri="{9D8B030D-6E8A-4147-A177-3AD203B41FA5}">
                      <a16:colId xmlns:a16="http://schemas.microsoft.com/office/drawing/2014/main" val="20002"/>
                    </a:ext>
                  </a:extLst>
                </a:gridCol>
                <a:gridCol w="2454910">
                  <a:extLst>
                    <a:ext uri="{9D8B030D-6E8A-4147-A177-3AD203B41FA5}">
                      <a16:colId xmlns:a16="http://schemas.microsoft.com/office/drawing/2014/main" val="20003"/>
                    </a:ext>
                  </a:extLst>
                </a:gridCol>
              </a:tblGrid>
              <a:tr h="673100">
                <a:tc>
                  <a:txBody>
                    <a:bodyPr/>
                    <a:lstStyle/>
                    <a:p>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en-US" sz="1800" dirty="0" err="1">
                          <a:solidFill>
                            <a:srgbClr val="FF0000"/>
                          </a:solidFill>
                          <a:latin typeface="Times New Roman" panose="02020603050405020304" pitchFamily="18" charset="0"/>
                          <a:cs typeface="Times New Roman" panose="02020603050405020304" pitchFamily="18" charset="0"/>
                        </a:rPr>
                        <a:t>Đặc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điểm</a:t>
                      </a:r>
                      <a:endParaRPr lang="en-US" sz="1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en-US" sz="1800" dirty="0" err="1">
                          <a:solidFill>
                            <a:srgbClr val="FF0000"/>
                          </a:solidFill>
                          <a:latin typeface="Times New Roman" panose="02020603050405020304" pitchFamily="18" charset="0"/>
                          <a:cs typeface="Times New Roman" panose="02020603050405020304" pitchFamily="18" charset="0"/>
                        </a:rPr>
                        <a:t>Thời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gian</a:t>
                      </a:r>
                      <a:endParaRPr lang="en-US" sz="1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en-US" sz="1800" dirty="0" err="1">
                          <a:solidFill>
                            <a:srgbClr val="FF0000"/>
                          </a:solidFill>
                          <a:latin typeface="Times New Roman" panose="02020603050405020304" pitchFamily="18" charset="0"/>
                          <a:cs typeface="Times New Roman" panose="02020603050405020304" pitchFamily="18" charset="0"/>
                        </a:rPr>
                        <a:t>Tác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giả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tác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phẩm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tiêu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biểu</a:t>
                      </a:r>
                      <a:endParaRPr lang="en-US" sz="1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1538605">
                <a:tc>
                  <a:txBody>
                    <a:bodyPr/>
                    <a:lstStyle/>
                    <a:p>
                      <a:r>
                        <a:rPr lang="en-US" sz="1800" dirty="0">
                          <a:solidFill>
                            <a:srgbClr val="0000FF"/>
                          </a:solidFill>
                          <a:latin typeface="Times New Roman" panose="02020603050405020304" pitchFamily="18" charset="0"/>
                          <a:cs typeface="Times New Roman" panose="02020603050405020304" pitchFamily="18" charset="0"/>
                        </a:rPr>
                        <a:t>Phong </a:t>
                      </a:r>
                      <a:r>
                        <a:rPr lang="en-US" sz="1800" dirty="0" err="1">
                          <a:solidFill>
                            <a:srgbClr val="0000FF"/>
                          </a:solidFill>
                          <a:latin typeface="Times New Roman" panose="02020603050405020304" pitchFamily="18" charset="0"/>
                          <a:cs typeface="Times New Roman" panose="02020603050405020304" pitchFamily="18" charset="0"/>
                        </a:rPr>
                        <a:t>cách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cổ</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điển</a:t>
                      </a:r>
                      <a:endParaRPr lang="en-US" sz="18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1"/>
                  </a:ext>
                </a:extLst>
              </a:tr>
              <a:tr h="1250315">
                <a:tc>
                  <a:txBody>
                    <a:bodyPr/>
                    <a:lstStyle/>
                    <a:p>
                      <a:r>
                        <a:rPr lang="en-US" sz="1800">
                          <a:solidFill>
                            <a:srgbClr val="0000FF"/>
                          </a:solidFill>
                          <a:latin typeface="Times New Roman" panose="02020603050405020304" pitchFamily="18" charset="0"/>
                          <a:cs typeface="Times New Roman" panose="02020603050405020304" pitchFamily="18" charset="0"/>
                        </a:rPr>
                        <a:t>Phong cách lãng mạn</a:t>
                      </a:r>
                    </a:p>
                  </a:txBody>
                  <a:tcPr>
                    <a:solidFill>
                      <a:schemeClr val="accent6">
                        <a:lumMod val="40000"/>
                        <a:lumOff val="60000"/>
                      </a:schemeClr>
                    </a:solidFill>
                  </a:tcPr>
                </a:tc>
                <a:tc>
                  <a:txBody>
                    <a:bodyPr/>
                    <a:lstStyle/>
                    <a:p>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2"/>
                  </a:ext>
                </a:extLst>
              </a:tr>
              <a:tr h="1826895">
                <a:tc>
                  <a:txBody>
                    <a:bodyPr/>
                    <a:lstStyle/>
                    <a:p>
                      <a:pPr>
                        <a:buNone/>
                      </a:pPr>
                      <a:r>
                        <a:rPr lang="en-US" sz="1800" dirty="0">
                          <a:solidFill>
                            <a:srgbClr val="0000FF"/>
                          </a:solidFill>
                          <a:latin typeface="Times New Roman" panose="02020603050405020304" pitchFamily="18" charset="0"/>
                          <a:cs typeface="Times New Roman" panose="02020603050405020304" pitchFamily="18" charset="0"/>
                        </a:rPr>
                        <a:t>Phong </a:t>
                      </a:r>
                      <a:r>
                        <a:rPr lang="en-US" sz="1800" dirty="0" err="1">
                          <a:solidFill>
                            <a:srgbClr val="0000FF"/>
                          </a:solidFill>
                          <a:latin typeface="Times New Roman" panose="02020603050405020304" pitchFamily="18" charset="0"/>
                          <a:cs typeface="Times New Roman" panose="02020603050405020304" pitchFamily="18" charset="0"/>
                        </a:rPr>
                        <a:t>cách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hiện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thực</a:t>
                      </a:r>
                      <a:endParaRPr lang="en-US" sz="18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buNone/>
                      </a:pPr>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buNone/>
                      </a:pPr>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buNone/>
                      </a:pP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3"/>
                  </a:ext>
                </a:extLst>
              </a:tr>
            </a:tbl>
          </a:graphicData>
        </a:graphic>
      </p:graphicFrame>
      <p:grpSp>
        <p:nvGrpSpPr>
          <p:cNvPr id="14" name="Group 13"/>
          <p:cNvGrpSpPr/>
          <p:nvPr/>
        </p:nvGrpSpPr>
        <p:grpSpPr>
          <a:xfrm>
            <a:off x="18415" y="130810"/>
            <a:ext cx="12192000" cy="802640"/>
            <a:chOff x="0" y="-186265"/>
            <a:chExt cx="9144236" cy="1043147"/>
          </a:xfrm>
        </p:grpSpPr>
        <p:sp>
          <p:nvSpPr>
            <p:cNvPr id="16" name="Freeform 15"/>
            <p:cNvSpPr/>
            <p:nvPr>
              <p:custDataLst>
                <p:tags r:id="rId2"/>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185913"/>
              <a:ext cx="404347" cy="841893"/>
              <a:chOff x="908603" y="-167782"/>
              <a:chExt cx="539129" cy="924509"/>
            </a:xfrm>
          </p:grpSpPr>
          <p:sp>
            <p:nvSpPr>
              <p:cNvPr id="20" name="Freeform 4"/>
              <p:cNvSpPr/>
              <p:nvPr>
                <p:custDataLst>
                  <p:tags r:id="rId7"/>
                </p:custDataLst>
              </p:nvPr>
            </p:nvSpPr>
            <p:spPr bwMode="auto">
              <a:xfrm>
                <a:off x="1135939" y="-165251"/>
                <a:ext cx="311793" cy="921978"/>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8"/>
                </p:custDataLst>
              </p:nvPr>
            </p:nvSpPr>
            <p:spPr bwMode="auto">
              <a:xfrm>
                <a:off x="908603" y="-167782"/>
                <a:ext cx="259087" cy="924509"/>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3"/>
              </p:custDataLst>
            </p:nvPr>
          </p:nvSpPr>
          <p:spPr bwMode="auto">
            <a:xfrm>
              <a:off x="666767" y="-185497"/>
              <a:ext cx="579611" cy="752019"/>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4"/>
              </p:custDataLst>
            </p:nvPr>
          </p:nvSpPr>
          <p:spPr>
            <a:xfrm>
              <a:off x="666767" y="-98696"/>
              <a:ext cx="539605" cy="600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5"/>
              </p:custDataLst>
            </p:nvPr>
          </p:nvSpPr>
          <p:spPr>
            <a:xfrm>
              <a:off x="0" y="-186265"/>
              <a:ext cx="631524" cy="75278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6"/>
              </p:custDataLst>
            </p:nvPr>
          </p:nvSpPr>
          <p:spPr>
            <a:xfrm>
              <a:off x="1610719" y="233800"/>
              <a:ext cx="7533517" cy="623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plus(in)">
                                      <p:cBhvr>
                                        <p:cTn id="7" dur="2000"/>
                                        <p:tgtEl>
                                          <p:spTgt spid="49"/>
                                        </p:tgtEl>
                                      </p:cBhvr>
                                    </p:animEffect>
                                  </p:childTnLst>
                                </p:cTn>
                              </p:par>
                              <p:par>
                                <p:cTn id="8" presetID="1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plus(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ox(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1"/>
          <a:stretch>
            <a:fillRect/>
          </a:stretch>
        </p:blipFill>
        <p:spPr>
          <a:xfrm>
            <a:off x="0" y="5905500"/>
            <a:ext cx="12192000" cy="952500"/>
          </a:xfrm>
          <a:prstGeom prst="rect">
            <a:avLst/>
          </a:prstGeom>
        </p:spPr>
      </p:pic>
      <p:sp>
        <p:nvSpPr>
          <p:cNvPr id="30" name="TextBox 3">
            <a:hlinkClick r:id="rId12"/>
          </p:cNvPr>
          <p:cNvSpPr txBox="1"/>
          <p:nvPr/>
        </p:nvSpPr>
        <p:spPr>
          <a:xfrm>
            <a:off x="6465336" y="6588894"/>
            <a:ext cx="51696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hlinkClick r:id="rId12"/>
              </a:rPr>
              <a:t>https://www.freeppt7.com</a:t>
            </a:r>
            <a:endParaRPr kumimoji="0" lang="ko-KR" altLang="en-US" sz="1000" b="0" i="0" u="none" strike="noStrike" kern="1200" cap="none" spc="0" normalizeH="0" baseline="0" noProof="0" dirty="0">
              <a:ln>
                <a:noFill/>
              </a:ln>
              <a:solidFill>
                <a:srgbClr val="86B06A"/>
              </a:solidFill>
              <a:effectLst/>
              <a:uLnTx/>
              <a:uFillTx/>
              <a:latin typeface="Microsoft YaHei" panose="020B0503020204020204" charset="-122"/>
              <a:cs typeface="Arial" panose="020B0604020202020204" pitchFamily="34" charset="0"/>
            </a:endParaRPr>
          </a:p>
        </p:txBody>
      </p:sp>
      <p:grpSp>
        <p:nvGrpSpPr>
          <p:cNvPr id="49" name="Group 48"/>
          <p:cNvGrpSpPr/>
          <p:nvPr/>
        </p:nvGrpSpPr>
        <p:grpSpPr>
          <a:xfrm>
            <a:off x="18415" y="0"/>
            <a:ext cx="12183110" cy="865505"/>
            <a:chOff x="13095" y="-101129"/>
            <a:chExt cx="9144241" cy="668343"/>
          </a:xfrm>
        </p:grpSpPr>
        <p:sp>
          <p:nvSpPr>
            <p:cNvPr id="50" name="Freeform 3"/>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1"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2" name="Freeform 3"/>
            <p:cNvSpPr/>
            <p:nvPr/>
          </p:nvSpPr>
          <p:spPr bwMode="auto">
            <a:xfrm>
              <a:off x="1420048" y="-101129"/>
              <a:ext cx="7737288" cy="6683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4" name="Text Box 3"/>
          <p:cNvSpPr txBox="1"/>
          <p:nvPr/>
        </p:nvSpPr>
        <p:spPr>
          <a:xfrm>
            <a:off x="18415" y="822325"/>
            <a:ext cx="12192000" cy="67183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2:</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Lập bảng tóm tắt tri thức về phong cách cổ điển, phong cách hiện thực và phong cách lãng mạn (đã học ở Bài 1 và Bài 2).</a:t>
            </a:r>
          </a:p>
        </p:txBody>
      </p:sp>
      <p:graphicFrame>
        <p:nvGraphicFramePr>
          <p:cNvPr id="10" name="Table 9"/>
          <p:cNvGraphicFramePr>
            <a:graphicFrameLocks noGrp="1"/>
          </p:cNvGraphicFramePr>
          <p:nvPr>
            <p:custDataLst>
              <p:tags r:id="rId1"/>
            </p:custDataLst>
          </p:nvPr>
        </p:nvGraphicFramePr>
        <p:xfrm>
          <a:off x="0" y="1536700"/>
          <a:ext cx="12207240" cy="5459095"/>
        </p:xfrm>
        <a:graphic>
          <a:graphicData uri="http://schemas.openxmlformats.org/drawingml/2006/table">
            <a:tbl>
              <a:tblPr firstRow="1" bandRow="1">
                <a:tableStyleId>{5C22544A-7EE6-4342-B048-85BDC9FD1C3A}</a:tableStyleId>
              </a:tblPr>
              <a:tblGrid>
                <a:gridCol w="1636776">
                  <a:extLst>
                    <a:ext uri="{9D8B030D-6E8A-4147-A177-3AD203B41FA5}">
                      <a16:colId xmlns:a16="http://schemas.microsoft.com/office/drawing/2014/main" val="20000"/>
                    </a:ext>
                  </a:extLst>
                </a:gridCol>
                <a:gridCol w="5957824">
                  <a:extLst>
                    <a:ext uri="{9D8B030D-6E8A-4147-A177-3AD203B41FA5}">
                      <a16:colId xmlns:a16="http://schemas.microsoft.com/office/drawing/2014/main" val="20001"/>
                    </a:ext>
                  </a:extLst>
                </a:gridCol>
                <a:gridCol w="2157730">
                  <a:extLst>
                    <a:ext uri="{9D8B030D-6E8A-4147-A177-3AD203B41FA5}">
                      <a16:colId xmlns:a16="http://schemas.microsoft.com/office/drawing/2014/main" val="20002"/>
                    </a:ext>
                  </a:extLst>
                </a:gridCol>
                <a:gridCol w="2454910">
                  <a:extLst>
                    <a:ext uri="{9D8B030D-6E8A-4147-A177-3AD203B41FA5}">
                      <a16:colId xmlns:a16="http://schemas.microsoft.com/office/drawing/2014/main" val="20003"/>
                    </a:ext>
                  </a:extLst>
                </a:gridCol>
              </a:tblGrid>
              <a:tr h="673100">
                <a:tc>
                  <a:txBody>
                    <a:bodyPr/>
                    <a:lstStyle/>
                    <a:p>
                      <a:endParaRPr lang="en-US" sz="1800">
                        <a:solidFill>
                          <a:schemeClr val="tx1"/>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1800" dirty="0" err="1">
                          <a:solidFill>
                            <a:srgbClr val="0000FF"/>
                          </a:solidFill>
                          <a:latin typeface="Times New Roman" panose="02020603050405020304" pitchFamily="18" charset="0"/>
                          <a:cs typeface="Times New Roman" panose="02020603050405020304" pitchFamily="18" charset="0"/>
                        </a:rPr>
                        <a:t>Đặc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điểm</a:t>
                      </a:r>
                      <a:endParaRPr lang="en-US" sz="18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1800" dirty="0" err="1">
                          <a:solidFill>
                            <a:srgbClr val="0000FF"/>
                          </a:solidFill>
                          <a:latin typeface="Times New Roman" panose="02020603050405020304" pitchFamily="18" charset="0"/>
                          <a:cs typeface="Times New Roman" panose="02020603050405020304" pitchFamily="18" charset="0"/>
                        </a:rPr>
                        <a:t>Thời</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gian</a:t>
                      </a:r>
                      <a:endParaRPr lang="en-US" sz="18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1800" dirty="0" err="1">
                          <a:solidFill>
                            <a:srgbClr val="0000FF"/>
                          </a:solidFill>
                          <a:latin typeface="Times New Roman" panose="02020603050405020304" pitchFamily="18" charset="0"/>
                          <a:cs typeface="Times New Roman" panose="02020603050405020304" pitchFamily="18" charset="0"/>
                        </a:rPr>
                        <a:t>Tác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giả</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tác</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phẩm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tiêu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biểu</a:t>
                      </a:r>
                      <a:endParaRPr lang="en-US" sz="1800" dirty="0">
                        <a:solidFill>
                          <a:srgbClr val="0000FF"/>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1538605">
                <a:tc>
                  <a:txBody>
                    <a:bodyPr/>
                    <a:lstStyle/>
                    <a:p>
                      <a:pPr algn="just"/>
                      <a:r>
                        <a:rPr lang="en-US" sz="2000" dirty="0">
                          <a:solidFill>
                            <a:srgbClr val="FF0000"/>
                          </a:solidFill>
                          <a:latin typeface="Times New Roman" panose="02020603050405020304" pitchFamily="18" charset="0"/>
                          <a:cs typeface="Times New Roman" panose="02020603050405020304" pitchFamily="18" charset="0"/>
                        </a:rPr>
                        <a:t>Phong </a:t>
                      </a:r>
                      <a:r>
                        <a:rPr lang="en-US" sz="2000" dirty="0" err="1">
                          <a:solidFill>
                            <a:srgbClr val="FF0000"/>
                          </a:solidFill>
                          <a:latin typeface="Times New Roman" panose="02020603050405020304" pitchFamily="18" charset="0"/>
                          <a:cs typeface="Times New Roman" panose="02020603050405020304" pitchFamily="18" charset="0"/>
                        </a:rPr>
                        <a:t>cách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cổ</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điển</a:t>
                      </a:r>
                      <a:endParaRPr lang="en-US" sz="2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khuôn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mẫu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chuẩn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tưởng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thuật</a:t>
                      </a:r>
                      <a:r>
                        <a:rPr lang="en-US" sz="2000" dirty="0">
                          <a:solidFill>
                            <a:schemeClr val="tx1"/>
                          </a:solidFill>
                          <a:latin typeface="Times New Roman" panose="02020603050405020304" pitchFamily="18" charset="0"/>
                          <a:cs typeface="Times New Roman" panose="02020603050405020304" pitchFamily="18" charset="0"/>
                        </a:rPr>
                        <a:t>.</a:t>
                      </a:r>
                    </a:p>
                    <a:p>
                      <a:pPr algn="just"/>
                      <a:r>
                        <a:rPr lang="en-US" sz="2000" dirty="0">
                          <a:solidFill>
                            <a:schemeClr val="tx1"/>
                          </a:solidFill>
                          <a:latin typeface="Times New Roman" panose="02020603050405020304" pitchFamily="18" charset="0"/>
                          <a:cs typeface="Times New Roman" panose="02020603050405020304" pitchFamily="18" charset="0"/>
                        </a:rPr>
                        <a:t>- Ở Trung </a:t>
                      </a:r>
                      <a:r>
                        <a:rPr lang="en-US" sz="2000" dirty="0" err="1">
                          <a:solidFill>
                            <a:schemeClr val="tx1"/>
                          </a:solidFill>
                          <a:latin typeface="Times New Roman" panose="02020603050405020304" pitchFamily="18" charset="0"/>
                          <a:cs typeface="Times New Roman" panose="02020603050405020304" pitchFamily="18" charset="0"/>
                        </a:rPr>
                        <a:t>Quốc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Việt</a:t>
                      </a:r>
                      <a:r>
                        <a:rPr lang="en-US" sz="2000" dirty="0">
                          <a:solidFill>
                            <a:schemeClr val="tx1"/>
                          </a:solidFill>
                          <a:latin typeface="Times New Roman" panose="02020603050405020304" pitchFamily="18" charset="0"/>
                          <a:cs typeface="Times New Roman" panose="02020603050405020304" pitchFamily="18" charset="0"/>
                        </a:rPr>
                        <a:t> Nam, </a:t>
                      </a:r>
                      <a:r>
                        <a:rPr lang="en-US" sz="2000" dirty="0" err="1">
                          <a:solidFill>
                            <a:schemeClr val="tx1"/>
                          </a:solidFill>
                          <a:latin typeface="Times New Roman" panose="02020603050405020304" pitchFamily="18" charset="0"/>
                          <a:cs typeface="Times New Roman" panose="02020603050405020304" pitchFamily="18" charset="0"/>
                        </a:rPr>
                        <a:t>phong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cổ</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gắn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niệm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hợp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giàu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giàu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cố</a:t>
                      </a:r>
                      <a:r>
                        <a:rPr lang="en-US" sz="20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tc>
                  <a:txBody>
                    <a:bodyPr/>
                    <a:lstStyle/>
                    <a:p>
                      <a:pPr algn="just"/>
                      <a:r>
                        <a:rPr lang="en-US" sz="2000">
                          <a:solidFill>
                            <a:schemeClr val="tx1"/>
                          </a:solidFill>
                          <a:latin typeface="Times New Roman" panose="02020603050405020304" pitchFamily="18" charset="0"/>
                          <a:cs typeface="Times New Roman" panose="02020603050405020304" pitchFamily="18" charset="0"/>
                        </a:rPr>
                        <a:t>Chủ yếu ở thời kì văn học Trung đại.</a:t>
                      </a:r>
                    </a:p>
                  </a:txBody>
                  <a:tcPr>
                    <a:solidFill>
                      <a:schemeClr val="accent6">
                        <a:lumMod val="40000"/>
                        <a:lumOff val="60000"/>
                      </a:schemeClr>
                    </a:solidFill>
                  </a:tcPr>
                </a:tc>
                <a:tc>
                  <a:txBody>
                    <a:bodyPr/>
                    <a:lstStyle/>
                    <a:p>
                      <a:pPr algn="just"/>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Đường</a:t>
                      </a:r>
                      <a:r>
                        <a:rPr lang="en-US" sz="2000" dirty="0">
                          <a:solidFill>
                            <a:schemeClr val="tx1"/>
                          </a:solidFill>
                          <a:latin typeface="Times New Roman" panose="02020603050405020304" pitchFamily="18" charset="0"/>
                          <a:cs typeface="Times New Roman" panose="02020603050405020304" pitchFamily="18" charset="0"/>
                        </a:rPr>
                        <a:t> Trung </a:t>
                      </a:r>
                      <a:r>
                        <a:rPr lang="en-US" sz="2000" dirty="0" err="1">
                          <a:solidFill>
                            <a:schemeClr val="tx1"/>
                          </a:solidFill>
                          <a:latin typeface="Times New Roman" panose="02020603050405020304" pitchFamily="18" charset="0"/>
                          <a:cs typeface="Times New Roman" panose="02020603050405020304" pitchFamily="18" charset="0"/>
                        </a:rPr>
                        <a:t>Quốc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Trung </a:t>
                      </a:r>
                      <a:r>
                        <a:rPr lang="en-US" sz="2000" dirty="0" err="1">
                          <a:solidFill>
                            <a:schemeClr val="tx1"/>
                          </a:solidFill>
                          <a:latin typeface="Times New Roman" panose="02020603050405020304" pitchFamily="18" charset="0"/>
                          <a:cs typeface="Times New Roman" panose="02020603050405020304" pitchFamily="18" charset="0"/>
                        </a:rPr>
                        <a:t>đại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Việt</a:t>
                      </a:r>
                      <a:r>
                        <a:rPr lang="en-US" sz="2000" dirty="0">
                          <a:solidFill>
                            <a:schemeClr val="tx1"/>
                          </a:solidFill>
                          <a:latin typeface="Times New Roman" panose="02020603050405020304" pitchFamily="18" charset="0"/>
                          <a:cs typeface="Times New Roman" panose="02020603050405020304" pitchFamily="18" charset="0"/>
                        </a:rPr>
                        <a:t> Nam</a:t>
                      </a:r>
                    </a:p>
                  </a:txBody>
                  <a:tcPr>
                    <a:solidFill>
                      <a:schemeClr val="accent6">
                        <a:lumMod val="40000"/>
                        <a:lumOff val="60000"/>
                      </a:schemeClr>
                    </a:solidFill>
                  </a:tcPr>
                </a:tc>
                <a:extLst>
                  <a:ext uri="{0D108BD9-81ED-4DB2-BD59-A6C34878D82A}">
                    <a16:rowId xmlns:a16="http://schemas.microsoft.com/office/drawing/2014/main" val="10001"/>
                  </a:ext>
                </a:extLst>
              </a:tr>
              <a:tr h="1250315">
                <a:tc>
                  <a:txBody>
                    <a:bodyPr/>
                    <a:lstStyle/>
                    <a:p>
                      <a:pPr algn="just"/>
                      <a:r>
                        <a:rPr lang="en-US" sz="2000">
                          <a:solidFill>
                            <a:srgbClr val="FF0000"/>
                          </a:solidFill>
                          <a:latin typeface="Times New Roman" panose="02020603050405020304" pitchFamily="18" charset="0"/>
                          <a:cs typeface="Times New Roman" panose="02020603050405020304" pitchFamily="18" charset="0"/>
                        </a:rPr>
                        <a:t>Phong cách lãng mạn</a:t>
                      </a:r>
                    </a:p>
                  </a:txBody>
                  <a:tcPr>
                    <a:solidFill>
                      <a:schemeClr val="accent6">
                        <a:lumMod val="40000"/>
                        <a:lumOff val="60000"/>
                      </a:schemeClr>
                    </a:solidFill>
                  </a:tcPr>
                </a:tc>
                <a:tc>
                  <a:txBody>
                    <a:bodyPr/>
                    <a:lstStyle/>
                    <a:p>
                      <a:pPr algn="just"/>
                      <a:r>
                        <a:rPr lang="en-US" sz="2000">
                          <a:solidFill>
                            <a:schemeClr val="tx1"/>
                          </a:solidFill>
                          <a:latin typeface="Times New Roman" panose="02020603050405020304" pitchFamily="18" charset="0"/>
                          <a:cs typeface="Times New Roman" panose="02020603050405020304" pitchFamily="18" charset="0"/>
                        </a:rPr>
                        <a:t>- Đề cao cảm xúc và trí tưởng tượng của con người, có khuynh hướng phá vỡ các quy phạm nhằm giải phóng con người cá nhân, bộc lộ cá tính một cách tự do nhất</a:t>
                      </a:r>
                    </a:p>
                  </a:txBody>
                  <a:tcPr>
                    <a:solidFill>
                      <a:schemeClr val="accent6">
                        <a:lumMod val="40000"/>
                        <a:lumOff val="60000"/>
                      </a:schemeClr>
                    </a:solidFill>
                  </a:tcPr>
                </a:tc>
                <a:tc>
                  <a:txBody>
                    <a:bodyPr/>
                    <a:lstStyle/>
                    <a:p>
                      <a:pPr algn="just"/>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năm</a:t>
                      </a:r>
                      <a:r>
                        <a:rPr lang="en-US" sz="2000" dirty="0">
                          <a:solidFill>
                            <a:schemeClr val="tx1"/>
                          </a:solidFill>
                          <a:latin typeface="Times New Roman" panose="02020603050405020304" pitchFamily="18" charset="0"/>
                          <a:cs typeface="Times New Roman" panose="02020603050405020304" pitchFamily="18" charset="0"/>
                        </a:rPr>
                        <a:t> 1930 – 1945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mới</a:t>
                      </a:r>
                      <a:r>
                        <a:rPr lang="en-US" sz="20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tc>
                  <a:txBody>
                    <a:bodyPr/>
                    <a:lstStyle/>
                    <a:p>
                      <a:pPr algn="just"/>
                      <a:r>
                        <a:rPr lang="en-US" sz="2000" dirty="0" err="1">
                          <a:solidFill>
                            <a:schemeClr val="tx1"/>
                          </a:solidFill>
                          <a:latin typeface="Times New Roman" panose="02020603050405020304" pitchFamily="18" charset="0"/>
                          <a:cs typeface="Times New Roman" panose="02020603050405020304" pitchFamily="18" charset="0"/>
                        </a:rPr>
                        <a:t>Thê</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Lữ</a:t>
                      </a:r>
                      <a:r>
                        <a:rPr lang="en-US" sz="2000" dirty="0">
                          <a:solidFill>
                            <a:schemeClr val="tx1"/>
                          </a:solidFill>
                          <a:latin typeface="Times New Roman" panose="02020603050405020304" pitchFamily="18" charset="0"/>
                          <a:cs typeface="Times New Roman" panose="02020603050405020304" pitchFamily="18" charset="0"/>
                        </a:rPr>
                        <a:t>, Xuân </a:t>
                      </a:r>
                      <a:r>
                        <a:rPr lang="en-US" sz="2000" dirty="0" err="1">
                          <a:solidFill>
                            <a:schemeClr val="tx1"/>
                          </a:solidFill>
                          <a:latin typeface="Times New Roman" panose="02020603050405020304" pitchFamily="18" charset="0"/>
                          <a:cs typeface="Times New Roman" panose="02020603050405020304" pitchFamily="18" charset="0"/>
                        </a:rPr>
                        <a:t>Diệu</a:t>
                      </a:r>
                      <a:r>
                        <a:rPr lang="en-US" sz="2000" dirty="0">
                          <a:solidFill>
                            <a:schemeClr val="tx1"/>
                          </a:solidFill>
                          <a:latin typeface="Times New Roman" panose="02020603050405020304" pitchFamily="18" charset="0"/>
                          <a:cs typeface="Times New Roman" panose="02020603050405020304" pitchFamily="18" charset="0"/>
                        </a:rPr>
                        <a:t>, Huy </a:t>
                      </a:r>
                      <a:r>
                        <a:rPr lang="en-US" sz="2000" dirty="0" err="1">
                          <a:solidFill>
                            <a:schemeClr val="tx1"/>
                          </a:solidFill>
                          <a:latin typeface="Times New Roman" panose="02020603050405020304" pitchFamily="18" charset="0"/>
                          <a:cs typeface="Times New Roman" panose="02020603050405020304" pitchFamily="18" charset="0"/>
                        </a:rPr>
                        <a:t>Cận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Nguyễn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Bính</a:t>
                      </a:r>
                      <a:r>
                        <a:rPr lang="en-US" sz="20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extLst>
                  <a:ext uri="{0D108BD9-81ED-4DB2-BD59-A6C34878D82A}">
                    <a16:rowId xmlns:a16="http://schemas.microsoft.com/office/drawing/2014/main" val="10002"/>
                  </a:ext>
                </a:extLst>
              </a:tr>
              <a:tr h="1826895">
                <a:tc>
                  <a:txBody>
                    <a:bodyPr/>
                    <a:lstStyle/>
                    <a:p>
                      <a:pPr algn="just">
                        <a:buNone/>
                      </a:pPr>
                      <a:r>
                        <a:rPr lang="en-US" sz="2000" dirty="0">
                          <a:solidFill>
                            <a:srgbClr val="FF0000"/>
                          </a:solidFill>
                          <a:latin typeface="Times New Roman" panose="02020603050405020304" pitchFamily="18" charset="0"/>
                          <a:cs typeface="Times New Roman" panose="02020603050405020304" pitchFamily="18" charset="0"/>
                        </a:rPr>
                        <a:t>Phong </a:t>
                      </a:r>
                      <a:r>
                        <a:rPr lang="en-US" sz="2000" dirty="0" err="1">
                          <a:solidFill>
                            <a:srgbClr val="FF0000"/>
                          </a:solidFill>
                          <a:latin typeface="Times New Roman" panose="02020603050405020304" pitchFamily="18" charset="0"/>
                          <a:cs typeface="Times New Roman" panose="02020603050405020304" pitchFamily="18" charset="0"/>
                        </a:rPr>
                        <a:t>cách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thực</a:t>
                      </a:r>
                      <a:endParaRPr lang="en-US" sz="2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buNone/>
                      </a:pPr>
                      <a:r>
                        <a:rPr lang="en-US" sz="2000">
                          <a:solidFill>
                            <a:schemeClr val="tx1"/>
                          </a:solidFill>
                          <a:latin typeface="Times New Roman" panose="02020603050405020304" pitchFamily="18" charset="0"/>
                          <a:cs typeface="Times New Roman" panose="02020603050405020304" pitchFamily="18" charset="0"/>
                        </a:rPr>
                        <a:t>- Chú trọng việc khắc họa chính xác, tỉ mỉ những bức tranh chân thực về cuộc sống, môi trường, xã hội với cảm hứng phê phán, bóc trần và phủ nhận thực tại. Đề tài gắn với cuộc sống hằng ngày, nhân vật thường điển hình cho một hoàn cảnh, một tính cách, một số phận trong xã hội.</a:t>
                      </a:r>
                    </a:p>
                  </a:txBody>
                  <a:tcPr>
                    <a:solidFill>
                      <a:schemeClr val="accent6">
                        <a:lumMod val="40000"/>
                        <a:lumOff val="60000"/>
                      </a:schemeClr>
                    </a:solidFill>
                  </a:tcPr>
                </a:tc>
                <a:tc>
                  <a:txBody>
                    <a:bodyPr/>
                    <a:lstStyle/>
                    <a:p>
                      <a:pPr algn="just">
                        <a:buNone/>
                      </a:pPr>
                      <a:r>
                        <a:rPr lang="en-US" sz="2000">
                          <a:solidFill>
                            <a:schemeClr val="tx1"/>
                          </a:solidFill>
                          <a:latin typeface="Times New Roman" panose="02020603050405020304" pitchFamily="18" charset="0"/>
                          <a:cs typeface="Times New Roman" panose="02020603050405020304" pitchFamily="18" charset="0"/>
                        </a:rPr>
                        <a:t>Khoảng những năm 1930 - 1945</a:t>
                      </a:r>
                    </a:p>
                  </a:txBody>
                  <a:tcPr>
                    <a:solidFill>
                      <a:schemeClr val="accent6">
                        <a:lumMod val="40000"/>
                        <a:lumOff val="60000"/>
                      </a:schemeClr>
                    </a:solidFill>
                  </a:tcPr>
                </a:tc>
                <a:tc>
                  <a:txBody>
                    <a:bodyPr/>
                    <a:lstStyle/>
                    <a:p>
                      <a:pPr algn="just">
                        <a:buNone/>
                      </a:pPr>
                      <a:r>
                        <a:rPr lang="en-US" sz="2000" dirty="0">
                          <a:solidFill>
                            <a:schemeClr val="tx1"/>
                          </a:solidFill>
                          <a:latin typeface="Times New Roman" panose="02020603050405020304" pitchFamily="18" charset="0"/>
                          <a:cs typeface="Times New Roman" panose="02020603050405020304" pitchFamily="18" charset="0"/>
                        </a:rPr>
                        <a:t>Nam Cao, Ngô </a:t>
                      </a:r>
                      <a:r>
                        <a:rPr lang="en-US" sz="2000" dirty="0" err="1">
                          <a:solidFill>
                            <a:schemeClr val="tx1"/>
                          </a:solidFill>
                          <a:latin typeface="Times New Roman" panose="02020603050405020304" pitchFamily="18" charset="0"/>
                          <a:cs typeface="Times New Roman" panose="02020603050405020304" pitchFamily="18" charset="0"/>
                        </a:rPr>
                        <a:t>Tất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a:t>
                      </a:r>
                      <a:r>
                        <a:rPr lang="en-US" sz="2000" dirty="0">
                          <a:solidFill>
                            <a:schemeClr val="tx1"/>
                          </a:solidFill>
                          <a:latin typeface="Times New Roman" panose="02020603050405020304" pitchFamily="18" charset="0"/>
                          <a:cs typeface="Times New Roman" panose="02020603050405020304" pitchFamily="18" charset="0"/>
                        </a:rPr>
                        <a:t>,  Vũ </a:t>
                      </a:r>
                      <a:r>
                        <a:rPr lang="en-US" sz="2000" dirty="0" err="1">
                          <a:solidFill>
                            <a:schemeClr val="tx1"/>
                          </a:solidFill>
                          <a:latin typeface="Times New Roman" panose="02020603050405020304" pitchFamily="18" charset="0"/>
                          <a:cs typeface="Times New Roman" panose="02020603050405020304" pitchFamily="18" charset="0"/>
                        </a:rPr>
                        <a:t>Trọng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Phụng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Nguyễn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Hoan</a:t>
                      </a:r>
                      <a:r>
                        <a:rPr lang="en-US" sz="2000" dirty="0">
                          <a:solidFill>
                            <a:schemeClr val="tx1"/>
                          </a:solidFill>
                          <a:latin typeface="Times New Roman" panose="02020603050405020304" pitchFamily="18" charset="0"/>
                          <a:cs typeface="Times New Roman" panose="02020603050405020304" pitchFamily="18" charset="0"/>
                        </a:rPr>
                        <a:t>,...</a:t>
                      </a:r>
                    </a:p>
                  </a:txBody>
                  <a:tcPr>
                    <a:solidFill>
                      <a:schemeClr val="accent6">
                        <a:lumMod val="40000"/>
                        <a:lumOff val="60000"/>
                      </a:schemeClr>
                    </a:solidFill>
                  </a:tcPr>
                </a:tc>
                <a:extLst>
                  <a:ext uri="{0D108BD9-81ED-4DB2-BD59-A6C34878D82A}">
                    <a16:rowId xmlns:a16="http://schemas.microsoft.com/office/drawing/2014/main" val="10003"/>
                  </a:ext>
                </a:extLst>
              </a:tr>
            </a:tbl>
          </a:graphicData>
        </a:graphic>
      </p:graphicFrame>
      <p:grpSp>
        <p:nvGrpSpPr>
          <p:cNvPr id="14" name="Group 13"/>
          <p:cNvGrpSpPr/>
          <p:nvPr/>
        </p:nvGrpSpPr>
        <p:grpSpPr>
          <a:xfrm>
            <a:off x="18415" y="130810"/>
            <a:ext cx="12192000" cy="802640"/>
            <a:chOff x="0" y="-186265"/>
            <a:chExt cx="9144236" cy="1043147"/>
          </a:xfrm>
        </p:grpSpPr>
        <p:sp>
          <p:nvSpPr>
            <p:cNvPr id="16" name="Freeform 15"/>
            <p:cNvSpPr/>
            <p:nvPr>
              <p:custDataLst>
                <p:tags r:id="rId2"/>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185913"/>
              <a:ext cx="404347" cy="841893"/>
              <a:chOff x="908603" y="-167782"/>
              <a:chExt cx="539129" cy="924509"/>
            </a:xfrm>
          </p:grpSpPr>
          <p:sp>
            <p:nvSpPr>
              <p:cNvPr id="20" name="Freeform 4"/>
              <p:cNvSpPr/>
              <p:nvPr>
                <p:custDataLst>
                  <p:tags r:id="rId7"/>
                </p:custDataLst>
              </p:nvPr>
            </p:nvSpPr>
            <p:spPr bwMode="auto">
              <a:xfrm>
                <a:off x="1135939" y="-165251"/>
                <a:ext cx="311793" cy="921978"/>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8"/>
                </p:custDataLst>
              </p:nvPr>
            </p:nvSpPr>
            <p:spPr bwMode="auto">
              <a:xfrm>
                <a:off x="908603" y="-167782"/>
                <a:ext cx="259087" cy="924509"/>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3"/>
              </p:custDataLst>
            </p:nvPr>
          </p:nvSpPr>
          <p:spPr bwMode="auto">
            <a:xfrm>
              <a:off x="666767" y="-185497"/>
              <a:ext cx="579611" cy="752019"/>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4"/>
              </p:custDataLst>
            </p:nvPr>
          </p:nvSpPr>
          <p:spPr>
            <a:xfrm>
              <a:off x="666767" y="-98696"/>
              <a:ext cx="539605" cy="600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5"/>
              </p:custDataLst>
            </p:nvPr>
          </p:nvSpPr>
          <p:spPr>
            <a:xfrm>
              <a:off x="0" y="-186265"/>
              <a:ext cx="631524" cy="75278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6"/>
              </p:custDataLst>
            </p:nvPr>
          </p:nvSpPr>
          <p:spPr>
            <a:xfrm>
              <a:off x="1610719" y="233800"/>
              <a:ext cx="7533517" cy="623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20091653"/>
      </p:ext>
    </p:extLst>
  </p:cSld>
  <p:clrMapOvr>
    <a:masterClrMapping/>
  </p:clrMapOvr>
  <mc:AlternateContent xmlns:mc="http://schemas.openxmlformats.org/markup-compatibility/2006" xmlns:p14="http://schemas.microsoft.com/office/powerpoint/2010/main">
    <mc:Choice Requires="p14">
      <p:transition spd="slow"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plus(in)">
                                      <p:cBhvr>
                                        <p:cTn id="7" dur="2000"/>
                                        <p:tgtEl>
                                          <p:spTgt spid="49"/>
                                        </p:tgtEl>
                                      </p:cBhvr>
                                    </p:animEffect>
                                  </p:childTnLst>
                                </p:cTn>
                              </p:par>
                              <p:par>
                                <p:cTn id="8" presetID="1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plus(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ox(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635"/>
            <a:ext cx="12209145" cy="1135380"/>
            <a:chOff x="0" y="-71095"/>
            <a:chExt cx="9157095" cy="928134"/>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095"/>
              <a:ext cx="7736881" cy="71946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53486"/>
              <a:ext cx="7533517" cy="80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5" name="Text Box 4"/>
          <p:cNvSpPr txBox="1"/>
          <p:nvPr/>
        </p:nvSpPr>
        <p:spPr>
          <a:xfrm>
            <a:off x="-635" y="880745"/>
            <a:ext cx="12266930" cy="5976620"/>
          </a:xfrm>
          <a:prstGeom prst="rect">
            <a:avLst/>
          </a:prstGeom>
          <a:noFill/>
        </p:spPr>
        <p:txBody>
          <a:bodyPr wrap="square" rtlCol="0">
            <a:noAutofit/>
          </a:bodyPr>
          <a:lstStyle/>
          <a:p>
            <a:pPr algn="l"/>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a:t>
            </a:r>
            <a:r>
              <a:rPr lang="en-US" sz="2800" b="1" dirty="0">
                <a:latin typeface="Times New Roman" panose="02020603050405020304" pitchFamily="18" charset="0"/>
                <a:cs typeface="Times New Roman" panose="02020603050405020304" pitchFamily="18" charset="0"/>
              </a:rPr>
              <a:t>:</a:t>
            </a:r>
          </a:p>
          <a:p>
            <a:pPr algn="l"/>
            <a:r>
              <a:rPr lang="en-US" sz="2800" b="1"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Nó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lớp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truyện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hôm</a:t>
            </a:r>
            <a:r>
              <a:rPr lang="en-US" sz="2800" dirty="0">
                <a:solidFill>
                  <a:srgbClr val="0000FF"/>
                </a:solidFill>
                <a:latin typeface="Times New Roman" panose="02020603050405020304" pitchFamily="18" charset="0"/>
                <a:cs typeface="Times New Roman" panose="02020603050405020304" pitchFamily="18" charset="0"/>
              </a:rPr>
              <a:t> qua/</a:t>
            </a:r>
          </a:p>
          <a:p>
            <a:pPr algn="l"/>
            <a:r>
              <a:rPr lang="en-US" sz="2800" dirty="0">
                <a:solidFill>
                  <a:srgbClr val="0000FF"/>
                </a:solidFill>
                <a:latin typeface="Times New Roman" panose="02020603050405020304" pitchFamily="18" charset="0"/>
                <a:cs typeface="Times New Roman" panose="02020603050405020304" pitchFamily="18" charset="0"/>
              </a:rPr>
              <a:t>b. Nam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cậu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ấy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đẹp</a:t>
            </a:r>
            <a:r>
              <a:rPr lang="en-US" sz="2800" dirty="0">
                <a:solidFill>
                  <a:srgbClr val="0000FF"/>
                </a:solidFill>
                <a:latin typeface="Times New Roman" panose="02020603050405020304" pitchFamily="18" charset="0"/>
                <a:cs typeface="Times New Roman" panose="02020603050405020304" pitchFamily="18" charset="0"/>
              </a:rPr>
              <a:t>.</a:t>
            </a:r>
          </a:p>
          <a:p>
            <a:pPr algn="l"/>
            <a:r>
              <a:rPr lang="en-US" sz="2800" b="1" u="sng" dirty="0" err="1">
                <a:latin typeface="Times New Roman" panose="02020603050405020304" pitchFamily="18" charset="0"/>
                <a:cs typeface="Times New Roman" panose="02020603050405020304" pitchFamily="18" charset="0"/>
              </a:rPr>
              <a:t>Trả</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lời</a:t>
            </a:r>
            <a:r>
              <a:rPr lang="en-US" sz="2800" b="1" u="sng" dirty="0">
                <a:latin typeface="Times New Roman" panose="02020603050405020304" pitchFamily="18" charset="0"/>
                <a:cs typeface="Times New Roman" panose="02020603050405020304" pitchFamily="18" charset="0"/>
              </a:rPr>
              <a:t>:</a:t>
            </a:r>
          </a:p>
          <a:p>
            <a:pPr algn="l"/>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qua.</a:t>
            </a:r>
          </a:p>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qua”.</a:t>
            </a:r>
          </a:p>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qua.”</a:t>
            </a:r>
          </a:p>
          <a:p>
            <a:pPr algn="l"/>
            <a:r>
              <a:rPr lang="en-US" sz="2800" b="1" dirty="0">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Nam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a:t>
            </a:r>
          </a:p>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p>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750"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75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5" dur="750"/>
                                        <p:tgtEl>
                                          <p:spTgt spid="5">
                                            <p:txEl>
                                              <p:pRg st="0" end="0"/>
                                            </p:txEl>
                                          </p:spTgt>
                                        </p:tgtEl>
                                      </p:cBhvr>
                                    </p:animEffect>
                                  </p:childTnLst>
                                </p:cTn>
                              </p:par>
                              <p:par>
                                <p:cTn id="16" presetID="49" presetClass="entr" presetSubtype="0" decel="100000" fill="hold" nodeType="withEffect">
                                  <p:stCondLst>
                                    <p:cond delay="0"/>
                                  </p:stCondLst>
                                  <p:childTnLst>
                                    <p:set>
                                      <p:cBhvr>
                                        <p:cTn id="17" dur="750" fill="hold">
                                          <p:stCondLst>
                                            <p:cond delay="0"/>
                                          </p:stCondLst>
                                        </p:cTn>
                                        <p:tgtEl>
                                          <p:spTgt spid="5">
                                            <p:txEl>
                                              <p:pRg st="1" end="1"/>
                                            </p:txEl>
                                          </p:spTgt>
                                        </p:tgtEl>
                                        <p:attrNameLst>
                                          <p:attrName>style.visibility</p:attrName>
                                        </p:attrNameLst>
                                      </p:cBhvr>
                                      <p:to>
                                        <p:strVal val="visible"/>
                                      </p:to>
                                    </p:set>
                                    <p:anim calcmode="lin" valueType="num">
                                      <p:cBhvr>
                                        <p:cTn id="18" dur="75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750" fill="hold"/>
                                        <p:tgtEl>
                                          <p:spTgt spid="5">
                                            <p:txEl>
                                              <p:pRg st="1" end="1"/>
                                            </p:txEl>
                                          </p:spTgt>
                                        </p:tgtEl>
                                        <p:attrNameLst>
                                          <p:attrName>ppt_h</p:attrName>
                                        </p:attrNameLst>
                                      </p:cBhvr>
                                      <p:tavLst>
                                        <p:tav tm="0">
                                          <p:val>
                                            <p:fltVal val="0"/>
                                          </p:val>
                                        </p:tav>
                                        <p:tav tm="100000">
                                          <p:val>
                                            <p:strVal val="#ppt_h"/>
                                          </p:val>
                                        </p:tav>
                                      </p:tavLst>
                                    </p:anim>
                                    <p:anim calcmode="lin" valueType="num">
                                      <p:cBhvr>
                                        <p:cTn id="20" dur="75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21" dur="750"/>
                                        <p:tgtEl>
                                          <p:spTgt spid="5">
                                            <p:txEl>
                                              <p:pRg st="1" end="1"/>
                                            </p:txEl>
                                          </p:spTgt>
                                        </p:tgtEl>
                                      </p:cBhvr>
                                    </p:animEffect>
                                  </p:childTnLst>
                                </p:cTn>
                              </p:par>
                              <p:par>
                                <p:cTn id="22" presetID="49" presetClass="entr" presetSubtype="0" decel="100000" fill="hold" nodeType="withEffect">
                                  <p:stCondLst>
                                    <p:cond delay="0"/>
                                  </p:stCondLst>
                                  <p:childTnLst>
                                    <p:set>
                                      <p:cBhvr>
                                        <p:cTn id="23" dur="750" fill="hold">
                                          <p:stCondLst>
                                            <p:cond delay="0"/>
                                          </p:stCondLst>
                                        </p:cTn>
                                        <p:tgtEl>
                                          <p:spTgt spid="5">
                                            <p:txEl>
                                              <p:pRg st="2" end="2"/>
                                            </p:txEl>
                                          </p:spTgt>
                                        </p:tgtEl>
                                        <p:attrNameLst>
                                          <p:attrName>style.visibility</p:attrName>
                                        </p:attrNameLst>
                                      </p:cBhvr>
                                      <p:to>
                                        <p:strVal val="visible"/>
                                      </p:to>
                                    </p:set>
                                    <p:anim calcmode="lin" valueType="num">
                                      <p:cBhvr>
                                        <p:cTn id="24" dur="75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750" fill="hold"/>
                                        <p:tgtEl>
                                          <p:spTgt spid="5">
                                            <p:txEl>
                                              <p:pRg st="2" end="2"/>
                                            </p:txEl>
                                          </p:spTgt>
                                        </p:tgtEl>
                                        <p:attrNameLst>
                                          <p:attrName>ppt_h</p:attrName>
                                        </p:attrNameLst>
                                      </p:cBhvr>
                                      <p:tavLst>
                                        <p:tav tm="0">
                                          <p:val>
                                            <p:fltVal val="0"/>
                                          </p:val>
                                        </p:tav>
                                        <p:tav tm="100000">
                                          <p:val>
                                            <p:strVal val="#ppt_h"/>
                                          </p:val>
                                        </p:tav>
                                      </p:tavLst>
                                    </p:anim>
                                    <p:anim calcmode="lin" valueType="num">
                                      <p:cBhvr>
                                        <p:cTn id="26" dur="75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27" dur="75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750"/>
                                        <p:tgtEl>
                                          <p:spTgt spid="5">
                                            <p:txEl>
                                              <p:pRg st="3" end="3"/>
                                            </p:txEl>
                                          </p:spTgt>
                                        </p:tgtEl>
                                      </p:cBhvr>
                                    </p:animEffect>
                                    <p:anim calcmode="lin" valueType="num">
                                      <p:cBhvr>
                                        <p:cTn id="33" dur="7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675"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5" dur="75" accel="100000" fill="hold">
                                          <p:stCondLst>
                                            <p:cond delay="675"/>
                                          </p:stCondLst>
                                        </p:cTn>
                                        <p:tgtEl>
                                          <p:spTgt spid="5">
                                            <p:txEl>
                                              <p:pRg st="3" end="3"/>
                                            </p:txEl>
                                          </p:spTgt>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750"/>
                                        <p:tgtEl>
                                          <p:spTgt spid="5">
                                            <p:txEl>
                                              <p:pRg st="4" end="4"/>
                                            </p:txEl>
                                          </p:spTgt>
                                        </p:tgtEl>
                                      </p:cBhvr>
                                    </p:animEffect>
                                    <p:anim calcmode="lin" valueType="num">
                                      <p:cBhvr>
                                        <p:cTn id="39"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675"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1" dur="75" accel="100000" fill="hold">
                                          <p:stCondLst>
                                            <p:cond delay="675"/>
                                          </p:stCondLst>
                                        </p:cTn>
                                        <p:tgtEl>
                                          <p:spTgt spid="5">
                                            <p:txEl>
                                              <p:pRg st="4" end="4"/>
                                            </p:txEl>
                                          </p:spTgt>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750"/>
                                        <p:tgtEl>
                                          <p:spTgt spid="5">
                                            <p:txEl>
                                              <p:pRg st="5" end="5"/>
                                            </p:txEl>
                                          </p:spTgt>
                                        </p:tgtEl>
                                      </p:cBhvr>
                                    </p:animEffect>
                                    <p:anim calcmode="lin" valueType="num">
                                      <p:cBhvr>
                                        <p:cTn id="45" dur="7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6" dur="675"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47" dur="75" accel="100000" fill="hold">
                                          <p:stCondLst>
                                            <p:cond delay="675"/>
                                          </p:stCondLst>
                                        </p:cTn>
                                        <p:tgtEl>
                                          <p:spTgt spid="5">
                                            <p:txEl>
                                              <p:pRg st="5" end="5"/>
                                            </p:txEl>
                                          </p:spTgt>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fade">
                                      <p:cBhvr>
                                        <p:cTn id="50" dur="750"/>
                                        <p:tgtEl>
                                          <p:spTgt spid="5">
                                            <p:txEl>
                                              <p:pRg st="6" end="6"/>
                                            </p:txEl>
                                          </p:spTgt>
                                        </p:tgtEl>
                                      </p:cBhvr>
                                    </p:animEffect>
                                    <p:anim calcmode="lin" valueType="num">
                                      <p:cBhvr>
                                        <p:cTn id="51" dur="75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2" dur="675"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3" dur="75" accel="100000" fill="hold">
                                          <p:stCondLst>
                                            <p:cond delay="675"/>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1" presetClass="entr" presetSubtype="0" fill="hold" nodeType="clickEffect">
                                  <p:stCondLst>
                                    <p:cond delay="0"/>
                                  </p:stCondLst>
                                  <p:childTnLst>
                                    <p:set>
                                      <p:cBhvr>
                                        <p:cTn id="57" dur="1" fill="hold">
                                          <p:stCondLst>
                                            <p:cond delay="0"/>
                                          </p:stCondLst>
                                        </p:cTn>
                                        <p:tgtEl>
                                          <p:spTgt spid="5">
                                            <p:txEl>
                                              <p:pRg st="7" end="7"/>
                                            </p:txEl>
                                          </p:spTgt>
                                        </p:tgtEl>
                                        <p:attrNameLst>
                                          <p:attrName>style.visibility</p:attrName>
                                        </p:attrNameLst>
                                      </p:cBhvr>
                                      <p:to>
                                        <p:strVal val="visible"/>
                                      </p:to>
                                    </p:set>
                                    <p:animEffect transition="in" filter="fade">
                                      <p:cBhvr>
                                        <p:cTn id="58" dur="288" decel="100000"/>
                                        <p:tgtEl>
                                          <p:spTgt spid="5">
                                            <p:txEl>
                                              <p:pRg st="7" end="7"/>
                                            </p:txEl>
                                          </p:spTgt>
                                        </p:tgtEl>
                                      </p:cBhvr>
                                    </p:animEffect>
                                    <p:animScale>
                                      <p:cBhvr>
                                        <p:cTn id="59" dur="288" decel="100000"/>
                                        <p:tgtEl>
                                          <p:spTgt spid="5">
                                            <p:txEl>
                                              <p:pRg st="7" end="7"/>
                                            </p:txEl>
                                          </p:spTgt>
                                        </p:tgtEl>
                                      </p:cBhvr>
                                      <p:from x="10000" y="10000"/>
                                      <p:to x="200000" y="450000"/>
                                    </p:animScale>
                                    <p:animScale>
                                      <p:cBhvr>
                                        <p:cTn id="60" dur="462" accel="100000" fill="hold">
                                          <p:stCondLst>
                                            <p:cond delay="288"/>
                                          </p:stCondLst>
                                        </p:cTn>
                                        <p:tgtEl>
                                          <p:spTgt spid="5">
                                            <p:txEl>
                                              <p:pRg st="7" end="7"/>
                                            </p:txEl>
                                          </p:spTgt>
                                        </p:tgtEl>
                                      </p:cBhvr>
                                      <p:from x="200000" y="450000"/>
                                      <p:to x="100000" y="100000"/>
                                    </p:animScale>
                                    <p:set>
                                      <p:cBhvr>
                                        <p:cTn id="61" dur="288" fill="hold"/>
                                        <p:tgtEl>
                                          <p:spTgt spid="5">
                                            <p:txEl>
                                              <p:pRg st="7" end="7"/>
                                            </p:txEl>
                                          </p:spTgt>
                                        </p:tgtEl>
                                        <p:attrNameLst>
                                          <p:attrName>ppt_x</p:attrName>
                                        </p:attrNameLst>
                                      </p:cBhvr>
                                      <p:to>
                                        <p:strVal val="(0.5)"/>
                                      </p:to>
                                    </p:set>
                                    <p:anim from="(0.5)" to="(#ppt_x)" calcmode="lin" valueType="num">
                                      <p:cBhvr>
                                        <p:cTn id="62" dur="462" accel="100000" fill="hold">
                                          <p:stCondLst>
                                            <p:cond delay="288"/>
                                          </p:stCondLst>
                                        </p:cTn>
                                        <p:tgtEl>
                                          <p:spTgt spid="5">
                                            <p:txEl>
                                              <p:pRg st="7" end="7"/>
                                            </p:txEl>
                                          </p:spTgt>
                                        </p:tgtEl>
                                        <p:attrNameLst>
                                          <p:attrName>ppt_x</p:attrName>
                                        </p:attrNameLst>
                                      </p:cBhvr>
                                    </p:anim>
                                    <p:set>
                                      <p:cBhvr>
                                        <p:cTn id="63" dur="288" fill="hold"/>
                                        <p:tgtEl>
                                          <p:spTgt spid="5">
                                            <p:txEl>
                                              <p:pRg st="7" end="7"/>
                                            </p:txEl>
                                          </p:spTgt>
                                        </p:tgtEl>
                                        <p:attrNameLst>
                                          <p:attrName>ppt_y</p:attrName>
                                        </p:attrNameLst>
                                      </p:cBhvr>
                                      <p:to>
                                        <p:strVal val="(#ppt_y+0.4)"/>
                                      </p:to>
                                    </p:set>
                                    <p:anim from="(#ppt_y+0.4)" to="(#ppt_y)" calcmode="lin" valueType="num">
                                      <p:cBhvr>
                                        <p:cTn id="64" dur="462" accel="100000" fill="hold">
                                          <p:stCondLst>
                                            <p:cond delay="288"/>
                                          </p:stCondLst>
                                        </p:cTn>
                                        <p:tgtEl>
                                          <p:spTgt spid="5">
                                            <p:txEl>
                                              <p:pRg st="7" end="7"/>
                                            </p:txEl>
                                          </p:spTgt>
                                        </p:tgtEl>
                                        <p:attrNameLst>
                                          <p:attrName>ppt_y</p:attrName>
                                        </p:attrNameLst>
                                      </p:cBhvr>
                                    </p:anim>
                                  </p:childTnLst>
                                </p:cTn>
                              </p:par>
                              <p:par>
                                <p:cTn id="65" presetID="51" presetClass="entr" presetSubtype="0" fill="hold" nodeType="with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288" decel="100000"/>
                                        <p:tgtEl>
                                          <p:spTgt spid="5">
                                            <p:txEl>
                                              <p:pRg st="8" end="8"/>
                                            </p:txEl>
                                          </p:spTgt>
                                        </p:tgtEl>
                                      </p:cBhvr>
                                    </p:animEffect>
                                    <p:animScale>
                                      <p:cBhvr>
                                        <p:cTn id="68" dur="288" decel="100000"/>
                                        <p:tgtEl>
                                          <p:spTgt spid="5">
                                            <p:txEl>
                                              <p:pRg st="8" end="8"/>
                                            </p:txEl>
                                          </p:spTgt>
                                        </p:tgtEl>
                                      </p:cBhvr>
                                      <p:from x="10000" y="10000"/>
                                      <p:to x="200000" y="450000"/>
                                    </p:animScale>
                                    <p:animScale>
                                      <p:cBhvr>
                                        <p:cTn id="69" dur="462" accel="100000" fill="hold">
                                          <p:stCondLst>
                                            <p:cond delay="288"/>
                                          </p:stCondLst>
                                        </p:cTn>
                                        <p:tgtEl>
                                          <p:spTgt spid="5">
                                            <p:txEl>
                                              <p:pRg st="8" end="8"/>
                                            </p:txEl>
                                          </p:spTgt>
                                        </p:tgtEl>
                                      </p:cBhvr>
                                      <p:from x="200000" y="450000"/>
                                      <p:to x="100000" y="100000"/>
                                    </p:animScale>
                                    <p:set>
                                      <p:cBhvr>
                                        <p:cTn id="70" dur="288" fill="hold"/>
                                        <p:tgtEl>
                                          <p:spTgt spid="5">
                                            <p:txEl>
                                              <p:pRg st="8" end="8"/>
                                            </p:txEl>
                                          </p:spTgt>
                                        </p:tgtEl>
                                        <p:attrNameLst>
                                          <p:attrName>ppt_x</p:attrName>
                                        </p:attrNameLst>
                                      </p:cBhvr>
                                      <p:to>
                                        <p:strVal val="(0.5)"/>
                                      </p:to>
                                    </p:set>
                                    <p:anim from="(0.5)" to="(#ppt_x)" calcmode="lin" valueType="num">
                                      <p:cBhvr>
                                        <p:cTn id="71" dur="462" accel="100000" fill="hold">
                                          <p:stCondLst>
                                            <p:cond delay="288"/>
                                          </p:stCondLst>
                                        </p:cTn>
                                        <p:tgtEl>
                                          <p:spTgt spid="5">
                                            <p:txEl>
                                              <p:pRg st="8" end="8"/>
                                            </p:txEl>
                                          </p:spTgt>
                                        </p:tgtEl>
                                        <p:attrNameLst>
                                          <p:attrName>ppt_x</p:attrName>
                                        </p:attrNameLst>
                                      </p:cBhvr>
                                    </p:anim>
                                    <p:set>
                                      <p:cBhvr>
                                        <p:cTn id="72" dur="288" fill="hold"/>
                                        <p:tgtEl>
                                          <p:spTgt spid="5">
                                            <p:txEl>
                                              <p:pRg st="8" end="8"/>
                                            </p:txEl>
                                          </p:spTgt>
                                        </p:tgtEl>
                                        <p:attrNameLst>
                                          <p:attrName>ppt_y</p:attrName>
                                        </p:attrNameLst>
                                      </p:cBhvr>
                                      <p:to>
                                        <p:strVal val="(#ppt_y+0.4)"/>
                                      </p:to>
                                    </p:set>
                                    <p:anim from="(#ppt_y+0.4)" to="(#ppt_y)" calcmode="lin" valueType="num">
                                      <p:cBhvr>
                                        <p:cTn id="73" dur="462" accel="100000" fill="hold">
                                          <p:stCondLst>
                                            <p:cond delay="288"/>
                                          </p:stCondLst>
                                        </p:cTn>
                                        <p:tgtEl>
                                          <p:spTgt spid="5">
                                            <p:txEl>
                                              <p:pRg st="8" end="8"/>
                                            </p:txEl>
                                          </p:spTgt>
                                        </p:tgtEl>
                                        <p:attrNameLst>
                                          <p:attrName>ppt_y</p:attrName>
                                        </p:attrNameLst>
                                      </p:cBhvr>
                                    </p:anim>
                                  </p:childTnLst>
                                </p:cTn>
                              </p:par>
                              <p:par>
                                <p:cTn id="74" presetID="51" presetClass="entr" presetSubtype="0" fill="hold" nodeType="withEffect">
                                  <p:stCondLst>
                                    <p:cond delay="0"/>
                                  </p:stCondLst>
                                  <p:childTnLst>
                                    <p:set>
                                      <p:cBhvr>
                                        <p:cTn id="75" dur="1" fill="hold">
                                          <p:stCondLst>
                                            <p:cond delay="0"/>
                                          </p:stCondLst>
                                        </p:cTn>
                                        <p:tgtEl>
                                          <p:spTgt spid="5">
                                            <p:txEl>
                                              <p:pRg st="9" end="9"/>
                                            </p:txEl>
                                          </p:spTgt>
                                        </p:tgtEl>
                                        <p:attrNameLst>
                                          <p:attrName>style.visibility</p:attrName>
                                        </p:attrNameLst>
                                      </p:cBhvr>
                                      <p:to>
                                        <p:strVal val="visible"/>
                                      </p:to>
                                    </p:set>
                                    <p:animEffect transition="in" filter="fade">
                                      <p:cBhvr>
                                        <p:cTn id="76" dur="288" decel="100000"/>
                                        <p:tgtEl>
                                          <p:spTgt spid="5">
                                            <p:txEl>
                                              <p:pRg st="9" end="9"/>
                                            </p:txEl>
                                          </p:spTgt>
                                        </p:tgtEl>
                                      </p:cBhvr>
                                    </p:animEffect>
                                    <p:animScale>
                                      <p:cBhvr>
                                        <p:cTn id="77" dur="288" decel="100000"/>
                                        <p:tgtEl>
                                          <p:spTgt spid="5">
                                            <p:txEl>
                                              <p:pRg st="9" end="9"/>
                                            </p:txEl>
                                          </p:spTgt>
                                        </p:tgtEl>
                                      </p:cBhvr>
                                      <p:from x="10000" y="10000"/>
                                      <p:to x="200000" y="450000"/>
                                    </p:animScale>
                                    <p:animScale>
                                      <p:cBhvr>
                                        <p:cTn id="78" dur="462" accel="100000" fill="hold">
                                          <p:stCondLst>
                                            <p:cond delay="288"/>
                                          </p:stCondLst>
                                        </p:cTn>
                                        <p:tgtEl>
                                          <p:spTgt spid="5">
                                            <p:txEl>
                                              <p:pRg st="9" end="9"/>
                                            </p:txEl>
                                          </p:spTgt>
                                        </p:tgtEl>
                                      </p:cBhvr>
                                      <p:from x="200000" y="450000"/>
                                      <p:to x="100000" y="100000"/>
                                    </p:animScale>
                                    <p:set>
                                      <p:cBhvr>
                                        <p:cTn id="79" dur="288" fill="hold"/>
                                        <p:tgtEl>
                                          <p:spTgt spid="5">
                                            <p:txEl>
                                              <p:pRg st="9" end="9"/>
                                            </p:txEl>
                                          </p:spTgt>
                                        </p:tgtEl>
                                        <p:attrNameLst>
                                          <p:attrName>ppt_x</p:attrName>
                                        </p:attrNameLst>
                                      </p:cBhvr>
                                      <p:to>
                                        <p:strVal val="(0.5)"/>
                                      </p:to>
                                    </p:set>
                                    <p:anim from="(0.5)" to="(#ppt_x)" calcmode="lin" valueType="num">
                                      <p:cBhvr>
                                        <p:cTn id="80" dur="462" accel="100000" fill="hold">
                                          <p:stCondLst>
                                            <p:cond delay="288"/>
                                          </p:stCondLst>
                                        </p:cTn>
                                        <p:tgtEl>
                                          <p:spTgt spid="5">
                                            <p:txEl>
                                              <p:pRg st="9" end="9"/>
                                            </p:txEl>
                                          </p:spTgt>
                                        </p:tgtEl>
                                        <p:attrNameLst>
                                          <p:attrName>ppt_x</p:attrName>
                                        </p:attrNameLst>
                                      </p:cBhvr>
                                    </p:anim>
                                    <p:set>
                                      <p:cBhvr>
                                        <p:cTn id="81" dur="288" fill="hold"/>
                                        <p:tgtEl>
                                          <p:spTgt spid="5">
                                            <p:txEl>
                                              <p:pRg st="9" end="9"/>
                                            </p:txEl>
                                          </p:spTgt>
                                        </p:tgtEl>
                                        <p:attrNameLst>
                                          <p:attrName>ppt_y</p:attrName>
                                        </p:attrNameLst>
                                      </p:cBhvr>
                                      <p:to>
                                        <p:strVal val="(#ppt_y+0.4)"/>
                                      </p:to>
                                    </p:set>
                                    <p:anim from="(#ppt_y+0.4)" to="(#ppt_y)" calcmode="lin" valueType="num">
                                      <p:cBhvr>
                                        <p:cTn id="82" dur="462" accel="100000" fill="hold">
                                          <p:stCondLst>
                                            <p:cond delay="288"/>
                                          </p:stCondLst>
                                        </p:cTn>
                                        <p:tgtEl>
                                          <p:spTgt spid="5">
                                            <p:txEl>
                                              <p:pRg st="9" end="9"/>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85725" y="880745"/>
            <a:ext cx="12277725" cy="5977890"/>
          </a:xfrm>
          <a:prstGeom prst="rect">
            <a:avLst/>
          </a:prstGeom>
          <a:noFill/>
        </p:spPr>
        <p:txBody>
          <a:bodyPr wrap="square" rtlCol="0">
            <a:noAutofit/>
          </a:body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5: Khi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r>
              <a:rPr lang="en-US" sz="2800" b="1" dirty="0">
                <a:latin typeface="Times New Roman" panose="02020603050405020304" pitchFamily="18" charset="0"/>
                <a:cs typeface="Times New Roman" panose="02020603050405020304" pitchFamily="18" charset="0"/>
              </a:rPr>
              <a:t>. Khi </a:t>
            </a:r>
            <a:r>
              <a:rPr lang="en-US" sz="2800" b="1" dirty="0" err="1">
                <a:latin typeface="Times New Roman" panose="02020603050405020304" pitchFamily="18" charset="0"/>
                <a:cs typeface="Times New Roman" panose="02020603050405020304" pitchFamily="18" charset="0"/>
              </a:rPr>
              <a:t>nghe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Khi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a:t>
            </a:r>
          </a:p>
        </p:txBody>
      </p:sp>
      <p:grpSp>
        <p:nvGrpSpPr>
          <p:cNvPr id="14" name="Group 13"/>
          <p:cNvGrpSpPr/>
          <p:nvPr/>
        </p:nvGrpSpPr>
        <p:grpSpPr>
          <a:xfrm>
            <a:off x="0" y="635"/>
            <a:ext cx="12209145" cy="1135380"/>
            <a:chOff x="0" y="-71095"/>
            <a:chExt cx="9157095" cy="928134"/>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095"/>
              <a:ext cx="7736881" cy="71946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53486"/>
              <a:ext cx="7533517" cy="80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Cha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750"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75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5" dur="75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500" fill="hold"/>
                                        <p:tgtEl>
                                          <p:spTgt spid="5">
                                            <p:txEl>
                                              <p:pRg st="1" end="1"/>
                                            </p:txEl>
                                          </p:spTgt>
                                        </p:tgtEl>
                                        <p:attrNameLst>
                                          <p:attrName>ppt_w</p:attrName>
                                        </p:attrNameLst>
                                      </p:cBhvr>
                                      <p:tavLst>
                                        <p:tav tm="0">
                                          <p:val>
                                            <p:strVal val="#ppt_w*0.05"/>
                                          </p:val>
                                        </p:tav>
                                        <p:tav tm="100000">
                                          <p:val>
                                            <p:strVal val="#ppt_w"/>
                                          </p:val>
                                        </p:tav>
                                      </p:tavLst>
                                    </p:anim>
                                    <p:anim calcmode="lin" valueType="num">
                                      <p:cBhvr>
                                        <p:cTn id="21" dur="5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2" dur="5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
                                          </p:val>
                                        </p:tav>
                                        <p:tav tm="100000">
                                          <p:val>
                                            <p:strVal val="#ppt_y"/>
                                          </p:val>
                                        </p:tav>
                                      </p:tavLst>
                                    </p:anim>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dissolve">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additive="base">
                                        <p:cTn id="34"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3171244"/>
            <a:ext cx="12347944" cy="3638152"/>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3" name="Google Shape;683;p40"/>
          <p:cNvSpPr txBox="1">
            <a:spLocks noGrp="1"/>
          </p:cNvSpPr>
          <p:nvPr>
            <p:ph type="title"/>
          </p:nvPr>
        </p:nvSpPr>
        <p:spPr>
          <a:xfrm>
            <a:off x="1593004" y="195692"/>
            <a:ext cx="10288000" cy="832800"/>
          </a:xfrm>
          <a:prstGeom prst="rect">
            <a:avLst/>
          </a:prstGeom>
        </p:spPr>
        <p:txBody>
          <a:bodyPr spcFirstLastPara="1" wrap="square" lIns="121900" tIns="121900" rIns="121900" bIns="121900" anchor="t" anchorCtr="0">
            <a:noAutofit/>
          </a:bodyPr>
          <a:lstStyle/>
          <a:p>
            <a:r>
              <a:rPr lang="en" sz="4267">
                <a:latin typeface="Times New Roman" panose="02020603050405020304" pitchFamily="18" charset="0"/>
                <a:cs typeface="Times New Roman" panose="02020603050405020304" pitchFamily="18" charset="0"/>
              </a:rPr>
              <a:t>Hoạt động khởi động</a:t>
            </a:r>
            <a:endParaRPr sz="4267">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889329" y="85327"/>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78998" y="48603"/>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9" name="Google Shape;1317;p50">
            <a:extLst>
              <a:ext uri="{FF2B5EF4-FFF2-40B4-BE49-F238E27FC236}">
                <a16:creationId xmlns:a16="http://schemas.microsoft.com/office/drawing/2014/main" id="{321EC4DB-4661-D5FC-2665-EE594B33533B}"/>
              </a:ext>
            </a:extLst>
          </p:cNvPr>
          <p:cNvGrpSpPr/>
          <p:nvPr/>
        </p:nvGrpSpPr>
        <p:grpSpPr>
          <a:xfrm>
            <a:off x="8961016" y="2361909"/>
            <a:ext cx="3230984" cy="3899028"/>
            <a:chOff x="5338029" y="1537778"/>
            <a:chExt cx="2423238" cy="2924271"/>
          </a:xfrm>
        </p:grpSpPr>
        <p:grpSp>
          <p:nvGrpSpPr>
            <p:cNvPr id="780" name="Google Shape;1318;p50">
              <a:extLst>
                <a:ext uri="{FF2B5EF4-FFF2-40B4-BE49-F238E27FC236}">
                  <a16:creationId xmlns:a16="http://schemas.microsoft.com/office/drawing/2014/main" id="{B6A78430-C86C-82BD-A55B-3576E1E2A7A5}"/>
                </a:ext>
              </a:extLst>
            </p:cNvPr>
            <p:cNvGrpSpPr/>
            <p:nvPr/>
          </p:nvGrpSpPr>
          <p:grpSpPr>
            <a:xfrm>
              <a:off x="5338029" y="1537778"/>
              <a:ext cx="2423238" cy="2924271"/>
              <a:chOff x="1448950" y="1075017"/>
              <a:chExt cx="2946902" cy="3556210"/>
            </a:xfrm>
          </p:grpSpPr>
          <p:grpSp>
            <p:nvGrpSpPr>
              <p:cNvPr id="796" name="Google Shape;1319;p50">
                <a:extLst>
                  <a:ext uri="{FF2B5EF4-FFF2-40B4-BE49-F238E27FC236}">
                    <a16:creationId xmlns:a16="http://schemas.microsoft.com/office/drawing/2014/main" id="{A87119FB-84E4-3BFC-C2D6-814C27EF43C3}"/>
                  </a:ext>
                </a:extLst>
              </p:cNvPr>
              <p:cNvGrpSpPr/>
              <p:nvPr/>
            </p:nvGrpSpPr>
            <p:grpSpPr>
              <a:xfrm>
                <a:off x="1452285" y="1075017"/>
                <a:ext cx="2662861" cy="3268565"/>
                <a:chOff x="1358107" y="1232317"/>
                <a:chExt cx="2662861" cy="3268565"/>
              </a:xfrm>
            </p:grpSpPr>
            <p:sp>
              <p:nvSpPr>
                <p:cNvPr id="798" name="Google Shape;1320;p50">
                  <a:extLst>
                    <a:ext uri="{FF2B5EF4-FFF2-40B4-BE49-F238E27FC236}">
                      <a16:creationId xmlns:a16="http://schemas.microsoft.com/office/drawing/2014/main" id="{B254D27A-381E-6A98-4DEB-4F364DAB5FC7}"/>
                    </a:ext>
                  </a:extLst>
                </p:cNvPr>
                <p:cNvSpPr/>
                <p:nvPr/>
              </p:nvSpPr>
              <p:spPr>
                <a:xfrm>
                  <a:off x="1723115" y="2582672"/>
                  <a:ext cx="2296692"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1321;p50">
                  <a:extLst>
                    <a:ext uri="{FF2B5EF4-FFF2-40B4-BE49-F238E27FC236}">
                      <a16:creationId xmlns:a16="http://schemas.microsoft.com/office/drawing/2014/main" id="{9FBB5B0E-721F-5F72-DAB9-3170B888146C}"/>
                    </a:ext>
                  </a:extLst>
                </p:cNvPr>
                <p:cNvSpPr/>
                <p:nvPr/>
              </p:nvSpPr>
              <p:spPr>
                <a:xfrm>
                  <a:off x="2591399" y="1232317"/>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1322;p50">
                  <a:extLst>
                    <a:ext uri="{FF2B5EF4-FFF2-40B4-BE49-F238E27FC236}">
                      <a16:creationId xmlns:a16="http://schemas.microsoft.com/office/drawing/2014/main" id="{94E0FC77-3325-5FD2-25E1-A5011EF7AC08}"/>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1323;p50">
                  <a:extLst>
                    <a:ext uri="{FF2B5EF4-FFF2-40B4-BE49-F238E27FC236}">
                      <a16:creationId xmlns:a16="http://schemas.microsoft.com/office/drawing/2014/main" id="{64A9BBF0-F903-CFAF-19F2-3CE8BE676A88}"/>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1324;p50">
                  <a:extLst>
                    <a:ext uri="{FF2B5EF4-FFF2-40B4-BE49-F238E27FC236}">
                      <a16:creationId xmlns:a16="http://schemas.microsoft.com/office/drawing/2014/main" id="{9A0BC437-ECA5-0B36-06A9-3179D607C923}"/>
                    </a:ext>
                  </a:extLst>
                </p:cNvPr>
                <p:cNvSpPr/>
                <p:nvPr/>
              </p:nvSpPr>
              <p:spPr>
                <a:xfrm>
                  <a:off x="3345830" y="1694332"/>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1325;p50">
                  <a:extLst>
                    <a:ext uri="{FF2B5EF4-FFF2-40B4-BE49-F238E27FC236}">
                      <a16:creationId xmlns:a16="http://schemas.microsoft.com/office/drawing/2014/main" id="{B2B4D61D-4772-BAF6-0003-88B1D1B1D2D8}"/>
                    </a:ext>
                  </a:extLst>
                </p:cNvPr>
                <p:cNvSpPr/>
                <p:nvPr/>
              </p:nvSpPr>
              <p:spPr>
                <a:xfrm>
                  <a:off x="1640074" y="3005533"/>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7" name="Google Shape;1326;p50">
                <a:extLst>
                  <a:ext uri="{FF2B5EF4-FFF2-40B4-BE49-F238E27FC236}">
                    <a16:creationId xmlns:a16="http://schemas.microsoft.com/office/drawing/2014/main" id="{B3E0D7E4-88A4-B3A9-5D2B-728D87739CD2}"/>
                  </a:ext>
                </a:extLst>
              </p:cNvPr>
              <p:cNvSpPr/>
              <p:nvPr/>
            </p:nvSpPr>
            <p:spPr>
              <a:xfrm>
                <a:off x="1448950" y="4220090"/>
                <a:ext cx="2946902"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1" name="Google Shape;1327;p50">
              <a:extLst>
                <a:ext uri="{FF2B5EF4-FFF2-40B4-BE49-F238E27FC236}">
                  <a16:creationId xmlns:a16="http://schemas.microsoft.com/office/drawing/2014/main" id="{21C0CDE3-C8C7-7950-16BA-141AAF6D0617}"/>
                </a:ext>
              </a:extLst>
            </p:cNvPr>
            <p:cNvGrpSpPr/>
            <p:nvPr/>
          </p:nvGrpSpPr>
          <p:grpSpPr>
            <a:xfrm>
              <a:off x="5684618" y="1690385"/>
              <a:ext cx="863734" cy="727159"/>
              <a:chOff x="8128854" y="631169"/>
              <a:chExt cx="686975" cy="578350"/>
            </a:xfrm>
          </p:grpSpPr>
          <p:sp>
            <p:nvSpPr>
              <p:cNvPr id="793" name="Google Shape;1328;p50">
                <a:extLst>
                  <a:ext uri="{FF2B5EF4-FFF2-40B4-BE49-F238E27FC236}">
                    <a16:creationId xmlns:a16="http://schemas.microsoft.com/office/drawing/2014/main" id="{088F86BE-0D09-EBD7-0934-FB0E00FF6229}"/>
                  </a:ext>
                </a:extLst>
              </p:cNvPr>
              <p:cNvSpPr/>
              <p:nvPr/>
            </p:nvSpPr>
            <p:spPr>
              <a:xfrm>
                <a:off x="8128854" y="631169"/>
                <a:ext cx="686975" cy="578350"/>
              </a:xfrm>
              <a:custGeom>
                <a:avLst/>
                <a:gdLst/>
                <a:ahLst/>
                <a:cxnLst/>
                <a:rect l="l" t="t" r="r" b="b"/>
                <a:pathLst>
                  <a:path w="27479" h="23134" extrusionOk="0">
                    <a:moveTo>
                      <a:pt x="0" y="0"/>
                    </a:moveTo>
                    <a:lnTo>
                      <a:pt x="11431" y="23134"/>
                    </a:lnTo>
                    <a:lnTo>
                      <a:pt x="18838" y="16962"/>
                    </a:lnTo>
                    <a:lnTo>
                      <a:pt x="27479" y="11407"/>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1329;p50">
                <a:extLst>
                  <a:ext uri="{FF2B5EF4-FFF2-40B4-BE49-F238E27FC236}">
                    <a16:creationId xmlns:a16="http://schemas.microsoft.com/office/drawing/2014/main" id="{61D53FEF-6B99-DC8E-EC1F-F9846ABC1592}"/>
                  </a:ext>
                </a:extLst>
              </p:cNvPr>
              <p:cNvSpPr/>
              <p:nvPr/>
            </p:nvSpPr>
            <p:spPr>
              <a:xfrm>
                <a:off x="8128854" y="631169"/>
                <a:ext cx="570950" cy="540100"/>
              </a:xfrm>
              <a:custGeom>
                <a:avLst/>
                <a:gdLst/>
                <a:ahLst/>
                <a:cxnLst/>
                <a:rect l="l" t="t" r="r" b="b"/>
                <a:pathLst>
                  <a:path w="22838" h="21604" extrusionOk="0">
                    <a:moveTo>
                      <a:pt x="0" y="0"/>
                    </a:moveTo>
                    <a:lnTo>
                      <a:pt x="18838" y="16962"/>
                    </a:lnTo>
                    <a:lnTo>
                      <a:pt x="20689" y="21603"/>
                    </a:lnTo>
                    <a:lnTo>
                      <a:pt x="22837" y="14197"/>
                    </a:lnTo>
                    <a:lnTo>
                      <a:pt x="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1330;p50">
                <a:extLst>
                  <a:ext uri="{FF2B5EF4-FFF2-40B4-BE49-F238E27FC236}">
                    <a16:creationId xmlns:a16="http://schemas.microsoft.com/office/drawing/2014/main" id="{3DEC834A-0328-9656-795F-551B7FB6C365}"/>
                  </a:ext>
                </a:extLst>
              </p:cNvPr>
              <p:cNvSpPr/>
              <p:nvPr/>
            </p:nvSpPr>
            <p:spPr>
              <a:xfrm>
                <a:off x="8545479" y="1055194"/>
                <a:ext cx="100625" cy="116075"/>
              </a:xfrm>
              <a:custGeom>
                <a:avLst/>
                <a:gdLst/>
                <a:ahLst/>
                <a:cxnLst/>
                <a:rect l="l" t="t" r="r" b="b"/>
                <a:pathLst>
                  <a:path w="4025" h="4643" extrusionOk="0">
                    <a:moveTo>
                      <a:pt x="2173" y="1"/>
                    </a:moveTo>
                    <a:lnTo>
                      <a:pt x="0" y="1556"/>
                    </a:lnTo>
                    <a:lnTo>
                      <a:pt x="4024" y="4642"/>
                    </a:lnTo>
                    <a:lnTo>
                      <a:pt x="4024" y="4642"/>
                    </a:lnTo>
                    <a:lnTo>
                      <a:pt x="2173" y="1"/>
                    </a:lnTo>
                    <a:close/>
                  </a:path>
                </a:pathLst>
              </a:custGeom>
              <a:solidFill>
                <a:srgbClr val="C4C9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2" name="Google Shape;1331;p50">
              <a:extLst>
                <a:ext uri="{FF2B5EF4-FFF2-40B4-BE49-F238E27FC236}">
                  <a16:creationId xmlns:a16="http://schemas.microsoft.com/office/drawing/2014/main" id="{31442AFC-632E-B2B3-A490-173811D8B01F}"/>
                </a:ext>
              </a:extLst>
            </p:cNvPr>
            <p:cNvGrpSpPr/>
            <p:nvPr/>
          </p:nvGrpSpPr>
          <p:grpSpPr>
            <a:xfrm>
              <a:off x="5876575" y="2833550"/>
              <a:ext cx="1165325" cy="1443100"/>
              <a:chOff x="7517250" y="2466925"/>
              <a:chExt cx="1165325" cy="1443100"/>
            </a:xfrm>
          </p:grpSpPr>
          <p:sp>
            <p:nvSpPr>
              <p:cNvPr id="783" name="Google Shape;1332;p50">
                <a:extLst>
                  <a:ext uri="{FF2B5EF4-FFF2-40B4-BE49-F238E27FC236}">
                    <a16:creationId xmlns:a16="http://schemas.microsoft.com/office/drawing/2014/main" id="{7B8C5C27-797B-92EA-CB71-B0F77075CAAF}"/>
                  </a:ext>
                </a:extLst>
              </p:cNvPr>
              <p:cNvSpPr/>
              <p:nvPr/>
            </p:nvSpPr>
            <p:spPr>
              <a:xfrm>
                <a:off x="7995575" y="2466925"/>
                <a:ext cx="478375" cy="246925"/>
              </a:xfrm>
              <a:custGeom>
                <a:avLst/>
                <a:gdLst/>
                <a:ahLst/>
                <a:cxnLst/>
                <a:rect l="l" t="t" r="r" b="b"/>
                <a:pathLst>
                  <a:path w="19135" h="9877" extrusionOk="0">
                    <a:moveTo>
                      <a:pt x="14197" y="3408"/>
                    </a:moveTo>
                    <a:cubicBezTo>
                      <a:pt x="14814" y="3408"/>
                      <a:pt x="15135" y="3704"/>
                      <a:pt x="15432" y="4025"/>
                    </a:cubicBezTo>
                    <a:cubicBezTo>
                      <a:pt x="15752" y="4321"/>
                      <a:pt x="15752" y="4642"/>
                      <a:pt x="15752" y="4939"/>
                    </a:cubicBezTo>
                    <a:cubicBezTo>
                      <a:pt x="15752" y="5556"/>
                      <a:pt x="15752" y="5877"/>
                      <a:pt x="15432" y="6173"/>
                    </a:cubicBezTo>
                    <a:cubicBezTo>
                      <a:pt x="15135" y="6494"/>
                      <a:pt x="14814" y="6790"/>
                      <a:pt x="14197" y="6790"/>
                    </a:cubicBezTo>
                    <a:lnTo>
                      <a:pt x="4939" y="6790"/>
                    </a:lnTo>
                    <a:cubicBezTo>
                      <a:pt x="4322" y="6790"/>
                      <a:pt x="4025" y="6494"/>
                      <a:pt x="3704" y="6173"/>
                    </a:cubicBezTo>
                    <a:cubicBezTo>
                      <a:pt x="3408" y="5877"/>
                      <a:pt x="3087" y="5556"/>
                      <a:pt x="3087" y="4939"/>
                    </a:cubicBezTo>
                    <a:cubicBezTo>
                      <a:pt x="3087" y="4642"/>
                      <a:pt x="3408" y="4321"/>
                      <a:pt x="3704" y="4025"/>
                    </a:cubicBezTo>
                    <a:cubicBezTo>
                      <a:pt x="4025" y="3704"/>
                      <a:pt x="4322" y="3408"/>
                      <a:pt x="4939" y="3408"/>
                    </a:cubicBezTo>
                    <a:close/>
                    <a:moveTo>
                      <a:pt x="4939" y="1"/>
                    </a:moveTo>
                    <a:cubicBezTo>
                      <a:pt x="3408" y="1"/>
                      <a:pt x="2174" y="618"/>
                      <a:pt x="1556" y="1556"/>
                    </a:cubicBezTo>
                    <a:cubicBezTo>
                      <a:pt x="618" y="2470"/>
                      <a:pt x="1" y="3704"/>
                      <a:pt x="1" y="4939"/>
                    </a:cubicBezTo>
                    <a:cubicBezTo>
                      <a:pt x="1" y="6494"/>
                      <a:pt x="618" y="7729"/>
                      <a:pt x="1556" y="8642"/>
                    </a:cubicBezTo>
                    <a:cubicBezTo>
                      <a:pt x="2174" y="9580"/>
                      <a:pt x="3408" y="9876"/>
                      <a:pt x="4939" y="9876"/>
                    </a:cubicBezTo>
                    <a:lnTo>
                      <a:pt x="14197" y="9876"/>
                    </a:lnTo>
                    <a:cubicBezTo>
                      <a:pt x="15432" y="9876"/>
                      <a:pt x="16666" y="9580"/>
                      <a:pt x="17604" y="8642"/>
                    </a:cubicBezTo>
                    <a:cubicBezTo>
                      <a:pt x="18518" y="7729"/>
                      <a:pt x="19135" y="6494"/>
                      <a:pt x="19135" y="4939"/>
                    </a:cubicBezTo>
                    <a:cubicBezTo>
                      <a:pt x="19135" y="3704"/>
                      <a:pt x="18518" y="2470"/>
                      <a:pt x="17604" y="1556"/>
                    </a:cubicBezTo>
                    <a:cubicBezTo>
                      <a:pt x="16666" y="618"/>
                      <a:pt x="15432" y="1"/>
                      <a:pt x="14197"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1333;p50">
                <a:extLst>
                  <a:ext uri="{FF2B5EF4-FFF2-40B4-BE49-F238E27FC236}">
                    <a16:creationId xmlns:a16="http://schemas.microsoft.com/office/drawing/2014/main" id="{C429E460-F0B7-0D70-9E57-199CAB2AEA51}"/>
                  </a:ext>
                </a:extLst>
              </p:cNvPr>
              <p:cNvSpPr/>
              <p:nvPr/>
            </p:nvSpPr>
            <p:spPr>
              <a:xfrm>
                <a:off x="7517250" y="2629275"/>
                <a:ext cx="1134475" cy="1280750"/>
              </a:xfrm>
              <a:custGeom>
                <a:avLst/>
                <a:gdLst/>
                <a:ahLst/>
                <a:cxnLst/>
                <a:rect l="l" t="t" r="r" b="b"/>
                <a:pathLst>
                  <a:path w="45379" h="51230" extrusionOk="0">
                    <a:moveTo>
                      <a:pt x="18838" y="0"/>
                    </a:moveTo>
                    <a:cubicBezTo>
                      <a:pt x="15431" y="0"/>
                      <a:pt x="12344" y="1852"/>
                      <a:pt x="10814" y="4617"/>
                    </a:cubicBezTo>
                    <a:cubicBezTo>
                      <a:pt x="8962" y="8024"/>
                      <a:pt x="6493" y="12962"/>
                      <a:pt x="4321" y="19134"/>
                    </a:cubicBezTo>
                    <a:cubicBezTo>
                      <a:pt x="2173" y="26220"/>
                      <a:pt x="0" y="35182"/>
                      <a:pt x="0" y="45057"/>
                    </a:cubicBezTo>
                    <a:cubicBezTo>
                      <a:pt x="0" y="48440"/>
                      <a:pt x="2469" y="51230"/>
                      <a:pt x="5876" y="51230"/>
                    </a:cubicBezTo>
                    <a:lnTo>
                      <a:pt x="45378" y="51230"/>
                    </a:lnTo>
                    <a:lnTo>
                      <a:pt x="45378" y="2148"/>
                    </a:lnTo>
                    <a:cubicBezTo>
                      <a:pt x="45378" y="914"/>
                      <a:pt x="44440" y="0"/>
                      <a:pt x="4320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1334;p50">
                <a:extLst>
                  <a:ext uri="{FF2B5EF4-FFF2-40B4-BE49-F238E27FC236}">
                    <a16:creationId xmlns:a16="http://schemas.microsoft.com/office/drawing/2014/main" id="{0E059271-904E-425D-6C11-823C337F4E7E}"/>
                  </a:ext>
                </a:extLst>
              </p:cNvPr>
              <p:cNvSpPr/>
              <p:nvPr/>
            </p:nvSpPr>
            <p:spPr>
              <a:xfrm>
                <a:off x="7648700" y="3215625"/>
                <a:ext cx="709850" cy="501200"/>
              </a:xfrm>
              <a:custGeom>
                <a:avLst/>
                <a:gdLst/>
                <a:ahLst/>
                <a:cxnLst/>
                <a:rect l="l" t="t" r="r" b="b"/>
                <a:pathLst>
                  <a:path w="28394" h="20048" extrusionOk="0">
                    <a:moveTo>
                      <a:pt x="26541" y="1"/>
                    </a:moveTo>
                    <a:lnTo>
                      <a:pt x="5235" y="297"/>
                    </a:lnTo>
                    <a:cubicBezTo>
                      <a:pt x="4000" y="297"/>
                      <a:pt x="2766" y="1235"/>
                      <a:pt x="2766" y="2469"/>
                    </a:cubicBezTo>
                    <a:cubicBezTo>
                      <a:pt x="2149" y="5556"/>
                      <a:pt x="914" y="12024"/>
                      <a:pt x="297" y="16962"/>
                    </a:cubicBezTo>
                    <a:cubicBezTo>
                      <a:pt x="1" y="18517"/>
                      <a:pt x="1235" y="20048"/>
                      <a:pt x="2766" y="20048"/>
                    </a:cubicBezTo>
                    <a:lnTo>
                      <a:pt x="23455" y="20048"/>
                    </a:lnTo>
                    <a:cubicBezTo>
                      <a:pt x="24986" y="20048"/>
                      <a:pt x="26220" y="18813"/>
                      <a:pt x="26541" y="17283"/>
                    </a:cubicBezTo>
                    <a:lnTo>
                      <a:pt x="28393" y="1852"/>
                    </a:lnTo>
                    <a:cubicBezTo>
                      <a:pt x="28393" y="914"/>
                      <a:pt x="27776" y="1"/>
                      <a:pt x="26541" y="1"/>
                    </a:cubicBez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1335;p50">
                <a:extLst>
                  <a:ext uri="{FF2B5EF4-FFF2-40B4-BE49-F238E27FC236}">
                    <a16:creationId xmlns:a16="http://schemas.microsoft.com/office/drawing/2014/main" id="{85949C3F-16DD-56AA-7EA5-B744EC6219A0}"/>
                  </a:ext>
                </a:extLst>
              </p:cNvPr>
              <p:cNvSpPr/>
              <p:nvPr/>
            </p:nvSpPr>
            <p:spPr>
              <a:xfrm>
                <a:off x="7903000" y="3200200"/>
                <a:ext cx="169775" cy="250200"/>
              </a:xfrm>
              <a:custGeom>
                <a:avLst/>
                <a:gdLst/>
                <a:ahLst/>
                <a:cxnLst/>
                <a:rect l="l" t="t" r="r" b="b"/>
                <a:pathLst>
                  <a:path w="6791" h="10008" extrusionOk="0">
                    <a:moveTo>
                      <a:pt x="2469" y="0"/>
                    </a:moveTo>
                    <a:cubicBezTo>
                      <a:pt x="1852" y="0"/>
                      <a:pt x="1556" y="297"/>
                      <a:pt x="1556" y="914"/>
                    </a:cubicBezTo>
                    <a:lnTo>
                      <a:pt x="1" y="9876"/>
                    </a:lnTo>
                    <a:cubicBezTo>
                      <a:pt x="1" y="9876"/>
                      <a:pt x="2469" y="10008"/>
                      <a:pt x="4115" y="10008"/>
                    </a:cubicBezTo>
                    <a:cubicBezTo>
                      <a:pt x="4938" y="10008"/>
                      <a:pt x="5556" y="9975"/>
                      <a:pt x="5556" y="9876"/>
                    </a:cubicBezTo>
                    <a:cubicBezTo>
                      <a:pt x="5556" y="9876"/>
                      <a:pt x="6494" y="3086"/>
                      <a:pt x="6790" y="618"/>
                    </a:cubicBezTo>
                    <a:cubicBezTo>
                      <a:pt x="6790" y="297"/>
                      <a:pt x="6494" y="0"/>
                      <a:pt x="587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0B131"/>
                  </a:solidFill>
                  <a:effectLst/>
                  <a:uLnTx/>
                  <a:uFillTx/>
                  <a:latin typeface="Arial"/>
                  <a:ea typeface="+mn-ea"/>
                  <a:cs typeface="Arial"/>
                  <a:sym typeface="Arial"/>
                </a:endParaRPr>
              </a:p>
            </p:txBody>
          </p:sp>
          <p:sp>
            <p:nvSpPr>
              <p:cNvPr id="787" name="Google Shape;1336;p50">
                <a:extLst>
                  <a:ext uri="{FF2B5EF4-FFF2-40B4-BE49-F238E27FC236}">
                    <a16:creationId xmlns:a16="http://schemas.microsoft.com/office/drawing/2014/main" id="{E23C55B1-DEFA-DD66-7D87-7A021EE0FE63}"/>
                  </a:ext>
                </a:extLst>
              </p:cNvPr>
              <p:cNvSpPr/>
              <p:nvPr/>
            </p:nvSpPr>
            <p:spPr>
              <a:xfrm>
                <a:off x="7864725" y="3416225"/>
                <a:ext cx="208050" cy="123475"/>
              </a:xfrm>
              <a:custGeom>
                <a:avLst/>
                <a:gdLst/>
                <a:ahLst/>
                <a:cxnLst/>
                <a:rect l="l" t="t" r="r" b="b"/>
                <a:pathLst>
                  <a:path w="8322" h="4939" extrusionOk="0">
                    <a:moveTo>
                      <a:pt x="914" y="0"/>
                    </a:moveTo>
                    <a:cubicBezTo>
                      <a:pt x="618" y="0"/>
                      <a:pt x="297" y="0"/>
                      <a:pt x="297" y="297"/>
                    </a:cubicBezTo>
                    <a:cubicBezTo>
                      <a:pt x="1" y="1531"/>
                      <a:pt x="1" y="4617"/>
                      <a:pt x="3383" y="4938"/>
                    </a:cubicBezTo>
                    <a:cubicBezTo>
                      <a:pt x="6790" y="4938"/>
                      <a:pt x="8025" y="2148"/>
                      <a:pt x="8321" y="618"/>
                    </a:cubicBezTo>
                    <a:cubicBezTo>
                      <a:pt x="8321" y="297"/>
                      <a:pt x="8025" y="0"/>
                      <a:pt x="74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1337;p50">
                <a:extLst>
                  <a:ext uri="{FF2B5EF4-FFF2-40B4-BE49-F238E27FC236}">
                    <a16:creationId xmlns:a16="http://schemas.microsoft.com/office/drawing/2014/main" id="{4C8A6031-3057-4742-185D-EB1FB3130920}"/>
                  </a:ext>
                </a:extLst>
              </p:cNvPr>
              <p:cNvSpPr/>
              <p:nvPr/>
            </p:nvSpPr>
            <p:spPr>
              <a:xfrm>
                <a:off x="7625250" y="2629275"/>
                <a:ext cx="1026475" cy="1280750"/>
              </a:xfrm>
              <a:custGeom>
                <a:avLst/>
                <a:gdLst/>
                <a:ahLst/>
                <a:cxnLst/>
                <a:rect l="l" t="t" r="r" b="b"/>
                <a:pathLst>
                  <a:path w="41059" h="51230" extrusionOk="0">
                    <a:moveTo>
                      <a:pt x="14518" y="0"/>
                    </a:moveTo>
                    <a:cubicBezTo>
                      <a:pt x="11111" y="0"/>
                      <a:pt x="8024" y="1852"/>
                      <a:pt x="6494" y="4617"/>
                    </a:cubicBezTo>
                    <a:cubicBezTo>
                      <a:pt x="4642" y="8024"/>
                      <a:pt x="2173" y="12962"/>
                      <a:pt x="1" y="19134"/>
                    </a:cubicBezTo>
                    <a:lnTo>
                      <a:pt x="29331" y="19134"/>
                    </a:lnTo>
                    <a:cubicBezTo>
                      <a:pt x="31183" y="19134"/>
                      <a:pt x="32713" y="20665"/>
                      <a:pt x="32713" y="22837"/>
                    </a:cubicBezTo>
                    <a:lnTo>
                      <a:pt x="32713" y="51230"/>
                    </a:lnTo>
                    <a:lnTo>
                      <a:pt x="41058" y="51230"/>
                    </a:lnTo>
                    <a:lnTo>
                      <a:pt x="41058" y="2148"/>
                    </a:lnTo>
                    <a:cubicBezTo>
                      <a:pt x="41058" y="914"/>
                      <a:pt x="40120" y="0"/>
                      <a:pt x="38886"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1338;p50">
                <a:extLst>
                  <a:ext uri="{FF2B5EF4-FFF2-40B4-BE49-F238E27FC236}">
                    <a16:creationId xmlns:a16="http://schemas.microsoft.com/office/drawing/2014/main" id="{9097C41C-E500-643E-D46C-42875F95459A}"/>
                  </a:ext>
                </a:extLst>
              </p:cNvPr>
              <p:cNvSpPr/>
              <p:nvPr/>
            </p:nvSpPr>
            <p:spPr>
              <a:xfrm>
                <a:off x="7594400" y="2598400"/>
                <a:ext cx="1057325" cy="485775"/>
              </a:xfrm>
              <a:custGeom>
                <a:avLst/>
                <a:gdLst/>
                <a:ahLst/>
                <a:cxnLst/>
                <a:rect l="l" t="t" r="r" b="b"/>
                <a:pathLst>
                  <a:path w="42293" h="19431" extrusionOk="0">
                    <a:moveTo>
                      <a:pt x="13900" y="1"/>
                    </a:moveTo>
                    <a:cubicBezTo>
                      <a:pt x="10493" y="1"/>
                      <a:pt x="7407" y="1852"/>
                      <a:pt x="6172" y="4938"/>
                    </a:cubicBezTo>
                    <a:lnTo>
                      <a:pt x="617" y="16345"/>
                    </a:lnTo>
                    <a:cubicBezTo>
                      <a:pt x="0" y="17900"/>
                      <a:pt x="1235" y="19431"/>
                      <a:pt x="2790" y="19431"/>
                    </a:cubicBezTo>
                    <a:lnTo>
                      <a:pt x="27775" y="19431"/>
                    </a:lnTo>
                    <a:cubicBezTo>
                      <a:pt x="29627" y="19431"/>
                      <a:pt x="31479" y="17900"/>
                      <a:pt x="32096" y="15727"/>
                    </a:cubicBezTo>
                    <a:lnTo>
                      <a:pt x="33034" y="8938"/>
                    </a:lnTo>
                    <a:cubicBezTo>
                      <a:pt x="33651" y="6469"/>
                      <a:pt x="35799" y="4617"/>
                      <a:pt x="38268" y="4617"/>
                    </a:cubicBezTo>
                    <a:lnTo>
                      <a:pt x="42292" y="4617"/>
                    </a:lnTo>
                    <a:lnTo>
                      <a:pt x="42292" y="2149"/>
                    </a:lnTo>
                    <a:cubicBezTo>
                      <a:pt x="42292" y="914"/>
                      <a:pt x="41058" y="1"/>
                      <a:pt x="39823" y="1"/>
                    </a:cubicBez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1339;p50">
                <a:extLst>
                  <a:ext uri="{FF2B5EF4-FFF2-40B4-BE49-F238E27FC236}">
                    <a16:creationId xmlns:a16="http://schemas.microsoft.com/office/drawing/2014/main" id="{E577CD93-7A0A-EA55-8C5C-F6481C0466A1}"/>
                  </a:ext>
                </a:extLst>
              </p:cNvPr>
              <p:cNvSpPr/>
              <p:nvPr/>
            </p:nvSpPr>
            <p:spPr>
              <a:xfrm>
                <a:off x="8520225" y="3215625"/>
                <a:ext cx="162350" cy="385800"/>
              </a:xfrm>
              <a:custGeom>
                <a:avLst/>
                <a:gdLst/>
                <a:ahLst/>
                <a:cxnLst/>
                <a:rect l="l" t="t" r="r" b="b"/>
                <a:pathLst>
                  <a:path w="6494" h="15432" extrusionOk="0">
                    <a:moveTo>
                      <a:pt x="1235" y="1"/>
                    </a:moveTo>
                    <a:cubicBezTo>
                      <a:pt x="618" y="1"/>
                      <a:pt x="322" y="297"/>
                      <a:pt x="1" y="914"/>
                    </a:cubicBezTo>
                    <a:lnTo>
                      <a:pt x="1" y="13876"/>
                    </a:lnTo>
                    <a:cubicBezTo>
                      <a:pt x="1" y="14197"/>
                      <a:pt x="322" y="14814"/>
                      <a:pt x="939" y="14814"/>
                    </a:cubicBezTo>
                    <a:cubicBezTo>
                      <a:pt x="2790" y="15110"/>
                      <a:pt x="6494" y="15431"/>
                      <a:pt x="6494" y="15431"/>
                    </a:cubicBezTo>
                    <a:lnTo>
                      <a:pt x="6494" y="2766"/>
                    </a:lnTo>
                    <a:cubicBezTo>
                      <a:pt x="6494" y="1235"/>
                      <a:pt x="5259" y="1"/>
                      <a:pt x="3704" y="1"/>
                    </a:cubicBez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1340;p50">
                <a:extLst>
                  <a:ext uri="{FF2B5EF4-FFF2-40B4-BE49-F238E27FC236}">
                    <a16:creationId xmlns:a16="http://schemas.microsoft.com/office/drawing/2014/main" id="{1BFA3AE0-399C-E095-A92E-A9DA0113B433}"/>
                  </a:ext>
                </a:extLst>
              </p:cNvPr>
              <p:cNvSpPr/>
              <p:nvPr/>
            </p:nvSpPr>
            <p:spPr>
              <a:xfrm>
                <a:off x="8559100" y="2713825"/>
                <a:ext cx="38300" cy="424675"/>
              </a:xfrm>
              <a:custGeom>
                <a:avLst/>
                <a:gdLst/>
                <a:ahLst/>
                <a:cxnLst/>
                <a:rect l="l" t="t" r="r" b="b"/>
                <a:pathLst>
                  <a:path w="1532" h="16987" extrusionOk="0">
                    <a:moveTo>
                      <a:pt x="1" y="0"/>
                    </a:moveTo>
                    <a:lnTo>
                      <a:pt x="1" y="16986"/>
                    </a:lnTo>
                    <a:lnTo>
                      <a:pt x="1532" y="16986"/>
                    </a:lnTo>
                    <a:lnTo>
                      <a:pt x="1532" y="0"/>
                    </a:ln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0B131"/>
                  </a:solidFill>
                  <a:effectLst/>
                  <a:uLnTx/>
                  <a:uFillTx/>
                  <a:latin typeface="Arial"/>
                  <a:ea typeface="+mn-ea"/>
                  <a:cs typeface="Arial"/>
                  <a:sym typeface="Arial"/>
                </a:endParaRPr>
              </a:p>
            </p:txBody>
          </p:sp>
          <p:sp>
            <p:nvSpPr>
              <p:cNvPr id="792" name="Google Shape;1341;p50">
                <a:extLst>
                  <a:ext uri="{FF2B5EF4-FFF2-40B4-BE49-F238E27FC236}">
                    <a16:creationId xmlns:a16="http://schemas.microsoft.com/office/drawing/2014/main" id="{8B23E05A-3D6E-67F3-7A25-2678D16A1B11}"/>
                  </a:ext>
                </a:extLst>
              </p:cNvPr>
              <p:cNvSpPr/>
              <p:nvPr/>
            </p:nvSpPr>
            <p:spPr>
              <a:xfrm>
                <a:off x="8520225" y="3053300"/>
                <a:ext cx="108050" cy="131500"/>
              </a:xfrm>
              <a:custGeom>
                <a:avLst/>
                <a:gdLst/>
                <a:ahLst/>
                <a:cxnLst/>
                <a:rect l="l" t="t" r="r" b="b"/>
                <a:pathLst>
                  <a:path w="4322" h="5260" extrusionOk="0">
                    <a:moveTo>
                      <a:pt x="2469" y="0"/>
                    </a:moveTo>
                    <a:lnTo>
                      <a:pt x="1" y="5259"/>
                    </a:lnTo>
                    <a:lnTo>
                      <a:pt x="4321" y="5259"/>
                    </a:lnTo>
                    <a:lnTo>
                      <a:pt x="2469" y="0"/>
                    </a:ln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0B131"/>
                  </a:solidFill>
                  <a:effectLst/>
                  <a:uLnTx/>
                  <a:uFillTx/>
                  <a:latin typeface="Arial"/>
                  <a:ea typeface="+mn-ea"/>
                  <a:cs typeface="Arial"/>
                  <a:sym typeface="Arial"/>
                </a:endParaRPr>
              </a:p>
            </p:txBody>
          </p:sp>
        </p:grpSp>
      </p:grpSp>
      <p:grpSp>
        <p:nvGrpSpPr>
          <p:cNvPr id="806" name="Google Shape;1344;p50">
            <a:extLst>
              <a:ext uri="{FF2B5EF4-FFF2-40B4-BE49-F238E27FC236}">
                <a16:creationId xmlns:a16="http://schemas.microsoft.com/office/drawing/2014/main" id="{4B6EA80E-F286-FC15-0C27-B9F3A171EDC4}"/>
              </a:ext>
            </a:extLst>
          </p:cNvPr>
          <p:cNvGrpSpPr/>
          <p:nvPr/>
        </p:nvGrpSpPr>
        <p:grpSpPr>
          <a:xfrm>
            <a:off x="8580768" y="3813193"/>
            <a:ext cx="403907" cy="452913"/>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8512317" y="2135016"/>
            <a:ext cx="448700" cy="453784"/>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grpSp>
        <p:nvGrpSpPr>
          <p:cNvPr id="816" name="Google Shape;1354;p50">
            <a:extLst>
              <a:ext uri="{FF2B5EF4-FFF2-40B4-BE49-F238E27FC236}">
                <a16:creationId xmlns:a16="http://schemas.microsoft.com/office/drawing/2014/main" id="{471DCD11-D9E3-8293-7FC7-1F3A6B9C0FDE}"/>
              </a:ext>
            </a:extLst>
          </p:cNvPr>
          <p:cNvGrpSpPr/>
          <p:nvPr/>
        </p:nvGrpSpPr>
        <p:grpSpPr>
          <a:xfrm>
            <a:off x="8472157" y="5443133"/>
            <a:ext cx="454240" cy="453831"/>
            <a:chOff x="3858100" y="1435075"/>
            <a:chExt cx="487775" cy="481875"/>
          </a:xfrm>
        </p:grpSpPr>
        <p:sp>
          <p:nvSpPr>
            <p:cNvPr id="817" name="Google Shape;1355;p50">
              <a:extLst>
                <a:ext uri="{FF2B5EF4-FFF2-40B4-BE49-F238E27FC236}">
                  <a16:creationId xmlns:a16="http://schemas.microsoft.com/office/drawing/2014/main" id="{B8FAB220-605F-1CE2-C783-25A8660C2A62}"/>
                </a:ext>
              </a:extLst>
            </p:cNvPr>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8" name="Google Shape;1356;p50">
              <a:extLst>
                <a:ext uri="{FF2B5EF4-FFF2-40B4-BE49-F238E27FC236}">
                  <a16:creationId xmlns:a16="http://schemas.microsoft.com/office/drawing/2014/main" id="{4663CE55-C120-AC3D-69BF-F2E12868E896}"/>
                </a:ext>
              </a:extLst>
            </p:cNvPr>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19" name="Google Shape;1357;p50">
              <a:extLst>
                <a:ext uri="{FF2B5EF4-FFF2-40B4-BE49-F238E27FC236}">
                  <a16:creationId xmlns:a16="http://schemas.microsoft.com/office/drawing/2014/main" id="{7888034B-44C5-CC7E-067D-B9ED13C9A2D7}"/>
                </a:ext>
              </a:extLst>
            </p:cNvPr>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20" name="Google Shape;1358;p50">
              <a:extLst>
                <a:ext uri="{FF2B5EF4-FFF2-40B4-BE49-F238E27FC236}">
                  <a16:creationId xmlns:a16="http://schemas.microsoft.com/office/drawing/2014/main" id="{78E997E1-69D7-6A52-51F5-62A0D2D01E31}"/>
                </a:ext>
              </a:extLst>
            </p:cNvPr>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821" name="Google Shape;1359;p50">
              <a:extLst>
                <a:ext uri="{FF2B5EF4-FFF2-40B4-BE49-F238E27FC236}">
                  <a16:creationId xmlns:a16="http://schemas.microsoft.com/office/drawing/2014/main" id="{C288ED69-F7B2-5502-DED8-943468D08536}"/>
                </a:ext>
              </a:extLst>
            </p:cNvPr>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027E3CDA-CB8D-A3FD-4A73-5190B8070708}"/>
              </a:ext>
            </a:extLst>
          </p:cNvPr>
          <p:cNvSpPr txBox="1"/>
          <p:nvPr/>
        </p:nvSpPr>
        <p:spPr>
          <a:xfrm>
            <a:off x="1090327" y="972964"/>
            <a:ext cx="10911969" cy="523220"/>
          </a:xfrm>
          <a:prstGeom prst="rect">
            <a:avLst/>
          </a:prstGeom>
          <a:noFill/>
        </p:spPr>
        <p:txBody>
          <a:bodyPr wrap="square" rtlCol="0">
            <a:spAutoFit/>
          </a:bodyPr>
          <a:lstStyle/>
          <a:p>
            <a:r>
              <a:rPr lang="vi-VN" sz="2800" dirty="0">
                <a:effectLst/>
                <a:latin typeface="Times New Roman" panose="02020603050405020304" pitchFamily="18" charset="0"/>
                <a:ea typeface="Times New Roman" panose="02020603050405020304" pitchFamily="18" charset="0"/>
              </a:rPr>
              <a:t>Nhóm 2 HS thảo luận và hoàn thành bảng: </a:t>
            </a:r>
            <a:endParaRPr lang="en-US" sz="2800" dirty="0"/>
          </a:p>
        </p:txBody>
      </p:sp>
      <p:graphicFrame>
        <p:nvGraphicFramePr>
          <p:cNvPr id="3" name="Table 2">
            <a:extLst>
              <a:ext uri="{FF2B5EF4-FFF2-40B4-BE49-F238E27FC236}">
                <a16:creationId xmlns:a16="http://schemas.microsoft.com/office/drawing/2014/main" id="{1CB82385-4A1B-C16F-0042-DB6592BCA7FD}"/>
              </a:ext>
            </a:extLst>
          </p:cNvPr>
          <p:cNvGraphicFramePr>
            <a:graphicFrameLocks noGrp="1"/>
          </p:cNvGraphicFramePr>
          <p:nvPr/>
        </p:nvGraphicFramePr>
        <p:xfrm>
          <a:off x="1141034" y="1690511"/>
          <a:ext cx="10514935" cy="5120640"/>
        </p:xfrm>
        <a:graphic>
          <a:graphicData uri="http://schemas.openxmlformats.org/drawingml/2006/table">
            <a:tbl>
              <a:tblPr firstRow="1" firstCol="1" bandRow="1">
                <a:tableStyleId>{5C22544A-7EE6-4342-B048-85BDC9FD1C3A}</a:tableStyleId>
              </a:tblPr>
              <a:tblGrid>
                <a:gridCol w="3101782">
                  <a:extLst>
                    <a:ext uri="{9D8B030D-6E8A-4147-A177-3AD203B41FA5}">
                      <a16:colId xmlns:a16="http://schemas.microsoft.com/office/drawing/2014/main" val="2698365716"/>
                    </a:ext>
                  </a:extLst>
                </a:gridCol>
                <a:gridCol w="3068285">
                  <a:extLst>
                    <a:ext uri="{9D8B030D-6E8A-4147-A177-3AD203B41FA5}">
                      <a16:colId xmlns:a16="http://schemas.microsoft.com/office/drawing/2014/main" val="3743591247"/>
                    </a:ext>
                  </a:extLst>
                </a:gridCol>
                <a:gridCol w="4344868">
                  <a:extLst>
                    <a:ext uri="{9D8B030D-6E8A-4147-A177-3AD203B41FA5}">
                      <a16:colId xmlns:a16="http://schemas.microsoft.com/office/drawing/2014/main" val="2319550515"/>
                    </a:ext>
                  </a:extLst>
                </a:gridCol>
              </a:tblGrid>
              <a:tr h="1030543">
                <a:tc>
                  <a:txBody>
                    <a:bodyPr/>
                    <a:lstStyle/>
                    <a:p>
                      <a:pPr algn="ctr"/>
                      <a:r>
                        <a:rPr lang="vi-VN" sz="2800" b="0" baseline="0" dirty="0">
                          <a:solidFill>
                            <a:srgbClr val="FF0000"/>
                          </a:solidFill>
                          <a:effectLst/>
                          <a:highlight>
                            <a:srgbClr val="FFFFFF"/>
                          </a:highlight>
                          <a:latin typeface="Times New Roman" panose="02020603050405020304" pitchFamily="18" charset="0"/>
                          <a:cs typeface="Times New Roman" panose="02020603050405020304" pitchFamily="18" charset="0"/>
                        </a:rPr>
                        <a:t>Kĩ năng</a:t>
                      </a:r>
                      <a:endParaRPr lang="en-US" sz="2800" b="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baseline="0" dirty="0">
                          <a:solidFill>
                            <a:srgbClr val="FF0000"/>
                          </a:solidFill>
                          <a:effectLst/>
                          <a:highlight>
                            <a:srgbClr val="FFFFFF"/>
                          </a:highlight>
                          <a:latin typeface="Times New Roman" panose="02020603050405020304" pitchFamily="18" charset="0"/>
                          <a:cs typeface="Times New Roman" panose="02020603050405020304" pitchFamily="18" charset="0"/>
                        </a:rPr>
                        <a:t>Làm thế nào để thực hiện tốt kĩ năng?</a:t>
                      </a:r>
                      <a:endParaRPr lang="en-US" sz="2800" b="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baseline="0" dirty="0">
                          <a:solidFill>
                            <a:srgbClr val="FF0000"/>
                          </a:solidFill>
                          <a:effectLst/>
                          <a:highlight>
                            <a:srgbClr val="FFFFFF"/>
                          </a:highlight>
                          <a:latin typeface="Times New Roman" panose="02020603050405020304" pitchFamily="18" charset="0"/>
                          <a:cs typeface="Times New Roman" panose="02020603050405020304" pitchFamily="18" charset="0"/>
                        </a:rPr>
                        <a:t>Cần được hỗ trợ thêm thao tác nào khi thực hiện kĩ năng?</a:t>
                      </a:r>
                      <a:endParaRPr lang="en-US" sz="2800" b="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898394"/>
                  </a:ext>
                </a:extLst>
              </a:tr>
              <a:tr h="515272">
                <a:tc>
                  <a:txBody>
                    <a:bodyPr/>
                    <a:lstStyle/>
                    <a:p>
                      <a:pPr algn="just"/>
                      <a:r>
                        <a:rPr lang="vi-VN" sz="2800" b="0" baseline="0" dirty="0">
                          <a:solidFill>
                            <a:srgbClr val="0000FF"/>
                          </a:solidFill>
                          <a:effectLst/>
                          <a:highlight>
                            <a:srgbClr val="FFFFFF"/>
                          </a:highlight>
                          <a:latin typeface="Times New Roman" panose="02020603050405020304" pitchFamily="18" charset="0"/>
                          <a:cs typeface="Times New Roman" panose="02020603050405020304" pitchFamily="18" charset="0"/>
                        </a:rPr>
                        <a:t>Thuyết trình về một vấn đề</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800" b="0" baseline="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800" b="0" baseline="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0136342"/>
                  </a:ext>
                </a:extLst>
              </a:tr>
              <a:tr h="2061087">
                <a:tc>
                  <a:txBody>
                    <a:bodyPr/>
                    <a:lstStyle/>
                    <a:p>
                      <a:pPr algn="just"/>
                      <a:r>
                        <a:rPr lang="vi-VN" sz="2800" b="0" baseline="0" dirty="0">
                          <a:solidFill>
                            <a:srgbClr val="0000FF"/>
                          </a:solidFill>
                          <a:effectLst/>
                          <a:latin typeface="Times New Roman" panose="02020603050405020304" pitchFamily="18" charset="0"/>
                          <a:cs typeface="Times New Roman" panose="02020603050405020304" pitchFamily="18" charset="0"/>
                        </a:rPr>
                        <a:t>Nắm bắt được nội dung và quan điểm của bài thuyết trình; nhận xét, đánh giá được nội dung và cách thức thuyết trình </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800" b="0" baseline="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800" b="0" baseline="0" dirty="0">
                          <a:solidFill>
                            <a:srgbClr val="0000FF"/>
                          </a:solidFill>
                          <a:effectLst/>
                          <a:highlight>
                            <a:srgbClr val="FFFFFF"/>
                          </a:highlight>
                          <a:latin typeface="Times New Roman" panose="02020603050405020304" pitchFamily="18" charset="0"/>
                          <a:cs typeface="Times New Roman" panose="02020603050405020304" pitchFamily="18" charset="0"/>
                        </a:rPr>
                        <a:t> </a:t>
                      </a:r>
                      <a:endParaRPr lang="en-US" sz="2800" b="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4517"/>
                  </a:ext>
                </a:extLst>
              </a:tr>
            </a:tbl>
          </a:graphicData>
        </a:graphic>
      </p:graphicFrame>
    </p:spTree>
    <p:extLst>
      <p:ext uri="{BB962C8B-B14F-4D97-AF65-F5344CB8AC3E}">
        <p14:creationId xmlns:p14="http://schemas.microsoft.com/office/powerpoint/2010/main" val="394097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barn(inVertical)">
                                      <p:cBhvr>
                                        <p:cTn id="7" dur="500"/>
                                        <p:tgtEl>
                                          <p:spTgt spid="776"/>
                                        </p:tgtEl>
                                      </p:cBhvr>
                                    </p:animEffect>
                                  </p:childTnLst>
                                </p:cTn>
                              </p:par>
                              <p:par>
                                <p:cTn id="8" presetID="16" presetClass="entr" presetSubtype="21" fill="hold" nodeType="withEffect">
                                  <p:stCondLst>
                                    <p:cond delay="0"/>
                                  </p:stCondLst>
                                  <p:childTnLst>
                                    <p:set>
                                      <p:cBhvr>
                                        <p:cTn id="9" dur="1" fill="hold">
                                          <p:stCondLst>
                                            <p:cond delay="0"/>
                                          </p:stCondLst>
                                        </p:cTn>
                                        <p:tgtEl>
                                          <p:spTgt spid="779"/>
                                        </p:tgtEl>
                                        <p:attrNameLst>
                                          <p:attrName>style.visibility</p:attrName>
                                        </p:attrNameLst>
                                      </p:cBhvr>
                                      <p:to>
                                        <p:strVal val="visible"/>
                                      </p:to>
                                    </p:set>
                                    <p:animEffect transition="in" filter="barn(inVertical)">
                                      <p:cBhvr>
                                        <p:cTn id="10" dur="500"/>
                                        <p:tgtEl>
                                          <p:spTgt spid="779"/>
                                        </p:tgtEl>
                                      </p:cBhvr>
                                    </p:animEffect>
                                  </p:childTnLst>
                                </p:cTn>
                              </p:par>
                              <p:par>
                                <p:cTn id="11" presetID="16" presetClass="entr" presetSubtype="21" fill="hold" nodeType="withEffect">
                                  <p:stCondLst>
                                    <p:cond delay="0"/>
                                  </p:stCondLst>
                                  <p:childTnLst>
                                    <p:set>
                                      <p:cBhvr>
                                        <p:cTn id="12" dur="1" fill="hold">
                                          <p:stCondLst>
                                            <p:cond delay="0"/>
                                          </p:stCondLst>
                                        </p:cTn>
                                        <p:tgtEl>
                                          <p:spTgt spid="813"/>
                                        </p:tgtEl>
                                        <p:attrNameLst>
                                          <p:attrName>style.visibility</p:attrName>
                                        </p:attrNameLst>
                                      </p:cBhvr>
                                      <p:to>
                                        <p:strVal val="visible"/>
                                      </p:to>
                                    </p:set>
                                    <p:animEffect transition="in" filter="barn(inVertical)">
                                      <p:cBhvr>
                                        <p:cTn id="13" dur="500"/>
                                        <p:tgtEl>
                                          <p:spTgt spid="813"/>
                                        </p:tgtEl>
                                      </p:cBhvr>
                                    </p:animEffect>
                                  </p:childTnLst>
                                </p:cTn>
                              </p:par>
                              <p:par>
                                <p:cTn id="14" presetID="16" presetClass="entr" presetSubtype="21" fill="hold" nodeType="withEffect">
                                  <p:stCondLst>
                                    <p:cond delay="0"/>
                                  </p:stCondLst>
                                  <p:childTnLst>
                                    <p:set>
                                      <p:cBhvr>
                                        <p:cTn id="15" dur="1" fill="hold">
                                          <p:stCondLst>
                                            <p:cond delay="0"/>
                                          </p:stCondLst>
                                        </p:cTn>
                                        <p:tgtEl>
                                          <p:spTgt spid="806"/>
                                        </p:tgtEl>
                                        <p:attrNameLst>
                                          <p:attrName>style.visibility</p:attrName>
                                        </p:attrNameLst>
                                      </p:cBhvr>
                                      <p:to>
                                        <p:strVal val="visible"/>
                                      </p:to>
                                    </p:set>
                                    <p:animEffect transition="in" filter="barn(inVertical)">
                                      <p:cBhvr>
                                        <p:cTn id="16" dur="500"/>
                                        <p:tgtEl>
                                          <p:spTgt spid="806"/>
                                        </p:tgtEl>
                                      </p:cBhvr>
                                    </p:animEffect>
                                  </p:childTnLst>
                                </p:cTn>
                              </p:par>
                              <p:par>
                                <p:cTn id="17" presetID="16" presetClass="entr" presetSubtype="21" fill="hold" nodeType="withEffect">
                                  <p:stCondLst>
                                    <p:cond delay="0"/>
                                  </p:stCondLst>
                                  <p:childTnLst>
                                    <p:set>
                                      <p:cBhvr>
                                        <p:cTn id="18" dur="1" fill="hold">
                                          <p:stCondLst>
                                            <p:cond delay="0"/>
                                          </p:stCondLst>
                                        </p:cTn>
                                        <p:tgtEl>
                                          <p:spTgt spid="816"/>
                                        </p:tgtEl>
                                        <p:attrNameLst>
                                          <p:attrName>style.visibility</p:attrName>
                                        </p:attrNameLst>
                                      </p:cBhvr>
                                      <p:to>
                                        <p:strVal val="visible"/>
                                      </p:to>
                                    </p:set>
                                    <p:animEffect transition="in" filter="barn(inVertical)">
                                      <p:cBhvr>
                                        <p:cTn id="19" dur="500"/>
                                        <p:tgtEl>
                                          <p:spTgt spid="8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ppt_x</p:attrName>
                                        </p:attrNameLst>
                                      </p:cBhvr>
                                      <p:tavLst>
                                        <p:tav tm="0">
                                          <p:val>
                                            <p:strVal val="#ppt_x"/>
                                          </p:val>
                                        </p:tav>
                                        <p:tav tm="100000">
                                          <p:val>
                                            <p:strVal val="#ppt_x"/>
                                          </p:val>
                                        </p:tav>
                                      </p:tavLst>
                                    </p:anim>
                                    <p:anim calcmode="lin" valueType="num">
                                      <p:cBhvr>
                                        <p:cTn id="26"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635"/>
            <a:ext cx="12209145" cy="1135380"/>
            <a:chOff x="0" y="-71095"/>
            <a:chExt cx="9157095" cy="928134"/>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095"/>
              <a:ext cx="7736881" cy="71946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53486"/>
              <a:ext cx="7533517" cy="80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5" name="Text Box 4"/>
          <p:cNvSpPr txBox="1"/>
          <p:nvPr/>
        </p:nvSpPr>
        <p:spPr>
          <a:xfrm>
            <a:off x="17145" y="889635"/>
            <a:ext cx="12174220" cy="5969000"/>
          </a:xfrm>
          <a:prstGeom prst="rect">
            <a:avLst/>
          </a:prstGeom>
          <a:noFill/>
        </p:spPr>
        <p:txBody>
          <a:bodyPr wrap="square" rtlCol="0">
            <a:no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hút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phục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gồm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dõi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Giao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hồi</a:t>
            </a:r>
            <a:r>
              <a:rPr lang="en-US" sz="2600" dirty="0">
                <a:latin typeface="Times New Roman" panose="02020603050405020304" pitchFamily="18" charset="0"/>
                <a:cs typeface="Times New Roman" panose="02020603050405020304" pitchFamily="18" charset="0"/>
              </a:rPr>
              <a:t>: Khi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duy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tốt</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video,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0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outHorizontal)">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iterate type="wd">
                                    <p:tmPct val="1000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outHorizontal)">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iterate type="wd">
                                    <p:tmPct val="1000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outHorizontal)">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iterate type="wd">
                                    <p:tmPct val="10000"/>
                                  </p:iterate>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outHorizontal)">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iterate type="wd">
                                    <p:tmPct val="10000"/>
                                  </p:iterate>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outHorizontal)">
                                      <p:cBhvr>
                                        <p:cTn id="32" dur="2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nodeType="clickEffect">
                                  <p:stCondLst>
                                    <p:cond delay="0"/>
                                  </p:stCondLst>
                                  <p:iterate type="wd">
                                    <p:tmPct val="10000"/>
                                  </p:iterate>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outHorizontal)">
                                      <p:cBhvr>
                                        <p:cTn id="3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635"/>
            <a:ext cx="12209145" cy="1135380"/>
            <a:chOff x="0" y="-71095"/>
            <a:chExt cx="9157095" cy="928134"/>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095"/>
              <a:ext cx="7736881" cy="71946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53486"/>
              <a:ext cx="7533517" cy="80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5" name="Text Box 4"/>
          <p:cNvSpPr txBox="1"/>
          <p:nvPr/>
        </p:nvSpPr>
        <p:spPr>
          <a:xfrm>
            <a:off x="0" y="880745"/>
            <a:ext cx="12192000" cy="5969000"/>
          </a:xfrm>
          <a:prstGeom prst="rect">
            <a:avLst/>
          </a:prstGeom>
          <a:noFill/>
        </p:spPr>
        <p:txBody>
          <a:bodyPr wrap="square" rtlCol="0">
            <a:noAutofit/>
          </a:bodyPr>
          <a:lstStyle/>
          <a:p>
            <a:pPr algn="just"/>
            <a:r>
              <a:rPr lang="en-US" sz="2900" b="1" dirty="0">
                <a:solidFill>
                  <a:srgbClr val="0000FF"/>
                </a:solidFill>
                <a:latin typeface="Times New Roman" panose="02020603050405020304" pitchFamily="18" charset="0"/>
                <a:cs typeface="Times New Roman" panose="02020603050405020304" pitchFamily="18" charset="0"/>
              </a:rPr>
              <a:t>*</a:t>
            </a:r>
            <a:r>
              <a:rPr lang="en-US" sz="2900" dirty="0">
                <a:solidFill>
                  <a:srgbClr val="0000FF"/>
                </a:solidFill>
                <a:latin typeface="Times New Roman" panose="02020603050405020304" pitchFamily="18" charset="0"/>
                <a:cs typeface="Times New Roman" panose="02020603050405020304" pitchFamily="18" charset="0"/>
              </a:rPr>
              <a:t> Khi </a:t>
            </a:r>
            <a:r>
              <a:rPr lang="en-US" sz="2900" dirty="0" err="1">
                <a:solidFill>
                  <a:srgbClr val="0000FF"/>
                </a:solidFill>
                <a:latin typeface="Times New Roman" panose="02020603050405020304" pitchFamily="18" charset="0"/>
                <a:cs typeface="Times New Roman" panose="02020603050405020304" pitchFamily="18" charset="0"/>
              </a:rPr>
              <a:t>nghe</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một</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bài</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thuyết</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trình</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muốn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nhận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xét</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đánh</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giá</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được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nội</a:t>
            </a:r>
            <a:r>
              <a:rPr lang="en-US" sz="2900" dirty="0">
                <a:solidFill>
                  <a:srgbClr val="0000FF"/>
                </a:solidFill>
                <a:latin typeface="Times New Roman" panose="02020603050405020304" pitchFamily="18" charset="0"/>
                <a:cs typeface="Times New Roman" panose="02020603050405020304" pitchFamily="18" charset="0"/>
              </a:rPr>
              <a:t> dung </a:t>
            </a:r>
            <a:r>
              <a:rPr lang="en-US" sz="2900" dirty="0" err="1">
                <a:solidFill>
                  <a:srgbClr val="0000FF"/>
                </a:solidFill>
                <a:latin typeface="Times New Roman" panose="02020603050405020304" pitchFamily="18" charset="0"/>
                <a:cs typeface="Times New Roman" panose="02020603050405020304" pitchFamily="18" charset="0"/>
              </a:rPr>
              <a:t>và</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cách</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thức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thuyết</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trình</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bạn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nên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lưu</a:t>
            </a:r>
            <a:r>
              <a:rPr lang="en-US" sz="2900" dirty="0">
                <a:solidFill>
                  <a:srgbClr val="0000FF"/>
                </a:solidFill>
                <a:latin typeface="Times New Roman" panose="02020603050405020304" pitchFamily="18" charset="0"/>
                <a:cs typeface="Times New Roman" panose="02020603050405020304" pitchFamily="18" charset="0"/>
              </a:rPr>
              <a:t> ý:</a:t>
            </a:r>
          </a:p>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Trước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trao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đổi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cần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đọc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lại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dung </a:t>
            </a:r>
            <a:r>
              <a:rPr lang="en-US" sz="2900" dirty="0" err="1">
                <a:latin typeface="Times New Roman" panose="02020603050405020304" pitchFamily="18" charset="0"/>
                <a:cs typeface="Times New Roman" panose="02020603050405020304" pitchFamily="18" charset="0"/>
              </a:rPr>
              <a:t>đã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ghi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chép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dung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quan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điểm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trình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bày</a:t>
            </a:r>
            <a:endParaRPr lang="en-US" sz="2900" dirty="0">
              <a:latin typeface="Times New Roman" panose="02020603050405020304" pitchFamily="18" charset="0"/>
              <a:cs typeface="Times New Roman" panose="02020603050405020304" pitchFamily="18" charset="0"/>
            </a:endParaRPr>
          </a:p>
          <a:p>
            <a:pPr algn="just"/>
            <a:r>
              <a:rPr lang="en-US" sz="2900" dirty="0">
                <a:latin typeface="Times New Roman" panose="02020603050405020304" pitchFamily="18" charset="0"/>
                <a:cs typeface="Times New Roman" panose="02020603050405020304" pitchFamily="18" charset="0"/>
              </a:rPr>
              <a:t>- Khi </a:t>
            </a:r>
            <a:r>
              <a:rPr lang="en-US" sz="2900" dirty="0" err="1">
                <a:latin typeface="Times New Roman" panose="02020603050405020304" pitchFamily="18" charset="0"/>
                <a:cs typeface="Times New Roman" panose="02020603050405020304" pitchFamily="18" charset="0"/>
              </a:rPr>
              <a:t>nhận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xét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nên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kĩ</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thuật</a:t>
            </a:r>
            <a:r>
              <a:rPr lang="en-US" sz="2900" dirty="0">
                <a:latin typeface="Times New Roman" panose="02020603050405020304" pitchFamily="18" charset="0"/>
                <a:cs typeface="Times New Roman" panose="02020603050405020304" pitchFamily="18" charset="0"/>
              </a:rPr>
              <a:t> PMI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dung (</a:t>
            </a:r>
            <a:r>
              <a:rPr lang="en-US" sz="2900" dirty="0" err="1">
                <a:latin typeface="Times New Roman" panose="02020603050405020304" pitchFamily="18" charset="0"/>
                <a:cs typeface="Times New Roman" panose="02020603050405020304" pitchFamily="18" charset="0"/>
              </a:rPr>
              <a:t>điểm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tích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mẻ</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toàn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diện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thuyết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phục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đầy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chính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hạn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chế</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nếu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thuyết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trình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ngôn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ngữ</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tiện</a:t>
            </a:r>
            <a:r>
              <a:rPr lang="en-US" sz="2900" dirty="0">
                <a:latin typeface="Times New Roman" panose="02020603050405020304" pitchFamily="18" charset="0"/>
                <a:cs typeface="Times New Roman" panose="02020603050405020304" pitchFamily="18" charset="0"/>
              </a:rPr>
              <a:t> phi </a:t>
            </a:r>
            <a:r>
              <a:rPr lang="en-US" sz="2900" dirty="0" err="1">
                <a:latin typeface="Times New Roman" panose="02020603050405020304" pitchFamily="18" charset="0"/>
                <a:cs typeface="Times New Roman" panose="02020603050405020304" pitchFamily="18" charset="0"/>
              </a:rPr>
              <a:t>ngôn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ngữ</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tiện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hỗ</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sắp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xếp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bố</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cục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nghe</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mở</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đầu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thúc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hạn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chế</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nếu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a:t>
            </a:r>
          </a:p>
          <a:p>
            <a:pPr algn="just"/>
            <a:r>
              <a:rPr lang="en-US" sz="2900" dirty="0">
                <a:latin typeface="Times New Roman" panose="02020603050405020304" pitchFamily="18" charset="0"/>
                <a:cs typeface="Times New Roman" panose="02020603050405020304" pitchFamily="18" charset="0"/>
              </a:rPr>
              <a:t>- Trao </a:t>
            </a:r>
            <a:r>
              <a:rPr lang="en-US" sz="2900" dirty="0" err="1">
                <a:latin typeface="Times New Roman" panose="02020603050405020304" pitchFamily="18" charset="0"/>
                <a:cs typeface="Times New Roman" panose="02020603050405020304" pitchFamily="18" charset="0"/>
              </a:rPr>
              <a:t>đổi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ngắn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gọn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rõ</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những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điều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chưa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rõ</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hỏi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nhiều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hoặc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dồn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dập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chỉ</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trích</a:t>
            </a:r>
            <a:r>
              <a:rPr lang="en-US" sz="2900" dirty="0">
                <a:latin typeface="Times New Roman" panose="02020603050405020304" pitchFamily="18" charset="0"/>
                <a:cs typeface="Times New Roman" panose="02020603050405020304" pitchFamily="18" charset="0"/>
              </a:rPr>
              <a:t> gay </a:t>
            </a:r>
            <a:r>
              <a:rPr lang="en-US" sz="2900" dirty="0" err="1">
                <a:latin typeface="Times New Roman" panose="02020603050405020304" pitchFamily="18" charset="0"/>
                <a:cs typeface="Times New Roman" panose="02020603050405020304" pitchFamily="18" charset="0"/>
              </a:rPr>
              <a:t>gắt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tôn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trọng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quan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điểm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của</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nói</a:t>
            </a:r>
            <a:r>
              <a:rPr lang="en-US" sz="2900" dirty="0">
                <a:latin typeface="Times New Roman" panose="02020603050405020304" pitchFamily="18" charset="0"/>
                <a:cs typeface="Times New Roman" panose="02020603050405020304" pitchFamily="18" charset="0"/>
              </a:rPr>
              <a:t>;…</a:t>
            </a:r>
          </a:p>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bảng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kiểm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kĩ</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năng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nghe</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nhận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xét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thuyết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trình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hoặc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lẫn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nhau</a:t>
            </a:r>
            <a:r>
              <a:rPr lang="en-US" sz="2900"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635"/>
            <a:ext cx="12209145" cy="1135380"/>
            <a:chOff x="0" y="-71095"/>
            <a:chExt cx="9157095" cy="928134"/>
          </a:xfrm>
        </p:grpSpPr>
        <p:sp>
          <p:nvSpPr>
            <p:cNvPr id="16" name="Freeform 15"/>
            <p:cNvSpPr/>
            <p:nvPr>
              <p:custDataLst>
                <p:tags r:id="rId1"/>
              </p:custDataLst>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7" name="Rectangle 2"/>
            <p:cNvSpPr>
              <a:spLocks noChangeArrowheads="1"/>
            </p:cNvSpPr>
            <p:nvPr>
              <p:custDataLst>
                <p:tags r:id="rId2"/>
              </p:custDataLst>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8" name="Freeform 3"/>
            <p:cNvSpPr/>
            <p:nvPr>
              <p:custDataLst>
                <p:tags r:id="rId3"/>
              </p:custDataLst>
            </p:nvPr>
          </p:nvSpPr>
          <p:spPr bwMode="auto">
            <a:xfrm>
              <a:off x="1420214" y="-71095"/>
              <a:ext cx="7736881" cy="71946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19" name="Group 18"/>
            <p:cNvGrpSpPr/>
            <p:nvPr/>
          </p:nvGrpSpPr>
          <p:grpSpPr>
            <a:xfrm>
              <a:off x="1206398" y="39923"/>
              <a:ext cx="404209" cy="616059"/>
              <a:chOff x="908603" y="80216"/>
              <a:chExt cx="538945" cy="676514"/>
            </a:xfrm>
          </p:grpSpPr>
          <p:sp>
            <p:nvSpPr>
              <p:cNvPr id="20" name="Freeform 4"/>
              <p:cNvSpPr/>
              <p:nvPr>
                <p:custDataLst>
                  <p:tags r:id="rId8"/>
                </p:custDataLst>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1" name="Freeform 5"/>
              <p:cNvSpPr/>
              <p:nvPr>
                <p:custDataLst>
                  <p:tags r:id="rId9"/>
                </p:custDataLst>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22" name="Freeform 6"/>
            <p:cNvSpPr/>
            <p:nvPr>
              <p:custDataLst>
                <p:tags r:id="rId4"/>
              </p:custDataLst>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23" name="Rectangle 54"/>
            <p:cNvSpPr/>
            <p:nvPr>
              <p:custDataLst>
                <p:tags r:id="rId5"/>
              </p:custDataLst>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24" name="Rounded Rectangle 23"/>
            <p:cNvSpPr/>
            <p:nvPr>
              <p:custDataLst>
                <p:tags r:id="rId6"/>
              </p:custDataLst>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25" name="Rectangle 56"/>
            <p:cNvSpPr/>
            <p:nvPr>
              <p:custDataLst>
                <p:tags r:id="rId7"/>
              </p:custDataLst>
            </p:nvPr>
          </p:nvSpPr>
          <p:spPr>
            <a:xfrm>
              <a:off x="1610719" y="53486"/>
              <a:ext cx="7533517" cy="80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 </a:t>
              </a: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NHỮNG Ô CỬA NHÌN RA CUỘC SỐNG</a:t>
              </a:r>
              <a:b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br>
              <a:r>
                <a:rPr lang="en-US" sz="2800" b="1" noProof="0" dirty="0">
                  <a:ln>
                    <a:noFill/>
                  </a:ln>
                  <a:solidFill>
                    <a:srgbClr val="C00000"/>
                  </a:solidFill>
                  <a:effectLst/>
                  <a:uLnTx/>
                  <a:uFillTx/>
                  <a:latin typeface="Times New Roman" panose="02020603050405020304" pitchFamily="18" charset="0"/>
                  <a:cs typeface="Times New Roman" panose="02020603050405020304" pitchFamily="18" charset="0"/>
                  <a:sym typeface="+mn-ea"/>
                </a:rPr>
                <a:t>(TRUYỆN HIỆN THỰC VÀ LÃNG MẠN)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sp>
        <p:nvSpPr>
          <p:cNvPr id="6" name="Text Box 5"/>
          <p:cNvSpPr txBox="1"/>
          <p:nvPr/>
        </p:nvSpPr>
        <p:spPr>
          <a:xfrm>
            <a:off x="17145" y="880110"/>
            <a:ext cx="12175490" cy="5977890"/>
          </a:xfrm>
          <a:prstGeom prst="rect">
            <a:avLst/>
          </a:prstGeom>
          <a:noFill/>
        </p:spPr>
        <p:txBody>
          <a:bodyPr wrap="square" rtlCol="0">
            <a:noAutofit/>
          </a:bodyPr>
          <a:lstStyle/>
          <a:p>
            <a:pPr algn="just"/>
            <a:r>
              <a:rPr lang="en-US" sz="3800" b="1" dirty="0" err="1">
                <a:solidFill>
                  <a:srgbClr val="0000FF"/>
                </a:solidFill>
                <a:latin typeface="Times New Roman" panose="02020603050405020304" pitchFamily="18" charset="0"/>
                <a:cs typeface="Times New Roman" panose="02020603050405020304" pitchFamily="18" charset="0"/>
              </a:rPr>
              <a:t>Câu</a:t>
            </a:r>
            <a:r>
              <a:rPr lang="en-US" sz="3800" b="1" dirty="0">
                <a:solidFill>
                  <a:srgbClr val="0000FF"/>
                </a:solidFill>
                <a:latin typeface="Times New Roman" panose="02020603050405020304" pitchFamily="18" charset="0"/>
                <a:cs typeface="Times New Roman" panose="02020603050405020304" pitchFamily="18" charset="0"/>
              </a:rPr>
              <a:t> 6: </a:t>
            </a:r>
            <a:r>
              <a:rPr lang="en-US" sz="3800" b="1" dirty="0" err="1">
                <a:solidFill>
                  <a:srgbClr val="0000FF"/>
                </a:solidFill>
                <a:latin typeface="Times New Roman" panose="02020603050405020304" pitchFamily="18" charset="0"/>
                <a:cs typeface="Times New Roman" panose="02020603050405020304" pitchFamily="18" charset="0"/>
              </a:rPr>
              <a:t>Bạn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có</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suy</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nghĩ</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gì</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về</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những</a:t>
            </a:r>
            <a:r>
              <a:rPr lang="en-US" sz="3800" b="1" dirty="0">
                <a:solidFill>
                  <a:srgbClr val="0000FF"/>
                </a:solidFill>
                <a:latin typeface="Times New Roman" panose="02020603050405020304" pitchFamily="18" charset="0"/>
                <a:cs typeface="Times New Roman" panose="02020603050405020304" pitchFamily="18" charset="0"/>
              </a:rPr>
              <a:t> ô </a:t>
            </a:r>
            <a:r>
              <a:rPr lang="en-US" sz="3800" b="1" dirty="0" err="1">
                <a:solidFill>
                  <a:srgbClr val="0000FF"/>
                </a:solidFill>
                <a:latin typeface="Times New Roman" panose="02020603050405020304" pitchFamily="18" charset="0"/>
                <a:cs typeface="Times New Roman" panose="02020603050405020304" pitchFamily="18" charset="0"/>
              </a:rPr>
              <a:t>cửa</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nhìn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ra</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cuộc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sống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mà</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các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văn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bản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trong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bài</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mang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đến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Bạn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rút</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ra</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được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những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liên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hệ</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gì</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khi</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đối</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chiếu</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giữa</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tác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phẩm</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văn</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học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và</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cuộc</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sống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xung</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err="1">
                <a:solidFill>
                  <a:srgbClr val="0000FF"/>
                </a:solidFill>
                <a:latin typeface="Times New Roman" panose="02020603050405020304" pitchFamily="18" charset="0"/>
                <a:cs typeface="Times New Roman" panose="02020603050405020304" pitchFamily="18" charset="0"/>
              </a:rPr>
              <a:t>quanh</a:t>
            </a:r>
            <a:r>
              <a:rPr lang="en-US" sz="3800" b="1" dirty="0">
                <a:solidFill>
                  <a:srgbClr val="0000FF"/>
                </a:solidFill>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ta </a:t>
            </a:r>
            <a:r>
              <a:rPr lang="en-US" sz="3800" dirty="0" err="1">
                <a:latin typeface="Times New Roman" panose="02020603050405020304" pitchFamily="18" charset="0"/>
                <a:cs typeface="Times New Roman" panose="02020603050405020304" pitchFamily="18" charset="0"/>
              </a:rPr>
              <a:t>biết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cảm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trọng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vọng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đẹp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rPr>
              <a:t>- Khi </a:t>
            </a:r>
            <a:r>
              <a:rPr lang="en-US" sz="3800" dirty="0" err="1">
                <a:latin typeface="Times New Roman" panose="02020603050405020304" pitchFamily="18" charset="0"/>
                <a:cs typeface="Times New Roman" panose="02020603050405020304" pitchFamily="18" charset="0"/>
              </a:rPr>
              <a:t>đối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chiếu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giữa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phẩm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cuộc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xung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rút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được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trị</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nhận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thức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dục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thẩm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thân</a:t>
            </a:r>
            <a:r>
              <a:rPr lang="en-US" sz="3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wd">
                                    <p:tmPct val="10000"/>
                                  </p:iterate>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525399" y="1187432"/>
            <a:ext cx="10288000" cy="832800"/>
          </a:xfrm>
          <a:prstGeom prst="rect">
            <a:avLst/>
          </a:prstGeom>
        </p:spPr>
        <p:txBody>
          <a:bodyPr spcFirstLastPara="1" wrap="square" lIns="121900" tIns="121900" rIns="121900" bIns="121900" anchor="t" anchorCtr="0">
            <a:noAutofit/>
          </a:bodyPr>
          <a:lstStyle/>
          <a:p>
            <a:r>
              <a:rPr lang="en" sz="4267" dirty="0">
                <a:latin typeface="Times New Roman" panose="02020603050405020304" pitchFamily="18" charset="0"/>
                <a:cs typeface="Times New Roman" panose="02020603050405020304" pitchFamily="18" charset="0"/>
              </a:rPr>
              <a:t>Hoạt động khởi động</a:t>
            </a:r>
            <a:endParaRPr sz="42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组合 5">
            <a:extLst>
              <a:ext uri="{FF2B5EF4-FFF2-40B4-BE49-F238E27FC236}">
                <a16:creationId xmlns:a16="http://schemas.microsoft.com/office/drawing/2014/main" id="{0BECC36B-B158-1365-5E75-F2A17CE4EB44}"/>
              </a:ext>
            </a:extLst>
          </p:cNvPr>
          <p:cNvGrpSpPr>
            <a:grpSpLocks/>
          </p:cNvGrpSpPr>
          <p:nvPr/>
        </p:nvGrpSpPr>
        <p:grpSpPr bwMode="auto">
          <a:xfrm>
            <a:off x="3586173" y="1412867"/>
            <a:ext cx="5516652" cy="4260227"/>
            <a:chOff x="1980" y="2099"/>
            <a:chExt cx="8641" cy="6853"/>
          </a:xfrm>
        </p:grpSpPr>
        <p:pic>
          <p:nvPicPr>
            <p:cNvPr id="4" name="图片 3">
              <a:extLst>
                <a:ext uri="{FF2B5EF4-FFF2-40B4-BE49-F238E27FC236}">
                  <a16:creationId xmlns:a16="http://schemas.microsoft.com/office/drawing/2014/main" id="{B707C950-C517-69EF-C9D0-57585DE08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 y="2099"/>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784C12C0-433D-F202-7FD9-4E89455F2516}"/>
                </a:ext>
              </a:extLst>
            </p:cNvPr>
            <p:cNvSpPr txBox="1"/>
            <p:nvPr/>
          </p:nvSpPr>
          <p:spPr>
            <a:xfrm>
              <a:off x="2724" y="3717"/>
              <a:ext cx="7090" cy="311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24765" algn="just">
                <a:tabLst>
                  <a:tab pos="208280" algn="l"/>
                </a:tabLst>
              </a:pPr>
              <a:r>
                <a:rPr lang="vi-VN" sz="4000" i="1" dirty="0">
                  <a:effectLst/>
                  <a:latin typeface="Times New Roman" panose="02020603050405020304" pitchFamily="18" charset="0"/>
                  <a:ea typeface="Times New Roman" panose="02020603050405020304" pitchFamily="18" charset="0"/>
                </a:rPr>
                <a:t>Trong bài học này, bạn sẽ thực hiện hoạt động gì?</a:t>
              </a:r>
              <a:endParaRPr lang="en-US" sz="4000" dirty="0">
                <a:effectLst/>
                <a:latin typeface="Times New Roman" panose="02020603050405020304" pitchFamily="18" charset="0"/>
                <a:ea typeface="Times New Roman" panose="02020603050405020304" pitchFamily="18" charset="0"/>
              </a:endParaRPr>
            </a:p>
          </p:txBody>
        </p:sp>
      </p:grpSp>
      <p:grpSp>
        <p:nvGrpSpPr>
          <p:cNvPr id="6" name="Google Shape;1049;p55">
            <a:extLst>
              <a:ext uri="{FF2B5EF4-FFF2-40B4-BE49-F238E27FC236}">
                <a16:creationId xmlns:a16="http://schemas.microsoft.com/office/drawing/2014/main" id="{1A67E59C-565E-26BC-9EE3-703739D349B9}"/>
              </a:ext>
            </a:extLst>
          </p:cNvPr>
          <p:cNvGrpSpPr/>
          <p:nvPr/>
        </p:nvGrpSpPr>
        <p:grpSpPr>
          <a:xfrm>
            <a:off x="9553634" y="2995058"/>
            <a:ext cx="2200061" cy="3858823"/>
            <a:chOff x="5630381" y="599408"/>
            <a:chExt cx="2561264" cy="4004517"/>
          </a:xfrm>
        </p:grpSpPr>
        <p:sp>
          <p:nvSpPr>
            <p:cNvPr id="7" name="Google Shape;1050;p55">
              <a:extLst>
                <a:ext uri="{FF2B5EF4-FFF2-40B4-BE49-F238E27FC236}">
                  <a16:creationId xmlns:a16="http://schemas.microsoft.com/office/drawing/2014/main" id="{786D106F-8ABC-3707-88B7-0937BA98DCCA}"/>
                </a:ext>
              </a:extLst>
            </p:cNvPr>
            <p:cNvSpPr/>
            <p:nvPr/>
          </p:nvSpPr>
          <p:spPr>
            <a:xfrm flipH="1">
              <a:off x="6559650" y="4291025"/>
              <a:ext cx="1460400" cy="312900"/>
            </a:xfrm>
            <a:prstGeom prst="ellipse">
              <a:avLst/>
            </a:prstGeom>
            <a:solidFill>
              <a:srgbClr val="252525">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1051;p55">
              <a:extLst>
                <a:ext uri="{FF2B5EF4-FFF2-40B4-BE49-F238E27FC236}">
                  <a16:creationId xmlns:a16="http://schemas.microsoft.com/office/drawing/2014/main" id="{63C9EB3B-7FAE-1E1F-31A0-F54170492680}"/>
                </a:ext>
              </a:extLst>
            </p:cNvPr>
            <p:cNvGrpSpPr/>
            <p:nvPr/>
          </p:nvGrpSpPr>
          <p:grpSpPr>
            <a:xfrm>
              <a:off x="6388185" y="1307782"/>
              <a:ext cx="1803461" cy="3192707"/>
              <a:chOff x="4515725" y="357450"/>
              <a:chExt cx="533900" cy="945175"/>
            </a:xfrm>
          </p:grpSpPr>
          <p:sp>
            <p:nvSpPr>
              <p:cNvPr id="10" name="Google Shape;1052;p55">
                <a:extLst>
                  <a:ext uri="{FF2B5EF4-FFF2-40B4-BE49-F238E27FC236}">
                    <a16:creationId xmlns:a16="http://schemas.microsoft.com/office/drawing/2014/main" id="{EBD142F4-A556-31A2-D025-303163820735}"/>
                  </a:ext>
                </a:extLst>
              </p:cNvPr>
              <p:cNvSpPr/>
              <p:nvPr/>
            </p:nvSpPr>
            <p:spPr>
              <a:xfrm>
                <a:off x="4515725" y="431525"/>
                <a:ext cx="244575" cy="346500"/>
              </a:xfrm>
              <a:custGeom>
                <a:avLst/>
                <a:gdLst/>
                <a:ahLst/>
                <a:cxnLst/>
                <a:rect l="l" t="t" r="r" b="b"/>
                <a:pathLst>
                  <a:path w="9783" h="13860" extrusionOk="0">
                    <a:moveTo>
                      <a:pt x="2705" y="8055"/>
                    </a:moveTo>
                    <a:lnTo>
                      <a:pt x="2705" y="8055"/>
                    </a:lnTo>
                    <a:cubicBezTo>
                      <a:pt x="2722" y="8089"/>
                      <a:pt x="2723" y="8121"/>
                      <a:pt x="2688" y="8144"/>
                    </a:cubicBezTo>
                    <a:cubicBezTo>
                      <a:pt x="2691" y="8141"/>
                      <a:pt x="2698" y="8106"/>
                      <a:pt x="2705" y="8055"/>
                    </a:cubicBezTo>
                    <a:close/>
                    <a:moveTo>
                      <a:pt x="2570" y="0"/>
                    </a:moveTo>
                    <a:cubicBezTo>
                      <a:pt x="2409" y="0"/>
                      <a:pt x="2247" y="40"/>
                      <a:pt x="2110" y="117"/>
                    </a:cubicBezTo>
                    <a:cubicBezTo>
                      <a:pt x="1345" y="544"/>
                      <a:pt x="1245" y="1504"/>
                      <a:pt x="1084" y="2285"/>
                    </a:cubicBezTo>
                    <a:cubicBezTo>
                      <a:pt x="921" y="3083"/>
                      <a:pt x="789" y="3890"/>
                      <a:pt x="648" y="4693"/>
                    </a:cubicBezTo>
                    <a:cubicBezTo>
                      <a:pt x="507" y="5497"/>
                      <a:pt x="365" y="6300"/>
                      <a:pt x="223" y="7104"/>
                    </a:cubicBezTo>
                    <a:cubicBezTo>
                      <a:pt x="62" y="8024"/>
                      <a:pt x="1" y="8798"/>
                      <a:pt x="628" y="9570"/>
                    </a:cubicBezTo>
                    <a:cubicBezTo>
                      <a:pt x="1485" y="10622"/>
                      <a:pt x="2684" y="11487"/>
                      <a:pt x="3846" y="12171"/>
                    </a:cubicBezTo>
                    <a:cubicBezTo>
                      <a:pt x="4444" y="12524"/>
                      <a:pt x="5065" y="12831"/>
                      <a:pt x="5702" y="13105"/>
                    </a:cubicBezTo>
                    <a:cubicBezTo>
                      <a:pt x="6462" y="13431"/>
                      <a:pt x="7231" y="13783"/>
                      <a:pt x="8062" y="13855"/>
                    </a:cubicBezTo>
                    <a:cubicBezTo>
                      <a:pt x="8100" y="13858"/>
                      <a:pt x="8138" y="13860"/>
                      <a:pt x="8175" y="13860"/>
                    </a:cubicBezTo>
                    <a:cubicBezTo>
                      <a:pt x="9433" y="13860"/>
                      <a:pt x="9783" y="11990"/>
                      <a:pt x="8731" y="11385"/>
                    </a:cubicBezTo>
                    <a:cubicBezTo>
                      <a:pt x="8179" y="11066"/>
                      <a:pt x="7527" y="10922"/>
                      <a:pt x="6938" y="10683"/>
                    </a:cubicBezTo>
                    <a:cubicBezTo>
                      <a:pt x="6436" y="10479"/>
                      <a:pt x="5946" y="10238"/>
                      <a:pt x="5473" y="9978"/>
                    </a:cubicBezTo>
                    <a:cubicBezTo>
                      <a:pt x="4953" y="9692"/>
                      <a:pt x="4451" y="9378"/>
                      <a:pt x="3968" y="9035"/>
                    </a:cubicBezTo>
                    <a:cubicBezTo>
                      <a:pt x="3739" y="8873"/>
                      <a:pt x="3522" y="8698"/>
                      <a:pt x="3310" y="8515"/>
                    </a:cubicBezTo>
                    <a:cubicBezTo>
                      <a:pt x="3153" y="8378"/>
                      <a:pt x="2913" y="8053"/>
                      <a:pt x="2721" y="7941"/>
                    </a:cubicBezTo>
                    <a:lnTo>
                      <a:pt x="2721" y="7941"/>
                    </a:lnTo>
                    <a:cubicBezTo>
                      <a:pt x="2737" y="7818"/>
                      <a:pt x="2752" y="7684"/>
                      <a:pt x="2752" y="7681"/>
                    </a:cubicBezTo>
                    <a:lnTo>
                      <a:pt x="2752" y="7681"/>
                    </a:lnTo>
                    <a:cubicBezTo>
                      <a:pt x="2806" y="7335"/>
                      <a:pt x="2858" y="6989"/>
                      <a:pt x="2912" y="6641"/>
                    </a:cubicBezTo>
                    <a:cubicBezTo>
                      <a:pt x="3018" y="5948"/>
                      <a:pt x="3125" y="5255"/>
                      <a:pt x="3231" y="4562"/>
                    </a:cubicBezTo>
                    <a:cubicBezTo>
                      <a:pt x="3341" y="3836"/>
                      <a:pt x="3449" y="3111"/>
                      <a:pt x="3539" y="2382"/>
                    </a:cubicBezTo>
                    <a:cubicBezTo>
                      <a:pt x="3635" y="1621"/>
                      <a:pt x="3743" y="869"/>
                      <a:pt x="3189" y="256"/>
                    </a:cubicBezTo>
                    <a:cubicBezTo>
                      <a:pt x="3032" y="82"/>
                      <a:pt x="2802" y="0"/>
                      <a:pt x="2570" y="0"/>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53;p55">
                <a:extLst>
                  <a:ext uri="{FF2B5EF4-FFF2-40B4-BE49-F238E27FC236}">
                    <a16:creationId xmlns:a16="http://schemas.microsoft.com/office/drawing/2014/main" id="{D0A5AFED-B082-359E-6A24-671662A2C5E4}"/>
                  </a:ext>
                </a:extLst>
              </p:cNvPr>
              <p:cNvSpPr/>
              <p:nvPr/>
            </p:nvSpPr>
            <p:spPr>
              <a:xfrm>
                <a:off x="4800075" y="425650"/>
                <a:ext cx="249550" cy="352300"/>
              </a:xfrm>
              <a:custGeom>
                <a:avLst/>
                <a:gdLst/>
                <a:ahLst/>
                <a:cxnLst/>
                <a:rect l="l" t="t" r="r" b="b"/>
                <a:pathLst>
                  <a:path w="9982" h="14092" extrusionOk="0">
                    <a:moveTo>
                      <a:pt x="7323" y="8046"/>
                    </a:moveTo>
                    <a:cubicBezTo>
                      <a:pt x="7331" y="8103"/>
                      <a:pt x="7333" y="8146"/>
                      <a:pt x="7319" y="8146"/>
                    </a:cubicBezTo>
                    <a:cubicBezTo>
                      <a:pt x="7318" y="8146"/>
                      <a:pt x="7317" y="8146"/>
                      <a:pt x="7315" y="8145"/>
                    </a:cubicBezTo>
                    <a:cubicBezTo>
                      <a:pt x="7291" y="8135"/>
                      <a:pt x="7302" y="8093"/>
                      <a:pt x="7323" y="8046"/>
                    </a:cubicBezTo>
                    <a:close/>
                    <a:moveTo>
                      <a:pt x="7440" y="1"/>
                    </a:moveTo>
                    <a:cubicBezTo>
                      <a:pt x="7207" y="1"/>
                      <a:pt x="6972" y="82"/>
                      <a:pt x="6820" y="256"/>
                    </a:cubicBezTo>
                    <a:cubicBezTo>
                      <a:pt x="6274" y="880"/>
                      <a:pt x="6374" y="1616"/>
                      <a:pt x="6470" y="2383"/>
                    </a:cubicBezTo>
                    <a:cubicBezTo>
                      <a:pt x="6563" y="3111"/>
                      <a:pt x="6668" y="3836"/>
                      <a:pt x="6778" y="4563"/>
                    </a:cubicBezTo>
                    <a:cubicBezTo>
                      <a:pt x="6891" y="5294"/>
                      <a:pt x="7003" y="6026"/>
                      <a:pt x="7116" y="6757"/>
                    </a:cubicBezTo>
                    <a:cubicBezTo>
                      <a:pt x="7169" y="7103"/>
                      <a:pt x="7222" y="7450"/>
                      <a:pt x="7276" y="7797"/>
                    </a:cubicBezTo>
                    <a:cubicBezTo>
                      <a:pt x="7279" y="7821"/>
                      <a:pt x="7294" y="7886"/>
                      <a:pt x="7307" y="7954"/>
                    </a:cubicBezTo>
                    <a:lnTo>
                      <a:pt x="7307" y="7954"/>
                    </a:lnTo>
                    <a:cubicBezTo>
                      <a:pt x="7281" y="7978"/>
                      <a:pt x="7249" y="8009"/>
                      <a:pt x="7208" y="8049"/>
                    </a:cubicBezTo>
                    <a:cubicBezTo>
                      <a:pt x="6381" y="8862"/>
                      <a:pt x="5425" y="9523"/>
                      <a:pt x="4420" y="10095"/>
                    </a:cubicBezTo>
                    <a:cubicBezTo>
                      <a:pt x="3901" y="10392"/>
                      <a:pt x="3367" y="10666"/>
                      <a:pt x="2820" y="10904"/>
                    </a:cubicBezTo>
                    <a:cubicBezTo>
                      <a:pt x="2237" y="11156"/>
                      <a:pt x="1578" y="11295"/>
                      <a:pt x="1036" y="11626"/>
                    </a:cubicBezTo>
                    <a:cubicBezTo>
                      <a:pt x="1" y="12258"/>
                      <a:pt x="326" y="14092"/>
                      <a:pt x="1610" y="14092"/>
                    </a:cubicBezTo>
                    <a:cubicBezTo>
                      <a:pt x="1641" y="14092"/>
                      <a:pt x="1671" y="14091"/>
                      <a:pt x="1703" y="14089"/>
                    </a:cubicBezTo>
                    <a:cubicBezTo>
                      <a:pt x="2518" y="14034"/>
                      <a:pt x="3278" y="13667"/>
                      <a:pt x="4017" y="13341"/>
                    </a:cubicBezTo>
                    <a:cubicBezTo>
                      <a:pt x="4656" y="13061"/>
                      <a:pt x="5275" y="12741"/>
                      <a:pt x="5875" y="12386"/>
                    </a:cubicBezTo>
                    <a:cubicBezTo>
                      <a:pt x="7089" y="11666"/>
                      <a:pt x="8327" y="10779"/>
                      <a:pt x="9264" y="9713"/>
                    </a:cubicBezTo>
                    <a:cubicBezTo>
                      <a:pt x="9906" y="8982"/>
                      <a:pt x="9981" y="8258"/>
                      <a:pt x="9824" y="7336"/>
                    </a:cubicBezTo>
                    <a:cubicBezTo>
                      <a:pt x="9687" y="6531"/>
                      <a:pt x="9542" y="5727"/>
                      <a:pt x="9400" y="4923"/>
                    </a:cubicBezTo>
                    <a:cubicBezTo>
                      <a:pt x="9252" y="4082"/>
                      <a:pt x="9115" y="3238"/>
                      <a:pt x="8946" y="2399"/>
                    </a:cubicBezTo>
                    <a:cubicBezTo>
                      <a:pt x="8782" y="1584"/>
                      <a:pt x="8689" y="573"/>
                      <a:pt x="7899" y="117"/>
                    </a:cubicBezTo>
                    <a:cubicBezTo>
                      <a:pt x="7766" y="41"/>
                      <a:pt x="7603" y="1"/>
                      <a:pt x="7440"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54;p55">
                <a:extLst>
                  <a:ext uri="{FF2B5EF4-FFF2-40B4-BE49-F238E27FC236}">
                    <a16:creationId xmlns:a16="http://schemas.microsoft.com/office/drawing/2014/main" id="{AC32860A-8DE8-5811-B754-1E6750662D02}"/>
                  </a:ext>
                </a:extLst>
              </p:cNvPr>
              <p:cNvSpPr/>
              <p:nvPr/>
            </p:nvSpPr>
            <p:spPr>
              <a:xfrm>
                <a:off x="4622750" y="357450"/>
                <a:ext cx="331225" cy="328725"/>
              </a:xfrm>
              <a:custGeom>
                <a:avLst/>
                <a:gdLst/>
                <a:ahLst/>
                <a:cxnLst/>
                <a:rect l="l" t="t" r="r" b="b"/>
                <a:pathLst>
                  <a:path w="13249" h="13149" extrusionOk="0">
                    <a:moveTo>
                      <a:pt x="6689" y="0"/>
                    </a:moveTo>
                    <a:cubicBezTo>
                      <a:pt x="5853" y="0"/>
                      <a:pt x="5017" y="108"/>
                      <a:pt x="4216" y="347"/>
                    </a:cubicBezTo>
                    <a:cubicBezTo>
                      <a:pt x="2960" y="722"/>
                      <a:pt x="1894" y="1396"/>
                      <a:pt x="1183" y="2514"/>
                    </a:cubicBezTo>
                    <a:cubicBezTo>
                      <a:pt x="408" y="3733"/>
                      <a:pt x="91" y="5113"/>
                      <a:pt x="59" y="6544"/>
                    </a:cubicBezTo>
                    <a:cubicBezTo>
                      <a:pt x="1" y="9188"/>
                      <a:pt x="1224" y="11929"/>
                      <a:pt x="3891" y="12784"/>
                    </a:cubicBezTo>
                    <a:cubicBezTo>
                      <a:pt x="4645" y="13026"/>
                      <a:pt x="5466" y="13148"/>
                      <a:pt x="6298" y="13148"/>
                    </a:cubicBezTo>
                    <a:cubicBezTo>
                      <a:pt x="8381" y="13148"/>
                      <a:pt x="10527" y="12379"/>
                      <a:pt x="11832" y="10781"/>
                    </a:cubicBezTo>
                    <a:cubicBezTo>
                      <a:pt x="12769" y="9634"/>
                      <a:pt x="13021" y="8104"/>
                      <a:pt x="13128" y="6667"/>
                    </a:cubicBezTo>
                    <a:cubicBezTo>
                      <a:pt x="13249" y="5054"/>
                      <a:pt x="13000" y="3419"/>
                      <a:pt x="12088" y="2053"/>
                    </a:cubicBezTo>
                    <a:cubicBezTo>
                      <a:pt x="11275" y="950"/>
                      <a:pt x="9935" y="430"/>
                      <a:pt x="8628" y="185"/>
                    </a:cubicBezTo>
                    <a:cubicBezTo>
                      <a:pt x="7992" y="65"/>
                      <a:pt x="7340" y="0"/>
                      <a:pt x="6689" y="0"/>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55;p55">
                <a:extLst>
                  <a:ext uri="{FF2B5EF4-FFF2-40B4-BE49-F238E27FC236}">
                    <a16:creationId xmlns:a16="http://schemas.microsoft.com/office/drawing/2014/main" id="{D093957B-9FA3-3B1C-5548-3308F2FEE008}"/>
                  </a:ext>
                </a:extLst>
              </p:cNvPr>
              <p:cNvSpPr/>
              <p:nvPr/>
            </p:nvSpPr>
            <p:spPr>
              <a:xfrm>
                <a:off x="4617650" y="424450"/>
                <a:ext cx="307550" cy="217325"/>
              </a:xfrm>
              <a:custGeom>
                <a:avLst/>
                <a:gdLst/>
                <a:ahLst/>
                <a:cxnLst/>
                <a:rect l="l" t="t" r="r" b="b"/>
                <a:pathLst>
                  <a:path w="12302" h="8693" extrusionOk="0">
                    <a:moveTo>
                      <a:pt x="6545" y="0"/>
                    </a:moveTo>
                    <a:cubicBezTo>
                      <a:pt x="6054" y="0"/>
                      <a:pt x="5543" y="62"/>
                      <a:pt x="5005" y="191"/>
                    </a:cubicBezTo>
                    <a:cubicBezTo>
                      <a:pt x="3016" y="671"/>
                      <a:pt x="2055" y="1256"/>
                      <a:pt x="1288" y="2289"/>
                    </a:cubicBezTo>
                    <a:cubicBezTo>
                      <a:pt x="462" y="3402"/>
                      <a:pt x="0" y="4861"/>
                      <a:pt x="463" y="6168"/>
                    </a:cubicBezTo>
                    <a:cubicBezTo>
                      <a:pt x="776" y="7049"/>
                      <a:pt x="1413" y="7724"/>
                      <a:pt x="2266" y="8110"/>
                    </a:cubicBezTo>
                    <a:cubicBezTo>
                      <a:pt x="3117" y="8497"/>
                      <a:pt x="4064" y="8623"/>
                      <a:pt x="4998" y="8671"/>
                    </a:cubicBezTo>
                    <a:cubicBezTo>
                      <a:pt x="5291" y="8685"/>
                      <a:pt x="5584" y="8693"/>
                      <a:pt x="5877" y="8693"/>
                    </a:cubicBezTo>
                    <a:cubicBezTo>
                      <a:pt x="6579" y="8693"/>
                      <a:pt x="7281" y="8650"/>
                      <a:pt x="7978" y="8565"/>
                    </a:cubicBezTo>
                    <a:cubicBezTo>
                      <a:pt x="8930" y="8449"/>
                      <a:pt x="9900" y="8243"/>
                      <a:pt x="10688" y="7699"/>
                    </a:cubicBezTo>
                    <a:cubicBezTo>
                      <a:pt x="11402" y="7206"/>
                      <a:pt x="11929" y="6441"/>
                      <a:pt x="12116" y="5593"/>
                    </a:cubicBezTo>
                    <a:cubicBezTo>
                      <a:pt x="12301" y="4744"/>
                      <a:pt x="12142" y="3821"/>
                      <a:pt x="11663" y="3096"/>
                    </a:cubicBezTo>
                    <a:cubicBezTo>
                      <a:pt x="11267" y="2494"/>
                      <a:pt x="10729" y="1651"/>
                      <a:pt x="10140" y="1233"/>
                    </a:cubicBezTo>
                    <a:cubicBezTo>
                      <a:pt x="9038" y="450"/>
                      <a:pt x="7869" y="0"/>
                      <a:pt x="6545" y="0"/>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56;p55">
                <a:extLst>
                  <a:ext uri="{FF2B5EF4-FFF2-40B4-BE49-F238E27FC236}">
                    <a16:creationId xmlns:a16="http://schemas.microsoft.com/office/drawing/2014/main" id="{39B965F6-3225-DC7B-5600-1ECD9222EDEB}"/>
                  </a:ext>
                </a:extLst>
              </p:cNvPr>
              <p:cNvSpPr/>
              <p:nvPr/>
            </p:nvSpPr>
            <p:spPr>
              <a:xfrm>
                <a:off x="4646550" y="1259500"/>
                <a:ext cx="81575" cy="43125"/>
              </a:xfrm>
              <a:custGeom>
                <a:avLst/>
                <a:gdLst/>
                <a:ahLst/>
                <a:cxnLst/>
                <a:rect l="l" t="t" r="r" b="b"/>
                <a:pathLst>
                  <a:path w="3263" h="1725" extrusionOk="0">
                    <a:moveTo>
                      <a:pt x="1305" y="1"/>
                    </a:moveTo>
                    <a:cubicBezTo>
                      <a:pt x="1305" y="1"/>
                      <a:pt x="1332" y="707"/>
                      <a:pt x="1284" y="734"/>
                    </a:cubicBezTo>
                    <a:cubicBezTo>
                      <a:pt x="1243" y="757"/>
                      <a:pt x="886" y="848"/>
                      <a:pt x="551" y="922"/>
                    </a:cubicBezTo>
                    <a:cubicBezTo>
                      <a:pt x="222" y="995"/>
                      <a:pt x="160" y="1066"/>
                      <a:pt x="80" y="1168"/>
                    </a:cubicBezTo>
                    <a:cubicBezTo>
                      <a:pt x="0" y="1269"/>
                      <a:pt x="14" y="1422"/>
                      <a:pt x="85" y="1531"/>
                    </a:cubicBezTo>
                    <a:cubicBezTo>
                      <a:pt x="154" y="1640"/>
                      <a:pt x="278" y="1687"/>
                      <a:pt x="454" y="1700"/>
                    </a:cubicBezTo>
                    <a:cubicBezTo>
                      <a:pt x="668" y="1716"/>
                      <a:pt x="1209" y="1725"/>
                      <a:pt x="1678" y="1725"/>
                    </a:cubicBezTo>
                    <a:cubicBezTo>
                      <a:pt x="2190" y="1724"/>
                      <a:pt x="2561" y="1722"/>
                      <a:pt x="3071" y="1676"/>
                    </a:cubicBezTo>
                    <a:cubicBezTo>
                      <a:pt x="3116" y="1672"/>
                      <a:pt x="3165" y="1665"/>
                      <a:pt x="3195" y="1631"/>
                    </a:cubicBezTo>
                    <a:cubicBezTo>
                      <a:pt x="3221" y="1599"/>
                      <a:pt x="3221" y="1512"/>
                      <a:pt x="3221" y="1512"/>
                    </a:cubicBezTo>
                    <a:lnTo>
                      <a:pt x="3262" y="57"/>
                    </a:lnTo>
                    <a:lnTo>
                      <a:pt x="130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57;p55">
                <a:extLst>
                  <a:ext uri="{FF2B5EF4-FFF2-40B4-BE49-F238E27FC236}">
                    <a16:creationId xmlns:a16="http://schemas.microsoft.com/office/drawing/2014/main" id="{EF4C7C48-EE38-6D19-8589-2103E660AC07}"/>
                  </a:ext>
                </a:extLst>
              </p:cNvPr>
              <p:cNvSpPr/>
              <p:nvPr/>
            </p:nvSpPr>
            <p:spPr>
              <a:xfrm>
                <a:off x="4881950" y="1239700"/>
                <a:ext cx="78775" cy="62550"/>
              </a:xfrm>
              <a:custGeom>
                <a:avLst/>
                <a:gdLst/>
                <a:ahLst/>
                <a:cxnLst/>
                <a:rect l="l" t="t" r="r" b="b"/>
                <a:pathLst>
                  <a:path w="3151" h="2502" extrusionOk="0">
                    <a:moveTo>
                      <a:pt x="2685" y="1"/>
                    </a:moveTo>
                    <a:lnTo>
                      <a:pt x="817" y="588"/>
                    </a:lnTo>
                    <a:cubicBezTo>
                      <a:pt x="817" y="588"/>
                      <a:pt x="1075" y="1246"/>
                      <a:pt x="1038" y="1288"/>
                    </a:cubicBezTo>
                    <a:cubicBezTo>
                      <a:pt x="1008" y="1323"/>
                      <a:pt x="699" y="1526"/>
                      <a:pt x="408" y="1706"/>
                    </a:cubicBezTo>
                    <a:cubicBezTo>
                      <a:pt x="121" y="1883"/>
                      <a:pt x="85" y="1970"/>
                      <a:pt x="43" y="2092"/>
                    </a:cubicBezTo>
                    <a:cubicBezTo>
                      <a:pt x="1" y="2214"/>
                      <a:pt x="64" y="2355"/>
                      <a:pt x="166" y="2435"/>
                    </a:cubicBezTo>
                    <a:cubicBezTo>
                      <a:pt x="225" y="2481"/>
                      <a:pt x="295" y="2502"/>
                      <a:pt x="377" y="2502"/>
                    </a:cubicBezTo>
                    <a:cubicBezTo>
                      <a:pt x="435" y="2502"/>
                      <a:pt x="499" y="2491"/>
                      <a:pt x="570" y="2473"/>
                    </a:cubicBezTo>
                    <a:cubicBezTo>
                      <a:pt x="778" y="2419"/>
                      <a:pt x="1291" y="2249"/>
                      <a:pt x="1735" y="2095"/>
                    </a:cubicBezTo>
                    <a:cubicBezTo>
                      <a:pt x="2219" y="1927"/>
                      <a:pt x="2569" y="1804"/>
                      <a:pt x="3034" y="1593"/>
                    </a:cubicBezTo>
                    <a:cubicBezTo>
                      <a:pt x="3076" y="1575"/>
                      <a:pt x="3121" y="1552"/>
                      <a:pt x="3137" y="1509"/>
                    </a:cubicBezTo>
                    <a:cubicBezTo>
                      <a:pt x="3151" y="1471"/>
                      <a:pt x="3122" y="1389"/>
                      <a:pt x="3122" y="1389"/>
                    </a:cubicBezTo>
                    <a:lnTo>
                      <a:pt x="268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058;p55">
                <a:extLst>
                  <a:ext uri="{FF2B5EF4-FFF2-40B4-BE49-F238E27FC236}">
                    <a16:creationId xmlns:a16="http://schemas.microsoft.com/office/drawing/2014/main" id="{84300270-FBF7-A29D-08B6-7692E46F8C0D}"/>
                  </a:ext>
                </a:extLst>
              </p:cNvPr>
              <p:cNvSpPr/>
              <p:nvPr/>
            </p:nvSpPr>
            <p:spPr>
              <a:xfrm>
                <a:off x="4672450" y="944400"/>
                <a:ext cx="284025" cy="334500"/>
              </a:xfrm>
              <a:custGeom>
                <a:avLst/>
                <a:gdLst/>
                <a:ahLst/>
                <a:cxnLst/>
                <a:rect l="l" t="t" r="r" b="b"/>
                <a:pathLst>
                  <a:path w="11361" h="13380" extrusionOk="0">
                    <a:moveTo>
                      <a:pt x="481" y="0"/>
                    </a:moveTo>
                    <a:cubicBezTo>
                      <a:pt x="394" y="0"/>
                      <a:pt x="345" y="1"/>
                      <a:pt x="342" y="4"/>
                    </a:cubicBezTo>
                    <a:cubicBezTo>
                      <a:pt x="313" y="24"/>
                      <a:pt x="121" y="3571"/>
                      <a:pt x="60" y="6966"/>
                    </a:cubicBezTo>
                    <a:cubicBezTo>
                      <a:pt x="0" y="10138"/>
                      <a:pt x="68" y="13174"/>
                      <a:pt x="86" y="13180"/>
                    </a:cubicBezTo>
                    <a:cubicBezTo>
                      <a:pt x="450" y="13311"/>
                      <a:pt x="975" y="13380"/>
                      <a:pt x="1509" y="13380"/>
                    </a:cubicBezTo>
                    <a:cubicBezTo>
                      <a:pt x="1816" y="13380"/>
                      <a:pt x="2127" y="13357"/>
                      <a:pt x="2412" y="13311"/>
                    </a:cubicBezTo>
                    <a:cubicBezTo>
                      <a:pt x="2476" y="12432"/>
                      <a:pt x="2468" y="10018"/>
                      <a:pt x="2747" y="7142"/>
                    </a:cubicBezTo>
                    <a:cubicBezTo>
                      <a:pt x="2915" y="5980"/>
                      <a:pt x="3081" y="4769"/>
                      <a:pt x="3232" y="3666"/>
                    </a:cubicBezTo>
                    <a:lnTo>
                      <a:pt x="4767" y="3666"/>
                    </a:lnTo>
                    <a:cubicBezTo>
                      <a:pt x="5026" y="4994"/>
                      <a:pt x="5430" y="6573"/>
                      <a:pt x="6146" y="8100"/>
                    </a:cubicBezTo>
                    <a:cubicBezTo>
                      <a:pt x="6692" y="9264"/>
                      <a:pt x="8157" y="10757"/>
                      <a:pt x="9275" y="13051"/>
                    </a:cubicBezTo>
                    <a:cubicBezTo>
                      <a:pt x="10061" y="12961"/>
                      <a:pt x="10858" y="12720"/>
                      <a:pt x="11361" y="12292"/>
                    </a:cubicBezTo>
                    <a:cubicBezTo>
                      <a:pt x="10978" y="11240"/>
                      <a:pt x="9776" y="8920"/>
                      <a:pt x="8721" y="7055"/>
                    </a:cubicBezTo>
                    <a:cubicBezTo>
                      <a:pt x="7712" y="3722"/>
                      <a:pt x="7675" y="164"/>
                      <a:pt x="7641" y="152"/>
                    </a:cubicBezTo>
                    <a:cubicBezTo>
                      <a:pt x="7605" y="140"/>
                      <a:pt x="1489" y="0"/>
                      <a:pt x="481" y="0"/>
                    </a:cubicBezTo>
                    <a:close/>
                  </a:path>
                </a:pathLst>
              </a:custGeom>
              <a:gradFill>
                <a:gsLst>
                  <a:gs pos="0">
                    <a:schemeClr val="accent2"/>
                  </a:gs>
                  <a:gs pos="100000">
                    <a:schemeClr val="accent3"/>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59;p55">
                <a:extLst>
                  <a:ext uri="{FF2B5EF4-FFF2-40B4-BE49-F238E27FC236}">
                    <a16:creationId xmlns:a16="http://schemas.microsoft.com/office/drawing/2014/main" id="{FDE01355-AAFB-2D30-4455-AE3ADD8C07F2}"/>
                  </a:ext>
                </a:extLst>
              </p:cNvPr>
              <p:cNvSpPr/>
              <p:nvPr/>
            </p:nvSpPr>
            <p:spPr>
              <a:xfrm>
                <a:off x="4663150" y="705725"/>
                <a:ext cx="223150" cy="316400"/>
              </a:xfrm>
              <a:custGeom>
                <a:avLst/>
                <a:gdLst/>
                <a:ahLst/>
                <a:cxnLst/>
                <a:rect l="l" t="t" r="r" b="b"/>
                <a:pathLst>
                  <a:path w="8926" h="12656" extrusionOk="0">
                    <a:moveTo>
                      <a:pt x="1451" y="1"/>
                    </a:moveTo>
                    <a:cubicBezTo>
                      <a:pt x="1284" y="1"/>
                      <a:pt x="1147" y="25"/>
                      <a:pt x="1048" y="84"/>
                    </a:cubicBezTo>
                    <a:cubicBezTo>
                      <a:pt x="880" y="187"/>
                      <a:pt x="187" y="9806"/>
                      <a:pt x="17" y="11948"/>
                    </a:cubicBezTo>
                    <a:cubicBezTo>
                      <a:pt x="1" y="12159"/>
                      <a:pt x="2181" y="12656"/>
                      <a:pt x="4465" y="12656"/>
                    </a:cubicBezTo>
                    <a:cubicBezTo>
                      <a:pt x="6742" y="12656"/>
                      <a:pt x="8925" y="12157"/>
                      <a:pt x="8906" y="11945"/>
                    </a:cubicBezTo>
                    <a:cubicBezTo>
                      <a:pt x="8745" y="10151"/>
                      <a:pt x="8047" y="287"/>
                      <a:pt x="7833" y="84"/>
                    </a:cubicBezTo>
                    <a:cubicBezTo>
                      <a:pt x="7789" y="42"/>
                      <a:pt x="7699" y="25"/>
                      <a:pt x="7573" y="25"/>
                    </a:cubicBezTo>
                    <a:cubicBezTo>
                      <a:pt x="6959" y="25"/>
                      <a:pt x="5496" y="440"/>
                      <a:pt x="4441" y="440"/>
                    </a:cubicBezTo>
                    <a:cubicBezTo>
                      <a:pt x="3411" y="440"/>
                      <a:pt x="2163" y="1"/>
                      <a:pt x="1451"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60;p55">
                <a:extLst>
                  <a:ext uri="{FF2B5EF4-FFF2-40B4-BE49-F238E27FC236}">
                    <a16:creationId xmlns:a16="http://schemas.microsoft.com/office/drawing/2014/main" id="{F60C243F-DE66-2BF3-C008-298B4C24A750}"/>
                  </a:ext>
                </a:extLst>
              </p:cNvPr>
              <p:cNvSpPr/>
              <p:nvPr/>
            </p:nvSpPr>
            <p:spPr>
              <a:xfrm>
                <a:off x="4868300" y="547475"/>
                <a:ext cx="60000" cy="77225"/>
              </a:xfrm>
              <a:custGeom>
                <a:avLst/>
                <a:gdLst/>
                <a:ahLst/>
                <a:cxnLst/>
                <a:rect l="l" t="t" r="r" b="b"/>
                <a:pathLst>
                  <a:path w="2400" h="3089" extrusionOk="0">
                    <a:moveTo>
                      <a:pt x="1470" y="1"/>
                    </a:moveTo>
                    <a:cubicBezTo>
                      <a:pt x="1114" y="1"/>
                      <a:pt x="771" y="246"/>
                      <a:pt x="584" y="560"/>
                    </a:cubicBezTo>
                    <a:cubicBezTo>
                      <a:pt x="368" y="923"/>
                      <a:pt x="111" y="1727"/>
                      <a:pt x="75" y="2147"/>
                    </a:cubicBezTo>
                    <a:cubicBezTo>
                      <a:pt x="0" y="2551"/>
                      <a:pt x="318" y="2961"/>
                      <a:pt x="716" y="3060"/>
                    </a:cubicBezTo>
                    <a:cubicBezTo>
                      <a:pt x="792" y="3079"/>
                      <a:pt x="869" y="3088"/>
                      <a:pt x="946" y="3088"/>
                    </a:cubicBezTo>
                    <a:cubicBezTo>
                      <a:pt x="1273" y="3088"/>
                      <a:pt x="1600" y="2929"/>
                      <a:pt x="1829" y="2689"/>
                    </a:cubicBezTo>
                    <a:cubicBezTo>
                      <a:pt x="2112" y="2393"/>
                      <a:pt x="2263" y="1991"/>
                      <a:pt x="2335" y="1587"/>
                    </a:cubicBezTo>
                    <a:cubicBezTo>
                      <a:pt x="2390" y="1276"/>
                      <a:pt x="2399" y="948"/>
                      <a:pt x="2293" y="650"/>
                    </a:cubicBezTo>
                    <a:cubicBezTo>
                      <a:pt x="2186" y="352"/>
                      <a:pt x="1947" y="90"/>
                      <a:pt x="1637" y="19"/>
                    </a:cubicBezTo>
                    <a:cubicBezTo>
                      <a:pt x="1581" y="7"/>
                      <a:pt x="1525" y="1"/>
                      <a:pt x="1470"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61;p55">
                <a:extLst>
                  <a:ext uri="{FF2B5EF4-FFF2-40B4-BE49-F238E27FC236}">
                    <a16:creationId xmlns:a16="http://schemas.microsoft.com/office/drawing/2014/main" id="{6C4FAD79-36DC-0467-3908-2B13045E79EC}"/>
                  </a:ext>
                </a:extLst>
              </p:cNvPr>
              <p:cNvSpPr/>
              <p:nvPr/>
            </p:nvSpPr>
            <p:spPr>
              <a:xfrm>
                <a:off x="4622650" y="543100"/>
                <a:ext cx="53525" cy="78325"/>
              </a:xfrm>
              <a:custGeom>
                <a:avLst/>
                <a:gdLst/>
                <a:ahLst/>
                <a:cxnLst/>
                <a:rect l="l" t="t" r="r" b="b"/>
                <a:pathLst>
                  <a:path w="2141" h="3133" extrusionOk="0">
                    <a:moveTo>
                      <a:pt x="867" y="1"/>
                    </a:moveTo>
                    <a:cubicBezTo>
                      <a:pt x="795" y="1"/>
                      <a:pt x="723" y="13"/>
                      <a:pt x="654" y="40"/>
                    </a:cubicBezTo>
                    <a:cubicBezTo>
                      <a:pt x="374" y="148"/>
                      <a:pt x="228" y="458"/>
                      <a:pt x="151" y="748"/>
                    </a:cubicBezTo>
                    <a:cubicBezTo>
                      <a:pt x="0" y="1320"/>
                      <a:pt x="138" y="1960"/>
                      <a:pt x="453" y="2460"/>
                    </a:cubicBezTo>
                    <a:cubicBezTo>
                      <a:pt x="702" y="2856"/>
                      <a:pt x="1089" y="3133"/>
                      <a:pt x="1517" y="3133"/>
                    </a:cubicBezTo>
                    <a:cubicBezTo>
                      <a:pt x="1628" y="3133"/>
                      <a:pt x="1742" y="3114"/>
                      <a:pt x="1856" y="3074"/>
                    </a:cubicBezTo>
                    <a:cubicBezTo>
                      <a:pt x="1936" y="3047"/>
                      <a:pt x="2016" y="3008"/>
                      <a:pt x="2066" y="2940"/>
                    </a:cubicBezTo>
                    <a:cubicBezTo>
                      <a:pt x="2141" y="2838"/>
                      <a:pt x="2130" y="2699"/>
                      <a:pt x="2113" y="2574"/>
                    </a:cubicBezTo>
                    <a:cubicBezTo>
                      <a:pt x="2030" y="1937"/>
                      <a:pt x="2005" y="1395"/>
                      <a:pt x="1765" y="798"/>
                    </a:cubicBezTo>
                    <a:lnTo>
                      <a:pt x="1765" y="798"/>
                    </a:lnTo>
                    <a:lnTo>
                      <a:pt x="1882" y="922"/>
                    </a:lnTo>
                    <a:cubicBezTo>
                      <a:pt x="1759" y="673"/>
                      <a:pt x="1629" y="418"/>
                      <a:pt x="1423" y="231"/>
                    </a:cubicBezTo>
                    <a:cubicBezTo>
                      <a:pt x="1272" y="94"/>
                      <a:pt x="1068" y="1"/>
                      <a:pt x="867"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62;p55">
                <a:extLst>
                  <a:ext uri="{FF2B5EF4-FFF2-40B4-BE49-F238E27FC236}">
                    <a16:creationId xmlns:a16="http://schemas.microsoft.com/office/drawing/2014/main" id="{EC59DB5E-FF5F-9D60-49C3-A4E4AF7D5763}"/>
                  </a:ext>
                </a:extLst>
              </p:cNvPr>
              <p:cNvSpPr/>
              <p:nvPr/>
            </p:nvSpPr>
            <p:spPr>
              <a:xfrm>
                <a:off x="4746950" y="665175"/>
                <a:ext cx="58500" cy="72050"/>
              </a:xfrm>
              <a:custGeom>
                <a:avLst/>
                <a:gdLst/>
                <a:ahLst/>
                <a:cxnLst/>
                <a:rect l="l" t="t" r="r" b="b"/>
                <a:pathLst>
                  <a:path w="2340" h="2882" extrusionOk="0">
                    <a:moveTo>
                      <a:pt x="0" y="0"/>
                    </a:moveTo>
                    <a:lnTo>
                      <a:pt x="0" y="2529"/>
                    </a:lnTo>
                    <a:cubicBezTo>
                      <a:pt x="0" y="2529"/>
                      <a:pt x="0" y="2881"/>
                      <a:pt x="1170" y="2881"/>
                    </a:cubicBezTo>
                    <a:cubicBezTo>
                      <a:pt x="2340" y="2881"/>
                      <a:pt x="2340" y="2529"/>
                      <a:pt x="2340" y="2529"/>
                    </a:cubicBezTo>
                    <a:lnTo>
                      <a:pt x="2340" y="0"/>
                    </a:ln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63;p55">
                <a:extLst>
                  <a:ext uri="{FF2B5EF4-FFF2-40B4-BE49-F238E27FC236}">
                    <a16:creationId xmlns:a16="http://schemas.microsoft.com/office/drawing/2014/main" id="{E42F35EC-9024-77D6-3E69-970A81BB8FD9}"/>
                  </a:ext>
                </a:extLst>
              </p:cNvPr>
              <p:cNvSpPr/>
              <p:nvPr/>
            </p:nvSpPr>
            <p:spPr>
              <a:xfrm>
                <a:off x="4645500" y="419975"/>
                <a:ext cx="253700" cy="285175"/>
              </a:xfrm>
              <a:custGeom>
                <a:avLst/>
                <a:gdLst/>
                <a:ahLst/>
                <a:cxnLst/>
                <a:rect l="l" t="t" r="r" b="b"/>
                <a:pathLst>
                  <a:path w="10148" h="11407" extrusionOk="0">
                    <a:moveTo>
                      <a:pt x="4827" y="0"/>
                    </a:moveTo>
                    <a:cubicBezTo>
                      <a:pt x="4368" y="0"/>
                      <a:pt x="3922" y="63"/>
                      <a:pt x="3514" y="195"/>
                    </a:cubicBezTo>
                    <a:cubicBezTo>
                      <a:pt x="2371" y="479"/>
                      <a:pt x="1455" y="1329"/>
                      <a:pt x="911" y="2304"/>
                    </a:cubicBezTo>
                    <a:cubicBezTo>
                      <a:pt x="367" y="3279"/>
                      <a:pt x="360" y="4334"/>
                      <a:pt x="212" y="5416"/>
                    </a:cubicBezTo>
                    <a:cubicBezTo>
                      <a:pt x="1" y="6974"/>
                      <a:pt x="15" y="8285"/>
                      <a:pt x="829" y="9546"/>
                    </a:cubicBezTo>
                    <a:cubicBezTo>
                      <a:pt x="1641" y="10803"/>
                      <a:pt x="3625" y="11406"/>
                      <a:pt x="5293" y="11406"/>
                    </a:cubicBezTo>
                    <a:cubicBezTo>
                      <a:pt x="5500" y="11406"/>
                      <a:pt x="5703" y="11397"/>
                      <a:pt x="5898" y="11378"/>
                    </a:cubicBezTo>
                    <a:cubicBezTo>
                      <a:pt x="7071" y="11266"/>
                      <a:pt x="8125" y="10890"/>
                      <a:pt x="8853" y="10021"/>
                    </a:cubicBezTo>
                    <a:cubicBezTo>
                      <a:pt x="9323" y="9458"/>
                      <a:pt x="9784" y="8571"/>
                      <a:pt x="9882" y="7870"/>
                    </a:cubicBezTo>
                    <a:cubicBezTo>
                      <a:pt x="10148" y="5990"/>
                      <a:pt x="10117" y="3863"/>
                      <a:pt x="9187" y="2195"/>
                    </a:cubicBezTo>
                    <a:cubicBezTo>
                      <a:pt x="8453" y="878"/>
                      <a:pt x="6551" y="0"/>
                      <a:pt x="4827" y="0"/>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64;p55">
                <a:extLst>
                  <a:ext uri="{FF2B5EF4-FFF2-40B4-BE49-F238E27FC236}">
                    <a16:creationId xmlns:a16="http://schemas.microsoft.com/office/drawing/2014/main" id="{AF7B9899-3F4E-CB56-A5F2-1C96EE02CAA3}"/>
                  </a:ext>
                </a:extLst>
              </p:cNvPr>
              <p:cNvSpPr/>
              <p:nvPr/>
            </p:nvSpPr>
            <p:spPr>
              <a:xfrm>
                <a:off x="4698175" y="545725"/>
                <a:ext cx="40900" cy="31750"/>
              </a:xfrm>
              <a:custGeom>
                <a:avLst/>
                <a:gdLst/>
                <a:ahLst/>
                <a:cxnLst/>
                <a:rect l="l" t="t" r="r" b="b"/>
                <a:pathLst>
                  <a:path w="1636" h="1270" extrusionOk="0">
                    <a:moveTo>
                      <a:pt x="819" y="0"/>
                    </a:moveTo>
                    <a:cubicBezTo>
                      <a:pt x="2" y="0"/>
                      <a:pt x="1" y="1269"/>
                      <a:pt x="819" y="1269"/>
                    </a:cubicBezTo>
                    <a:cubicBezTo>
                      <a:pt x="1634" y="1269"/>
                      <a:pt x="1636" y="0"/>
                      <a:pt x="8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65;p55">
                <a:extLst>
                  <a:ext uri="{FF2B5EF4-FFF2-40B4-BE49-F238E27FC236}">
                    <a16:creationId xmlns:a16="http://schemas.microsoft.com/office/drawing/2014/main" id="{8B635387-56FD-6A81-6655-75EE80C9F878}"/>
                  </a:ext>
                </a:extLst>
              </p:cNvPr>
              <p:cNvSpPr/>
              <p:nvPr/>
            </p:nvSpPr>
            <p:spPr>
              <a:xfrm>
                <a:off x="4805000" y="546500"/>
                <a:ext cx="40900" cy="31725"/>
              </a:xfrm>
              <a:custGeom>
                <a:avLst/>
                <a:gdLst/>
                <a:ahLst/>
                <a:cxnLst/>
                <a:rect l="l" t="t" r="r" b="b"/>
                <a:pathLst>
                  <a:path w="1636" h="1269" extrusionOk="0">
                    <a:moveTo>
                      <a:pt x="818" y="0"/>
                    </a:moveTo>
                    <a:cubicBezTo>
                      <a:pt x="2" y="0"/>
                      <a:pt x="1" y="1268"/>
                      <a:pt x="818" y="1268"/>
                    </a:cubicBezTo>
                    <a:cubicBezTo>
                      <a:pt x="1634" y="1268"/>
                      <a:pt x="1636" y="0"/>
                      <a:pt x="8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66;p55">
                <a:extLst>
                  <a:ext uri="{FF2B5EF4-FFF2-40B4-BE49-F238E27FC236}">
                    <a16:creationId xmlns:a16="http://schemas.microsoft.com/office/drawing/2014/main" id="{54DF497E-23E8-5640-8966-7A556AE87C74}"/>
                  </a:ext>
                </a:extLst>
              </p:cNvPr>
              <p:cNvSpPr/>
              <p:nvPr/>
            </p:nvSpPr>
            <p:spPr>
              <a:xfrm>
                <a:off x="4685850" y="511200"/>
                <a:ext cx="62850" cy="20450"/>
              </a:xfrm>
              <a:custGeom>
                <a:avLst/>
                <a:gdLst/>
                <a:ahLst/>
                <a:cxnLst/>
                <a:rect l="l" t="t" r="r" b="b"/>
                <a:pathLst>
                  <a:path w="2514" h="818" extrusionOk="0">
                    <a:moveTo>
                      <a:pt x="1507" y="1"/>
                    </a:moveTo>
                    <a:cubicBezTo>
                      <a:pt x="1010" y="1"/>
                      <a:pt x="511" y="220"/>
                      <a:pt x="126" y="518"/>
                    </a:cubicBezTo>
                    <a:cubicBezTo>
                      <a:pt x="0" y="615"/>
                      <a:pt x="111" y="817"/>
                      <a:pt x="249" y="817"/>
                    </a:cubicBezTo>
                    <a:cubicBezTo>
                      <a:pt x="264" y="817"/>
                      <a:pt x="280" y="815"/>
                      <a:pt x="295" y="810"/>
                    </a:cubicBezTo>
                    <a:cubicBezTo>
                      <a:pt x="587" y="709"/>
                      <a:pt x="919" y="657"/>
                      <a:pt x="1247" y="657"/>
                    </a:cubicBezTo>
                    <a:cubicBezTo>
                      <a:pt x="1499" y="657"/>
                      <a:pt x="1748" y="688"/>
                      <a:pt x="1975" y="751"/>
                    </a:cubicBezTo>
                    <a:cubicBezTo>
                      <a:pt x="2004" y="759"/>
                      <a:pt x="2032" y="763"/>
                      <a:pt x="2059" y="763"/>
                    </a:cubicBezTo>
                    <a:cubicBezTo>
                      <a:pt x="2349" y="763"/>
                      <a:pt x="2513" y="331"/>
                      <a:pt x="2219" y="174"/>
                    </a:cubicBezTo>
                    <a:cubicBezTo>
                      <a:pt x="1992" y="53"/>
                      <a:pt x="1750" y="1"/>
                      <a:pt x="15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67;p55">
                <a:extLst>
                  <a:ext uri="{FF2B5EF4-FFF2-40B4-BE49-F238E27FC236}">
                    <a16:creationId xmlns:a16="http://schemas.microsoft.com/office/drawing/2014/main" id="{EDEA079F-590F-4118-F651-A09ABEBF97EF}"/>
                  </a:ext>
                </a:extLst>
              </p:cNvPr>
              <p:cNvSpPr/>
              <p:nvPr/>
            </p:nvSpPr>
            <p:spPr>
              <a:xfrm>
                <a:off x="4795475" y="511200"/>
                <a:ext cx="62775" cy="20450"/>
              </a:xfrm>
              <a:custGeom>
                <a:avLst/>
                <a:gdLst/>
                <a:ahLst/>
                <a:cxnLst/>
                <a:rect l="l" t="t" r="r" b="b"/>
                <a:pathLst>
                  <a:path w="2511" h="818" extrusionOk="0">
                    <a:moveTo>
                      <a:pt x="1004" y="1"/>
                    </a:moveTo>
                    <a:cubicBezTo>
                      <a:pt x="761" y="1"/>
                      <a:pt x="519" y="53"/>
                      <a:pt x="291" y="174"/>
                    </a:cubicBezTo>
                    <a:cubicBezTo>
                      <a:pt x="1" y="329"/>
                      <a:pt x="159" y="763"/>
                      <a:pt x="451" y="763"/>
                    </a:cubicBezTo>
                    <a:cubicBezTo>
                      <a:pt x="478" y="763"/>
                      <a:pt x="506" y="759"/>
                      <a:pt x="536" y="751"/>
                    </a:cubicBezTo>
                    <a:cubicBezTo>
                      <a:pt x="761" y="689"/>
                      <a:pt x="1011" y="658"/>
                      <a:pt x="1263" y="658"/>
                    </a:cubicBezTo>
                    <a:cubicBezTo>
                      <a:pt x="1591" y="658"/>
                      <a:pt x="1924" y="710"/>
                      <a:pt x="2215" y="810"/>
                    </a:cubicBezTo>
                    <a:cubicBezTo>
                      <a:pt x="2231" y="815"/>
                      <a:pt x="2247" y="817"/>
                      <a:pt x="2262" y="817"/>
                    </a:cubicBezTo>
                    <a:cubicBezTo>
                      <a:pt x="2401" y="817"/>
                      <a:pt x="2510" y="615"/>
                      <a:pt x="2386" y="518"/>
                    </a:cubicBezTo>
                    <a:cubicBezTo>
                      <a:pt x="2001" y="220"/>
                      <a:pt x="1501" y="1"/>
                      <a:pt x="10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68;p55">
                <a:extLst>
                  <a:ext uri="{FF2B5EF4-FFF2-40B4-BE49-F238E27FC236}">
                    <a16:creationId xmlns:a16="http://schemas.microsoft.com/office/drawing/2014/main" id="{EE2B7086-94C1-E8E3-C912-7CC38469E864}"/>
                  </a:ext>
                </a:extLst>
              </p:cNvPr>
              <p:cNvSpPr/>
              <p:nvPr/>
            </p:nvSpPr>
            <p:spPr>
              <a:xfrm>
                <a:off x="4758125" y="552550"/>
                <a:ext cx="17100" cy="51400"/>
              </a:xfrm>
              <a:custGeom>
                <a:avLst/>
                <a:gdLst/>
                <a:ahLst/>
                <a:cxnLst/>
                <a:rect l="l" t="t" r="r" b="b"/>
                <a:pathLst>
                  <a:path w="684" h="2056" extrusionOk="0">
                    <a:moveTo>
                      <a:pt x="484" y="0"/>
                    </a:moveTo>
                    <a:cubicBezTo>
                      <a:pt x="455" y="0"/>
                      <a:pt x="428" y="19"/>
                      <a:pt x="429" y="57"/>
                    </a:cubicBezTo>
                    <a:cubicBezTo>
                      <a:pt x="447" y="396"/>
                      <a:pt x="346" y="630"/>
                      <a:pt x="159" y="906"/>
                    </a:cubicBezTo>
                    <a:cubicBezTo>
                      <a:pt x="82" y="1019"/>
                      <a:pt x="19" y="1106"/>
                      <a:pt x="13" y="1245"/>
                    </a:cubicBezTo>
                    <a:cubicBezTo>
                      <a:pt x="1" y="1548"/>
                      <a:pt x="225" y="1854"/>
                      <a:pt x="448" y="2030"/>
                    </a:cubicBezTo>
                    <a:cubicBezTo>
                      <a:pt x="471" y="2048"/>
                      <a:pt x="496" y="2055"/>
                      <a:pt x="519" y="2055"/>
                    </a:cubicBezTo>
                    <a:cubicBezTo>
                      <a:pt x="607" y="2055"/>
                      <a:pt x="683" y="1952"/>
                      <a:pt x="600" y="1880"/>
                    </a:cubicBezTo>
                    <a:cubicBezTo>
                      <a:pt x="472" y="1768"/>
                      <a:pt x="353" y="1650"/>
                      <a:pt x="273" y="1498"/>
                    </a:cubicBezTo>
                    <a:cubicBezTo>
                      <a:pt x="129" y="1220"/>
                      <a:pt x="284" y="1030"/>
                      <a:pt x="409" y="795"/>
                    </a:cubicBezTo>
                    <a:cubicBezTo>
                      <a:pt x="533" y="564"/>
                      <a:pt x="569" y="315"/>
                      <a:pt x="547" y="57"/>
                    </a:cubicBezTo>
                    <a:cubicBezTo>
                      <a:pt x="544" y="19"/>
                      <a:pt x="514" y="0"/>
                      <a:pt x="4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69;p55">
                <a:extLst>
                  <a:ext uri="{FF2B5EF4-FFF2-40B4-BE49-F238E27FC236}">
                    <a16:creationId xmlns:a16="http://schemas.microsoft.com/office/drawing/2014/main" id="{35F6A96B-4E74-06EE-2392-9FB78AD21327}"/>
                  </a:ext>
                </a:extLst>
              </p:cNvPr>
              <p:cNvSpPr/>
              <p:nvPr/>
            </p:nvSpPr>
            <p:spPr>
              <a:xfrm>
                <a:off x="4642575" y="388650"/>
                <a:ext cx="275675" cy="177025"/>
              </a:xfrm>
              <a:custGeom>
                <a:avLst/>
                <a:gdLst/>
                <a:ahLst/>
                <a:cxnLst/>
                <a:rect l="l" t="t" r="r" b="b"/>
                <a:pathLst>
                  <a:path w="11027" h="7081" extrusionOk="0">
                    <a:moveTo>
                      <a:pt x="5282" y="1"/>
                    </a:moveTo>
                    <a:cubicBezTo>
                      <a:pt x="4052" y="1"/>
                      <a:pt x="2958" y="422"/>
                      <a:pt x="2045" y="1270"/>
                    </a:cubicBezTo>
                    <a:cubicBezTo>
                      <a:pt x="1185" y="2066"/>
                      <a:pt x="359" y="3165"/>
                      <a:pt x="106" y="4332"/>
                    </a:cubicBezTo>
                    <a:cubicBezTo>
                      <a:pt x="1" y="4816"/>
                      <a:pt x="23" y="5331"/>
                      <a:pt x="71" y="5820"/>
                    </a:cubicBezTo>
                    <a:cubicBezTo>
                      <a:pt x="108" y="6205"/>
                      <a:pt x="129" y="6700"/>
                      <a:pt x="370" y="7021"/>
                    </a:cubicBezTo>
                    <a:cubicBezTo>
                      <a:pt x="398" y="7059"/>
                      <a:pt x="445" y="7081"/>
                      <a:pt x="490" y="7081"/>
                    </a:cubicBezTo>
                    <a:cubicBezTo>
                      <a:pt x="541" y="7081"/>
                      <a:pt x="589" y="7053"/>
                      <a:pt x="603" y="6990"/>
                    </a:cubicBezTo>
                    <a:cubicBezTo>
                      <a:pt x="846" y="5945"/>
                      <a:pt x="1270" y="4939"/>
                      <a:pt x="1774" y="3995"/>
                    </a:cubicBezTo>
                    <a:cubicBezTo>
                      <a:pt x="2111" y="3361"/>
                      <a:pt x="2498" y="2704"/>
                      <a:pt x="2983" y="2151"/>
                    </a:cubicBezTo>
                    <a:lnTo>
                      <a:pt x="2983" y="2151"/>
                    </a:lnTo>
                    <a:cubicBezTo>
                      <a:pt x="2667" y="2692"/>
                      <a:pt x="2439" y="3308"/>
                      <a:pt x="2794" y="3633"/>
                    </a:cubicBezTo>
                    <a:cubicBezTo>
                      <a:pt x="2821" y="3657"/>
                      <a:pt x="2853" y="3670"/>
                      <a:pt x="2886" y="3670"/>
                    </a:cubicBezTo>
                    <a:cubicBezTo>
                      <a:pt x="2918" y="3670"/>
                      <a:pt x="2950" y="3658"/>
                      <a:pt x="2976" y="3633"/>
                    </a:cubicBezTo>
                    <a:cubicBezTo>
                      <a:pt x="3414" y="3220"/>
                      <a:pt x="3893" y="2880"/>
                      <a:pt x="4430" y="2610"/>
                    </a:cubicBezTo>
                    <a:cubicBezTo>
                      <a:pt x="4598" y="2527"/>
                      <a:pt x="4768" y="2451"/>
                      <a:pt x="4938" y="2371"/>
                    </a:cubicBezTo>
                    <a:cubicBezTo>
                      <a:pt x="4977" y="2351"/>
                      <a:pt x="5099" y="2268"/>
                      <a:pt x="5147" y="2268"/>
                    </a:cubicBezTo>
                    <a:cubicBezTo>
                      <a:pt x="5148" y="2268"/>
                      <a:pt x="5150" y="2268"/>
                      <a:pt x="5151" y="2268"/>
                    </a:cubicBezTo>
                    <a:cubicBezTo>
                      <a:pt x="5228" y="2279"/>
                      <a:pt x="5156" y="2448"/>
                      <a:pt x="5062" y="2513"/>
                    </a:cubicBezTo>
                    <a:cubicBezTo>
                      <a:pt x="4988" y="2563"/>
                      <a:pt x="4969" y="2688"/>
                      <a:pt x="5062" y="2734"/>
                    </a:cubicBezTo>
                    <a:cubicBezTo>
                      <a:pt x="5270" y="2839"/>
                      <a:pt x="5498" y="2881"/>
                      <a:pt x="5733" y="2881"/>
                    </a:cubicBezTo>
                    <a:cubicBezTo>
                      <a:pt x="6285" y="2881"/>
                      <a:pt x="6875" y="2648"/>
                      <a:pt x="7338" y="2448"/>
                    </a:cubicBezTo>
                    <a:cubicBezTo>
                      <a:pt x="7453" y="2398"/>
                      <a:pt x="7572" y="2346"/>
                      <a:pt x="7692" y="2289"/>
                    </a:cubicBezTo>
                    <a:cubicBezTo>
                      <a:pt x="7835" y="2867"/>
                      <a:pt x="8173" y="3403"/>
                      <a:pt x="8551" y="3885"/>
                    </a:cubicBezTo>
                    <a:cubicBezTo>
                      <a:pt x="8902" y="4334"/>
                      <a:pt x="9314" y="4757"/>
                      <a:pt x="9568" y="5272"/>
                    </a:cubicBezTo>
                    <a:cubicBezTo>
                      <a:pt x="9836" y="5812"/>
                      <a:pt x="9892" y="6425"/>
                      <a:pt x="10155" y="6973"/>
                    </a:cubicBezTo>
                    <a:cubicBezTo>
                      <a:pt x="10175" y="7014"/>
                      <a:pt x="10223" y="7035"/>
                      <a:pt x="10269" y="7035"/>
                    </a:cubicBezTo>
                    <a:cubicBezTo>
                      <a:pt x="10315" y="7035"/>
                      <a:pt x="10359" y="7015"/>
                      <a:pt x="10377" y="6973"/>
                    </a:cubicBezTo>
                    <a:cubicBezTo>
                      <a:pt x="10865" y="5820"/>
                      <a:pt x="11027" y="4588"/>
                      <a:pt x="10591" y="3394"/>
                    </a:cubicBezTo>
                    <a:cubicBezTo>
                      <a:pt x="10589" y="3386"/>
                      <a:pt x="10585" y="3380"/>
                      <a:pt x="10582" y="3375"/>
                    </a:cubicBezTo>
                    <a:cubicBezTo>
                      <a:pt x="10580" y="3371"/>
                      <a:pt x="10579" y="3366"/>
                      <a:pt x="10578" y="3363"/>
                    </a:cubicBezTo>
                    <a:cubicBezTo>
                      <a:pt x="10284" y="2692"/>
                      <a:pt x="9795" y="2188"/>
                      <a:pt x="9214" y="1753"/>
                    </a:cubicBezTo>
                    <a:cubicBezTo>
                      <a:pt x="8961" y="1565"/>
                      <a:pt x="8749" y="1418"/>
                      <a:pt x="8522" y="1309"/>
                    </a:cubicBezTo>
                    <a:cubicBezTo>
                      <a:pt x="8523" y="1296"/>
                      <a:pt x="8524" y="1283"/>
                      <a:pt x="8526" y="1268"/>
                    </a:cubicBezTo>
                    <a:cubicBezTo>
                      <a:pt x="8528" y="1246"/>
                      <a:pt x="8523" y="1227"/>
                      <a:pt x="8516" y="1211"/>
                    </a:cubicBezTo>
                    <a:cubicBezTo>
                      <a:pt x="8439" y="775"/>
                      <a:pt x="7915" y="603"/>
                      <a:pt x="7548" y="454"/>
                    </a:cubicBezTo>
                    <a:cubicBezTo>
                      <a:pt x="6913" y="196"/>
                      <a:pt x="6237" y="40"/>
                      <a:pt x="5553" y="8"/>
                    </a:cubicBezTo>
                    <a:cubicBezTo>
                      <a:pt x="5462" y="3"/>
                      <a:pt x="5372" y="1"/>
                      <a:pt x="5282" y="1"/>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70;p55">
                <a:extLst>
                  <a:ext uri="{FF2B5EF4-FFF2-40B4-BE49-F238E27FC236}">
                    <a16:creationId xmlns:a16="http://schemas.microsoft.com/office/drawing/2014/main" id="{EC4B5E6E-70C5-4301-ECCF-1B1C56F7EFA3}"/>
                  </a:ext>
                </a:extLst>
              </p:cNvPr>
              <p:cNvSpPr/>
              <p:nvPr/>
            </p:nvSpPr>
            <p:spPr>
              <a:xfrm>
                <a:off x="4726075" y="614475"/>
                <a:ext cx="81750" cy="43600"/>
              </a:xfrm>
              <a:custGeom>
                <a:avLst/>
                <a:gdLst/>
                <a:ahLst/>
                <a:cxnLst/>
                <a:rect l="l" t="t" r="r" b="b"/>
                <a:pathLst>
                  <a:path w="3270" h="1744" extrusionOk="0">
                    <a:moveTo>
                      <a:pt x="2946" y="0"/>
                    </a:moveTo>
                    <a:cubicBezTo>
                      <a:pt x="2888" y="0"/>
                      <a:pt x="2821" y="13"/>
                      <a:pt x="2742" y="35"/>
                    </a:cubicBezTo>
                    <a:cubicBezTo>
                      <a:pt x="2522" y="96"/>
                      <a:pt x="2330" y="216"/>
                      <a:pt x="2094" y="249"/>
                    </a:cubicBezTo>
                    <a:cubicBezTo>
                      <a:pt x="1991" y="263"/>
                      <a:pt x="1891" y="270"/>
                      <a:pt x="1793" y="270"/>
                    </a:cubicBezTo>
                    <a:cubicBezTo>
                      <a:pt x="1553" y="270"/>
                      <a:pt x="1321" y="233"/>
                      <a:pt x="1073" y="184"/>
                    </a:cubicBezTo>
                    <a:cubicBezTo>
                      <a:pt x="936" y="157"/>
                      <a:pt x="761" y="129"/>
                      <a:pt x="598" y="129"/>
                    </a:cubicBezTo>
                    <a:cubicBezTo>
                      <a:pt x="276" y="129"/>
                      <a:pt x="1" y="240"/>
                      <a:pt x="158" y="693"/>
                    </a:cubicBezTo>
                    <a:cubicBezTo>
                      <a:pt x="359" y="1276"/>
                      <a:pt x="1195" y="1743"/>
                      <a:pt x="1810" y="1743"/>
                    </a:cubicBezTo>
                    <a:cubicBezTo>
                      <a:pt x="1845" y="1743"/>
                      <a:pt x="1879" y="1742"/>
                      <a:pt x="1913" y="1739"/>
                    </a:cubicBezTo>
                    <a:cubicBezTo>
                      <a:pt x="2609" y="1676"/>
                      <a:pt x="3270" y="996"/>
                      <a:pt x="3267" y="293"/>
                    </a:cubicBezTo>
                    <a:cubicBezTo>
                      <a:pt x="3267" y="279"/>
                      <a:pt x="3264" y="268"/>
                      <a:pt x="3258" y="259"/>
                    </a:cubicBezTo>
                    <a:cubicBezTo>
                      <a:pt x="3258" y="259"/>
                      <a:pt x="3258" y="258"/>
                      <a:pt x="3258" y="258"/>
                    </a:cubicBezTo>
                    <a:cubicBezTo>
                      <a:pt x="3173" y="71"/>
                      <a:pt x="3084" y="0"/>
                      <a:pt x="29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71;p55">
                <a:extLst>
                  <a:ext uri="{FF2B5EF4-FFF2-40B4-BE49-F238E27FC236}">
                    <a16:creationId xmlns:a16="http://schemas.microsoft.com/office/drawing/2014/main" id="{6FF9FC6E-B086-8CC7-E0C0-6BC7ED004B51}"/>
                  </a:ext>
                </a:extLst>
              </p:cNvPr>
              <p:cNvSpPr/>
              <p:nvPr/>
            </p:nvSpPr>
            <p:spPr>
              <a:xfrm>
                <a:off x="4542525" y="411350"/>
                <a:ext cx="73950" cy="70700"/>
              </a:xfrm>
              <a:custGeom>
                <a:avLst/>
                <a:gdLst/>
                <a:ahLst/>
                <a:cxnLst/>
                <a:rect l="l" t="t" r="r" b="b"/>
                <a:pathLst>
                  <a:path w="2958" h="2828" extrusionOk="0">
                    <a:moveTo>
                      <a:pt x="1671" y="0"/>
                    </a:moveTo>
                    <a:cubicBezTo>
                      <a:pt x="1577" y="0"/>
                      <a:pt x="1492" y="32"/>
                      <a:pt x="1434" y="75"/>
                    </a:cubicBezTo>
                    <a:cubicBezTo>
                      <a:pt x="1318" y="162"/>
                      <a:pt x="1282" y="198"/>
                      <a:pt x="1245" y="279"/>
                    </a:cubicBezTo>
                    <a:cubicBezTo>
                      <a:pt x="1231" y="310"/>
                      <a:pt x="1208" y="319"/>
                      <a:pt x="1176" y="319"/>
                    </a:cubicBezTo>
                    <a:cubicBezTo>
                      <a:pt x="1126" y="319"/>
                      <a:pt x="1055" y="295"/>
                      <a:pt x="969" y="295"/>
                    </a:cubicBezTo>
                    <a:cubicBezTo>
                      <a:pt x="933" y="295"/>
                      <a:pt x="894" y="300"/>
                      <a:pt x="853" y="312"/>
                    </a:cubicBezTo>
                    <a:cubicBezTo>
                      <a:pt x="575" y="392"/>
                      <a:pt x="598" y="700"/>
                      <a:pt x="489" y="700"/>
                    </a:cubicBezTo>
                    <a:cubicBezTo>
                      <a:pt x="486" y="700"/>
                      <a:pt x="484" y="700"/>
                      <a:pt x="481" y="700"/>
                    </a:cubicBezTo>
                    <a:cubicBezTo>
                      <a:pt x="467" y="698"/>
                      <a:pt x="453" y="697"/>
                      <a:pt x="439" y="697"/>
                    </a:cubicBezTo>
                    <a:cubicBezTo>
                      <a:pt x="191" y="697"/>
                      <a:pt x="29" y="961"/>
                      <a:pt x="17" y="1113"/>
                    </a:cubicBezTo>
                    <a:cubicBezTo>
                      <a:pt x="5" y="1263"/>
                      <a:pt x="0" y="1346"/>
                      <a:pt x="54" y="1475"/>
                    </a:cubicBezTo>
                    <a:cubicBezTo>
                      <a:pt x="56" y="1480"/>
                      <a:pt x="56" y="1484"/>
                      <a:pt x="57" y="1489"/>
                    </a:cubicBezTo>
                    <a:lnTo>
                      <a:pt x="424" y="2502"/>
                    </a:lnTo>
                    <a:cubicBezTo>
                      <a:pt x="497" y="2703"/>
                      <a:pt x="686" y="2828"/>
                      <a:pt x="888" y="2828"/>
                    </a:cubicBezTo>
                    <a:cubicBezTo>
                      <a:pt x="944" y="2828"/>
                      <a:pt x="1000" y="2818"/>
                      <a:pt x="1055" y="2799"/>
                    </a:cubicBezTo>
                    <a:lnTo>
                      <a:pt x="2103" y="2420"/>
                    </a:lnTo>
                    <a:cubicBezTo>
                      <a:pt x="2192" y="2387"/>
                      <a:pt x="2267" y="2330"/>
                      <a:pt x="2322" y="2258"/>
                    </a:cubicBezTo>
                    <a:lnTo>
                      <a:pt x="2737" y="1978"/>
                    </a:lnTo>
                    <a:cubicBezTo>
                      <a:pt x="2827" y="1919"/>
                      <a:pt x="2884" y="1822"/>
                      <a:pt x="2896" y="1715"/>
                    </a:cubicBezTo>
                    <a:lnTo>
                      <a:pt x="2936" y="1316"/>
                    </a:lnTo>
                    <a:cubicBezTo>
                      <a:pt x="2958" y="1108"/>
                      <a:pt x="2799" y="925"/>
                      <a:pt x="2590" y="916"/>
                    </a:cubicBezTo>
                    <a:lnTo>
                      <a:pt x="2272" y="903"/>
                    </a:lnTo>
                    <a:lnTo>
                      <a:pt x="2265" y="857"/>
                    </a:lnTo>
                    <a:cubicBezTo>
                      <a:pt x="2266" y="832"/>
                      <a:pt x="2267" y="808"/>
                      <a:pt x="2266" y="784"/>
                    </a:cubicBezTo>
                    <a:cubicBezTo>
                      <a:pt x="2241" y="331"/>
                      <a:pt x="2038" y="175"/>
                      <a:pt x="1981" y="125"/>
                    </a:cubicBezTo>
                    <a:cubicBezTo>
                      <a:pt x="1880" y="35"/>
                      <a:pt x="1770" y="0"/>
                      <a:pt x="1671" y="0"/>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72;p55">
                <a:extLst>
                  <a:ext uri="{FF2B5EF4-FFF2-40B4-BE49-F238E27FC236}">
                    <a16:creationId xmlns:a16="http://schemas.microsoft.com/office/drawing/2014/main" id="{8DA91B57-9621-52F6-E33B-3EC508A4A287}"/>
                  </a:ext>
                </a:extLst>
              </p:cNvPr>
              <p:cNvSpPr/>
              <p:nvPr/>
            </p:nvSpPr>
            <p:spPr>
              <a:xfrm>
                <a:off x="4574000" y="431850"/>
                <a:ext cx="31200" cy="30025"/>
              </a:xfrm>
              <a:custGeom>
                <a:avLst/>
                <a:gdLst/>
                <a:ahLst/>
                <a:cxnLst/>
                <a:rect l="l" t="t" r="r" b="b"/>
                <a:pathLst>
                  <a:path w="1248" h="1201" extrusionOk="0">
                    <a:moveTo>
                      <a:pt x="557" y="0"/>
                    </a:moveTo>
                    <a:cubicBezTo>
                      <a:pt x="278" y="0"/>
                      <a:pt x="0" y="107"/>
                      <a:pt x="66" y="433"/>
                    </a:cubicBezTo>
                    <a:cubicBezTo>
                      <a:pt x="104" y="627"/>
                      <a:pt x="295" y="785"/>
                      <a:pt x="440" y="902"/>
                    </a:cubicBezTo>
                    <a:cubicBezTo>
                      <a:pt x="623" y="1052"/>
                      <a:pt x="828" y="1161"/>
                      <a:pt x="1064" y="1199"/>
                    </a:cubicBezTo>
                    <a:cubicBezTo>
                      <a:pt x="1071" y="1200"/>
                      <a:pt x="1077" y="1200"/>
                      <a:pt x="1083" y="1200"/>
                    </a:cubicBezTo>
                    <a:cubicBezTo>
                      <a:pt x="1200" y="1200"/>
                      <a:pt x="1248" y="1019"/>
                      <a:pt x="1123" y="1000"/>
                    </a:cubicBezTo>
                    <a:cubicBezTo>
                      <a:pt x="850" y="956"/>
                      <a:pt x="626" y="810"/>
                      <a:pt x="432" y="617"/>
                    </a:cubicBezTo>
                    <a:cubicBezTo>
                      <a:pt x="386" y="571"/>
                      <a:pt x="310" y="504"/>
                      <a:pt x="288" y="443"/>
                    </a:cubicBezTo>
                    <a:cubicBezTo>
                      <a:pt x="231" y="287"/>
                      <a:pt x="333" y="232"/>
                      <a:pt x="444" y="201"/>
                    </a:cubicBezTo>
                    <a:cubicBezTo>
                      <a:pt x="493" y="188"/>
                      <a:pt x="544" y="183"/>
                      <a:pt x="595" y="183"/>
                    </a:cubicBezTo>
                    <a:cubicBezTo>
                      <a:pt x="704" y="183"/>
                      <a:pt x="815" y="204"/>
                      <a:pt x="920" y="207"/>
                    </a:cubicBezTo>
                    <a:cubicBezTo>
                      <a:pt x="921" y="207"/>
                      <a:pt x="922" y="207"/>
                      <a:pt x="923" y="207"/>
                    </a:cubicBezTo>
                    <a:cubicBezTo>
                      <a:pt x="1006" y="207"/>
                      <a:pt x="1011" y="97"/>
                      <a:pt x="941" y="69"/>
                    </a:cubicBezTo>
                    <a:cubicBezTo>
                      <a:pt x="844" y="28"/>
                      <a:pt x="700" y="0"/>
                      <a:pt x="5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73;p55">
                <a:extLst>
                  <a:ext uri="{FF2B5EF4-FFF2-40B4-BE49-F238E27FC236}">
                    <a16:creationId xmlns:a16="http://schemas.microsoft.com/office/drawing/2014/main" id="{D47C9DA8-704D-D8E4-40CE-06FC329AFA6E}"/>
                  </a:ext>
                </a:extLst>
              </p:cNvPr>
              <p:cNvSpPr/>
              <p:nvPr/>
            </p:nvSpPr>
            <p:spPr>
              <a:xfrm>
                <a:off x="4572775" y="421225"/>
                <a:ext cx="9525" cy="16750"/>
              </a:xfrm>
              <a:custGeom>
                <a:avLst/>
                <a:gdLst/>
                <a:ahLst/>
                <a:cxnLst/>
                <a:rect l="l" t="t" r="r" b="b"/>
                <a:pathLst>
                  <a:path w="381" h="670" extrusionOk="0">
                    <a:moveTo>
                      <a:pt x="74" y="1"/>
                    </a:moveTo>
                    <a:cubicBezTo>
                      <a:pt x="52" y="1"/>
                      <a:pt x="30" y="15"/>
                      <a:pt x="24" y="37"/>
                    </a:cubicBezTo>
                    <a:cubicBezTo>
                      <a:pt x="1" y="128"/>
                      <a:pt x="33" y="227"/>
                      <a:pt x="54" y="318"/>
                    </a:cubicBezTo>
                    <a:cubicBezTo>
                      <a:pt x="81" y="423"/>
                      <a:pt x="113" y="518"/>
                      <a:pt x="159" y="615"/>
                    </a:cubicBezTo>
                    <a:cubicBezTo>
                      <a:pt x="178" y="654"/>
                      <a:pt x="209" y="669"/>
                      <a:pt x="240" y="669"/>
                    </a:cubicBezTo>
                    <a:cubicBezTo>
                      <a:pt x="309" y="669"/>
                      <a:pt x="380" y="596"/>
                      <a:pt x="341" y="514"/>
                    </a:cubicBezTo>
                    <a:cubicBezTo>
                      <a:pt x="300" y="427"/>
                      <a:pt x="255" y="342"/>
                      <a:pt x="215" y="254"/>
                    </a:cubicBezTo>
                    <a:cubicBezTo>
                      <a:pt x="181" y="174"/>
                      <a:pt x="164" y="84"/>
                      <a:pt x="108" y="17"/>
                    </a:cubicBezTo>
                    <a:cubicBezTo>
                      <a:pt x="99" y="6"/>
                      <a:pt x="87"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074;p55">
                <a:extLst>
                  <a:ext uri="{FF2B5EF4-FFF2-40B4-BE49-F238E27FC236}">
                    <a16:creationId xmlns:a16="http://schemas.microsoft.com/office/drawing/2014/main" id="{EE1A81FE-6C56-3128-F229-2391DD7189C4}"/>
                  </a:ext>
                </a:extLst>
              </p:cNvPr>
              <p:cNvSpPr/>
              <p:nvPr/>
            </p:nvSpPr>
            <p:spPr>
              <a:xfrm>
                <a:off x="4554450" y="431500"/>
                <a:ext cx="31150" cy="27025"/>
              </a:xfrm>
              <a:custGeom>
                <a:avLst/>
                <a:gdLst/>
                <a:ahLst/>
                <a:cxnLst/>
                <a:rect l="l" t="t" r="r" b="b"/>
                <a:pathLst>
                  <a:path w="1246" h="1081" extrusionOk="0">
                    <a:moveTo>
                      <a:pt x="111" y="0"/>
                    </a:moveTo>
                    <a:cubicBezTo>
                      <a:pt x="56" y="0"/>
                      <a:pt x="1" y="50"/>
                      <a:pt x="15" y="115"/>
                    </a:cubicBezTo>
                    <a:cubicBezTo>
                      <a:pt x="93" y="475"/>
                      <a:pt x="330" y="883"/>
                      <a:pt x="683" y="1031"/>
                    </a:cubicBezTo>
                    <a:cubicBezTo>
                      <a:pt x="753" y="1060"/>
                      <a:pt x="832" y="1081"/>
                      <a:pt x="910" y="1081"/>
                    </a:cubicBezTo>
                    <a:cubicBezTo>
                      <a:pt x="981" y="1081"/>
                      <a:pt x="1050" y="1064"/>
                      <a:pt x="1110" y="1020"/>
                    </a:cubicBezTo>
                    <a:cubicBezTo>
                      <a:pt x="1203" y="952"/>
                      <a:pt x="1246" y="852"/>
                      <a:pt x="1193" y="747"/>
                    </a:cubicBezTo>
                    <a:cubicBezTo>
                      <a:pt x="1185" y="731"/>
                      <a:pt x="1166" y="722"/>
                      <a:pt x="1148" y="722"/>
                    </a:cubicBezTo>
                    <a:cubicBezTo>
                      <a:pt x="1136" y="722"/>
                      <a:pt x="1124" y="726"/>
                      <a:pt x="1115" y="735"/>
                    </a:cubicBezTo>
                    <a:cubicBezTo>
                      <a:pt x="1024" y="833"/>
                      <a:pt x="938" y="873"/>
                      <a:pt x="857" y="873"/>
                    </a:cubicBezTo>
                    <a:cubicBezTo>
                      <a:pt x="546" y="873"/>
                      <a:pt x="312" y="281"/>
                      <a:pt x="186" y="47"/>
                    </a:cubicBezTo>
                    <a:cubicBezTo>
                      <a:pt x="168" y="14"/>
                      <a:pt x="140" y="0"/>
                      <a:pt x="1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075;p55">
                <a:extLst>
                  <a:ext uri="{FF2B5EF4-FFF2-40B4-BE49-F238E27FC236}">
                    <a16:creationId xmlns:a16="http://schemas.microsoft.com/office/drawing/2014/main" id="{EBDECD02-404E-9681-2C42-405641DCDCBD}"/>
                  </a:ext>
                </a:extLst>
              </p:cNvPr>
              <p:cNvSpPr/>
              <p:nvPr/>
            </p:nvSpPr>
            <p:spPr>
              <a:xfrm>
                <a:off x="4549450" y="451950"/>
                <a:ext cx="23050" cy="12100"/>
              </a:xfrm>
              <a:custGeom>
                <a:avLst/>
                <a:gdLst/>
                <a:ahLst/>
                <a:cxnLst/>
                <a:rect l="l" t="t" r="r" b="b"/>
                <a:pathLst>
                  <a:path w="922" h="484" extrusionOk="0">
                    <a:moveTo>
                      <a:pt x="788" y="0"/>
                    </a:moveTo>
                    <a:cubicBezTo>
                      <a:pt x="769" y="0"/>
                      <a:pt x="752" y="10"/>
                      <a:pt x="746" y="31"/>
                    </a:cubicBezTo>
                    <a:cubicBezTo>
                      <a:pt x="723" y="109"/>
                      <a:pt x="724" y="179"/>
                      <a:pt x="652" y="232"/>
                    </a:cubicBezTo>
                    <a:cubicBezTo>
                      <a:pt x="609" y="263"/>
                      <a:pt x="556" y="276"/>
                      <a:pt x="504" y="276"/>
                    </a:cubicBezTo>
                    <a:cubicBezTo>
                      <a:pt x="500" y="276"/>
                      <a:pt x="495" y="276"/>
                      <a:pt x="491" y="276"/>
                    </a:cubicBezTo>
                    <a:cubicBezTo>
                      <a:pt x="364" y="269"/>
                      <a:pt x="265" y="184"/>
                      <a:pt x="217" y="70"/>
                    </a:cubicBezTo>
                    <a:cubicBezTo>
                      <a:pt x="200" y="31"/>
                      <a:pt x="171" y="14"/>
                      <a:pt x="139" y="14"/>
                    </a:cubicBezTo>
                    <a:cubicBezTo>
                      <a:pt x="73" y="14"/>
                      <a:pt x="0" y="88"/>
                      <a:pt x="35" y="171"/>
                    </a:cubicBezTo>
                    <a:cubicBezTo>
                      <a:pt x="113" y="357"/>
                      <a:pt x="307" y="483"/>
                      <a:pt x="508" y="483"/>
                    </a:cubicBezTo>
                    <a:cubicBezTo>
                      <a:pt x="538" y="483"/>
                      <a:pt x="568" y="481"/>
                      <a:pt x="598" y="475"/>
                    </a:cubicBezTo>
                    <a:cubicBezTo>
                      <a:pt x="707" y="453"/>
                      <a:pt x="815" y="392"/>
                      <a:pt x="870" y="294"/>
                    </a:cubicBezTo>
                    <a:cubicBezTo>
                      <a:pt x="922" y="201"/>
                      <a:pt x="917" y="56"/>
                      <a:pt x="812" y="6"/>
                    </a:cubicBezTo>
                    <a:cubicBezTo>
                      <a:pt x="805" y="2"/>
                      <a:pt x="796" y="0"/>
                      <a:pt x="7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076;p55">
                <a:extLst>
                  <a:ext uri="{FF2B5EF4-FFF2-40B4-BE49-F238E27FC236}">
                    <a16:creationId xmlns:a16="http://schemas.microsoft.com/office/drawing/2014/main" id="{B71CC629-FE90-3393-E5AE-97B646C405E2}"/>
                  </a:ext>
                </a:extLst>
              </p:cNvPr>
              <p:cNvSpPr/>
              <p:nvPr/>
            </p:nvSpPr>
            <p:spPr>
              <a:xfrm>
                <a:off x="4948175" y="403150"/>
                <a:ext cx="73850" cy="71125"/>
              </a:xfrm>
              <a:custGeom>
                <a:avLst/>
                <a:gdLst/>
                <a:ahLst/>
                <a:cxnLst/>
                <a:rect l="l" t="t" r="r" b="b"/>
                <a:pathLst>
                  <a:path w="2954" h="2845" extrusionOk="0">
                    <a:moveTo>
                      <a:pt x="1301" y="1"/>
                    </a:moveTo>
                    <a:cubicBezTo>
                      <a:pt x="1204" y="1"/>
                      <a:pt x="1097" y="34"/>
                      <a:pt x="996" y="119"/>
                    </a:cubicBezTo>
                    <a:cubicBezTo>
                      <a:pt x="939" y="168"/>
                      <a:pt x="733" y="320"/>
                      <a:pt x="700" y="773"/>
                    </a:cubicBezTo>
                    <a:cubicBezTo>
                      <a:pt x="697" y="797"/>
                      <a:pt x="697" y="821"/>
                      <a:pt x="698" y="846"/>
                    </a:cubicBezTo>
                    <a:lnTo>
                      <a:pt x="690" y="892"/>
                    </a:lnTo>
                    <a:lnTo>
                      <a:pt x="372" y="898"/>
                    </a:lnTo>
                    <a:cubicBezTo>
                      <a:pt x="163" y="903"/>
                      <a:pt x="1" y="1082"/>
                      <a:pt x="17" y="1291"/>
                    </a:cubicBezTo>
                    <a:lnTo>
                      <a:pt x="51" y="1691"/>
                    </a:lnTo>
                    <a:cubicBezTo>
                      <a:pt x="60" y="1798"/>
                      <a:pt x="115" y="1896"/>
                      <a:pt x="203" y="1958"/>
                    </a:cubicBezTo>
                    <a:lnTo>
                      <a:pt x="613" y="2246"/>
                    </a:lnTo>
                    <a:cubicBezTo>
                      <a:pt x="666" y="2318"/>
                      <a:pt x="740" y="2377"/>
                      <a:pt x="829" y="2411"/>
                    </a:cubicBezTo>
                    <a:lnTo>
                      <a:pt x="1869" y="2811"/>
                    </a:lnTo>
                    <a:cubicBezTo>
                      <a:pt x="1927" y="2834"/>
                      <a:pt x="1987" y="2844"/>
                      <a:pt x="2046" y="2844"/>
                    </a:cubicBezTo>
                    <a:cubicBezTo>
                      <a:pt x="2243" y="2844"/>
                      <a:pt x="2430" y="2724"/>
                      <a:pt x="2506" y="2528"/>
                    </a:cubicBezTo>
                    <a:lnTo>
                      <a:pt x="2893" y="1523"/>
                    </a:lnTo>
                    <a:cubicBezTo>
                      <a:pt x="2894" y="1518"/>
                      <a:pt x="2895" y="1513"/>
                      <a:pt x="2896" y="1509"/>
                    </a:cubicBezTo>
                    <a:cubicBezTo>
                      <a:pt x="2953" y="1380"/>
                      <a:pt x="2950" y="1297"/>
                      <a:pt x="2941" y="1147"/>
                    </a:cubicBezTo>
                    <a:cubicBezTo>
                      <a:pt x="2932" y="993"/>
                      <a:pt x="2773" y="722"/>
                      <a:pt x="2520" y="722"/>
                    </a:cubicBezTo>
                    <a:cubicBezTo>
                      <a:pt x="2509" y="722"/>
                      <a:pt x="2497" y="723"/>
                      <a:pt x="2485" y="724"/>
                    </a:cubicBezTo>
                    <a:cubicBezTo>
                      <a:pt x="2483" y="724"/>
                      <a:pt x="2481" y="724"/>
                      <a:pt x="2479" y="724"/>
                    </a:cubicBezTo>
                    <a:cubicBezTo>
                      <a:pt x="2368" y="724"/>
                      <a:pt x="2398" y="415"/>
                      <a:pt x="2121" y="329"/>
                    </a:cubicBezTo>
                    <a:cubicBezTo>
                      <a:pt x="2076" y="315"/>
                      <a:pt x="2034" y="310"/>
                      <a:pt x="1995" y="310"/>
                    </a:cubicBezTo>
                    <a:cubicBezTo>
                      <a:pt x="1916" y="310"/>
                      <a:pt x="1850" y="329"/>
                      <a:pt x="1802" y="329"/>
                    </a:cubicBezTo>
                    <a:cubicBezTo>
                      <a:pt x="1768" y="329"/>
                      <a:pt x="1744" y="320"/>
                      <a:pt x="1729" y="288"/>
                    </a:cubicBezTo>
                    <a:cubicBezTo>
                      <a:pt x="1694" y="207"/>
                      <a:pt x="1659" y="169"/>
                      <a:pt x="1545" y="80"/>
                    </a:cubicBezTo>
                    <a:cubicBezTo>
                      <a:pt x="1486" y="34"/>
                      <a:pt x="1398" y="1"/>
                      <a:pt x="1301"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077;p55">
                <a:extLst>
                  <a:ext uri="{FF2B5EF4-FFF2-40B4-BE49-F238E27FC236}">
                    <a16:creationId xmlns:a16="http://schemas.microsoft.com/office/drawing/2014/main" id="{C12DE901-78BD-4F84-4538-15E334FA2D11}"/>
                  </a:ext>
                </a:extLst>
              </p:cNvPr>
              <p:cNvSpPr/>
              <p:nvPr/>
            </p:nvSpPr>
            <p:spPr>
              <a:xfrm>
                <a:off x="4959025" y="423575"/>
                <a:ext cx="31775" cy="29775"/>
              </a:xfrm>
              <a:custGeom>
                <a:avLst/>
                <a:gdLst/>
                <a:ahLst/>
                <a:cxnLst/>
                <a:rect l="l" t="t" r="r" b="b"/>
                <a:pathLst>
                  <a:path w="1271" h="1191" extrusionOk="0">
                    <a:moveTo>
                      <a:pt x="691" y="0"/>
                    </a:moveTo>
                    <a:cubicBezTo>
                      <a:pt x="555" y="0"/>
                      <a:pt x="421" y="25"/>
                      <a:pt x="327" y="62"/>
                    </a:cubicBezTo>
                    <a:cubicBezTo>
                      <a:pt x="259" y="89"/>
                      <a:pt x="262" y="200"/>
                      <a:pt x="345" y="200"/>
                    </a:cubicBezTo>
                    <a:cubicBezTo>
                      <a:pt x="346" y="200"/>
                      <a:pt x="346" y="200"/>
                      <a:pt x="347" y="200"/>
                    </a:cubicBezTo>
                    <a:cubicBezTo>
                      <a:pt x="445" y="199"/>
                      <a:pt x="550" y="183"/>
                      <a:pt x="652" y="183"/>
                    </a:cubicBezTo>
                    <a:cubicBezTo>
                      <a:pt x="710" y="183"/>
                      <a:pt x="768" y="188"/>
                      <a:pt x="823" y="205"/>
                    </a:cubicBezTo>
                    <a:cubicBezTo>
                      <a:pt x="932" y="237"/>
                      <a:pt x="1035" y="294"/>
                      <a:pt x="974" y="449"/>
                    </a:cubicBezTo>
                    <a:cubicBezTo>
                      <a:pt x="951" y="508"/>
                      <a:pt x="873" y="576"/>
                      <a:pt x="826" y="620"/>
                    </a:cubicBezTo>
                    <a:cubicBezTo>
                      <a:pt x="629" y="810"/>
                      <a:pt x="401" y="951"/>
                      <a:pt x="127" y="988"/>
                    </a:cubicBezTo>
                    <a:cubicBezTo>
                      <a:pt x="1" y="1006"/>
                      <a:pt x="48" y="1190"/>
                      <a:pt x="167" y="1190"/>
                    </a:cubicBezTo>
                    <a:cubicBezTo>
                      <a:pt x="172" y="1190"/>
                      <a:pt x="178" y="1190"/>
                      <a:pt x="183" y="1189"/>
                    </a:cubicBezTo>
                    <a:cubicBezTo>
                      <a:pt x="419" y="1156"/>
                      <a:pt x="625" y="1051"/>
                      <a:pt x="812" y="906"/>
                    </a:cubicBezTo>
                    <a:cubicBezTo>
                      <a:pt x="960" y="791"/>
                      <a:pt x="1154" y="637"/>
                      <a:pt x="1197" y="444"/>
                    </a:cubicBezTo>
                    <a:cubicBezTo>
                      <a:pt x="1271" y="110"/>
                      <a:pt x="978" y="0"/>
                      <a:pt x="6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078;p55">
                <a:extLst>
                  <a:ext uri="{FF2B5EF4-FFF2-40B4-BE49-F238E27FC236}">
                    <a16:creationId xmlns:a16="http://schemas.microsoft.com/office/drawing/2014/main" id="{0721A624-F470-75B1-17D6-ACD92F8C6607}"/>
                  </a:ext>
                </a:extLst>
              </p:cNvPr>
              <p:cNvSpPr/>
              <p:nvPr/>
            </p:nvSpPr>
            <p:spPr>
              <a:xfrm>
                <a:off x="4982400" y="413250"/>
                <a:ext cx="9775" cy="16650"/>
              </a:xfrm>
              <a:custGeom>
                <a:avLst/>
                <a:gdLst/>
                <a:ahLst/>
                <a:cxnLst/>
                <a:rect l="l" t="t" r="r" b="b"/>
                <a:pathLst>
                  <a:path w="391" h="666" extrusionOk="0">
                    <a:moveTo>
                      <a:pt x="319" y="0"/>
                    </a:moveTo>
                    <a:cubicBezTo>
                      <a:pt x="306" y="0"/>
                      <a:pt x="294" y="5"/>
                      <a:pt x="285" y="15"/>
                    </a:cubicBezTo>
                    <a:cubicBezTo>
                      <a:pt x="228" y="82"/>
                      <a:pt x="209" y="171"/>
                      <a:pt x="172" y="250"/>
                    </a:cubicBezTo>
                    <a:cubicBezTo>
                      <a:pt x="132" y="338"/>
                      <a:pt x="85" y="422"/>
                      <a:pt x="41" y="508"/>
                    </a:cubicBezTo>
                    <a:cubicBezTo>
                      <a:pt x="0" y="590"/>
                      <a:pt x="72" y="665"/>
                      <a:pt x="141" y="665"/>
                    </a:cubicBezTo>
                    <a:cubicBezTo>
                      <a:pt x="172" y="665"/>
                      <a:pt x="202" y="650"/>
                      <a:pt x="221" y="613"/>
                    </a:cubicBezTo>
                    <a:cubicBezTo>
                      <a:pt x="270" y="517"/>
                      <a:pt x="304" y="421"/>
                      <a:pt x="332" y="318"/>
                    </a:cubicBezTo>
                    <a:cubicBezTo>
                      <a:pt x="356" y="228"/>
                      <a:pt x="390" y="130"/>
                      <a:pt x="369" y="37"/>
                    </a:cubicBezTo>
                    <a:cubicBezTo>
                      <a:pt x="363" y="15"/>
                      <a:pt x="341" y="0"/>
                      <a:pt x="3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079;p55">
                <a:extLst>
                  <a:ext uri="{FF2B5EF4-FFF2-40B4-BE49-F238E27FC236}">
                    <a16:creationId xmlns:a16="http://schemas.microsoft.com/office/drawing/2014/main" id="{C134D41D-83BE-D560-9CE6-52D0D9E7E7E8}"/>
                  </a:ext>
                </a:extLst>
              </p:cNvPr>
              <p:cNvSpPr/>
              <p:nvPr/>
            </p:nvSpPr>
            <p:spPr>
              <a:xfrm>
                <a:off x="4978775" y="423850"/>
                <a:ext cx="31525" cy="26650"/>
              </a:xfrm>
              <a:custGeom>
                <a:avLst/>
                <a:gdLst/>
                <a:ahLst/>
                <a:cxnLst/>
                <a:rect l="l" t="t" r="r" b="b"/>
                <a:pathLst>
                  <a:path w="1261" h="1066" extrusionOk="0">
                    <a:moveTo>
                      <a:pt x="1150" y="1"/>
                    </a:moveTo>
                    <a:cubicBezTo>
                      <a:pt x="1122" y="1"/>
                      <a:pt x="1094" y="14"/>
                      <a:pt x="1076" y="46"/>
                    </a:cubicBezTo>
                    <a:cubicBezTo>
                      <a:pt x="946" y="276"/>
                      <a:pt x="702" y="859"/>
                      <a:pt x="394" y="859"/>
                    </a:cubicBezTo>
                    <a:cubicBezTo>
                      <a:pt x="311" y="859"/>
                      <a:pt x="225" y="817"/>
                      <a:pt x="134" y="716"/>
                    </a:cubicBezTo>
                    <a:cubicBezTo>
                      <a:pt x="125" y="706"/>
                      <a:pt x="112" y="702"/>
                      <a:pt x="99" y="702"/>
                    </a:cubicBezTo>
                    <a:cubicBezTo>
                      <a:pt x="81" y="702"/>
                      <a:pt x="63" y="710"/>
                      <a:pt x="54" y="726"/>
                    </a:cubicBezTo>
                    <a:cubicBezTo>
                      <a:pt x="1" y="830"/>
                      <a:pt x="40" y="931"/>
                      <a:pt x="133" y="1000"/>
                    </a:cubicBezTo>
                    <a:cubicBezTo>
                      <a:pt x="195" y="1047"/>
                      <a:pt x="267" y="1065"/>
                      <a:pt x="341" y="1065"/>
                    </a:cubicBezTo>
                    <a:cubicBezTo>
                      <a:pt x="416" y="1065"/>
                      <a:pt x="491" y="1047"/>
                      <a:pt x="559" y="1020"/>
                    </a:cubicBezTo>
                    <a:cubicBezTo>
                      <a:pt x="915" y="878"/>
                      <a:pt x="1160" y="475"/>
                      <a:pt x="1246" y="118"/>
                    </a:cubicBezTo>
                    <a:cubicBezTo>
                      <a:pt x="1261" y="52"/>
                      <a:pt x="1205" y="1"/>
                      <a:pt x="11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080;p55">
                <a:extLst>
                  <a:ext uri="{FF2B5EF4-FFF2-40B4-BE49-F238E27FC236}">
                    <a16:creationId xmlns:a16="http://schemas.microsoft.com/office/drawing/2014/main" id="{E567F46E-15FC-A92A-A1F7-8AFFE75053DD}"/>
                  </a:ext>
                </a:extLst>
              </p:cNvPr>
              <p:cNvSpPr/>
              <p:nvPr/>
            </p:nvSpPr>
            <p:spPr>
              <a:xfrm>
                <a:off x="4991775" y="444050"/>
                <a:ext cx="23125" cy="12250"/>
              </a:xfrm>
              <a:custGeom>
                <a:avLst/>
                <a:gdLst/>
                <a:ahLst/>
                <a:cxnLst/>
                <a:rect l="l" t="t" r="r" b="b"/>
                <a:pathLst>
                  <a:path w="925" h="490" extrusionOk="0">
                    <a:moveTo>
                      <a:pt x="137" y="1"/>
                    </a:moveTo>
                    <a:cubicBezTo>
                      <a:pt x="130" y="1"/>
                      <a:pt x="122" y="3"/>
                      <a:pt x="114" y="6"/>
                    </a:cubicBezTo>
                    <a:cubicBezTo>
                      <a:pt x="8" y="52"/>
                      <a:pt x="1" y="199"/>
                      <a:pt x="51" y="293"/>
                    </a:cubicBezTo>
                    <a:cubicBezTo>
                      <a:pt x="103" y="393"/>
                      <a:pt x="212" y="456"/>
                      <a:pt x="319" y="479"/>
                    </a:cubicBezTo>
                    <a:cubicBezTo>
                      <a:pt x="352" y="486"/>
                      <a:pt x="385" y="489"/>
                      <a:pt x="419" y="489"/>
                    </a:cubicBezTo>
                    <a:cubicBezTo>
                      <a:pt x="616" y="489"/>
                      <a:pt x="807" y="368"/>
                      <a:pt x="888" y="187"/>
                    </a:cubicBezTo>
                    <a:cubicBezTo>
                      <a:pt x="925" y="104"/>
                      <a:pt x="852" y="29"/>
                      <a:pt x="785" y="29"/>
                    </a:cubicBezTo>
                    <a:cubicBezTo>
                      <a:pt x="755" y="29"/>
                      <a:pt x="725" y="44"/>
                      <a:pt x="708" y="82"/>
                    </a:cubicBezTo>
                    <a:cubicBezTo>
                      <a:pt x="658" y="195"/>
                      <a:pt x="557" y="278"/>
                      <a:pt x="430" y="282"/>
                    </a:cubicBezTo>
                    <a:cubicBezTo>
                      <a:pt x="426" y="282"/>
                      <a:pt x="422" y="283"/>
                      <a:pt x="418" y="283"/>
                    </a:cubicBezTo>
                    <a:cubicBezTo>
                      <a:pt x="366" y="283"/>
                      <a:pt x="313" y="267"/>
                      <a:pt x="270" y="235"/>
                    </a:cubicBezTo>
                    <a:cubicBezTo>
                      <a:pt x="197" y="181"/>
                      <a:pt x="202" y="111"/>
                      <a:pt x="180" y="32"/>
                    </a:cubicBezTo>
                    <a:cubicBezTo>
                      <a:pt x="174" y="11"/>
                      <a:pt x="156" y="1"/>
                      <a:pt x="1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1081;p55">
              <a:extLst>
                <a:ext uri="{FF2B5EF4-FFF2-40B4-BE49-F238E27FC236}">
                  <a16:creationId xmlns:a16="http://schemas.microsoft.com/office/drawing/2014/main" id="{A8753C76-FD97-BC92-52D2-D2E147370F72}"/>
                </a:ext>
              </a:extLst>
            </p:cNvPr>
            <p:cNvSpPr/>
            <p:nvPr/>
          </p:nvSpPr>
          <p:spPr>
            <a:xfrm rot="-277635">
              <a:off x="5671030" y="641975"/>
              <a:ext cx="1097799" cy="1052086"/>
            </a:xfrm>
            <a:custGeom>
              <a:avLst/>
              <a:gdLst/>
              <a:ahLst/>
              <a:cxnLst/>
              <a:rect l="l" t="t" r="r" b="b"/>
              <a:pathLst>
                <a:path w="11119" h="10656" extrusionOk="0">
                  <a:moveTo>
                    <a:pt x="6786" y="1"/>
                  </a:moveTo>
                  <a:cubicBezTo>
                    <a:pt x="6339" y="1"/>
                    <a:pt x="5892" y="19"/>
                    <a:pt x="5454" y="40"/>
                  </a:cubicBezTo>
                  <a:cubicBezTo>
                    <a:pt x="4458" y="88"/>
                    <a:pt x="3403" y="142"/>
                    <a:pt x="2435" y="396"/>
                  </a:cubicBezTo>
                  <a:cubicBezTo>
                    <a:pt x="1727" y="583"/>
                    <a:pt x="1183" y="976"/>
                    <a:pt x="855" y="1635"/>
                  </a:cubicBezTo>
                  <a:cubicBezTo>
                    <a:pt x="550" y="2250"/>
                    <a:pt x="417" y="2942"/>
                    <a:pt x="338" y="3619"/>
                  </a:cubicBezTo>
                  <a:cubicBezTo>
                    <a:pt x="171" y="5024"/>
                    <a:pt x="1" y="6915"/>
                    <a:pt x="1275" y="7861"/>
                  </a:cubicBezTo>
                  <a:cubicBezTo>
                    <a:pt x="1983" y="8388"/>
                    <a:pt x="2882" y="8573"/>
                    <a:pt x="3732" y="8733"/>
                  </a:cubicBezTo>
                  <a:cubicBezTo>
                    <a:pt x="3883" y="8760"/>
                    <a:pt x="4063" y="8763"/>
                    <a:pt x="4208" y="8803"/>
                  </a:cubicBezTo>
                  <a:cubicBezTo>
                    <a:pt x="4596" y="8907"/>
                    <a:pt x="4652" y="9167"/>
                    <a:pt x="4750" y="9487"/>
                  </a:cubicBezTo>
                  <a:cubicBezTo>
                    <a:pt x="4865" y="9862"/>
                    <a:pt x="4949" y="10250"/>
                    <a:pt x="5107" y="10610"/>
                  </a:cubicBezTo>
                  <a:cubicBezTo>
                    <a:pt x="5121" y="10642"/>
                    <a:pt x="5149" y="10656"/>
                    <a:pt x="5179" y="10656"/>
                  </a:cubicBezTo>
                  <a:cubicBezTo>
                    <a:pt x="5228" y="10656"/>
                    <a:pt x="5282" y="10618"/>
                    <a:pt x="5279" y="10564"/>
                  </a:cubicBezTo>
                  <a:cubicBezTo>
                    <a:pt x="5258" y="10165"/>
                    <a:pt x="5404" y="9734"/>
                    <a:pt x="5595" y="9390"/>
                  </a:cubicBezTo>
                  <a:cubicBezTo>
                    <a:pt x="5864" y="8908"/>
                    <a:pt x="6295" y="8823"/>
                    <a:pt x="6818" y="8788"/>
                  </a:cubicBezTo>
                  <a:cubicBezTo>
                    <a:pt x="7673" y="8728"/>
                    <a:pt x="8523" y="8756"/>
                    <a:pt x="9325" y="8405"/>
                  </a:cubicBezTo>
                  <a:cubicBezTo>
                    <a:pt x="10100" y="8067"/>
                    <a:pt x="10549" y="7430"/>
                    <a:pt x="10770" y="6630"/>
                  </a:cubicBezTo>
                  <a:cubicBezTo>
                    <a:pt x="11060" y="5575"/>
                    <a:pt x="11118" y="4457"/>
                    <a:pt x="11043" y="3369"/>
                  </a:cubicBezTo>
                  <a:cubicBezTo>
                    <a:pt x="10984" y="2623"/>
                    <a:pt x="10866" y="1837"/>
                    <a:pt x="10424" y="1211"/>
                  </a:cubicBezTo>
                  <a:cubicBezTo>
                    <a:pt x="9961" y="556"/>
                    <a:pt x="9210" y="244"/>
                    <a:pt x="8440" y="118"/>
                  </a:cubicBezTo>
                  <a:cubicBezTo>
                    <a:pt x="7898" y="29"/>
                    <a:pt x="7342" y="1"/>
                    <a:pt x="6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1082;p55">
            <a:extLst>
              <a:ext uri="{FF2B5EF4-FFF2-40B4-BE49-F238E27FC236}">
                <a16:creationId xmlns:a16="http://schemas.microsoft.com/office/drawing/2014/main" id="{ABBD7650-CC60-2FB7-D30D-4ADFD2A2AB57}"/>
              </a:ext>
            </a:extLst>
          </p:cNvPr>
          <p:cNvGrpSpPr/>
          <p:nvPr/>
        </p:nvGrpSpPr>
        <p:grpSpPr>
          <a:xfrm>
            <a:off x="308800" y="2910108"/>
            <a:ext cx="2539485" cy="3842877"/>
            <a:chOff x="-15" y="615955"/>
            <a:chExt cx="2956415" cy="3987970"/>
          </a:xfrm>
        </p:grpSpPr>
        <p:sp>
          <p:nvSpPr>
            <p:cNvPr id="57" name="Google Shape;1083;p55">
              <a:extLst>
                <a:ext uri="{FF2B5EF4-FFF2-40B4-BE49-F238E27FC236}">
                  <a16:creationId xmlns:a16="http://schemas.microsoft.com/office/drawing/2014/main" id="{E27C05C5-FC24-FCC6-0873-A3743B023400}"/>
                </a:ext>
              </a:extLst>
            </p:cNvPr>
            <p:cNvSpPr/>
            <p:nvPr/>
          </p:nvSpPr>
          <p:spPr>
            <a:xfrm flipH="1">
              <a:off x="202000" y="4291025"/>
              <a:ext cx="1460400" cy="312900"/>
            </a:xfrm>
            <a:prstGeom prst="ellipse">
              <a:avLst/>
            </a:prstGeom>
            <a:solidFill>
              <a:srgbClr val="252525">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oogle Shape;1084;p55">
              <a:extLst>
                <a:ext uri="{FF2B5EF4-FFF2-40B4-BE49-F238E27FC236}">
                  <a16:creationId xmlns:a16="http://schemas.microsoft.com/office/drawing/2014/main" id="{9008E04F-53F0-77A3-685F-806060AD6B99}"/>
                </a:ext>
              </a:extLst>
            </p:cNvPr>
            <p:cNvGrpSpPr/>
            <p:nvPr/>
          </p:nvGrpSpPr>
          <p:grpSpPr>
            <a:xfrm>
              <a:off x="-15" y="1153224"/>
              <a:ext cx="2621673" cy="3347265"/>
              <a:chOff x="2624550" y="311694"/>
              <a:chExt cx="776125" cy="990931"/>
            </a:xfrm>
          </p:grpSpPr>
          <p:sp>
            <p:nvSpPr>
              <p:cNvPr id="60" name="Google Shape;1085;p55">
                <a:extLst>
                  <a:ext uri="{FF2B5EF4-FFF2-40B4-BE49-F238E27FC236}">
                    <a16:creationId xmlns:a16="http://schemas.microsoft.com/office/drawing/2014/main" id="{D21172D4-CABE-957E-AD5E-2835D3A4DEA2}"/>
                  </a:ext>
                </a:extLst>
              </p:cNvPr>
              <p:cNvSpPr/>
              <p:nvPr/>
            </p:nvSpPr>
            <p:spPr>
              <a:xfrm>
                <a:off x="3024175" y="617925"/>
                <a:ext cx="330475" cy="123100"/>
              </a:xfrm>
              <a:custGeom>
                <a:avLst/>
                <a:gdLst/>
                <a:ahLst/>
                <a:cxnLst/>
                <a:rect l="l" t="t" r="r" b="b"/>
                <a:pathLst>
                  <a:path w="13219" h="4924" extrusionOk="0">
                    <a:moveTo>
                      <a:pt x="12246" y="1"/>
                    </a:moveTo>
                    <a:cubicBezTo>
                      <a:pt x="12181" y="1"/>
                      <a:pt x="12114" y="11"/>
                      <a:pt x="12047" y="31"/>
                    </a:cubicBezTo>
                    <a:cubicBezTo>
                      <a:pt x="11136" y="315"/>
                      <a:pt x="10304" y="1010"/>
                      <a:pt x="9480" y="1483"/>
                    </a:cubicBezTo>
                    <a:cubicBezTo>
                      <a:pt x="8626" y="1972"/>
                      <a:pt x="7732" y="2460"/>
                      <a:pt x="6788" y="2750"/>
                    </a:cubicBezTo>
                    <a:cubicBezTo>
                      <a:pt x="6252" y="2915"/>
                      <a:pt x="5701" y="2987"/>
                      <a:pt x="5147" y="2987"/>
                    </a:cubicBezTo>
                    <a:cubicBezTo>
                      <a:pt x="4743" y="2987"/>
                      <a:pt x="4337" y="2949"/>
                      <a:pt x="3936" y="2879"/>
                    </a:cubicBezTo>
                    <a:cubicBezTo>
                      <a:pt x="3434" y="2794"/>
                      <a:pt x="2939" y="2675"/>
                      <a:pt x="2448" y="2544"/>
                    </a:cubicBezTo>
                    <a:cubicBezTo>
                      <a:pt x="2042" y="2434"/>
                      <a:pt x="1644" y="2263"/>
                      <a:pt x="1237" y="2263"/>
                    </a:cubicBezTo>
                    <a:cubicBezTo>
                      <a:pt x="1093" y="2263"/>
                      <a:pt x="948" y="2285"/>
                      <a:pt x="801" y="2338"/>
                    </a:cubicBezTo>
                    <a:cubicBezTo>
                      <a:pt x="140" y="2573"/>
                      <a:pt x="1" y="3262"/>
                      <a:pt x="416" y="3790"/>
                    </a:cubicBezTo>
                    <a:cubicBezTo>
                      <a:pt x="791" y="4266"/>
                      <a:pt x="1469" y="4341"/>
                      <a:pt x="2027" y="4481"/>
                    </a:cubicBezTo>
                    <a:cubicBezTo>
                      <a:pt x="2591" y="4622"/>
                      <a:pt x="3159" y="4740"/>
                      <a:pt x="3736" y="4820"/>
                    </a:cubicBezTo>
                    <a:cubicBezTo>
                      <a:pt x="4202" y="4885"/>
                      <a:pt x="4672" y="4923"/>
                      <a:pt x="5141" y="4923"/>
                    </a:cubicBezTo>
                    <a:cubicBezTo>
                      <a:pt x="5836" y="4923"/>
                      <a:pt x="6528" y="4840"/>
                      <a:pt x="7203" y="4636"/>
                    </a:cubicBezTo>
                    <a:cubicBezTo>
                      <a:pt x="8268" y="4312"/>
                      <a:pt x="9286" y="3772"/>
                      <a:pt x="10247" y="3216"/>
                    </a:cubicBezTo>
                    <a:cubicBezTo>
                      <a:pt x="11167" y="2685"/>
                      <a:pt x="12310" y="2048"/>
                      <a:pt x="12900" y="1141"/>
                    </a:cubicBezTo>
                    <a:cubicBezTo>
                      <a:pt x="13219" y="652"/>
                      <a:pt x="12782" y="1"/>
                      <a:pt x="12246"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086;p55">
                <a:extLst>
                  <a:ext uri="{FF2B5EF4-FFF2-40B4-BE49-F238E27FC236}">
                    <a16:creationId xmlns:a16="http://schemas.microsoft.com/office/drawing/2014/main" id="{285755E8-716E-82A9-C44D-4B13B587E69D}"/>
                  </a:ext>
                </a:extLst>
              </p:cNvPr>
              <p:cNvSpPr/>
              <p:nvPr/>
            </p:nvSpPr>
            <p:spPr>
              <a:xfrm>
                <a:off x="3033425" y="673250"/>
                <a:ext cx="162975" cy="81375"/>
              </a:xfrm>
              <a:custGeom>
                <a:avLst/>
                <a:gdLst/>
                <a:ahLst/>
                <a:cxnLst/>
                <a:rect l="l" t="t" r="r" b="b"/>
                <a:pathLst>
                  <a:path w="6519" h="3255" extrusionOk="0">
                    <a:moveTo>
                      <a:pt x="1094" y="0"/>
                    </a:moveTo>
                    <a:cubicBezTo>
                      <a:pt x="930" y="0"/>
                      <a:pt x="771" y="34"/>
                      <a:pt x="621" y="122"/>
                    </a:cubicBezTo>
                    <a:cubicBezTo>
                      <a:pt x="226" y="357"/>
                      <a:pt x="43" y="1089"/>
                      <a:pt x="25" y="1530"/>
                    </a:cubicBezTo>
                    <a:cubicBezTo>
                      <a:pt x="1" y="2120"/>
                      <a:pt x="266" y="2600"/>
                      <a:pt x="795" y="2863"/>
                    </a:cubicBezTo>
                    <a:cubicBezTo>
                      <a:pt x="1361" y="3143"/>
                      <a:pt x="2138" y="3190"/>
                      <a:pt x="2760" y="3234"/>
                    </a:cubicBezTo>
                    <a:cubicBezTo>
                      <a:pt x="2953" y="3248"/>
                      <a:pt x="3147" y="3255"/>
                      <a:pt x="3340" y="3255"/>
                    </a:cubicBezTo>
                    <a:cubicBezTo>
                      <a:pt x="4086" y="3255"/>
                      <a:pt x="4829" y="3161"/>
                      <a:pt x="5567" y="3052"/>
                    </a:cubicBezTo>
                    <a:cubicBezTo>
                      <a:pt x="5792" y="3019"/>
                      <a:pt x="6182" y="3052"/>
                      <a:pt x="6348" y="2873"/>
                    </a:cubicBezTo>
                    <a:cubicBezTo>
                      <a:pt x="6518" y="2689"/>
                      <a:pt x="6416" y="2251"/>
                      <a:pt x="6398" y="2030"/>
                    </a:cubicBezTo>
                    <a:cubicBezTo>
                      <a:pt x="6363" y="1583"/>
                      <a:pt x="6292" y="1134"/>
                      <a:pt x="6179" y="701"/>
                    </a:cubicBezTo>
                    <a:cubicBezTo>
                      <a:pt x="6123" y="485"/>
                      <a:pt x="6097" y="343"/>
                      <a:pt x="5868" y="296"/>
                    </a:cubicBezTo>
                    <a:cubicBezTo>
                      <a:pt x="5858" y="294"/>
                      <a:pt x="5849" y="293"/>
                      <a:pt x="5840" y="293"/>
                    </a:cubicBezTo>
                    <a:cubicBezTo>
                      <a:pt x="5829" y="293"/>
                      <a:pt x="5819" y="294"/>
                      <a:pt x="5810" y="296"/>
                    </a:cubicBezTo>
                    <a:cubicBezTo>
                      <a:pt x="5807" y="296"/>
                      <a:pt x="5806" y="296"/>
                      <a:pt x="5803" y="296"/>
                    </a:cubicBezTo>
                    <a:cubicBezTo>
                      <a:pt x="5802" y="296"/>
                      <a:pt x="5801" y="296"/>
                      <a:pt x="5799" y="296"/>
                    </a:cubicBezTo>
                    <a:cubicBezTo>
                      <a:pt x="5239" y="376"/>
                      <a:pt x="4674" y="417"/>
                      <a:pt x="4110" y="417"/>
                    </a:cubicBezTo>
                    <a:cubicBezTo>
                      <a:pt x="3518" y="417"/>
                      <a:pt x="2927" y="372"/>
                      <a:pt x="2340" y="276"/>
                    </a:cubicBezTo>
                    <a:cubicBezTo>
                      <a:pt x="1944" y="211"/>
                      <a:pt x="1505" y="0"/>
                      <a:pt x="1094" y="0"/>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087;p55">
                <a:extLst>
                  <a:ext uri="{FF2B5EF4-FFF2-40B4-BE49-F238E27FC236}">
                    <a16:creationId xmlns:a16="http://schemas.microsoft.com/office/drawing/2014/main" id="{136F3D10-FB7E-927F-FD1C-ECA3F6D5A1EE}"/>
                  </a:ext>
                </a:extLst>
              </p:cNvPr>
              <p:cNvSpPr/>
              <p:nvPr/>
            </p:nvSpPr>
            <p:spPr>
              <a:xfrm>
                <a:off x="2728575" y="1127025"/>
                <a:ext cx="78075" cy="108000"/>
              </a:xfrm>
              <a:custGeom>
                <a:avLst/>
                <a:gdLst/>
                <a:ahLst/>
                <a:cxnLst/>
                <a:rect l="l" t="t" r="r" b="b"/>
                <a:pathLst>
                  <a:path w="3123" h="4320" extrusionOk="0">
                    <a:moveTo>
                      <a:pt x="2728" y="0"/>
                    </a:moveTo>
                    <a:cubicBezTo>
                      <a:pt x="2728" y="0"/>
                      <a:pt x="2186" y="454"/>
                      <a:pt x="1715" y="666"/>
                    </a:cubicBezTo>
                    <a:cubicBezTo>
                      <a:pt x="1381" y="817"/>
                      <a:pt x="924" y="734"/>
                      <a:pt x="738" y="1049"/>
                    </a:cubicBezTo>
                    <a:cubicBezTo>
                      <a:pt x="656" y="1189"/>
                      <a:pt x="638" y="1355"/>
                      <a:pt x="610" y="1515"/>
                    </a:cubicBezTo>
                    <a:cubicBezTo>
                      <a:pt x="558" y="1830"/>
                      <a:pt x="465" y="2139"/>
                      <a:pt x="337" y="2432"/>
                    </a:cubicBezTo>
                    <a:cubicBezTo>
                      <a:pt x="194" y="2754"/>
                      <a:pt x="3" y="3072"/>
                      <a:pt x="2" y="3425"/>
                    </a:cubicBezTo>
                    <a:cubicBezTo>
                      <a:pt x="1" y="3777"/>
                      <a:pt x="2" y="4320"/>
                      <a:pt x="525" y="4320"/>
                    </a:cubicBezTo>
                    <a:cubicBezTo>
                      <a:pt x="856" y="4319"/>
                      <a:pt x="1020" y="3978"/>
                      <a:pt x="1104" y="3871"/>
                    </a:cubicBezTo>
                    <a:cubicBezTo>
                      <a:pt x="1376" y="3521"/>
                      <a:pt x="1449" y="3370"/>
                      <a:pt x="1621" y="3077"/>
                    </a:cubicBezTo>
                    <a:cubicBezTo>
                      <a:pt x="1756" y="2849"/>
                      <a:pt x="1865" y="2608"/>
                      <a:pt x="2009" y="2385"/>
                    </a:cubicBezTo>
                    <a:cubicBezTo>
                      <a:pt x="2299" y="1941"/>
                      <a:pt x="2714" y="1596"/>
                      <a:pt x="3123" y="1259"/>
                    </a:cubicBezTo>
                    <a:lnTo>
                      <a:pt x="272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088;p55">
                <a:extLst>
                  <a:ext uri="{FF2B5EF4-FFF2-40B4-BE49-F238E27FC236}">
                    <a16:creationId xmlns:a16="http://schemas.microsoft.com/office/drawing/2014/main" id="{BC7130CB-572F-15DD-DA9C-FAA035134BF9}"/>
                  </a:ext>
                </a:extLst>
              </p:cNvPr>
              <p:cNvSpPr/>
              <p:nvPr/>
            </p:nvSpPr>
            <p:spPr>
              <a:xfrm>
                <a:off x="3005225" y="1191500"/>
                <a:ext cx="49700" cy="111125"/>
              </a:xfrm>
              <a:custGeom>
                <a:avLst/>
                <a:gdLst/>
                <a:ahLst/>
                <a:cxnLst/>
                <a:rect l="l" t="t" r="r" b="b"/>
                <a:pathLst>
                  <a:path w="1988" h="4445" extrusionOk="0">
                    <a:moveTo>
                      <a:pt x="135" y="0"/>
                    </a:moveTo>
                    <a:cubicBezTo>
                      <a:pt x="72" y="245"/>
                      <a:pt x="266" y="748"/>
                      <a:pt x="204" y="993"/>
                    </a:cubicBezTo>
                    <a:cubicBezTo>
                      <a:pt x="156" y="1180"/>
                      <a:pt x="109" y="1367"/>
                      <a:pt x="61" y="1553"/>
                    </a:cubicBezTo>
                    <a:cubicBezTo>
                      <a:pt x="31" y="1669"/>
                      <a:pt x="0" y="1788"/>
                      <a:pt x="6" y="1908"/>
                    </a:cubicBezTo>
                    <a:cubicBezTo>
                      <a:pt x="16" y="2098"/>
                      <a:pt x="113" y="2272"/>
                      <a:pt x="209" y="2437"/>
                    </a:cubicBezTo>
                    <a:cubicBezTo>
                      <a:pt x="388" y="2752"/>
                      <a:pt x="441" y="3452"/>
                      <a:pt x="622" y="3766"/>
                    </a:cubicBezTo>
                    <a:cubicBezTo>
                      <a:pt x="727" y="3950"/>
                      <a:pt x="875" y="4444"/>
                      <a:pt x="1300" y="4444"/>
                    </a:cubicBezTo>
                    <a:cubicBezTo>
                      <a:pt x="1382" y="4444"/>
                      <a:pt x="1474" y="4426"/>
                      <a:pt x="1579" y="4383"/>
                    </a:cubicBezTo>
                    <a:cubicBezTo>
                      <a:pt x="1987" y="4216"/>
                      <a:pt x="1841" y="3335"/>
                      <a:pt x="1765" y="3060"/>
                    </a:cubicBezTo>
                    <a:cubicBezTo>
                      <a:pt x="1656" y="2660"/>
                      <a:pt x="1748" y="2265"/>
                      <a:pt x="1756" y="1849"/>
                    </a:cubicBezTo>
                    <a:cubicBezTo>
                      <a:pt x="1765" y="1417"/>
                      <a:pt x="1836" y="484"/>
                      <a:pt x="1802" y="51"/>
                    </a:cubicBezTo>
                    <a:lnTo>
                      <a:pt x="13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1089;p55">
                <a:extLst>
                  <a:ext uri="{FF2B5EF4-FFF2-40B4-BE49-F238E27FC236}">
                    <a16:creationId xmlns:a16="http://schemas.microsoft.com/office/drawing/2014/main" id="{08D4718C-D82A-FEE7-B7B6-4B74585E3A90}"/>
                  </a:ext>
                </a:extLst>
              </p:cNvPr>
              <p:cNvSpPr/>
              <p:nvPr/>
            </p:nvSpPr>
            <p:spPr>
              <a:xfrm>
                <a:off x="2819375" y="314375"/>
                <a:ext cx="349250" cy="339475"/>
              </a:xfrm>
              <a:custGeom>
                <a:avLst/>
                <a:gdLst/>
                <a:ahLst/>
                <a:cxnLst/>
                <a:rect l="l" t="t" r="r" b="b"/>
                <a:pathLst>
                  <a:path w="13970" h="13579" extrusionOk="0">
                    <a:moveTo>
                      <a:pt x="7367" y="0"/>
                    </a:moveTo>
                    <a:cubicBezTo>
                      <a:pt x="4431" y="0"/>
                      <a:pt x="1372" y="1541"/>
                      <a:pt x="459" y="4236"/>
                    </a:cubicBezTo>
                    <a:cubicBezTo>
                      <a:pt x="0" y="5592"/>
                      <a:pt x="120" y="7125"/>
                      <a:pt x="454" y="8497"/>
                    </a:cubicBezTo>
                    <a:cubicBezTo>
                      <a:pt x="810" y="9957"/>
                      <a:pt x="1555" y="11279"/>
                      <a:pt x="2786" y="12171"/>
                    </a:cubicBezTo>
                    <a:cubicBezTo>
                      <a:pt x="4076" y="13107"/>
                      <a:pt x="5690" y="13578"/>
                      <a:pt x="7304" y="13578"/>
                    </a:cubicBezTo>
                    <a:cubicBezTo>
                      <a:pt x="8892" y="13578"/>
                      <a:pt x="10480" y="13121"/>
                      <a:pt x="11756" y="12201"/>
                    </a:cubicBezTo>
                    <a:cubicBezTo>
                      <a:pt x="13219" y="11146"/>
                      <a:pt x="13752" y="9533"/>
                      <a:pt x="13857" y="7791"/>
                    </a:cubicBezTo>
                    <a:cubicBezTo>
                      <a:pt x="13969" y="5943"/>
                      <a:pt x="13631" y="4064"/>
                      <a:pt x="12635" y="2484"/>
                    </a:cubicBezTo>
                    <a:cubicBezTo>
                      <a:pt x="11488" y="782"/>
                      <a:pt x="9459" y="0"/>
                      <a:pt x="73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1090;p55">
                <a:extLst>
                  <a:ext uri="{FF2B5EF4-FFF2-40B4-BE49-F238E27FC236}">
                    <a16:creationId xmlns:a16="http://schemas.microsoft.com/office/drawing/2014/main" id="{F161A277-B67B-EDC8-252D-96BFDDCF1368}"/>
                  </a:ext>
                </a:extLst>
              </p:cNvPr>
              <p:cNvSpPr/>
              <p:nvPr/>
            </p:nvSpPr>
            <p:spPr>
              <a:xfrm>
                <a:off x="2769925" y="884825"/>
                <a:ext cx="308450" cy="342200"/>
              </a:xfrm>
              <a:custGeom>
                <a:avLst/>
                <a:gdLst/>
                <a:ahLst/>
                <a:cxnLst/>
                <a:rect l="l" t="t" r="r" b="b"/>
                <a:pathLst>
                  <a:path w="12338" h="13688" extrusionOk="0">
                    <a:moveTo>
                      <a:pt x="11943" y="1"/>
                    </a:moveTo>
                    <a:cubicBezTo>
                      <a:pt x="10941" y="1"/>
                      <a:pt x="6123" y="116"/>
                      <a:pt x="6082" y="118"/>
                    </a:cubicBezTo>
                    <a:cubicBezTo>
                      <a:pt x="6048" y="121"/>
                      <a:pt x="5095" y="3550"/>
                      <a:pt x="3260" y="6511"/>
                    </a:cubicBezTo>
                    <a:cubicBezTo>
                      <a:pt x="1760" y="8041"/>
                      <a:pt x="640" y="9054"/>
                      <a:pt x="1" y="9972"/>
                    </a:cubicBezTo>
                    <a:cubicBezTo>
                      <a:pt x="376" y="10516"/>
                      <a:pt x="445" y="11872"/>
                      <a:pt x="1180" y="12161"/>
                    </a:cubicBezTo>
                    <a:cubicBezTo>
                      <a:pt x="2852" y="10233"/>
                      <a:pt x="4651" y="9167"/>
                      <a:pt x="5480" y="8182"/>
                    </a:cubicBezTo>
                    <a:cubicBezTo>
                      <a:pt x="6505" y="6964"/>
                      <a:pt x="7273" y="5630"/>
                      <a:pt x="7854" y="4459"/>
                    </a:cubicBezTo>
                    <a:lnTo>
                      <a:pt x="9207" y="4459"/>
                    </a:lnTo>
                    <a:cubicBezTo>
                      <a:pt x="9307" y="5500"/>
                      <a:pt x="9404" y="6575"/>
                      <a:pt x="9479" y="7551"/>
                    </a:cubicBezTo>
                    <a:cubicBezTo>
                      <a:pt x="9563" y="10440"/>
                      <a:pt x="9392" y="12261"/>
                      <a:pt x="9397" y="13142"/>
                    </a:cubicBezTo>
                    <a:cubicBezTo>
                      <a:pt x="9863" y="13449"/>
                      <a:pt x="10395" y="13688"/>
                      <a:pt x="10888" y="13688"/>
                    </a:cubicBezTo>
                    <a:cubicBezTo>
                      <a:pt x="11015" y="13688"/>
                      <a:pt x="11139" y="13672"/>
                      <a:pt x="11259" y="13638"/>
                    </a:cubicBezTo>
                    <a:cubicBezTo>
                      <a:pt x="11277" y="13633"/>
                      <a:pt x="12017" y="10725"/>
                      <a:pt x="12172" y="7557"/>
                    </a:cubicBezTo>
                    <a:cubicBezTo>
                      <a:pt x="12338" y="4164"/>
                      <a:pt x="12152" y="27"/>
                      <a:pt x="12124" y="5"/>
                    </a:cubicBezTo>
                    <a:cubicBezTo>
                      <a:pt x="12120" y="2"/>
                      <a:pt x="12056" y="1"/>
                      <a:pt x="11943"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1091;p55">
                <a:extLst>
                  <a:ext uri="{FF2B5EF4-FFF2-40B4-BE49-F238E27FC236}">
                    <a16:creationId xmlns:a16="http://schemas.microsoft.com/office/drawing/2014/main" id="{8B94B2A5-9ED1-9C6B-622F-AAF707210D90}"/>
                  </a:ext>
                </a:extLst>
              </p:cNvPr>
              <p:cNvSpPr/>
              <p:nvPr/>
            </p:nvSpPr>
            <p:spPr>
              <a:xfrm>
                <a:off x="2888925" y="667625"/>
                <a:ext cx="203975" cy="306275"/>
              </a:xfrm>
              <a:custGeom>
                <a:avLst/>
                <a:gdLst/>
                <a:ahLst/>
                <a:cxnLst/>
                <a:rect l="l" t="t" r="r" b="b"/>
                <a:pathLst>
                  <a:path w="8159" h="12251" extrusionOk="0">
                    <a:moveTo>
                      <a:pt x="5274" y="1"/>
                    </a:moveTo>
                    <a:cubicBezTo>
                      <a:pt x="5080" y="1"/>
                      <a:pt x="4884" y="3"/>
                      <a:pt x="4688" y="3"/>
                    </a:cubicBezTo>
                    <a:cubicBezTo>
                      <a:pt x="4571" y="3"/>
                      <a:pt x="4443" y="3"/>
                      <a:pt x="4305" y="3"/>
                    </a:cubicBezTo>
                    <a:cubicBezTo>
                      <a:pt x="3026" y="3"/>
                      <a:pt x="974" y="60"/>
                      <a:pt x="745" y="1240"/>
                    </a:cubicBezTo>
                    <a:cubicBezTo>
                      <a:pt x="649" y="1734"/>
                      <a:pt x="783" y="4623"/>
                      <a:pt x="1088" y="6073"/>
                    </a:cubicBezTo>
                    <a:cubicBezTo>
                      <a:pt x="1244" y="6816"/>
                      <a:pt x="1" y="10295"/>
                      <a:pt x="1" y="11539"/>
                    </a:cubicBezTo>
                    <a:cubicBezTo>
                      <a:pt x="1146" y="11787"/>
                      <a:pt x="4424" y="12251"/>
                      <a:pt x="6456" y="12251"/>
                    </a:cubicBezTo>
                    <a:cubicBezTo>
                      <a:pt x="7263" y="12251"/>
                      <a:pt x="7873" y="12178"/>
                      <a:pt x="8075" y="11989"/>
                    </a:cubicBezTo>
                    <a:lnTo>
                      <a:pt x="8095" y="6073"/>
                    </a:lnTo>
                    <a:cubicBezTo>
                      <a:pt x="8095" y="6073"/>
                      <a:pt x="8159" y="1716"/>
                      <a:pt x="7623" y="816"/>
                    </a:cubicBezTo>
                    <a:cubicBezTo>
                      <a:pt x="7175" y="62"/>
                      <a:pt x="6262" y="1"/>
                      <a:pt x="5274" y="1"/>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1092;p55">
                <a:extLst>
                  <a:ext uri="{FF2B5EF4-FFF2-40B4-BE49-F238E27FC236}">
                    <a16:creationId xmlns:a16="http://schemas.microsoft.com/office/drawing/2014/main" id="{2F84B313-713D-58C1-DDAB-666A195FF509}"/>
                  </a:ext>
                </a:extLst>
              </p:cNvPr>
              <p:cNvSpPr/>
              <p:nvPr/>
            </p:nvSpPr>
            <p:spPr>
              <a:xfrm>
                <a:off x="2977250" y="645850"/>
                <a:ext cx="57425" cy="43025"/>
              </a:xfrm>
              <a:custGeom>
                <a:avLst/>
                <a:gdLst/>
                <a:ahLst/>
                <a:cxnLst/>
                <a:rect l="l" t="t" r="r" b="b"/>
                <a:pathLst>
                  <a:path w="2297" h="1721" extrusionOk="0">
                    <a:moveTo>
                      <a:pt x="0" y="0"/>
                    </a:moveTo>
                    <a:lnTo>
                      <a:pt x="0" y="1231"/>
                    </a:lnTo>
                    <a:cubicBezTo>
                      <a:pt x="0" y="1562"/>
                      <a:pt x="881" y="1721"/>
                      <a:pt x="1331" y="1721"/>
                    </a:cubicBezTo>
                    <a:cubicBezTo>
                      <a:pt x="1781" y="1721"/>
                      <a:pt x="2297" y="1535"/>
                      <a:pt x="2297" y="1231"/>
                    </a:cubicBezTo>
                    <a:lnTo>
                      <a:pt x="2297" y="0"/>
                    </a:ln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1093;p55">
                <a:extLst>
                  <a:ext uri="{FF2B5EF4-FFF2-40B4-BE49-F238E27FC236}">
                    <a16:creationId xmlns:a16="http://schemas.microsoft.com/office/drawing/2014/main" id="{1F0A056F-FBC3-3049-6890-5CF27FD0A8B0}"/>
                  </a:ext>
                </a:extLst>
              </p:cNvPr>
              <p:cNvSpPr/>
              <p:nvPr/>
            </p:nvSpPr>
            <p:spPr>
              <a:xfrm>
                <a:off x="2843625" y="500475"/>
                <a:ext cx="60025" cy="77225"/>
              </a:xfrm>
              <a:custGeom>
                <a:avLst/>
                <a:gdLst/>
                <a:ahLst/>
                <a:cxnLst/>
                <a:rect l="l" t="t" r="r" b="b"/>
                <a:pathLst>
                  <a:path w="2401" h="3089" extrusionOk="0">
                    <a:moveTo>
                      <a:pt x="930" y="1"/>
                    </a:moveTo>
                    <a:cubicBezTo>
                      <a:pt x="874" y="1"/>
                      <a:pt x="818" y="7"/>
                      <a:pt x="762" y="20"/>
                    </a:cubicBezTo>
                    <a:cubicBezTo>
                      <a:pt x="454" y="90"/>
                      <a:pt x="214" y="352"/>
                      <a:pt x="108" y="651"/>
                    </a:cubicBezTo>
                    <a:cubicBezTo>
                      <a:pt x="0" y="948"/>
                      <a:pt x="11" y="1276"/>
                      <a:pt x="66" y="1588"/>
                    </a:cubicBezTo>
                    <a:cubicBezTo>
                      <a:pt x="137" y="1991"/>
                      <a:pt x="287" y="2392"/>
                      <a:pt x="571" y="2689"/>
                    </a:cubicBezTo>
                    <a:cubicBezTo>
                      <a:pt x="800" y="2929"/>
                      <a:pt x="1126" y="3088"/>
                      <a:pt x="1453" y="3088"/>
                    </a:cubicBezTo>
                    <a:cubicBezTo>
                      <a:pt x="1531" y="3088"/>
                      <a:pt x="1608" y="3079"/>
                      <a:pt x="1684" y="3060"/>
                    </a:cubicBezTo>
                    <a:cubicBezTo>
                      <a:pt x="2083" y="2961"/>
                      <a:pt x="2401" y="2550"/>
                      <a:pt x="2326" y="2147"/>
                    </a:cubicBezTo>
                    <a:cubicBezTo>
                      <a:pt x="2289" y="1727"/>
                      <a:pt x="2032" y="923"/>
                      <a:pt x="1816" y="560"/>
                    </a:cubicBezTo>
                    <a:cubicBezTo>
                      <a:pt x="1630" y="246"/>
                      <a:pt x="1286" y="1"/>
                      <a:pt x="930"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1094;p55">
                <a:extLst>
                  <a:ext uri="{FF2B5EF4-FFF2-40B4-BE49-F238E27FC236}">
                    <a16:creationId xmlns:a16="http://schemas.microsoft.com/office/drawing/2014/main" id="{68824C27-885B-785F-6E1E-C712F2BE2602}"/>
                  </a:ext>
                </a:extLst>
              </p:cNvPr>
              <p:cNvSpPr/>
              <p:nvPr/>
            </p:nvSpPr>
            <p:spPr>
              <a:xfrm>
                <a:off x="3101825" y="496100"/>
                <a:ext cx="53525" cy="78325"/>
              </a:xfrm>
              <a:custGeom>
                <a:avLst/>
                <a:gdLst/>
                <a:ahLst/>
                <a:cxnLst/>
                <a:rect l="l" t="t" r="r" b="b"/>
                <a:pathLst>
                  <a:path w="2141" h="3133" extrusionOk="0">
                    <a:moveTo>
                      <a:pt x="1274" y="1"/>
                    </a:moveTo>
                    <a:cubicBezTo>
                      <a:pt x="1074" y="1"/>
                      <a:pt x="870" y="94"/>
                      <a:pt x="719" y="231"/>
                    </a:cubicBezTo>
                    <a:cubicBezTo>
                      <a:pt x="513" y="418"/>
                      <a:pt x="383" y="673"/>
                      <a:pt x="258" y="922"/>
                    </a:cubicBezTo>
                    <a:lnTo>
                      <a:pt x="376" y="798"/>
                    </a:lnTo>
                    <a:lnTo>
                      <a:pt x="376" y="798"/>
                    </a:lnTo>
                    <a:cubicBezTo>
                      <a:pt x="137" y="1395"/>
                      <a:pt x="112" y="1938"/>
                      <a:pt x="27" y="2575"/>
                    </a:cubicBezTo>
                    <a:cubicBezTo>
                      <a:pt x="12" y="2700"/>
                      <a:pt x="1" y="2838"/>
                      <a:pt x="75" y="2940"/>
                    </a:cubicBezTo>
                    <a:cubicBezTo>
                      <a:pt x="125" y="3008"/>
                      <a:pt x="206" y="3047"/>
                      <a:pt x="285" y="3075"/>
                    </a:cubicBezTo>
                    <a:cubicBezTo>
                      <a:pt x="400" y="3114"/>
                      <a:pt x="518" y="3132"/>
                      <a:pt x="637" y="3132"/>
                    </a:cubicBezTo>
                    <a:cubicBezTo>
                      <a:pt x="1096" y="3132"/>
                      <a:pt x="1557" y="2857"/>
                      <a:pt x="1806" y="2460"/>
                    </a:cubicBezTo>
                    <a:cubicBezTo>
                      <a:pt x="2120" y="1960"/>
                      <a:pt x="2140" y="1318"/>
                      <a:pt x="1990" y="748"/>
                    </a:cubicBezTo>
                    <a:cubicBezTo>
                      <a:pt x="1914" y="456"/>
                      <a:pt x="1768" y="148"/>
                      <a:pt x="1487" y="40"/>
                    </a:cubicBezTo>
                    <a:cubicBezTo>
                      <a:pt x="1418" y="13"/>
                      <a:pt x="1346" y="1"/>
                      <a:pt x="127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1095;p55">
                <a:extLst>
                  <a:ext uri="{FF2B5EF4-FFF2-40B4-BE49-F238E27FC236}">
                    <a16:creationId xmlns:a16="http://schemas.microsoft.com/office/drawing/2014/main" id="{1BA7984F-469F-D5D0-F39E-3361A53168F0}"/>
                  </a:ext>
                </a:extLst>
              </p:cNvPr>
              <p:cNvSpPr/>
              <p:nvPr/>
            </p:nvSpPr>
            <p:spPr>
              <a:xfrm>
                <a:off x="2878800" y="370025"/>
                <a:ext cx="253725" cy="285175"/>
              </a:xfrm>
              <a:custGeom>
                <a:avLst/>
                <a:gdLst/>
                <a:ahLst/>
                <a:cxnLst/>
                <a:rect l="l" t="t" r="r" b="b"/>
                <a:pathLst>
                  <a:path w="10149" h="11407" extrusionOk="0">
                    <a:moveTo>
                      <a:pt x="5321" y="0"/>
                    </a:moveTo>
                    <a:cubicBezTo>
                      <a:pt x="3597" y="0"/>
                      <a:pt x="1695" y="878"/>
                      <a:pt x="962" y="2196"/>
                    </a:cubicBezTo>
                    <a:cubicBezTo>
                      <a:pt x="32" y="3864"/>
                      <a:pt x="1" y="5990"/>
                      <a:pt x="266" y="7870"/>
                    </a:cubicBezTo>
                    <a:cubicBezTo>
                      <a:pt x="365" y="8571"/>
                      <a:pt x="825" y="9458"/>
                      <a:pt x="1296" y="10021"/>
                    </a:cubicBezTo>
                    <a:cubicBezTo>
                      <a:pt x="2024" y="10892"/>
                      <a:pt x="3077" y="11267"/>
                      <a:pt x="4251" y="11379"/>
                    </a:cubicBezTo>
                    <a:cubicBezTo>
                      <a:pt x="4447" y="11397"/>
                      <a:pt x="4651" y="11407"/>
                      <a:pt x="4859" y="11407"/>
                    </a:cubicBezTo>
                    <a:cubicBezTo>
                      <a:pt x="6526" y="11407"/>
                      <a:pt x="8508" y="10803"/>
                      <a:pt x="9320" y="9547"/>
                    </a:cubicBezTo>
                    <a:cubicBezTo>
                      <a:pt x="10133" y="8285"/>
                      <a:pt x="10148" y="6975"/>
                      <a:pt x="9936" y="5416"/>
                    </a:cubicBezTo>
                    <a:cubicBezTo>
                      <a:pt x="9789" y="4334"/>
                      <a:pt x="9780" y="3280"/>
                      <a:pt x="9236" y="2305"/>
                    </a:cubicBezTo>
                    <a:cubicBezTo>
                      <a:pt x="8692" y="1329"/>
                      <a:pt x="7777" y="479"/>
                      <a:pt x="6634" y="195"/>
                    </a:cubicBezTo>
                    <a:cubicBezTo>
                      <a:pt x="6226" y="63"/>
                      <a:pt x="5779" y="0"/>
                      <a:pt x="5321"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1096;p55">
                <a:extLst>
                  <a:ext uri="{FF2B5EF4-FFF2-40B4-BE49-F238E27FC236}">
                    <a16:creationId xmlns:a16="http://schemas.microsoft.com/office/drawing/2014/main" id="{131EB873-3981-DEEA-A214-5B6320E4EB3F}"/>
                  </a:ext>
                </a:extLst>
              </p:cNvPr>
              <p:cNvSpPr/>
              <p:nvPr/>
            </p:nvSpPr>
            <p:spPr>
              <a:xfrm>
                <a:off x="3054400" y="495800"/>
                <a:ext cx="40875" cy="31725"/>
              </a:xfrm>
              <a:custGeom>
                <a:avLst/>
                <a:gdLst/>
                <a:ahLst/>
                <a:cxnLst/>
                <a:rect l="l" t="t" r="r" b="b"/>
                <a:pathLst>
                  <a:path w="1635" h="1269" extrusionOk="0">
                    <a:moveTo>
                      <a:pt x="818" y="1"/>
                    </a:moveTo>
                    <a:cubicBezTo>
                      <a:pt x="0" y="1"/>
                      <a:pt x="1" y="1269"/>
                      <a:pt x="818" y="1269"/>
                    </a:cubicBezTo>
                    <a:cubicBezTo>
                      <a:pt x="1635" y="1269"/>
                      <a:pt x="1634" y="1"/>
                      <a:pt x="8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1097;p55">
                <a:extLst>
                  <a:ext uri="{FF2B5EF4-FFF2-40B4-BE49-F238E27FC236}">
                    <a16:creationId xmlns:a16="http://schemas.microsoft.com/office/drawing/2014/main" id="{C967B287-956C-A48E-9D3C-F09D9DB28F17}"/>
                  </a:ext>
                </a:extLst>
              </p:cNvPr>
              <p:cNvSpPr/>
              <p:nvPr/>
            </p:nvSpPr>
            <p:spPr>
              <a:xfrm>
                <a:off x="2947575" y="496550"/>
                <a:ext cx="40900" cy="31750"/>
              </a:xfrm>
              <a:custGeom>
                <a:avLst/>
                <a:gdLst/>
                <a:ahLst/>
                <a:cxnLst/>
                <a:rect l="l" t="t" r="r" b="b"/>
                <a:pathLst>
                  <a:path w="1636" h="1270" extrusionOk="0">
                    <a:moveTo>
                      <a:pt x="818" y="0"/>
                    </a:moveTo>
                    <a:cubicBezTo>
                      <a:pt x="0" y="0"/>
                      <a:pt x="1" y="1269"/>
                      <a:pt x="818" y="1269"/>
                    </a:cubicBezTo>
                    <a:cubicBezTo>
                      <a:pt x="1636" y="1269"/>
                      <a:pt x="1634" y="0"/>
                      <a:pt x="8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1098;p55">
                <a:extLst>
                  <a:ext uri="{FF2B5EF4-FFF2-40B4-BE49-F238E27FC236}">
                    <a16:creationId xmlns:a16="http://schemas.microsoft.com/office/drawing/2014/main" id="{C2581118-443F-B02A-9BA0-52CD87821CF8}"/>
                  </a:ext>
                </a:extLst>
              </p:cNvPr>
              <p:cNvSpPr/>
              <p:nvPr/>
            </p:nvSpPr>
            <p:spPr>
              <a:xfrm>
                <a:off x="3031950" y="504575"/>
                <a:ext cx="24150" cy="44300"/>
              </a:xfrm>
              <a:custGeom>
                <a:avLst/>
                <a:gdLst/>
                <a:ahLst/>
                <a:cxnLst/>
                <a:rect l="l" t="t" r="r" b="b"/>
                <a:pathLst>
                  <a:path w="966" h="1772" extrusionOk="0">
                    <a:moveTo>
                      <a:pt x="201" y="0"/>
                    </a:moveTo>
                    <a:cubicBezTo>
                      <a:pt x="190" y="0"/>
                      <a:pt x="178" y="5"/>
                      <a:pt x="171" y="14"/>
                    </a:cubicBezTo>
                    <a:cubicBezTo>
                      <a:pt x="0" y="233"/>
                      <a:pt x="178" y="578"/>
                      <a:pt x="319" y="777"/>
                    </a:cubicBezTo>
                    <a:cubicBezTo>
                      <a:pt x="387" y="872"/>
                      <a:pt x="568" y="985"/>
                      <a:pt x="602" y="1085"/>
                    </a:cubicBezTo>
                    <a:cubicBezTo>
                      <a:pt x="653" y="1234"/>
                      <a:pt x="280" y="1497"/>
                      <a:pt x="186" y="1581"/>
                    </a:cubicBezTo>
                    <a:cubicBezTo>
                      <a:pt x="116" y="1643"/>
                      <a:pt x="172" y="1771"/>
                      <a:pt x="257" y="1771"/>
                    </a:cubicBezTo>
                    <a:cubicBezTo>
                      <a:pt x="268" y="1771"/>
                      <a:pt x="280" y="1769"/>
                      <a:pt x="292" y="1764"/>
                    </a:cubicBezTo>
                    <a:cubicBezTo>
                      <a:pt x="500" y="1679"/>
                      <a:pt x="966" y="1282"/>
                      <a:pt x="887" y="1008"/>
                    </a:cubicBezTo>
                    <a:cubicBezTo>
                      <a:pt x="843" y="859"/>
                      <a:pt x="589" y="745"/>
                      <a:pt x="500" y="616"/>
                    </a:cubicBezTo>
                    <a:cubicBezTo>
                      <a:pt x="372" y="428"/>
                      <a:pt x="383" y="175"/>
                      <a:pt x="234" y="14"/>
                    </a:cubicBezTo>
                    <a:cubicBezTo>
                      <a:pt x="226" y="5"/>
                      <a:pt x="214" y="0"/>
                      <a:pt x="2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1099;p55">
                <a:extLst>
                  <a:ext uri="{FF2B5EF4-FFF2-40B4-BE49-F238E27FC236}">
                    <a16:creationId xmlns:a16="http://schemas.microsoft.com/office/drawing/2014/main" id="{EC73FE50-6E2E-D6A7-A8AF-6DD05248AD13}"/>
                  </a:ext>
                </a:extLst>
              </p:cNvPr>
              <p:cNvSpPr/>
              <p:nvPr/>
            </p:nvSpPr>
            <p:spPr>
              <a:xfrm>
                <a:off x="2985700" y="545600"/>
                <a:ext cx="81325" cy="34275"/>
              </a:xfrm>
              <a:custGeom>
                <a:avLst/>
                <a:gdLst/>
                <a:ahLst/>
                <a:cxnLst/>
                <a:rect l="l" t="t" r="r" b="b"/>
                <a:pathLst>
                  <a:path w="3253" h="1371" extrusionOk="0">
                    <a:moveTo>
                      <a:pt x="423" y="0"/>
                    </a:moveTo>
                    <a:cubicBezTo>
                      <a:pt x="404" y="0"/>
                      <a:pt x="386" y="2"/>
                      <a:pt x="369" y="8"/>
                    </a:cubicBezTo>
                    <a:cubicBezTo>
                      <a:pt x="303" y="29"/>
                      <a:pt x="241" y="47"/>
                      <a:pt x="203" y="106"/>
                    </a:cubicBezTo>
                    <a:cubicBezTo>
                      <a:pt x="0" y="419"/>
                      <a:pt x="734" y="955"/>
                      <a:pt x="929" y="1081"/>
                    </a:cubicBezTo>
                    <a:cubicBezTo>
                      <a:pt x="1207" y="1262"/>
                      <a:pt x="1512" y="1371"/>
                      <a:pt x="1818" y="1371"/>
                    </a:cubicBezTo>
                    <a:cubicBezTo>
                      <a:pt x="2035" y="1371"/>
                      <a:pt x="2254" y="1316"/>
                      <a:pt x="2465" y="1195"/>
                    </a:cubicBezTo>
                    <a:cubicBezTo>
                      <a:pt x="2821" y="990"/>
                      <a:pt x="3253" y="574"/>
                      <a:pt x="3253" y="134"/>
                    </a:cubicBezTo>
                    <a:cubicBezTo>
                      <a:pt x="3253" y="91"/>
                      <a:pt x="3219" y="65"/>
                      <a:pt x="3182" y="65"/>
                    </a:cubicBezTo>
                    <a:cubicBezTo>
                      <a:pt x="3170" y="65"/>
                      <a:pt x="3158" y="67"/>
                      <a:pt x="3147" y="73"/>
                    </a:cubicBezTo>
                    <a:cubicBezTo>
                      <a:pt x="2783" y="256"/>
                      <a:pt x="2318" y="325"/>
                      <a:pt x="1889" y="325"/>
                    </a:cubicBezTo>
                    <a:cubicBezTo>
                      <a:pt x="1776" y="325"/>
                      <a:pt x="1665" y="320"/>
                      <a:pt x="1560" y="311"/>
                    </a:cubicBezTo>
                    <a:cubicBezTo>
                      <a:pt x="1309" y="269"/>
                      <a:pt x="1068" y="209"/>
                      <a:pt x="825" y="134"/>
                    </a:cubicBezTo>
                    <a:cubicBezTo>
                      <a:pt x="721" y="101"/>
                      <a:pt x="549" y="0"/>
                      <a:pt x="4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1100;p55">
                <a:extLst>
                  <a:ext uri="{FF2B5EF4-FFF2-40B4-BE49-F238E27FC236}">
                    <a16:creationId xmlns:a16="http://schemas.microsoft.com/office/drawing/2014/main" id="{257ECD74-C90F-782E-C6D3-67AE4E9B6399}"/>
                  </a:ext>
                </a:extLst>
              </p:cNvPr>
              <p:cNvSpPr/>
              <p:nvPr/>
            </p:nvSpPr>
            <p:spPr>
              <a:xfrm>
                <a:off x="2931500" y="443275"/>
                <a:ext cx="49950" cy="24500"/>
              </a:xfrm>
              <a:custGeom>
                <a:avLst/>
                <a:gdLst/>
                <a:ahLst/>
                <a:cxnLst/>
                <a:rect l="l" t="t" r="r" b="b"/>
                <a:pathLst>
                  <a:path w="1998" h="980" extrusionOk="0">
                    <a:moveTo>
                      <a:pt x="1363" y="1"/>
                    </a:moveTo>
                    <a:cubicBezTo>
                      <a:pt x="1181" y="1"/>
                      <a:pt x="994" y="38"/>
                      <a:pt x="848" y="80"/>
                    </a:cubicBezTo>
                    <a:cubicBezTo>
                      <a:pt x="556" y="163"/>
                      <a:pt x="306" y="325"/>
                      <a:pt x="127" y="572"/>
                    </a:cubicBezTo>
                    <a:cubicBezTo>
                      <a:pt x="1" y="747"/>
                      <a:pt x="181" y="979"/>
                      <a:pt x="368" y="979"/>
                    </a:cubicBezTo>
                    <a:cubicBezTo>
                      <a:pt x="411" y="979"/>
                      <a:pt x="455" y="967"/>
                      <a:pt x="495" y="938"/>
                    </a:cubicBezTo>
                    <a:cubicBezTo>
                      <a:pt x="674" y="815"/>
                      <a:pt x="842" y="710"/>
                      <a:pt x="1057" y="662"/>
                    </a:cubicBezTo>
                    <a:cubicBezTo>
                      <a:pt x="1135" y="645"/>
                      <a:pt x="1215" y="642"/>
                      <a:pt x="1296" y="642"/>
                    </a:cubicBezTo>
                    <a:cubicBezTo>
                      <a:pt x="1337" y="642"/>
                      <a:pt x="1379" y="643"/>
                      <a:pt x="1420" y="643"/>
                    </a:cubicBezTo>
                    <a:cubicBezTo>
                      <a:pt x="1532" y="643"/>
                      <a:pt x="1642" y="638"/>
                      <a:pt x="1743" y="597"/>
                    </a:cubicBezTo>
                    <a:cubicBezTo>
                      <a:pt x="1960" y="510"/>
                      <a:pt x="1998" y="255"/>
                      <a:pt x="1806" y="117"/>
                    </a:cubicBezTo>
                    <a:cubicBezTo>
                      <a:pt x="1688" y="32"/>
                      <a:pt x="1528" y="1"/>
                      <a:pt x="13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1101;p55">
                <a:extLst>
                  <a:ext uri="{FF2B5EF4-FFF2-40B4-BE49-F238E27FC236}">
                    <a16:creationId xmlns:a16="http://schemas.microsoft.com/office/drawing/2014/main" id="{BC7FB914-BD5F-0ACA-D46D-A81DA577A46D}"/>
                  </a:ext>
                </a:extLst>
              </p:cNvPr>
              <p:cNvSpPr/>
              <p:nvPr/>
            </p:nvSpPr>
            <p:spPr>
              <a:xfrm>
                <a:off x="3050875" y="443275"/>
                <a:ext cx="49975" cy="24500"/>
              </a:xfrm>
              <a:custGeom>
                <a:avLst/>
                <a:gdLst/>
                <a:ahLst/>
                <a:cxnLst/>
                <a:rect l="l" t="t" r="r" b="b"/>
                <a:pathLst>
                  <a:path w="1999" h="980" extrusionOk="0">
                    <a:moveTo>
                      <a:pt x="641" y="0"/>
                    </a:moveTo>
                    <a:cubicBezTo>
                      <a:pt x="474" y="0"/>
                      <a:pt x="312" y="32"/>
                      <a:pt x="193" y="117"/>
                    </a:cubicBezTo>
                    <a:cubicBezTo>
                      <a:pt x="1" y="256"/>
                      <a:pt x="41" y="511"/>
                      <a:pt x="255" y="597"/>
                    </a:cubicBezTo>
                    <a:cubicBezTo>
                      <a:pt x="357" y="638"/>
                      <a:pt x="467" y="643"/>
                      <a:pt x="579" y="643"/>
                    </a:cubicBezTo>
                    <a:cubicBezTo>
                      <a:pt x="621" y="643"/>
                      <a:pt x="662" y="642"/>
                      <a:pt x="704" y="642"/>
                    </a:cubicBezTo>
                    <a:cubicBezTo>
                      <a:pt x="784" y="642"/>
                      <a:pt x="865" y="645"/>
                      <a:pt x="942" y="662"/>
                    </a:cubicBezTo>
                    <a:cubicBezTo>
                      <a:pt x="1158" y="710"/>
                      <a:pt x="1326" y="815"/>
                      <a:pt x="1504" y="938"/>
                    </a:cubicBezTo>
                    <a:cubicBezTo>
                      <a:pt x="1545" y="967"/>
                      <a:pt x="1588" y="979"/>
                      <a:pt x="1632" y="979"/>
                    </a:cubicBezTo>
                    <a:cubicBezTo>
                      <a:pt x="1819" y="979"/>
                      <a:pt x="1999" y="747"/>
                      <a:pt x="1872" y="572"/>
                    </a:cubicBezTo>
                    <a:cubicBezTo>
                      <a:pt x="1694" y="325"/>
                      <a:pt x="1444" y="166"/>
                      <a:pt x="1152" y="80"/>
                    </a:cubicBezTo>
                    <a:cubicBezTo>
                      <a:pt x="1007" y="37"/>
                      <a:pt x="821" y="0"/>
                      <a:pt x="6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1102;p55">
                <a:extLst>
                  <a:ext uri="{FF2B5EF4-FFF2-40B4-BE49-F238E27FC236}">
                    <a16:creationId xmlns:a16="http://schemas.microsoft.com/office/drawing/2014/main" id="{85A7B8B6-B310-1E27-8A36-9E24F883C6DA}"/>
                  </a:ext>
                </a:extLst>
              </p:cNvPr>
              <p:cNvSpPr/>
              <p:nvPr/>
            </p:nvSpPr>
            <p:spPr>
              <a:xfrm>
                <a:off x="2670125" y="681475"/>
                <a:ext cx="290525" cy="152375"/>
              </a:xfrm>
              <a:custGeom>
                <a:avLst/>
                <a:gdLst/>
                <a:ahLst/>
                <a:cxnLst/>
                <a:rect l="l" t="t" r="r" b="b"/>
                <a:pathLst>
                  <a:path w="11621" h="6095" extrusionOk="0">
                    <a:moveTo>
                      <a:pt x="10338" y="0"/>
                    </a:moveTo>
                    <a:cubicBezTo>
                      <a:pt x="10262" y="0"/>
                      <a:pt x="10182" y="8"/>
                      <a:pt x="10099" y="24"/>
                    </a:cubicBezTo>
                    <a:cubicBezTo>
                      <a:pt x="9288" y="181"/>
                      <a:pt x="8458" y="734"/>
                      <a:pt x="7733" y="1127"/>
                    </a:cubicBezTo>
                    <a:cubicBezTo>
                      <a:pt x="6977" y="1536"/>
                      <a:pt x="6226" y="1953"/>
                      <a:pt x="5465" y="2352"/>
                    </a:cubicBezTo>
                    <a:cubicBezTo>
                      <a:pt x="4599" y="2805"/>
                      <a:pt x="3721" y="3235"/>
                      <a:pt x="2827" y="3629"/>
                    </a:cubicBezTo>
                    <a:cubicBezTo>
                      <a:pt x="1985" y="4001"/>
                      <a:pt x="839" y="4232"/>
                      <a:pt x="283" y="5001"/>
                    </a:cubicBezTo>
                    <a:cubicBezTo>
                      <a:pt x="0" y="5390"/>
                      <a:pt x="323" y="5849"/>
                      <a:pt x="686" y="5994"/>
                    </a:cubicBezTo>
                    <a:cubicBezTo>
                      <a:pt x="865" y="6065"/>
                      <a:pt x="1059" y="6095"/>
                      <a:pt x="1263" y="6095"/>
                    </a:cubicBezTo>
                    <a:cubicBezTo>
                      <a:pt x="2037" y="6095"/>
                      <a:pt x="2938" y="5660"/>
                      <a:pt x="3573" y="5402"/>
                    </a:cubicBezTo>
                    <a:cubicBezTo>
                      <a:pt x="4491" y="5032"/>
                      <a:pt x="5387" y="4606"/>
                      <a:pt x="6271" y="4163"/>
                    </a:cubicBezTo>
                    <a:cubicBezTo>
                      <a:pt x="7056" y="3769"/>
                      <a:pt x="7829" y="3356"/>
                      <a:pt x="8600" y="2938"/>
                    </a:cubicBezTo>
                    <a:cubicBezTo>
                      <a:pt x="9313" y="2551"/>
                      <a:pt x="10197" y="2259"/>
                      <a:pt x="10835" y="1772"/>
                    </a:cubicBezTo>
                    <a:cubicBezTo>
                      <a:pt x="11620" y="1173"/>
                      <a:pt x="11277" y="0"/>
                      <a:pt x="10338"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1103;p55">
                <a:extLst>
                  <a:ext uri="{FF2B5EF4-FFF2-40B4-BE49-F238E27FC236}">
                    <a16:creationId xmlns:a16="http://schemas.microsoft.com/office/drawing/2014/main" id="{E9B51FF4-848C-BAC8-4B31-8DEF2446B9DC}"/>
                  </a:ext>
                </a:extLst>
              </p:cNvPr>
              <p:cNvSpPr/>
              <p:nvPr/>
            </p:nvSpPr>
            <p:spPr>
              <a:xfrm>
                <a:off x="2781925" y="670475"/>
                <a:ext cx="190125" cy="128775"/>
              </a:xfrm>
              <a:custGeom>
                <a:avLst/>
                <a:gdLst/>
                <a:ahLst/>
                <a:cxnLst/>
                <a:rect l="l" t="t" r="r" b="b"/>
                <a:pathLst>
                  <a:path w="7605" h="5151" extrusionOk="0">
                    <a:moveTo>
                      <a:pt x="5994" y="0"/>
                    </a:moveTo>
                    <a:cubicBezTo>
                      <a:pt x="5271" y="0"/>
                      <a:pt x="4466" y="464"/>
                      <a:pt x="3902" y="783"/>
                    </a:cubicBezTo>
                    <a:cubicBezTo>
                      <a:pt x="3209" y="1176"/>
                      <a:pt x="2514" y="1558"/>
                      <a:pt x="1799" y="1911"/>
                    </a:cubicBezTo>
                    <a:cubicBezTo>
                      <a:pt x="1441" y="2088"/>
                      <a:pt x="1081" y="2258"/>
                      <a:pt x="719" y="2425"/>
                    </a:cubicBezTo>
                    <a:cubicBezTo>
                      <a:pt x="492" y="2529"/>
                      <a:pt x="166" y="2593"/>
                      <a:pt x="24" y="2811"/>
                    </a:cubicBezTo>
                    <a:cubicBezTo>
                      <a:pt x="0" y="2847"/>
                      <a:pt x="0" y="2904"/>
                      <a:pt x="24" y="2939"/>
                    </a:cubicBezTo>
                    <a:cubicBezTo>
                      <a:pt x="137" y="3112"/>
                      <a:pt x="331" y="3153"/>
                      <a:pt x="491" y="3292"/>
                    </a:cubicBezTo>
                    <a:cubicBezTo>
                      <a:pt x="705" y="3479"/>
                      <a:pt x="868" y="3722"/>
                      <a:pt x="992" y="3977"/>
                    </a:cubicBezTo>
                    <a:cubicBezTo>
                      <a:pt x="1117" y="4234"/>
                      <a:pt x="1166" y="4952"/>
                      <a:pt x="1447" y="5106"/>
                    </a:cubicBezTo>
                    <a:cubicBezTo>
                      <a:pt x="1503" y="5137"/>
                      <a:pt x="1570" y="5151"/>
                      <a:pt x="1643" y="5151"/>
                    </a:cubicBezTo>
                    <a:cubicBezTo>
                      <a:pt x="1990" y="5151"/>
                      <a:pt x="2487" y="4852"/>
                      <a:pt x="2733" y="4755"/>
                    </a:cubicBezTo>
                    <a:cubicBezTo>
                      <a:pt x="3290" y="4535"/>
                      <a:pt x="3839" y="4290"/>
                      <a:pt x="4373" y="4017"/>
                    </a:cubicBezTo>
                    <a:cubicBezTo>
                      <a:pt x="4959" y="3719"/>
                      <a:pt x="5531" y="3391"/>
                      <a:pt x="6082" y="3031"/>
                    </a:cubicBezTo>
                    <a:cubicBezTo>
                      <a:pt x="6468" y="2781"/>
                      <a:pt x="6946" y="2520"/>
                      <a:pt x="7202" y="2125"/>
                    </a:cubicBezTo>
                    <a:cubicBezTo>
                      <a:pt x="7605" y="1504"/>
                      <a:pt x="7384" y="695"/>
                      <a:pt x="6817" y="271"/>
                    </a:cubicBezTo>
                    <a:cubicBezTo>
                      <a:pt x="6815" y="271"/>
                      <a:pt x="6815" y="270"/>
                      <a:pt x="6815" y="270"/>
                    </a:cubicBezTo>
                    <a:cubicBezTo>
                      <a:pt x="6814" y="269"/>
                      <a:pt x="6812" y="268"/>
                      <a:pt x="6811" y="267"/>
                    </a:cubicBezTo>
                    <a:cubicBezTo>
                      <a:pt x="6803" y="262"/>
                      <a:pt x="6796" y="256"/>
                      <a:pt x="6789" y="250"/>
                    </a:cubicBezTo>
                    <a:cubicBezTo>
                      <a:pt x="6787" y="249"/>
                      <a:pt x="6784" y="248"/>
                      <a:pt x="6782" y="246"/>
                    </a:cubicBezTo>
                    <a:cubicBezTo>
                      <a:pt x="6545" y="70"/>
                      <a:pt x="6276" y="0"/>
                      <a:pt x="5994" y="0"/>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1104;p55">
                <a:extLst>
                  <a:ext uri="{FF2B5EF4-FFF2-40B4-BE49-F238E27FC236}">
                    <a16:creationId xmlns:a16="http://schemas.microsoft.com/office/drawing/2014/main" id="{B045D646-6555-26B8-A93E-49CD0F1C8F50}"/>
                  </a:ext>
                </a:extLst>
              </p:cNvPr>
              <p:cNvSpPr/>
              <p:nvPr/>
            </p:nvSpPr>
            <p:spPr>
              <a:xfrm>
                <a:off x="3349550" y="604925"/>
                <a:ext cx="51125" cy="33375"/>
              </a:xfrm>
              <a:custGeom>
                <a:avLst/>
                <a:gdLst/>
                <a:ahLst/>
                <a:cxnLst/>
                <a:rect l="l" t="t" r="r" b="b"/>
                <a:pathLst>
                  <a:path w="2045" h="1335" extrusionOk="0">
                    <a:moveTo>
                      <a:pt x="750" y="1"/>
                    </a:moveTo>
                    <a:cubicBezTo>
                      <a:pt x="604" y="1"/>
                      <a:pt x="527" y="70"/>
                      <a:pt x="374" y="194"/>
                    </a:cubicBezTo>
                    <a:cubicBezTo>
                      <a:pt x="238" y="293"/>
                      <a:pt x="55" y="410"/>
                      <a:pt x="24" y="590"/>
                    </a:cubicBezTo>
                    <a:cubicBezTo>
                      <a:pt x="0" y="729"/>
                      <a:pt x="68" y="913"/>
                      <a:pt x="94" y="1049"/>
                    </a:cubicBezTo>
                    <a:cubicBezTo>
                      <a:pt x="108" y="1121"/>
                      <a:pt x="108" y="1290"/>
                      <a:pt x="188" y="1327"/>
                    </a:cubicBezTo>
                    <a:cubicBezTo>
                      <a:pt x="201" y="1332"/>
                      <a:pt x="214" y="1335"/>
                      <a:pt x="228" y="1335"/>
                    </a:cubicBezTo>
                    <a:cubicBezTo>
                      <a:pt x="323" y="1335"/>
                      <a:pt x="442" y="1215"/>
                      <a:pt x="499" y="1169"/>
                    </a:cubicBezTo>
                    <a:cubicBezTo>
                      <a:pt x="632" y="1062"/>
                      <a:pt x="689" y="1004"/>
                      <a:pt x="860" y="1004"/>
                    </a:cubicBezTo>
                    <a:cubicBezTo>
                      <a:pt x="862" y="1004"/>
                      <a:pt x="864" y="1004"/>
                      <a:pt x="866" y="1004"/>
                    </a:cubicBezTo>
                    <a:cubicBezTo>
                      <a:pt x="954" y="1005"/>
                      <a:pt x="1041" y="1012"/>
                      <a:pt x="1128" y="1012"/>
                    </a:cubicBezTo>
                    <a:cubicBezTo>
                      <a:pt x="1181" y="1012"/>
                      <a:pt x="1235" y="1009"/>
                      <a:pt x="1289" y="1000"/>
                    </a:cubicBezTo>
                    <a:cubicBezTo>
                      <a:pt x="1398" y="984"/>
                      <a:pt x="1642" y="936"/>
                      <a:pt x="1673" y="799"/>
                    </a:cubicBezTo>
                    <a:cubicBezTo>
                      <a:pt x="1706" y="656"/>
                      <a:pt x="1551" y="624"/>
                      <a:pt x="1453" y="622"/>
                    </a:cubicBezTo>
                    <a:lnTo>
                      <a:pt x="1435" y="622"/>
                    </a:lnTo>
                    <a:cubicBezTo>
                      <a:pt x="1468" y="617"/>
                      <a:pt x="1501" y="611"/>
                      <a:pt x="1536" y="601"/>
                    </a:cubicBezTo>
                    <a:cubicBezTo>
                      <a:pt x="1684" y="565"/>
                      <a:pt x="2044" y="423"/>
                      <a:pt x="1935" y="211"/>
                    </a:cubicBezTo>
                    <a:cubicBezTo>
                      <a:pt x="1879" y="106"/>
                      <a:pt x="1780" y="117"/>
                      <a:pt x="1676" y="113"/>
                    </a:cubicBezTo>
                    <a:cubicBezTo>
                      <a:pt x="1414" y="106"/>
                      <a:pt x="1187" y="85"/>
                      <a:pt x="929" y="25"/>
                    </a:cubicBezTo>
                    <a:cubicBezTo>
                      <a:pt x="857" y="9"/>
                      <a:pt x="800" y="1"/>
                      <a:pt x="750"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1105;p55">
                <a:extLst>
                  <a:ext uri="{FF2B5EF4-FFF2-40B4-BE49-F238E27FC236}">
                    <a16:creationId xmlns:a16="http://schemas.microsoft.com/office/drawing/2014/main" id="{0E1C6301-D05F-B59B-BFEB-AEA0FBFF5470}"/>
                  </a:ext>
                </a:extLst>
              </p:cNvPr>
              <p:cNvSpPr/>
              <p:nvPr/>
            </p:nvSpPr>
            <p:spPr>
              <a:xfrm>
                <a:off x="3305950" y="596125"/>
                <a:ext cx="92675" cy="59450"/>
              </a:xfrm>
              <a:custGeom>
                <a:avLst/>
                <a:gdLst/>
                <a:ahLst/>
                <a:cxnLst/>
                <a:rect l="l" t="t" r="r" b="b"/>
                <a:pathLst>
                  <a:path w="3707" h="2378" extrusionOk="0">
                    <a:moveTo>
                      <a:pt x="3498" y="1"/>
                    </a:moveTo>
                    <a:cubicBezTo>
                      <a:pt x="3404" y="1"/>
                      <a:pt x="3301" y="54"/>
                      <a:pt x="3213" y="77"/>
                    </a:cubicBezTo>
                    <a:cubicBezTo>
                      <a:pt x="3063" y="118"/>
                      <a:pt x="2911" y="145"/>
                      <a:pt x="2757" y="162"/>
                    </a:cubicBezTo>
                    <a:cubicBezTo>
                      <a:pt x="2649" y="173"/>
                      <a:pt x="2544" y="174"/>
                      <a:pt x="2441" y="174"/>
                    </a:cubicBezTo>
                    <a:cubicBezTo>
                      <a:pt x="2386" y="174"/>
                      <a:pt x="2331" y="174"/>
                      <a:pt x="2276" y="174"/>
                    </a:cubicBezTo>
                    <a:cubicBezTo>
                      <a:pt x="2043" y="174"/>
                      <a:pt x="1818" y="184"/>
                      <a:pt x="1584" y="290"/>
                    </a:cubicBezTo>
                    <a:cubicBezTo>
                      <a:pt x="1057" y="527"/>
                      <a:pt x="528" y="818"/>
                      <a:pt x="95" y="1208"/>
                    </a:cubicBezTo>
                    <a:cubicBezTo>
                      <a:pt x="9" y="1287"/>
                      <a:pt x="1" y="1593"/>
                      <a:pt x="149" y="1905"/>
                    </a:cubicBezTo>
                    <a:cubicBezTo>
                      <a:pt x="256" y="2132"/>
                      <a:pt x="428" y="2316"/>
                      <a:pt x="693" y="2370"/>
                    </a:cubicBezTo>
                    <a:cubicBezTo>
                      <a:pt x="717" y="2375"/>
                      <a:pt x="746" y="2378"/>
                      <a:pt x="779" y="2378"/>
                    </a:cubicBezTo>
                    <a:cubicBezTo>
                      <a:pt x="901" y="2378"/>
                      <a:pt x="1068" y="2347"/>
                      <a:pt x="1156" y="2313"/>
                    </a:cubicBezTo>
                    <a:cubicBezTo>
                      <a:pt x="1387" y="2224"/>
                      <a:pt x="1621" y="2126"/>
                      <a:pt x="1826" y="2008"/>
                    </a:cubicBezTo>
                    <a:cubicBezTo>
                      <a:pt x="2035" y="1889"/>
                      <a:pt x="2156" y="1714"/>
                      <a:pt x="2171" y="1471"/>
                    </a:cubicBezTo>
                    <a:cubicBezTo>
                      <a:pt x="2176" y="1388"/>
                      <a:pt x="2169" y="1305"/>
                      <a:pt x="2158" y="1221"/>
                    </a:cubicBezTo>
                    <a:cubicBezTo>
                      <a:pt x="2154" y="1180"/>
                      <a:pt x="2136" y="1124"/>
                      <a:pt x="2136" y="1080"/>
                    </a:cubicBezTo>
                    <a:cubicBezTo>
                      <a:pt x="2137" y="795"/>
                      <a:pt x="2146" y="895"/>
                      <a:pt x="2271" y="839"/>
                    </a:cubicBezTo>
                    <a:cubicBezTo>
                      <a:pt x="2476" y="746"/>
                      <a:pt x="2691" y="690"/>
                      <a:pt x="2912" y="657"/>
                    </a:cubicBezTo>
                    <a:cubicBezTo>
                      <a:pt x="3152" y="620"/>
                      <a:pt x="3706" y="527"/>
                      <a:pt x="3679" y="182"/>
                    </a:cubicBezTo>
                    <a:cubicBezTo>
                      <a:pt x="3670" y="74"/>
                      <a:pt x="3616" y="5"/>
                      <a:pt x="3504" y="1"/>
                    </a:cubicBezTo>
                    <a:cubicBezTo>
                      <a:pt x="3502" y="1"/>
                      <a:pt x="3500" y="1"/>
                      <a:pt x="3498"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1106;p55">
                <a:extLst>
                  <a:ext uri="{FF2B5EF4-FFF2-40B4-BE49-F238E27FC236}">
                    <a16:creationId xmlns:a16="http://schemas.microsoft.com/office/drawing/2014/main" id="{D02EFB82-23FC-103F-C931-8138D53D5066}"/>
                  </a:ext>
                </a:extLst>
              </p:cNvPr>
              <p:cNvSpPr/>
              <p:nvPr/>
            </p:nvSpPr>
            <p:spPr>
              <a:xfrm>
                <a:off x="3326025" y="613050"/>
                <a:ext cx="39525" cy="24650"/>
              </a:xfrm>
              <a:custGeom>
                <a:avLst/>
                <a:gdLst/>
                <a:ahLst/>
                <a:cxnLst/>
                <a:rect l="l" t="t" r="r" b="b"/>
                <a:pathLst>
                  <a:path w="1581" h="986" extrusionOk="0">
                    <a:moveTo>
                      <a:pt x="814" y="1"/>
                    </a:moveTo>
                    <a:cubicBezTo>
                      <a:pt x="713" y="1"/>
                      <a:pt x="492" y="26"/>
                      <a:pt x="283" y="225"/>
                    </a:cubicBezTo>
                    <a:cubicBezTo>
                      <a:pt x="0" y="494"/>
                      <a:pt x="93" y="884"/>
                      <a:pt x="93" y="884"/>
                    </a:cubicBezTo>
                    <a:cubicBezTo>
                      <a:pt x="173" y="952"/>
                      <a:pt x="271" y="985"/>
                      <a:pt x="368" y="985"/>
                    </a:cubicBezTo>
                    <a:cubicBezTo>
                      <a:pt x="476" y="985"/>
                      <a:pt x="583" y="943"/>
                      <a:pt x="659" y="860"/>
                    </a:cubicBezTo>
                    <a:cubicBezTo>
                      <a:pt x="718" y="794"/>
                      <a:pt x="760" y="709"/>
                      <a:pt x="826" y="649"/>
                    </a:cubicBezTo>
                    <a:cubicBezTo>
                      <a:pt x="935" y="548"/>
                      <a:pt x="1090" y="540"/>
                      <a:pt x="1233" y="523"/>
                    </a:cubicBezTo>
                    <a:cubicBezTo>
                      <a:pt x="1326" y="512"/>
                      <a:pt x="1424" y="493"/>
                      <a:pt x="1492" y="424"/>
                    </a:cubicBezTo>
                    <a:cubicBezTo>
                      <a:pt x="1560" y="354"/>
                      <a:pt x="1580" y="216"/>
                      <a:pt x="1510" y="140"/>
                    </a:cubicBezTo>
                    <a:cubicBezTo>
                      <a:pt x="1467" y="93"/>
                      <a:pt x="1404" y="82"/>
                      <a:pt x="1347" y="74"/>
                    </a:cubicBezTo>
                    <a:cubicBezTo>
                      <a:pt x="1187" y="50"/>
                      <a:pt x="1028" y="28"/>
                      <a:pt x="868" y="4"/>
                    </a:cubicBezTo>
                    <a:cubicBezTo>
                      <a:pt x="868" y="4"/>
                      <a:pt x="848" y="1"/>
                      <a:pt x="81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1107;p55">
                <a:extLst>
                  <a:ext uri="{FF2B5EF4-FFF2-40B4-BE49-F238E27FC236}">
                    <a16:creationId xmlns:a16="http://schemas.microsoft.com/office/drawing/2014/main" id="{807C9439-2BC5-4389-8751-BEBAC463D7BC}"/>
                  </a:ext>
                </a:extLst>
              </p:cNvPr>
              <p:cNvSpPr/>
              <p:nvPr/>
            </p:nvSpPr>
            <p:spPr>
              <a:xfrm>
                <a:off x="3325675" y="613425"/>
                <a:ext cx="42550" cy="26200"/>
              </a:xfrm>
              <a:custGeom>
                <a:avLst/>
                <a:gdLst/>
                <a:ahLst/>
                <a:cxnLst/>
                <a:rect l="l" t="t" r="r" b="b"/>
                <a:pathLst>
                  <a:path w="1702" h="1048" extrusionOk="0">
                    <a:moveTo>
                      <a:pt x="1092" y="1"/>
                    </a:moveTo>
                    <a:cubicBezTo>
                      <a:pt x="883" y="1"/>
                      <a:pt x="661" y="23"/>
                      <a:pt x="481" y="60"/>
                    </a:cubicBezTo>
                    <a:cubicBezTo>
                      <a:pt x="469" y="63"/>
                      <a:pt x="468" y="81"/>
                      <a:pt x="478" y="86"/>
                    </a:cubicBezTo>
                    <a:cubicBezTo>
                      <a:pt x="538" y="122"/>
                      <a:pt x="637" y="132"/>
                      <a:pt x="750" y="132"/>
                    </a:cubicBezTo>
                    <a:cubicBezTo>
                      <a:pt x="868" y="132"/>
                      <a:pt x="1003" y="121"/>
                      <a:pt x="1125" y="121"/>
                    </a:cubicBezTo>
                    <a:cubicBezTo>
                      <a:pt x="1302" y="121"/>
                      <a:pt x="1454" y="143"/>
                      <a:pt x="1498" y="247"/>
                    </a:cubicBezTo>
                    <a:cubicBezTo>
                      <a:pt x="1604" y="498"/>
                      <a:pt x="975" y="510"/>
                      <a:pt x="842" y="594"/>
                    </a:cubicBezTo>
                    <a:cubicBezTo>
                      <a:pt x="663" y="706"/>
                      <a:pt x="541" y="876"/>
                      <a:pt x="365" y="876"/>
                    </a:cubicBezTo>
                    <a:cubicBezTo>
                      <a:pt x="302" y="876"/>
                      <a:pt x="231" y="854"/>
                      <a:pt x="148" y="798"/>
                    </a:cubicBezTo>
                    <a:cubicBezTo>
                      <a:pt x="133" y="789"/>
                      <a:pt x="118" y="784"/>
                      <a:pt x="105" y="784"/>
                    </a:cubicBezTo>
                    <a:cubicBezTo>
                      <a:pt x="39" y="784"/>
                      <a:pt x="1" y="887"/>
                      <a:pt x="67" y="938"/>
                    </a:cubicBezTo>
                    <a:cubicBezTo>
                      <a:pt x="168" y="1015"/>
                      <a:pt x="263" y="1047"/>
                      <a:pt x="355" y="1047"/>
                    </a:cubicBezTo>
                    <a:cubicBezTo>
                      <a:pt x="518" y="1047"/>
                      <a:pt x="669" y="946"/>
                      <a:pt x="817" y="820"/>
                    </a:cubicBezTo>
                    <a:cubicBezTo>
                      <a:pt x="1013" y="652"/>
                      <a:pt x="1182" y="709"/>
                      <a:pt x="1394" y="623"/>
                    </a:cubicBezTo>
                    <a:cubicBezTo>
                      <a:pt x="1501" y="579"/>
                      <a:pt x="1616" y="484"/>
                      <a:pt x="1647" y="369"/>
                    </a:cubicBezTo>
                    <a:cubicBezTo>
                      <a:pt x="1702" y="171"/>
                      <a:pt x="1565" y="41"/>
                      <a:pt x="1384" y="17"/>
                    </a:cubicBezTo>
                    <a:cubicBezTo>
                      <a:pt x="1294" y="6"/>
                      <a:pt x="1195" y="1"/>
                      <a:pt x="10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1108;p55">
                <a:extLst>
                  <a:ext uri="{FF2B5EF4-FFF2-40B4-BE49-F238E27FC236}">
                    <a16:creationId xmlns:a16="http://schemas.microsoft.com/office/drawing/2014/main" id="{80F09EB6-996F-E59A-3B2E-C9C9E869C58C}"/>
                  </a:ext>
                </a:extLst>
              </p:cNvPr>
              <p:cNvSpPr/>
              <p:nvPr/>
            </p:nvSpPr>
            <p:spPr>
              <a:xfrm>
                <a:off x="2624550" y="783625"/>
                <a:ext cx="51125" cy="33400"/>
              </a:xfrm>
              <a:custGeom>
                <a:avLst/>
                <a:gdLst/>
                <a:ahLst/>
                <a:cxnLst/>
                <a:rect l="l" t="t" r="r" b="b"/>
                <a:pathLst>
                  <a:path w="2045" h="1336" extrusionOk="0">
                    <a:moveTo>
                      <a:pt x="1294" y="1"/>
                    </a:moveTo>
                    <a:cubicBezTo>
                      <a:pt x="1245" y="1"/>
                      <a:pt x="1187" y="9"/>
                      <a:pt x="1115" y="26"/>
                    </a:cubicBezTo>
                    <a:cubicBezTo>
                      <a:pt x="857" y="85"/>
                      <a:pt x="631" y="108"/>
                      <a:pt x="367" y="115"/>
                    </a:cubicBezTo>
                    <a:cubicBezTo>
                      <a:pt x="265" y="117"/>
                      <a:pt x="165" y="107"/>
                      <a:pt x="110" y="212"/>
                    </a:cubicBezTo>
                    <a:cubicBezTo>
                      <a:pt x="1" y="423"/>
                      <a:pt x="361" y="566"/>
                      <a:pt x="508" y="603"/>
                    </a:cubicBezTo>
                    <a:cubicBezTo>
                      <a:pt x="542" y="611"/>
                      <a:pt x="577" y="617"/>
                      <a:pt x="610" y="622"/>
                    </a:cubicBezTo>
                    <a:lnTo>
                      <a:pt x="592" y="622"/>
                    </a:lnTo>
                    <a:cubicBezTo>
                      <a:pt x="494" y="626"/>
                      <a:pt x="339" y="657"/>
                      <a:pt x="372" y="799"/>
                    </a:cubicBezTo>
                    <a:cubicBezTo>
                      <a:pt x="403" y="936"/>
                      <a:pt x="646" y="984"/>
                      <a:pt x="754" y="1002"/>
                    </a:cubicBezTo>
                    <a:cubicBezTo>
                      <a:pt x="807" y="1010"/>
                      <a:pt x="860" y="1013"/>
                      <a:pt x="912" y="1013"/>
                    </a:cubicBezTo>
                    <a:cubicBezTo>
                      <a:pt x="1001" y="1013"/>
                      <a:pt x="1089" y="1005"/>
                      <a:pt x="1179" y="1004"/>
                    </a:cubicBezTo>
                    <a:cubicBezTo>
                      <a:pt x="1181" y="1004"/>
                      <a:pt x="1183" y="1004"/>
                      <a:pt x="1184" y="1004"/>
                    </a:cubicBezTo>
                    <a:cubicBezTo>
                      <a:pt x="1354" y="1004"/>
                      <a:pt x="1412" y="1064"/>
                      <a:pt x="1546" y="1171"/>
                    </a:cubicBezTo>
                    <a:cubicBezTo>
                      <a:pt x="1603" y="1215"/>
                      <a:pt x="1721" y="1336"/>
                      <a:pt x="1816" y="1336"/>
                    </a:cubicBezTo>
                    <a:cubicBezTo>
                      <a:pt x="1830" y="1336"/>
                      <a:pt x="1844" y="1333"/>
                      <a:pt x="1857" y="1327"/>
                    </a:cubicBezTo>
                    <a:cubicBezTo>
                      <a:pt x="1937" y="1290"/>
                      <a:pt x="1937" y="1121"/>
                      <a:pt x="1951" y="1051"/>
                    </a:cubicBezTo>
                    <a:cubicBezTo>
                      <a:pt x="1977" y="914"/>
                      <a:pt x="2045" y="729"/>
                      <a:pt x="2020" y="590"/>
                    </a:cubicBezTo>
                    <a:cubicBezTo>
                      <a:pt x="1989" y="411"/>
                      <a:pt x="1807" y="293"/>
                      <a:pt x="1671" y="195"/>
                    </a:cubicBezTo>
                    <a:cubicBezTo>
                      <a:pt x="1517" y="70"/>
                      <a:pt x="1441" y="1"/>
                      <a:pt x="129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1109;p55">
                <a:extLst>
                  <a:ext uri="{FF2B5EF4-FFF2-40B4-BE49-F238E27FC236}">
                    <a16:creationId xmlns:a16="http://schemas.microsoft.com/office/drawing/2014/main" id="{2A5B0C16-DCE1-91EF-4B40-91148DB97E7E}"/>
                  </a:ext>
                </a:extLst>
              </p:cNvPr>
              <p:cNvSpPr/>
              <p:nvPr/>
            </p:nvSpPr>
            <p:spPr>
              <a:xfrm>
                <a:off x="2626600" y="774875"/>
                <a:ext cx="92650" cy="59425"/>
              </a:xfrm>
              <a:custGeom>
                <a:avLst/>
                <a:gdLst/>
                <a:ahLst/>
                <a:cxnLst/>
                <a:rect l="l" t="t" r="r" b="b"/>
                <a:pathLst>
                  <a:path w="3706" h="2377" extrusionOk="0">
                    <a:moveTo>
                      <a:pt x="212" y="0"/>
                    </a:moveTo>
                    <a:cubicBezTo>
                      <a:pt x="209" y="0"/>
                      <a:pt x="206" y="0"/>
                      <a:pt x="203" y="1"/>
                    </a:cubicBezTo>
                    <a:cubicBezTo>
                      <a:pt x="91" y="3"/>
                      <a:pt x="37" y="73"/>
                      <a:pt x="28" y="180"/>
                    </a:cubicBezTo>
                    <a:cubicBezTo>
                      <a:pt x="1" y="526"/>
                      <a:pt x="554" y="620"/>
                      <a:pt x="794" y="655"/>
                    </a:cubicBezTo>
                    <a:cubicBezTo>
                      <a:pt x="1016" y="689"/>
                      <a:pt x="1231" y="745"/>
                      <a:pt x="1436" y="838"/>
                    </a:cubicBezTo>
                    <a:cubicBezTo>
                      <a:pt x="1561" y="895"/>
                      <a:pt x="1570" y="793"/>
                      <a:pt x="1571" y="1079"/>
                    </a:cubicBezTo>
                    <a:cubicBezTo>
                      <a:pt x="1571" y="1122"/>
                      <a:pt x="1553" y="1178"/>
                      <a:pt x="1547" y="1221"/>
                    </a:cubicBezTo>
                    <a:cubicBezTo>
                      <a:pt x="1538" y="1303"/>
                      <a:pt x="1531" y="1386"/>
                      <a:pt x="1536" y="1471"/>
                    </a:cubicBezTo>
                    <a:cubicBezTo>
                      <a:pt x="1551" y="1714"/>
                      <a:pt x="1671" y="1888"/>
                      <a:pt x="1880" y="2008"/>
                    </a:cubicBezTo>
                    <a:cubicBezTo>
                      <a:pt x="2086" y="2126"/>
                      <a:pt x="2319" y="2223"/>
                      <a:pt x="2550" y="2311"/>
                    </a:cubicBezTo>
                    <a:cubicBezTo>
                      <a:pt x="2638" y="2346"/>
                      <a:pt x="2807" y="2377"/>
                      <a:pt x="2929" y="2377"/>
                    </a:cubicBezTo>
                    <a:cubicBezTo>
                      <a:pt x="2962" y="2377"/>
                      <a:pt x="2991" y="2375"/>
                      <a:pt x="3014" y="2370"/>
                    </a:cubicBezTo>
                    <a:cubicBezTo>
                      <a:pt x="3279" y="2315"/>
                      <a:pt x="3451" y="2132"/>
                      <a:pt x="3558" y="1903"/>
                    </a:cubicBezTo>
                    <a:cubicBezTo>
                      <a:pt x="3706" y="1591"/>
                      <a:pt x="3698" y="1285"/>
                      <a:pt x="3612" y="1208"/>
                    </a:cubicBezTo>
                    <a:cubicBezTo>
                      <a:pt x="3179" y="816"/>
                      <a:pt x="2650" y="527"/>
                      <a:pt x="2122" y="289"/>
                    </a:cubicBezTo>
                    <a:cubicBezTo>
                      <a:pt x="1886" y="182"/>
                      <a:pt x="1660" y="173"/>
                      <a:pt x="1425" y="173"/>
                    </a:cubicBezTo>
                    <a:cubicBezTo>
                      <a:pt x="1377" y="173"/>
                      <a:pt x="1327" y="173"/>
                      <a:pt x="1278" y="173"/>
                    </a:cubicBezTo>
                    <a:cubicBezTo>
                      <a:pt x="1171" y="173"/>
                      <a:pt x="1062" y="172"/>
                      <a:pt x="950" y="160"/>
                    </a:cubicBezTo>
                    <a:cubicBezTo>
                      <a:pt x="796" y="145"/>
                      <a:pt x="643" y="116"/>
                      <a:pt x="494" y="77"/>
                    </a:cubicBezTo>
                    <a:cubicBezTo>
                      <a:pt x="407" y="54"/>
                      <a:pt x="305" y="0"/>
                      <a:pt x="212"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1110;p55">
                <a:extLst>
                  <a:ext uri="{FF2B5EF4-FFF2-40B4-BE49-F238E27FC236}">
                    <a16:creationId xmlns:a16="http://schemas.microsoft.com/office/drawing/2014/main" id="{B29D997A-06D5-50EE-EC0E-C6929733D744}"/>
                  </a:ext>
                </a:extLst>
              </p:cNvPr>
              <p:cNvSpPr/>
              <p:nvPr/>
            </p:nvSpPr>
            <p:spPr>
              <a:xfrm>
                <a:off x="2659675" y="791775"/>
                <a:ext cx="39525" cy="24625"/>
              </a:xfrm>
              <a:custGeom>
                <a:avLst/>
                <a:gdLst/>
                <a:ahLst/>
                <a:cxnLst/>
                <a:rect l="l" t="t" r="r" b="b"/>
                <a:pathLst>
                  <a:path w="1581" h="985" extrusionOk="0">
                    <a:moveTo>
                      <a:pt x="766" y="0"/>
                    </a:moveTo>
                    <a:cubicBezTo>
                      <a:pt x="731" y="0"/>
                      <a:pt x="711" y="3"/>
                      <a:pt x="711" y="3"/>
                    </a:cubicBezTo>
                    <a:cubicBezTo>
                      <a:pt x="553" y="27"/>
                      <a:pt x="393" y="50"/>
                      <a:pt x="234" y="73"/>
                    </a:cubicBezTo>
                    <a:cubicBezTo>
                      <a:pt x="176" y="82"/>
                      <a:pt x="114" y="92"/>
                      <a:pt x="71" y="139"/>
                    </a:cubicBezTo>
                    <a:cubicBezTo>
                      <a:pt x="1" y="215"/>
                      <a:pt x="21" y="353"/>
                      <a:pt x="89" y="423"/>
                    </a:cubicBezTo>
                    <a:cubicBezTo>
                      <a:pt x="157" y="494"/>
                      <a:pt x="254" y="512"/>
                      <a:pt x="347" y="522"/>
                    </a:cubicBezTo>
                    <a:cubicBezTo>
                      <a:pt x="491" y="539"/>
                      <a:pt x="646" y="548"/>
                      <a:pt x="755" y="650"/>
                    </a:cubicBezTo>
                    <a:cubicBezTo>
                      <a:pt x="820" y="708"/>
                      <a:pt x="861" y="795"/>
                      <a:pt x="922" y="859"/>
                    </a:cubicBezTo>
                    <a:cubicBezTo>
                      <a:pt x="998" y="942"/>
                      <a:pt x="1105" y="984"/>
                      <a:pt x="1213" y="984"/>
                    </a:cubicBezTo>
                    <a:cubicBezTo>
                      <a:pt x="1310" y="984"/>
                      <a:pt x="1408" y="951"/>
                      <a:pt x="1488" y="883"/>
                    </a:cubicBezTo>
                    <a:cubicBezTo>
                      <a:pt x="1488" y="883"/>
                      <a:pt x="1581" y="494"/>
                      <a:pt x="1298" y="226"/>
                    </a:cubicBezTo>
                    <a:cubicBezTo>
                      <a:pt x="1089" y="26"/>
                      <a:pt x="866" y="0"/>
                      <a:pt x="766"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1111;p55">
                <a:extLst>
                  <a:ext uri="{FF2B5EF4-FFF2-40B4-BE49-F238E27FC236}">
                    <a16:creationId xmlns:a16="http://schemas.microsoft.com/office/drawing/2014/main" id="{7CF010FE-0FAC-F817-47E4-868BE1914B8B}"/>
                  </a:ext>
                </a:extLst>
              </p:cNvPr>
              <p:cNvSpPr/>
              <p:nvPr/>
            </p:nvSpPr>
            <p:spPr>
              <a:xfrm>
                <a:off x="2657000" y="792150"/>
                <a:ext cx="42550" cy="26175"/>
              </a:xfrm>
              <a:custGeom>
                <a:avLst/>
                <a:gdLst/>
                <a:ahLst/>
                <a:cxnLst/>
                <a:rect l="l" t="t" r="r" b="b"/>
                <a:pathLst>
                  <a:path w="1702" h="1047" extrusionOk="0">
                    <a:moveTo>
                      <a:pt x="610" y="1"/>
                    </a:moveTo>
                    <a:cubicBezTo>
                      <a:pt x="507" y="1"/>
                      <a:pt x="408" y="6"/>
                      <a:pt x="318" y="18"/>
                    </a:cubicBezTo>
                    <a:cubicBezTo>
                      <a:pt x="136" y="41"/>
                      <a:pt x="0" y="170"/>
                      <a:pt x="54" y="369"/>
                    </a:cubicBezTo>
                    <a:cubicBezTo>
                      <a:pt x="86" y="485"/>
                      <a:pt x="200" y="579"/>
                      <a:pt x="308" y="623"/>
                    </a:cubicBezTo>
                    <a:cubicBezTo>
                      <a:pt x="520" y="710"/>
                      <a:pt x="689" y="651"/>
                      <a:pt x="885" y="819"/>
                    </a:cubicBezTo>
                    <a:cubicBezTo>
                      <a:pt x="1033" y="946"/>
                      <a:pt x="1184" y="1047"/>
                      <a:pt x="1346" y="1047"/>
                    </a:cubicBezTo>
                    <a:cubicBezTo>
                      <a:pt x="1438" y="1047"/>
                      <a:pt x="1534" y="1015"/>
                      <a:pt x="1635" y="937"/>
                    </a:cubicBezTo>
                    <a:cubicBezTo>
                      <a:pt x="1701" y="887"/>
                      <a:pt x="1663" y="785"/>
                      <a:pt x="1597" y="785"/>
                    </a:cubicBezTo>
                    <a:cubicBezTo>
                      <a:pt x="1584" y="785"/>
                      <a:pt x="1569" y="789"/>
                      <a:pt x="1554" y="799"/>
                    </a:cubicBezTo>
                    <a:cubicBezTo>
                      <a:pt x="1471" y="854"/>
                      <a:pt x="1401" y="876"/>
                      <a:pt x="1337" y="876"/>
                    </a:cubicBezTo>
                    <a:cubicBezTo>
                      <a:pt x="1161" y="876"/>
                      <a:pt x="1039" y="705"/>
                      <a:pt x="860" y="594"/>
                    </a:cubicBezTo>
                    <a:cubicBezTo>
                      <a:pt x="727" y="511"/>
                      <a:pt x="98" y="498"/>
                      <a:pt x="203" y="248"/>
                    </a:cubicBezTo>
                    <a:cubicBezTo>
                      <a:pt x="247" y="142"/>
                      <a:pt x="400" y="121"/>
                      <a:pt x="578" y="121"/>
                    </a:cubicBezTo>
                    <a:cubicBezTo>
                      <a:pt x="700" y="121"/>
                      <a:pt x="833" y="131"/>
                      <a:pt x="951" y="131"/>
                    </a:cubicBezTo>
                    <a:cubicBezTo>
                      <a:pt x="1064" y="131"/>
                      <a:pt x="1163" y="122"/>
                      <a:pt x="1224" y="86"/>
                    </a:cubicBezTo>
                    <a:cubicBezTo>
                      <a:pt x="1234" y="80"/>
                      <a:pt x="1233" y="63"/>
                      <a:pt x="1221" y="61"/>
                    </a:cubicBezTo>
                    <a:cubicBezTo>
                      <a:pt x="1041" y="23"/>
                      <a:pt x="819" y="1"/>
                      <a:pt x="61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1112;p55">
                <a:extLst>
                  <a:ext uri="{FF2B5EF4-FFF2-40B4-BE49-F238E27FC236}">
                    <a16:creationId xmlns:a16="http://schemas.microsoft.com/office/drawing/2014/main" id="{91610845-A7BA-4A57-E1D1-93AE246CD19B}"/>
                  </a:ext>
                </a:extLst>
              </p:cNvPr>
              <p:cNvSpPr/>
              <p:nvPr/>
            </p:nvSpPr>
            <p:spPr>
              <a:xfrm rot="705258" flipH="1">
                <a:off x="2856056" y="339218"/>
                <a:ext cx="289108" cy="183043"/>
              </a:xfrm>
              <a:custGeom>
                <a:avLst/>
                <a:gdLst/>
                <a:ahLst/>
                <a:cxnLst/>
                <a:rect l="l" t="t" r="r" b="b"/>
                <a:pathLst>
                  <a:path w="10489" h="8219" extrusionOk="0">
                    <a:moveTo>
                      <a:pt x="4837" y="0"/>
                    </a:moveTo>
                    <a:cubicBezTo>
                      <a:pt x="3689" y="0"/>
                      <a:pt x="2634" y="377"/>
                      <a:pt x="1831" y="1172"/>
                    </a:cubicBezTo>
                    <a:cubicBezTo>
                      <a:pt x="673" y="2317"/>
                      <a:pt x="0" y="3785"/>
                      <a:pt x="43" y="5428"/>
                    </a:cubicBezTo>
                    <a:cubicBezTo>
                      <a:pt x="45" y="5501"/>
                      <a:pt x="108" y="5548"/>
                      <a:pt x="170" y="5548"/>
                    </a:cubicBezTo>
                    <a:cubicBezTo>
                      <a:pt x="208" y="5548"/>
                      <a:pt x="246" y="5530"/>
                      <a:pt x="268" y="5489"/>
                    </a:cubicBezTo>
                    <a:cubicBezTo>
                      <a:pt x="712" y="4688"/>
                      <a:pt x="1525" y="4304"/>
                      <a:pt x="2327" y="3943"/>
                    </a:cubicBezTo>
                    <a:cubicBezTo>
                      <a:pt x="3120" y="3584"/>
                      <a:pt x="3884" y="3195"/>
                      <a:pt x="4602" y="2701"/>
                    </a:cubicBezTo>
                    <a:cubicBezTo>
                      <a:pt x="5084" y="2369"/>
                      <a:pt x="5541" y="2002"/>
                      <a:pt x="5972" y="1605"/>
                    </a:cubicBezTo>
                    <a:cubicBezTo>
                      <a:pt x="6056" y="2070"/>
                      <a:pt x="6238" y="2538"/>
                      <a:pt x="6382" y="2970"/>
                    </a:cubicBezTo>
                    <a:cubicBezTo>
                      <a:pt x="6582" y="3569"/>
                      <a:pt x="6809" y="4159"/>
                      <a:pt x="7063" y="4738"/>
                    </a:cubicBezTo>
                    <a:cubicBezTo>
                      <a:pt x="7601" y="5964"/>
                      <a:pt x="8265" y="7130"/>
                      <a:pt x="9100" y="8179"/>
                    </a:cubicBezTo>
                    <a:cubicBezTo>
                      <a:pt x="9122" y="8207"/>
                      <a:pt x="9148" y="8218"/>
                      <a:pt x="9175" y="8218"/>
                    </a:cubicBezTo>
                    <a:cubicBezTo>
                      <a:pt x="9237" y="8218"/>
                      <a:pt x="9299" y="8156"/>
                      <a:pt x="9306" y="8094"/>
                    </a:cubicBezTo>
                    <a:cubicBezTo>
                      <a:pt x="9510" y="6399"/>
                      <a:pt x="10488" y="4635"/>
                      <a:pt x="9923" y="2919"/>
                    </a:cubicBezTo>
                    <a:cubicBezTo>
                      <a:pt x="9499" y="1858"/>
                      <a:pt x="7598" y="390"/>
                      <a:pt x="5796" y="84"/>
                    </a:cubicBezTo>
                    <a:cubicBezTo>
                      <a:pt x="5472" y="28"/>
                      <a:pt x="5151" y="0"/>
                      <a:pt x="4837" y="0"/>
                    </a:cubicBezTo>
                    <a:close/>
                  </a:path>
                </a:pathLst>
              </a:custGeom>
              <a:solidFill>
                <a:srgbClr val="322A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 name="Google Shape;1113;p55">
              <a:extLst>
                <a:ext uri="{FF2B5EF4-FFF2-40B4-BE49-F238E27FC236}">
                  <a16:creationId xmlns:a16="http://schemas.microsoft.com/office/drawing/2014/main" id="{2E1FC61F-4888-A469-8330-C8B9AD31AA2B}"/>
                </a:ext>
              </a:extLst>
            </p:cNvPr>
            <p:cNvSpPr/>
            <p:nvPr/>
          </p:nvSpPr>
          <p:spPr>
            <a:xfrm rot="244684" flipH="1">
              <a:off x="1979907" y="647489"/>
              <a:ext cx="932286" cy="1276413"/>
            </a:xfrm>
            <a:custGeom>
              <a:avLst/>
              <a:gdLst/>
              <a:ahLst/>
              <a:cxnLst/>
              <a:rect l="l" t="t" r="r" b="b"/>
              <a:pathLst>
                <a:path w="8208" h="11238" extrusionOk="0">
                  <a:moveTo>
                    <a:pt x="4150" y="0"/>
                  </a:moveTo>
                  <a:cubicBezTo>
                    <a:pt x="3740" y="0"/>
                    <a:pt x="3298" y="53"/>
                    <a:pt x="2923" y="78"/>
                  </a:cubicBezTo>
                  <a:cubicBezTo>
                    <a:pt x="1920" y="144"/>
                    <a:pt x="943" y="517"/>
                    <a:pt x="478" y="1466"/>
                  </a:cubicBezTo>
                  <a:cubicBezTo>
                    <a:pt x="12" y="2524"/>
                    <a:pt x="0" y="3427"/>
                    <a:pt x="90" y="4550"/>
                  </a:cubicBezTo>
                  <a:cubicBezTo>
                    <a:pt x="140" y="5187"/>
                    <a:pt x="191" y="5823"/>
                    <a:pt x="241" y="6460"/>
                  </a:cubicBezTo>
                  <a:cubicBezTo>
                    <a:pt x="282" y="6976"/>
                    <a:pt x="432" y="7505"/>
                    <a:pt x="580" y="8002"/>
                  </a:cubicBezTo>
                  <a:cubicBezTo>
                    <a:pt x="848" y="8898"/>
                    <a:pt x="1429" y="9369"/>
                    <a:pt x="2316" y="9619"/>
                  </a:cubicBezTo>
                  <a:cubicBezTo>
                    <a:pt x="2877" y="9777"/>
                    <a:pt x="3540" y="9837"/>
                    <a:pt x="4110" y="9877"/>
                  </a:cubicBezTo>
                  <a:cubicBezTo>
                    <a:pt x="4303" y="9891"/>
                    <a:pt x="4314" y="10020"/>
                    <a:pt x="4428" y="10158"/>
                  </a:cubicBezTo>
                  <a:cubicBezTo>
                    <a:pt x="4533" y="10287"/>
                    <a:pt x="4610" y="10452"/>
                    <a:pt x="4706" y="10589"/>
                  </a:cubicBezTo>
                  <a:cubicBezTo>
                    <a:pt x="4857" y="10806"/>
                    <a:pt x="5020" y="11012"/>
                    <a:pt x="5192" y="11212"/>
                  </a:cubicBezTo>
                  <a:cubicBezTo>
                    <a:pt x="5207" y="11230"/>
                    <a:pt x="5228" y="11238"/>
                    <a:pt x="5250" y="11238"/>
                  </a:cubicBezTo>
                  <a:cubicBezTo>
                    <a:pt x="5297" y="11238"/>
                    <a:pt x="5347" y="11201"/>
                    <a:pt x="5341" y="11150"/>
                  </a:cubicBezTo>
                  <a:cubicBezTo>
                    <a:pt x="5297" y="10729"/>
                    <a:pt x="5240" y="10310"/>
                    <a:pt x="5173" y="9892"/>
                  </a:cubicBezTo>
                  <a:cubicBezTo>
                    <a:pt x="5831" y="9805"/>
                    <a:pt x="6516" y="9681"/>
                    <a:pt x="7076" y="9305"/>
                  </a:cubicBezTo>
                  <a:cubicBezTo>
                    <a:pt x="7634" y="8930"/>
                    <a:pt x="7926" y="8344"/>
                    <a:pt x="8043" y="7695"/>
                  </a:cubicBezTo>
                  <a:cubicBezTo>
                    <a:pt x="8169" y="6987"/>
                    <a:pt x="8168" y="6244"/>
                    <a:pt x="8161" y="5528"/>
                  </a:cubicBezTo>
                  <a:cubicBezTo>
                    <a:pt x="8152" y="4742"/>
                    <a:pt x="8207" y="3959"/>
                    <a:pt x="8044" y="3190"/>
                  </a:cubicBezTo>
                  <a:cubicBezTo>
                    <a:pt x="7812" y="2090"/>
                    <a:pt x="7528" y="806"/>
                    <a:pt x="6352" y="375"/>
                  </a:cubicBezTo>
                  <a:cubicBezTo>
                    <a:pt x="5795" y="171"/>
                    <a:pt x="5178" y="106"/>
                    <a:pt x="4591" y="26"/>
                  </a:cubicBezTo>
                  <a:cubicBezTo>
                    <a:pt x="4452" y="8"/>
                    <a:pt x="4303" y="0"/>
                    <a:pt x="4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0E2A7B99-64C3-7B8A-5553-B796E26AFE86}"/>
              </a:ext>
            </a:extLst>
          </p:cNvPr>
          <p:cNvGrpSpPr/>
          <p:nvPr/>
        </p:nvGrpSpPr>
        <p:grpSpPr>
          <a:xfrm>
            <a:off x="1" y="0"/>
            <a:ext cx="12209781" cy="875030"/>
            <a:chOff x="0" y="0"/>
            <a:chExt cx="9157336" cy="656272"/>
          </a:xfrm>
        </p:grpSpPr>
        <p:sp>
          <p:nvSpPr>
            <p:cNvPr id="664" name="Freeform 3">
              <a:extLst>
                <a:ext uri="{FF2B5EF4-FFF2-40B4-BE49-F238E27FC236}">
                  <a16:creationId xmlns:a16="http://schemas.microsoft.com/office/drawing/2014/main" id="{1E5A7344-4F21-A97C-6065-08841882D7B4}"/>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5" name="Rectangle 2">
              <a:extLst>
                <a:ext uri="{FF2B5EF4-FFF2-40B4-BE49-F238E27FC236}">
                  <a16:creationId xmlns:a16="http://schemas.microsoft.com/office/drawing/2014/main" id="{7D00EC62-D400-43E8-C667-72C551BFBBDC}"/>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6" name="Freeform 3">
              <a:extLst>
                <a:ext uri="{FF2B5EF4-FFF2-40B4-BE49-F238E27FC236}">
                  <a16:creationId xmlns:a16="http://schemas.microsoft.com/office/drawing/2014/main" id="{61F49D69-79F2-2EA4-B890-3DE0E1666993}"/>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67" name="Group 666">
              <a:extLst>
                <a:ext uri="{FF2B5EF4-FFF2-40B4-BE49-F238E27FC236}">
                  <a16:creationId xmlns:a16="http://schemas.microsoft.com/office/drawing/2014/main" id="{09140D38-308D-2696-DA32-25861B3D9CF5}"/>
                </a:ext>
              </a:extLst>
            </p:cNvPr>
            <p:cNvGrpSpPr/>
            <p:nvPr/>
          </p:nvGrpSpPr>
          <p:grpSpPr>
            <a:xfrm>
              <a:off x="1206398" y="39923"/>
              <a:ext cx="404209" cy="616059"/>
              <a:chOff x="908603" y="80216"/>
              <a:chExt cx="538945" cy="676514"/>
            </a:xfrm>
          </p:grpSpPr>
          <p:sp>
            <p:nvSpPr>
              <p:cNvPr id="672" name="Freeform 4">
                <a:extLst>
                  <a:ext uri="{FF2B5EF4-FFF2-40B4-BE49-F238E27FC236}">
                    <a16:creationId xmlns:a16="http://schemas.microsoft.com/office/drawing/2014/main" id="{B13CA70B-3673-2EAD-858A-F83F22CF624D}"/>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73" name="Freeform 5">
                <a:extLst>
                  <a:ext uri="{FF2B5EF4-FFF2-40B4-BE49-F238E27FC236}">
                    <a16:creationId xmlns:a16="http://schemas.microsoft.com/office/drawing/2014/main" id="{E44D8251-84EC-B548-950E-8FA1C00DC584}"/>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68" name="Freeform 6">
              <a:extLst>
                <a:ext uri="{FF2B5EF4-FFF2-40B4-BE49-F238E27FC236}">
                  <a16:creationId xmlns:a16="http://schemas.microsoft.com/office/drawing/2014/main" id="{F335F767-1DB4-3A9B-A826-BDAF3C3786F4}"/>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9" name="Rectangle 668">
              <a:extLst>
                <a:ext uri="{FF2B5EF4-FFF2-40B4-BE49-F238E27FC236}">
                  <a16:creationId xmlns:a16="http://schemas.microsoft.com/office/drawing/2014/main" id="{93BD3B46-FEAC-2112-0BA4-4E31EBC7FCB1}"/>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70" name="Rounded Rectangle 55">
              <a:extLst>
                <a:ext uri="{FF2B5EF4-FFF2-40B4-BE49-F238E27FC236}">
                  <a16:creationId xmlns:a16="http://schemas.microsoft.com/office/drawing/2014/main" id="{C1024FD2-6A4C-5653-C8BD-1FFA5DA46F81}"/>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71" name="Rectangle 670">
              <a:extLst>
                <a:ext uri="{FF2B5EF4-FFF2-40B4-BE49-F238E27FC236}">
                  <a16:creationId xmlns:a16="http://schemas.microsoft.com/office/drawing/2014/main" id="{75C25956-0EAB-DFC5-1A66-31F1E382B690}"/>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706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plus(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324400" y="1136495"/>
            <a:ext cx="10288000" cy="832800"/>
          </a:xfrm>
          <a:prstGeom prst="rect">
            <a:avLst/>
          </a:prstGeom>
        </p:spPr>
        <p:txBody>
          <a:bodyPr spcFirstLastPara="1" wrap="square" lIns="121900" tIns="121900" rIns="121900" bIns="121900" anchor="t" anchorCtr="0">
            <a:noAutofit/>
          </a:bodyPr>
          <a:lstStyle/>
          <a:p>
            <a:r>
              <a:rPr lang="en" sz="4267" dirty="0">
                <a:latin typeface="Times New Roman" panose="02020603050405020304" pitchFamily="18" charset="0"/>
                <a:cs typeface="Times New Roman" panose="02020603050405020304" pitchFamily="18" charset="0"/>
              </a:rPr>
              <a:t>Hoạt động khởi động</a:t>
            </a:r>
            <a:endParaRPr sz="4267" dirty="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10733200" y="396389"/>
            <a:ext cx="954800" cy="8340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5" name="Google Shape;705;p40"/>
          <p:cNvSpPr/>
          <p:nvPr/>
        </p:nvSpPr>
        <p:spPr>
          <a:xfrm>
            <a:off x="7691933" y="1595256"/>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0"/>
          <p:cNvSpPr/>
          <p:nvPr/>
        </p:nvSpPr>
        <p:spPr>
          <a:xfrm>
            <a:off x="4172867" y="4147823"/>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0"/>
          <p:cNvSpPr/>
          <p:nvPr/>
        </p:nvSpPr>
        <p:spPr>
          <a:xfrm>
            <a:off x="7691933" y="4693423"/>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121528" y="276166"/>
            <a:ext cx="1746005" cy="1234031"/>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组合 5">
            <a:extLst>
              <a:ext uri="{FF2B5EF4-FFF2-40B4-BE49-F238E27FC236}">
                <a16:creationId xmlns:a16="http://schemas.microsoft.com/office/drawing/2014/main" id="{0BECC36B-B158-1365-5E75-F2A17CE4EB44}"/>
              </a:ext>
            </a:extLst>
          </p:cNvPr>
          <p:cNvGrpSpPr>
            <a:grpSpLocks/>
          </p:cNvGrpSpPr>
          <p:nvPr/>
        </p:nvGrpSpPr>
        <p:grpSpPr bwMode="auto">
          <a:xfrm>
            <a:off x="2329998" y="1167521"/>
            <a:ext cx="7429709" cy="4936781"/>
            <a:chOff x="1980" y="2099"/>
            <a:chExt cx="8641" cy="6853"/>
          </a:xfrm>
        </p:grpSpPr>
        <p:pic>
          <p:nvPicPr>
            <p:cNvPr id="4" name="图片 3">
              <a:extLst>
                <a:ext uri="{FF2B5EF4-FFF2-40B4-BE49-F238E27FC236}">
                  <a16:creationId xmlns:a16="http://schemas.microsoft.com/office/drawing/2014/main" id="{B707C950-C517-69EF-C9D0-57585DE08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 y="2099"/>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784C12C0-433D-F202-7FD9-4E89455F2516}"/>
                </a:ext>
              </a:extLst>
            </p:cNvPr>
            <p:cNvSpPr txBox="1"/>
            <p:nvPr/>
          </p:nvSpPr>
          <p:spPr>
            <a:xfrm>
              <a:off x="2724" y="3717"/>
              <a:ext cx="7090" cy="371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259080" indent="457200" algn="just"/>
              <a:r>
                <a:rPr lang="vi-VN" sz="2400" dirty="0">
                  <a:solidFill>
                    <a:srgbClr val="0000FF"/>
                  </a:solidFill>
                  <a:effectLst/>
                  <a:latin typeface="Times New Roman" panose="02020603050405020304" pitchFamily="18" charset="0"/>
                  <a:ea typeface="Times New Roman" panose="02020603050405020304" pitchFamily="18" charset="0"/>
                </a:rPr>
                <a:t>– Nhiệm vụ nói: Thuyết trình về một vấn đề liên quan đến cơ hội và thách thức đối với đất nước. </a:t>
              </a:r>
              <a:endParaRPr lang="en-US" sz="2400" dirty="0">
                <a:solidFill>
                  <a:srgbClr val="0000FF"/>
                </a:solidFill>
                <a:effectLst/>
                <a:latin typeface="Times New Roman" panose="02020603050405020304" pitchFamily="18" charset="0"/>
                <a:ea typeface="Times New Roman" panose="02020603050405020304" pitchFamily="18" charset="0"/>
              </a:endParaRPr>
            </a:p>
            <a:p>
              <a:pPr marR="259080" indent="457200" algn="just"/>
              <a:r>
                <a:rPr lang="vi-VN" sz="2400" dirty="0">
                  <a:solidFill>
                    <a:srgbClr val="0000FF"/>
                  </a:solidFill>
                  <a:effectLst/>
                  <a:latin typeface="Times New Roman" panose="02020603050405020304" pitchFamily="18" charset="0"/>
                  <a:ea typeface="Times New Roman" panose="02020603050405020304" pitchFamily="18" charset="0"/>
                </a:rPr>
                <a:t>– Nhiệm vụ nghe: Nghe, nắm bắt được nội dung và quan điểm của bài thuyết trình; nhận xét, đánh giá được nội dung và cách thức thuyết trình.</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pSp>
      <p:grpSp>
        <p:nvGrpSpPr>
          <p:cNvPr id="6" name="Google Shape;1049;p55">
            <a:extLst>
              <a:ext uri="{FF2B5EF4-FFF2-40B4-BE49-F238E27FC236}">
                <a16:creationId xmlns:a16="http://schemas.microsoft.com/office/drawing/2014/main" id="{1A67E59C-565E-26BC-9EE3-703739D349B9}"/>
              </a:ext>
            </a:extLst>
          </p:cNvPr>
          <p:cNvGrpSpPr/>
          <p:nvPr/>
        </p:nvGrpSpPr>
        <p:grpSpPr>
          <a:xfrm>
            <a:off x="9553634" y="2995058"/>
            <a:ext cx="2200061" cy="3858823"/>
            <a:chOff x="5630381" y="599408"/>
            <a:chExt cx="2561264" cy="4004517"/>
          </a:xfrm>
        </p:grpSpPr>
        <p:sp>
          <p:nvSpPr>
            <p:cNvPr id="7" name="Google Shape;1050;p55">
              <a:extLst>
                <a:ext uri="{FF2B5EF4-FFF2-40B4-BE49-F238E27FC236}">
                  <a16:creationId xmlns:a16="http://schemas.microsoft.com/office/drawing/2014/main" id="{786D106F-8ABC-3707-88B7-0937BA98DCCA}"/>
                </a:ext>
              </a:extLst>
            </p:cNvPr>
            <p:cNvSpPr/>
            <p:nvPr/>
          </p:nvSpPr>
          <p:spPr>
            <a:xfrm flipH="1">
              <a:off x="6559650" y="4291025"/>
              <a:ext cx="1460400" cy="312900"/>
            </a:xfrm>
            <a:prstGeom prst="ellipse">
              <a:avLst/>
            </a:prstGeom>
            <a:solidFill>
              <a:srgbClr val="252525">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1051;p55">
              <a:extLst>
                <a:ext uri="{FF2B5EF4-FFF2-40B4-BE49-F238E27FC236}">
                  <a16:creationId xmlns:a16="http://schemas.microsoft.com/office/drawing/2014/main" id="{63C9EB3B-7FAE-1E1F-31A0-F54170492680}"/>
                </a:ext>
              </a:extLst>
            </p:cNvPr>
            <p:cNvGrpSpPr/>
            <p:nvPr/>
          </p:nvGrpSpPr>
          <p:grpSpPr>
            <a:xfrm>
              <a:off x="6388185" y="1307782"/>
              <a:ext cx="1803461" cy="3192707"/>
              <a:chOff x="4515725" y="357450"/>
              <a:chExt cx="533900" cy="945175"/>
            </a:xfrm>
          </p:grpSpPr>
          <p:sp>
            <p:nvSpPr>
              <p:cNvPr id="10" name="Google Shape;1052;p55">
                <a:extLst>
                  <a:ext uri="{FF2B5EF4-FFF2-40B4-BE49-F238E27FC236}">
                    <a16:creationId xmlns:a16="http://schemas.microsoft.com/office/drawing/2014/main" id="{EBD142F4-A556-31A2-D025-303163820735}"/>
                  </a:ext>
                </a:extLst>
              </p:cNvPr>
              <p:cNvSpPr/>
              <p:nvPr/>
            </p:nvSpPr>
            <p:spPr>
              <a:xfrm>
                <a:off x="4515725" y="431525"/>
                <a:ext cx="244575" cy="346500"/>
              </a:xfrm>
              <a:custGeom>
                <a:avLst/>
                <a:gdLst/>
                <a:ahLst/>
                <a:cxnLst/>
                <a:rect l="l" t="t" r="r" b="b"/>
                <a:pathLst>
                  <a:path w="9783" h="13860" extrusionOk="0">
                    <a:moveTo>
                      <a:pt x="2705" y="8055"/>
                    </a:moveTo>
                    <a:lnTo>
                      <a:pt x="2705" y="8055"/>
                    </a:lnTo>
                    <a:cubicBezTo>
                      <a:pt x="2722" y="8089"/>
                      <a:pt x="2723" y="8121"/>
                      <a:pt x="2688" y="8144"/>
                    </a:cubicBezTo>
                    <a:cubicBezTo>
                      <a:pt x="2691" y="8141"/>
                      <a:pt x="2698" y="8106"/>
                      <a:pt x="2705" y="8055"/>
                    </a:cubicBezTo>
                    <a:close/>
                    <a:moveTo>
                      <a:pt x="2570" y="0"/>
                    </a:moveTo>
                    <a:cubicBezTo>
                      <a:pt x="2409" y="0"/>
                      <a:pt x="2247" y="40"/>
                      <a:pt x="2110" y="117"/>
                    </a:cubicBezTo>
                    <a:cubicBezTo>
                      <a:pt x="1345" y="544"/>
                      <a:pt x="1245" y="1504"/>
                      <a:pt x="1084" y="2285"/>
                    </a:cubicBezTo>
                    <a:cubicBezTo>
                      <a:pt x="921" y="3083"/>
                      <a:pt x="789" y="3890"/>
                      <a:pt x="648" y="4693"/>
                    </a:cubicBezTo>
                    <a:cubicBezTo>
                      <a:pt x="507" y="5497"/>
                      <a:pt x="365" y="6300"/>
                      <a:pt x="223" y="7104"/>
                    </a:cubicBezTo>
                    <a:cubicBezTo>
                      <a:pt x="62" y="8024"/>
                      <a:pt x="1" y="8798"/>
                      <a:pt x="628" y="9570"/>
                    </a:cubicBezTo>
                    <a:cubicBezTo>
                      <a:pt x="1485" y="10622"/>
                      <a:pt x="2684" y="11487"/>
                      <a:pt x="3846" y="12171"/>
                    </a:cubicBezTo>
                    <a:cubicBezTo>
                      <a:pt x="4444" y="12524"/>
                      <a:pt x="5065" y="12831"/>
                      <a:pt x="5702" y="13105"/>
                    </a:cubicBezTo>
                    <a:cubicBezTo>
                      <a:pt x="6462" y="13431"/>
                      <a:pt x="7231" y="13783"/>
                      <a:pt x="8062" y="13855"/>
                    </a:cubicBezTo>
                    <a:cubicBezTo>
                      <a:pt x="8100" y="13858"/>
                      <a:pt x="8138" y="13860"/>
                      <a:pt x="8175" y="13860"/>
                    </a:cubicBezTo>
                    <a:cubicBezTo>
                      <a:pt x="9433" y="13860"/>
                      <a:pt x="9783" y="11990"/>
                      <a:pt x="8731" y="11385"/>
                    </a:cubicBezTo>
                    <a:cubicBezTo>
                      <a:pt x="8179" y="11066"/>
                      <a:pt x="7527" y="10922"/>
                      <a:pt x="6938" y="10683"/>
                    </a:cubicBezTo>
                    <a:cubicBezTo>
                      <a:pt x="6436" y="10479"/>
                      <a:pt x="5946" y="10238"/>
                      <a:pt x="5473" y="9978"/>
                    </a:cubicBezTo>
                    <a:cubicBezTo>
                      <a:pt x="4953" y="9692"/>
                      <a:pt x="4451" y="9378"/>
                      <a:pt x="3968" y="9035"/>
                    </a:cubicBezTo>
                    <a:cubicBezTo>
                      <a:pt x="3739" y="8873"/>
                      <a:pt x="3522" y="8698"/>
                      <a:pt x="3310" y="8515"/>
                    </a:cubicBezTo>
                    <a:cubicBezTo>
                      <a:pt x="3153" y="8378"/>
                      <a:pt x="2913" y="8053"/>
                      <a:pt x="2721" y="7941"/>
                    </a:cubicBezTo>
                    <a:lnTo>
                      <a:pt x="2721" y="7941"/>
                    </a:lnTo>
                    <a:cubicBezTo>
                      <a:pt x="2737" y="7818"/>
                      <a:pt x="2752" y="7684"/>
                      <a:pt x="2752" y="7681"/>
                    </a:cubicBezTo>
                    <a:lnTo>
                      <a:pt x="2752" y="7681"/>
                    </a:lnTo>
                    <a:cubicBezTo>
                      <a:pt x="2806" y="7335"/>
                      <a:pt x="2858" y="6989"/>
                      <a:pt x="2912" y="6641"/>
                    </a:cubicBezTo>
                    <a:cubicBezTo>
                      <a:pt x="3018" y="5948"/>
                      <a:pt x="3125" y="5255"/>
                      <a:pt x="3231" y="4562"/>
                    </a:cubicBezTo>
                    <a:cubicBezTo>
                      <a:pt x="3341" y="3836"/>
                      <a:pt x="3449" y="3111"/>
                      <a:pt x="3539" y="2382"/>
                    </a:cubicBezTo>
                    <a:cubicBezTo>
                      <a:pt x="3635" y="1621"/>
                      <a:pt x="3743" y="869"/>
                      <a:pt x="3189" y="256"/>
                    </a:cubicBezTo>
                    <a:cubicBezTo>
                      <a:pt x="3032" y="82"/>
                      <a:pt x="2802" y="0"/>
                      <a:pt x="2570" y="0"/>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53;p55">
                <a:extLst>
                  <a:ext uri="{FF2B5EF4-FFF2-40B4-BE49-F238E27FC236}">
                    <a16:creationId xmlns:a16="http://schemas.microsoft.com/office/drawing/2014/main" id="{D0A5AFED-B082-359E-6A24-671662A2C5E4}"/>
                  </a:ext>
                </a:extLst>
              </p:cNvPr>
              <p:cNvSpPr/>
              <p:nvPr/>
            </p:nvSpPr>
            <p:spPr>
              <a:xfrm>
                <a:off x="4800075" y="425650"/>
                <a:ext cx="249550" cy="352300"/>
              </a:xfrm>
              <a:custGeom>
                <a:avLst/>
                <a:gdLst/>
                <a:ahLst/>
                <a:cxnLst/>
                <a:rect l="l" t="t" r="r" b="b"/>
                <a:pathLst>
                  <a:path w="9982" h="14092" extrusionOk="0">
                    <a:moveTo>
                      <a:pt x="7323" y="8046"/>
                    </a:moveTo>
                    <a:cubicBezTo>
                      <a:pt x="7331" y="8103"/>
                      <a:pt x="7333" y="8146"/>
                      <a:pt x="7319" y="8146"/>
                    </a:cubicBezTo>
                    <a:cubicBezTo>
                      <a:pt x="7318" y="8146"/>
                      <a:pt x="7317" y="8146"/>
                      <a:pt x="7315" y="8145"/>
                    </a:cubicBezTo>
                    <a:cubicBezTo>
                      <a:pt x="7291" y="8135"/>
                      <a:pt x="7302" y="8093"/>
                      <a:pt x="7323" y="8046"/>
                    </a:cubicBezTo>
                    <a:close/>
                    <a:moveTo>
                      <a:pt x="7440" y="1"/>
                    </a:moveTo>
                    <a:cubicBezTo>
                      <a:pt x="7207" y="1"/>
                      <a:pt x="6972" y="82"/>
                      <a:pt x="6820" y="256"/>
                    </a:cubicBezTo>
                    <a:cubicBezTo>
                      <a:pt x="6274" y="880"/>
                      <a:pt x="6374" y="1616"/>
                      <a:pt x="6470" y="2383"/>
                    </a:cubicBezTo>
                    <a:cubicBezTo>
                      <a:pt x="6563" y="3111"/>
                      <a:pt x="6668" y="3836"/>
                      <a:pt x="6778" y="4563"/>
                    </a:cubicBezTo>
                    <a:cubicBezTo>
                      <a:pt x="6891" y="5294"/>
                      <a:pt x="7003" y="6026"/>
                      <a:pt x="7116" y="6757"/>
                    </a:cubicBezTo>
                    <a:cubicBezTo>
                      <a:pt x="7169" y="7103"/>
                      <a:pt x="7222" y="7450"/>
                      <a:pt x="7276" y="7797"/>
                    </a:cubicBezTo>
                    <a:cubicBezTo>
                      <a:pt x="7279" y="7821"/>
                      <a:pt x="7294" y="7886"/>
                      <a:pt x="7307" y="7954"/>
                    </a:cubicBezTo>
                    <a:lnTo>
                      <a:pt x="7307" y="7954"/>
                    </a:lnTo>
                    <a:cubicBezTo>
                      <a:pt x="7281" y="7978"/>
                      <a:pt x="7249" y="8009"/>
                      <a:pt x="7208" y="8049"/>
                    </a:cubicBezTo>
                    <a:cubicBezTo>
                      <a:pt x="6381" y="8862"/>
                      <a:pt x="5425" y="9523"/>
                      <a:pt x="4420" y="10095"/>
                    </a:cubicBezTo>
                    <a:cubicBezTo>
                      <a:pt x="3901" y="10392"/>
                      <a:pt x="3367" y="10666"/>
                      <a:pt x="2820" y="10904"/>
                    </a:cubicBezTo>
                    <a:cubicBezTo>
                      <a:pt x="2237" y="11156"/>
                      <a:pt x="1578" y="11295"/>
                      <a:pt x="1036" y="11626"/>
                    </a:cubicBezTo>
                    <a:cubicBezTo>
                      <a:pt x="1" y="12258"/>
                      <a:pt x="326" y="14092"/>
                      <a:pt x="1610" y="14092"/>
                    </a:cubicBezTo>
                    <a:cubicBezTo>
                      <a:pt x="1641" y="14092"/>
                      <a:pt x="1671" y="14091"/>
                      <a:pt x="1703" y="14089"/>
                    </a:cubicBezTo>
                    <a:cubicBezTo>
                      <a:pt x="2518" y="14034"/>
                      <a:pt x="3278" y="13667"/>
                      <a:pt x="4017" y="13341"/>
                    </a:cubicBezTo>
                    <a:cubicBezTo>
                      <a:pt x="4656" y="13061"/>
                      <a:pt x="5275" y="12741"/>
                      <a:pt x="5875" y="12386"/>
                    </a:cubicBezTo>
                    <a:cubicBezTo>
                      <a:pt x="7089" y="11666"/>
                      <a:pt x="8327" y="10779"/>
                      <a:pt x="9264" y="9713"/>
                    </a:cubicBezTo>
                    <a:cubicBezTo>
                      <a:pt x="9906" y="8982"/>
                      <a:pt x="9981" y="8258"/>
                      <a:pt x="9824" y="7336"/>
                    </a:cubicBezTo>
                    <a:cubicBezTo>
                      <a:pt x="9687" y="6531"/>
                      <a:pt x="9542" y="5727"/>
                      <a:pt x="9400" y="4923"/>
                    </a:cubicBezTo>
                    <a:cubicBezTo>
                      <a:pt x="9252" y="4082"/>
                      <a:pt x="9115" y="3238"/>
                      <a:pt x="8946" y="2399"/>
                    </a:cubicBezTo>
                    <a:cubicBezTo>
                      <a:pt x="8782" y="1584"/>
                      <a:pt x="8689" y="573"/>
                      <a:pt x="7899" y="117"/>
                    </a:cubicBezTo>
                    <a:cubicBezTo>
                      <a:pt x="7766" y="41"/>
                      <a:pt x="7603" y="1"/>
                      <a:pt x="7440"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54;p55">
                <a:extLst>
                  <a:ext uri="{FF2B5EF4-FFF2-40B4-BE49-F238E27FC236}">
                    <a16:creationId xmlns:a16="http://schemas.microsoft.com/office/drawing/2014/main" id="{AC32860A-8DE8-5811-B754-1E6750662D02}"/>
                  </a:ext>
                </a:extLst>
              </p:cNvPr>
              <p:cNvSpPr/>
              <p:nvPr/>
            </p:nvSpPr>
            <p:spPr>
              <a:xfrm>
                <a:off x="4622750" y="357450"/>
                <a:ext cx="331225" cy="328725"/>
              </a:xfrm>
              <a:custGeom>
                <a:avLst/>
                <a:gdLst/>
                <a:ahLst/>
                <a:cxnLst/>
                <a:rect l="l" t="t" r="r" b="b"/>
                <a:pathLst>
                  <a:path w="13249" h="13149" extrusionOk="0">
                    <a:moveTo>
                      <a:pt x="6689" y="0"/>
                    </a:moveTo>
                    <a:cubicBezTo>
                      <a:pt x="5853" y="0"/>
                      <a:pt x="5017" y="108"/>
                      <a:pt x="4216" y="347"/>
                    </a:cubicBezTo>
                    <a:cubicBezTo>
                      <a:pt x="2960" y="722"/>
                      <a:pt x="1894" y="1396"/>
                      <a:pt x="1183" y="2514"/>
                    </a:cubicBezTo>
                    <a:cubicBezTo>
                      <a:pt x="408" y="3733"/>
                      <a:pt x="91" y="5113"/>
                      <a:pt x="59" y="6544"/>
                    </a:cubicBezTo>
                    <a:cubicBezTo>
                      <a:pt x="1" y="9188"/>
                      <a:pt x="1224" y="11929"/>
                      <a:pt x="3891" y="12784"/>
                    </a:cubicBezTo>
                    <a:cubicBezTo>
                      <a:pt x="4645" y="13026"/>
                      <a:pt x="5466" y="13148"/>
                      <a:pt x="6298" y="13148"/>
                    </a:cubicBezTo>
                    <a:cubicBezTo>
                      <a:pt x="8381" y="13148"/>
                      <a:pt x="10527" y="12379"/>
                      <a:pt x="11832" y="10781"/>
                    </a:cubicBezTo>
                    <a:cubicBezTo>
                      <a:pt x="12769" y="9634"/>
                      <a:pt x="13021" y="8104"/>
                      <a:pt x="13128" y="6667"/>
                    </a:cubicBezTo>
                    <a:cubicBezTo>
                      <a:pt x="13249" y="5054"/>
                      <a:pt x="13000" y="3419"/>
                      <a:pt x="12088" y="2053"/>
                    </a:cubicBezTo>
                    <a:cubicBezTo>
                      <a:pt x="11275" y="950"/>
                      <a:pt x="9935" y="430"/>
                      <a:pt x="8628" y="185"/>
                    </a:cubicBezTo>
                    <a:cubicBezTo>
                      <a:pt x="7992" y="65"/>
                      <a:pt x="7340" y="0"/>
                      <a:pt x="6689" y="0"/>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55;p55">
                <a:extLst>
                  <a:ext uri="{FF2B5EF4-FFF2-40B4-BE49-F238E27FC236}">
                    <a16:creationId xmlns:a16="http://schemas.microsoft.com/office/drawing/2014/main" id="{D093957B-9FA3-3B1C-5548-3308F2FEE008}"/>
                  </a:ext>
                </a:extLst>
              </p:cNvPr>
              <p:cNvSpPr/>
              <p:nvPr/>
            </p:nvSpPr>
            <p:spPr>
              <a:xfrm>
                <a:off x="4617650" y="424450"/>
                <a:ext cx="307550" cy="217325"/>
              </a:xfrm>
              <a:custGeom>
                <a:avLst/>
                <a:gdLst/>
                <a:ahLst/>
                <a:cxnLst/>
                <a:rect l="l" t="t" r="r" b="b"/>
                <a:pathLst>
                  <a:path w="12302" h="8693" extrusionOk="0">
                    <a:moveTo>
                      <a:pt x="6545" y="0"/>
                    </a:moveTo>
                    <a:cubicBezTo>
                      <a:pt x="6054" y="0"/>
                      <a:pt x="5543" y="62"/>
                      <a:pt x="5005" y="191"/>
                    </a:cubicBezTo>
                    <a:cubicBezTo>
                      <a:pt x="3016" y="671"/>
                      <a:pt x="2055" y="1256"/>
                      <a:pt x="1288" y="2289"/>
                    </a:cubicBezTo>
                    <a:cubicBezTo>
                      <a:pt x="462" y="3402"/>
                      <a:pt x="0" y="4861"/>
                      <a:pt x="463" y="6168"/>
                    </a:cubicBezTo>
                    <a:cubicBezTo>
                      <a:pt x="776" y="7049"/>
                      <a:pt x="1413" y="7724"/>
                      <a:pt x="2266" y="8110"/>
                    </a:cubicBezTo>
                    <a:cubicBezTo>
                      <a:pt x="3117" y="8497"/>
                      <a:pt x="4064" y="8623"/>
                      <a:pt x="4998" y="8671"/>
                    </a:cubicBezTo>
                    <a:cubicBezTo>
                      <a:pt x="5291" y="8685"/>
                      <a:pt x="5584" y="8693"/>
                      <a:pt x="5877" y="8693"/>
                    </a:cubicBezTo>
                    <a:cubicBezTo>
                      <a:pt x="6579" y="8693"/>
                      <a:pt x="7281" y="8650"/>
                      <a:pt x="7978" y="8565"/>
                    </a:cubicBezTo>
                    <a:cubicBezTo>
                      <a:pt x="8930" y="8449"/>
                      <a:pt x="9900" y="8243"/>
                      <a:pt x="10688" y="7699"/>
                    </a:cubicBezTo>
                    <a:cubicBezTo>
                      <a:pt x="11402" y="7206"/>
                      <a:pt x="11929" y="6441"/>
                      <a:pt x="12116" y="5593"/>
                    </a:cubicBezTo>
                    <a:cubicBezTo>
                      <a:pt x="12301" y="4744"/>
                      <a:pt x="12142" y="3821"/>
                      <a:pt x="11663" y="3096"/>
                    </a:cubicBezTo>
                    <a:cubicBezTo>
                      <a:pt x="11267" y="2494"/>
                      <a:pt x="10729" y="1651"/>
                      <a:pt x="10140" y="1233"/>
                    </a:cubicBezTo>
                    <a:cubicBezTo>
                      <a:pt x="9038" y="450"/>
                      <a:pt x="7869" y="0"/>
                      <a:pt x="6545" y="0"/>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56;p55">
                <a:extLst>
                  <a:ext uri="{FF2B5EF4-FFF2-40B4-BE49-F238E27FC236}">
                    <a16:creationId xmlns:a16="http://schemas.microsoft.com/office/drawing/2014/main" id="{39B965F6-3225-DC7B-5600-1ECD9222EDEB}"/>
                  </a:ext>
                </a:extLst>
              </p:cNvPr>
              <p:cNvSpPr/>
              <p:nvPr/>
            </p:nvSpPr>
            <p:spPr>
              <a:xfrm>
                <a:off x="4646550" y="1259500"/>
                <a:ext cx="81575" cy="43125"/>
              </a:xfrm>
              <a:custGeom>
                <a:avLst/>
                <a:gdLst/>
                <a:ahLst/>
                <a:cxnLst/>
                <a:rect l="l" t="t" r="r" b="b"/>
                <a:pathLst>
                  <a:path w="3263" h="1725" extrusionOk="0">
                    <a:moveTo>
                      <a:pt x="1305" y="1"/>
                    </a:moveTo>
                    <a:cubicBezTo>
                      <a:pt x="1305" y="1"/>
                      <a:pt x="1332" y="707"/>
                      <a:pt x="1284" y="734"/>
                    </a:cubicBezTo>
                    <a:cubicBezTo>
                      <a:pt x="1243" y="757"/>
                      <a:pt x="886" y="848"/>
                      <a:pt x="551" y="922"/>
                    </a:cubicBezTo>
                    <a:cubicBezTo>
                      <a:pt x="222" y="995"/>
                      <a:pt x="160" y="1066"/>
                      <a:pt x="80" y="1168"/>
                    </a:cubicBezTo>
                    <a:cubicBezTo>
                      <a:pt x="0" y="1269"/>
                      <a:pt x="14" y="1422"/>
                      <a:pt x="85" y="1531"/>
                    </a:cubicBezTo>
                    <a:cubicBezTo>
                      <a:pt x="154" y="1640"/>
                      <a:pt x="278" y="1687"/>
                      <a:pt x="454" y="1700"/>
                    </a:cubicBezTo>
                    <a:cubicBezTo>
                      <a:pt x="668" y="1716"/>
                      <a:pt x="1209" y="1725"/>
                      <a:pt x="1678" y="1725"/>
                    </a:cubicBezTo>
                    <a:cubicBezTo>
                      <a:pt x="2190" y="1724"/>
                      <a:pt x="2561" y="1722"/>
                      <a:pt x="3071" y="1676"/>
                    </a:cubicBezTo>
                    <a:cubicBezTo>
                      <a:pt x="3116" y="1672"/>
                      <a:pt x="3165" y="1665"/>
                      <a:pt x="3195" y="1631"/>
                    </a:cubicBezTo>
                    <a:cubicBezTo>
                      <a:pt x="3221" y="1599"/>
                      <a:pt x="3221" y="1512"/>
                      <a:pt x="3221" y="1512"/>
                    </a:cubicBezTo>
                    <a:lnTo>
                      <a:pt x="3262" y="57"/>
                    </a:lnTo>
                    <a:lnTo>
                      <a:pt x="130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57;p55">
                <a:extLst>
                  <a:ext uri="{FF2B5EF4-FFF2-40B4-BE49-F238E27FC236}">
                    <a16:creationId xmlns:a16="http://schemas.microsoft.com/office/drawing/2014/main" id="{EF4C7C48-EE38-6D19-8589-2103E660AC07}"/>
                  </a:ext>
                </a:extLst>
              </p:cNvPr>
              <p:cNvSpPr/>
              <p:nvPr/>
            </p:nvSpPr>
            <p:spPr>
              <a:xfrm>
                <a:off x="4881950" y="1239700"/>
                <a:ext cx="78775" cy="62550"/>
              </a:xfrm>
              <a:custGeom>
                <a:avLst/>
                <a:gdLst/>
                <a:ahLst/>
                <a:cxnLst/>
                <a:rect l="l" t="t" r="r" b="b"/>
                <a:pathLst>
                  <a:path w="3151" h="2502" extrusionOk="0">
                    <a:moveTo>
                      <a:pt x="2685" y="1"/>
                    </a:moveTo>
                    <a:lnTo>
                      <a:pt x="817" y="588"/>
                    </a:lnTo>
                    <a:cubicBezTo>
                      <a:pt x="817" y="588"/>
                      <a:pt x="1075" y="1246"/>
                      <a:pt x="1038" y="1288"/>
                    </a:cubicBezTo>
                    <a:cubicBezTo>
                      <a:pt x="1008" y="1323"/>
                      <a:pt x="699" y="1526"/>
                      <a:pt x="408" y="1706"/>
                    </a:cubicBezTo>
                    <a:cubicBezTo>
                      <a:pt x="121" y="1883"/>
                      <a:pt x="85" y="1970"/>
                      <a:pt x="43" y="2092"/>
                    </a:cubicBezTo>
                    <a:cubicBezTo>
                      <a:pt x="1" y="2214"/>
                      <a:pt x="64" y="2355"/>
                      <a:pt x="166" y="2435"/>
                    </a:cubicBezTo>
                    <a:cubicBezTo>
                      <a:pt x="225" y="2481"/>
                      <a:pt x="295" y="2502"/>
                      <a:pt x="377" y="2502"/>
                    </a:cubicBezTo>
                    <a:cubicBezTo>
                      <a:pt x="435" y="2502"/>
                      <a:pt x="499" y="2491"/>
                      <a:pt x="570" y="2473"/>
                    </a:cubicBezTo>
                    <a:cubicBezTo>
                      <a:pt x="778" y="2419"/>
                      <a:pt x="1291" y="2249"/>
                      <a:pt x="1735" y="2095"/>
                    </a:cubicBezTo>
                    <a:cubicBezTo>
                      <a:pt x="2219" y="1927"/>
                      <a:pt x="2569" y="1804"/>
                      <a:pt x="3034" y="1593"/>
                    </a:cubicBezTo>
                    <a:cubicBezTo>
                      <a:pt x="3076" y="1575"/>
                      <a:pt x="3121" y="1552"/>
                      <a:pt x="3137" y="1509"/>
                    </a:cubicBezTo>
                    <a:cubicBezTo>
                      <a:pt x="3151" y="1471"/>
                      <a:pt x="3122" y="1389"/>
                      <a:pt x="3122" y="1389"/>
                    </a:cubicBezTo>
                    <a:lnTo>
                      <a:pt x="268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058;p55">
                <a:extLst>
                  <a:ext uri="{FF2B5EF4-FFF2-40B4-BE49-F238E27FC236}">
                    <a16:creationId xmlns:a16="http://schemas.microsoft.com/office/drawing/2014/main" id="{84300270-FBF7-A29D-08B6-7692E46F8C0D}"/>
                  </a:ext>
                </a:extLst>
              </p:cNvPr>
              <p:cNvSpPr/>
              <p:nvPr/>
            </p:nvSpPr>
            <p:spPr>
              <a:xfrm>
                <a:off x="4672450" y="944400"/>
                <a:ext cx="284025" cy="334500"/>
              </a:xfrm>
              <a:custGeom>
                <a:avLst/>
                <a:gdLst/>
                <a:ahLst/>
                <a:cxnLst/>
                <a:rect l="l" t="t" r="r" b="b"/>
                <a:pathLst>
                  <a:path w="11361" h="13380" extrusionOk="0">
                    <a:moveTo>
                      <a:pt x="481" y="0"/>
                    </a:moveTo>
                    <a:cubicBezTo>
                      <a:pt x="394" y="0"/>
                      <a:pt x="345" y="1"/>
                      <a:pt x="342" y="4"/>
                    </a:cubicBezTo>
                    <a:cubicBezTo>
                      <a:pt x="313" y="24"/>
                      <a:pt x="121" y="3571"/>
                      <a:pt x="60" y="6966"/>
                    </a:cubicBezTo>
                    <a:cubicBezTo>
                      <a:pt x="0" y="10138"/>
                      <a:pt x="68" y="13174"/>
                      <a:pt x="86" y="13180"/>
                    </a:cubicBezTo>
                    <a:cubicBezTo>
                      <a:pt x="450" y="13311"/>
                      <a:pt x="975" y="13380"/>
                      <a:pt x="1509" y="13380"/>
                    </a:cubicBezTo>
                    <a:cubicBezTo>
                      <a:pt x="1816" y="13380"/>
                      <a:pt x="2127" y="13357"/>
                      <a:pt x="2412" y="13311"/>
                    </a:cubicBezTo>
                    <a:cubicBezTo>
                      <a:pt x="2476" y="12432"/>
                      <a:pt x="2468" y="10018"/>
                      <a:pt x="2747" y="7142"/>
                    </a:cubicBezTo>
                    <a:cubicBezTo>
                      <a:pt x="2915" y="5980"/>
                      <a:pt x="3081" y="4769"/>
                      <a:pt x="3232" y="3666"/>
                    </a:cubicBezTo>
                    <a:lnTo>
                      <a:pt x="4767" y="3666"/>
                    </a:lnTo>
                    <a:cubicBezTo>
                      <a:pt x="5026" y="4994"/>
                      <a:pt x="5430" y="6573"/>
                      <a:pt x="6146" y="8100"/>
                    </a:cubicBezTo>
                    <a:cubicBezTo>
                      <a:pt x="6692" y="9264"/>
                      <a:pt x="8157" y="10757"/>
                      <a:pt x="9275" y="13051"/>
                    </a:cubicBezTo>
                    <a:cubicBezTo>
                      <a:pt x="10061" y="12961"/>
                      <a:pt x="10858" y="12720"/>
                      <a:pt x="11361" y="12292"/>
                    </a:cubicBezTo>
                    <a:cubicBezTo>
                      <a:pt x="10978" y="11240"/>
                      <a:pt x="9776" y="8920"/>
                      <a:pt x="8721" y="7055"/>
                    </a:cubicBezTo>
                    <a:cubicBezTo>
                      <a:pt x="7712" y="3722"/>
                      <a:pt x="7675" y="164"/>
                      <a:pt x="7641" y="152"/>
                    </a:cubicBezTo>
                    <a:cubicBezTo>
                      <a:pt x="7605" y="140"/>
                      <a:pt x="1489" y="0"/>
                      <a:pt x="481" y="0"/>
                    </a:cubicBezTo>
                    <a:close/>
                  </a:path>
                </a:pathLst>
              </a:custGeom>
              <a:gradFill>
                <a:gsLst>
                  <a:gs pos="0">
                    <a:schemeClr val="accent2"/>
                  </a:gs>
                  <a:gs pos="100000">
                    <a:schemeClr val="accent3"/>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59;p55">
                <a:extLst>
                  <a:ext uri="{FF2B5EF4-FFF2-40B4-BE49-F238E27FC236}">
                    <a16:creationId xmlns:a16="http://schemas.microsoft.com/office/drawing/2014/main" id="{FDE01355-AAFB-2D30-4455-AE3ADD8C07F2}"/>
                  </a:ext>
                </a:extLst>
              </p:cNvPr>
              <p:cNvSpPr/>
              <p:nvPr/>
            </p:nvSpPr>
            <p:spPr>
              <a:xfrm>
                <a:off x="4663150" y="705725"/>
                <a:ext cx="223150" cy="316400"/>
              </a:xfrm>
              <a:custGeom>
                <a:avLst/>
                <a:gdLst/>
                <a:ahLst/>
                <a:cxnLst/>
                <a:rect l="l" t="t" r="r" b="b"/>
                <a:pathLst>
                  <a:path w="8926" h="12656" extrusionOk="0">
                    <a:moveTo>
                      <a:pt x="1451" y="1"/>
                    </a:moveTo>
                    <a:cubicBezTo>
                      <a:pt x="1284" y="1"/>
                      <a:pt x="1147" y="25"/>
                      <a:pt x="1048" y="84"/>
                    </a:cubicBezTo>
                    <a:cubicBezTo>
                      <a:pt x="880" y="187"/>
                      <a:pt x="187" y="9806"/>
                      <a:pt x="17" y="11948"/>
                    </a:cubicBezTo>
                    <a:cubicBezTo>
                      <a:pt x="1" y="12159"/>
                      <a:pt x="2181" y="12656"/>
                      <a:pt x="4465" y="12656"/>
                    </a:cubicBezTo>
                    <a:cubicBezTo>
                      <a:pt x="6742" y="12656"/>
                      <a:pt x="8925" y="12157"/>
                      <a:pt x="8906" y="11945"/>
                    </a:cubicBezTo>
                    <a:cubicBezTo>
                      <a:pt x="8745" y="10151"/>
                      <a:pt x="8047" y="287"/>
                      <a:pt x="7833" y="84"/>
                    </a:cubicBezTo>
                    <a:cubicBezTo>
                      <a:pt x="7789" y="42"/>
                      <a:pt x="7699" y="25"/>
                      <a:pt x="7573" y="25"/>
                    </a:cubicBezTo>
                    <a:cubicBezTo>
                      <a:pt x="6959" y="25"/>
                      <a:pt x="5496" y="440"/>
                      <a:pt x="4441" y="440"/>
                    </a:cubicBezTo>
                    <a:cubicBezTo>
                      <a:pt x="3411" y="440"/>
                      <a:pt x="2163" y="1"/>
                      <a:pt x="1451"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60;p55">
                <a:extLst>
                  <a:ext uri="{FF2B5EF4-FFF2-40B4-BE49-F238E27FC236}">
                    <a16:creationId xmlns:a16="http://schemas.microsoft.com/office/drawing/2014/main" id="{F60C243F-DE66-2BF3-C008-298B4C24A750}"/>
                  </a:ext>
                </a:extLst>
              </p:cNvPr>
              <p:cNvSpPr/>
              <p:nvPr/>
            </p:nvSpPr>
            <p:spPr>
              <a:xfrm>
                <a:off x="4868300" y="547475"/>
                <a:ext cx="60000" cy="77225"/>
              </a:xfrm>
              <a:custGeom>
                <a:avLst/>
                <a:gdLst/>
                <a:ahLst/>
                <a:cxnLst/>
                <a:rect l="l" t="t" r="r" b="b"/>
                <a:pathLst>
                  <a:path w="2400" h="3089" extrusionOk="0">
                    <a:moveTo>
                      <a:pt x="1470" y="1"/>
                    </a:moveTo>
                    <a:cubicBezTo>
                      <a:pt x="1114" y="1"/>
                      <a:pt x="771" y="246"/>
                      <a:pt x="584" y="560"/>
                    </a:cubicBezTo>
                    <a:cubicBezTo>
                      <a:pt x="368" y="923"/>
                      <a:pt x="111" y="1727"/>
                      <a:pt x="75" y="2147"/>
                    </a:cubicBezTo>
                    <a:cubicBezTo>
                      <a:pt x="0" y="2551"/>
                      <a:pt x="318" y="2961"/>
                      <a:pt x="716" y="3060"/>
                    </a:cubicBezTo>
                    <a:cubicBezTo>
                      <a:pt x="792" y="3079"/>
                      <a:pt x="869" y="3088"/>
                      <a:pt x="946" y="3088"/>
                    </a:cubicBezTo>
                    <a:cubicBezTo>
                      <a:pt x="1273" y="3088"/>
                      <a:pt x="1600" y="2929"/>
                      <a:pt x="1829" y="2689"/>
                    </a:cubicBezTo>
                    <a:cubicBezTo>
                      <a:pt x="2112" y="2393"/>
                      <a:pt x="2263" y="1991"/>
                      <a:pt x="2335" y="1587"/>
                    </a:cubicBezTo>
                    <a:cubicBezTo>
                      <a:pt x="2390" y="1276"/>
                      <a:pt x="2399" y="948"/>
                      <a:pt x="2293" y="650"/>
                    </a:cubicBezTo>
                    <a:cubicBezTo>
                      <a:pt x="2186" y="352"/>
                      <a:pt x="1947" y="90"/>
                      <a:pt x="1637" y="19"/>
                    </a:cubicBezTo>
                    <a:cubicBezTo>
                      <a:pt x="1581" y="7"/>
                      <a:pt x="1525" y="1"/>
                      <a:pt x="1470"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61;p55">
                <a:extLst>
                  <a:ext uri="{FF2B5EF4-FFF2-40B4-BE49-F238E27FC236}">
                    <a16:creationId xmlns:a16="http://schemas.microsoft.com/office/drawing/2014/main" id="{6C4FAD79-36DC-0467-3908-2B13045E79EC}"/>
                  </a:ext>
                </a:extLst>
              </p:cNvPr>
              <p:cNvSpPr/>
              <p:nvPr/>
            </p:nvSpPr>
            <p:spPr>
              <a:xfrm>
                <a:off x="4622650" y="543100"/>
                <a:ext cx="53525" cy="78325"/>
              </a:xfrm>
              <a:custGeom>
                <a:avLst/>
                <a:gdLst/>
                <a:ahLst/>
                <a:cxnLst/>
                <a:rect l="l" t="t" r="r" b="b"/>
                <a:pathLst>
                  <a:path w="2141" h="3133" extrusionOk="0">
                    <a:moveTo>
                      <a:pt x="867" y="1"/>
                    </a:moveTo>
                    <a:cubicBezTo>
                      <a:pt x="795" y="1"/>
                      <a:pt x="723" y="13"/>
                      <a:pt x="654" y="40"/>
                    </a:cubicBezTo>
                    <a:cubicBezTo>
                      <a:pt x="374" y="148"/>
                      <a:pt x="228" y="458"/>
                      <a:pt x="151" y="748"/>
                    </a:cubicBezTo>
                    <a:cubicBezTo>
                      <a:pt x="0" y="1320"/>
                      <a:pt x="138" y="1960"/>
                      <a:pt x="453" y="2460"/>
                    </a:cubicBezTo>
                    <a:cubicBezTo>
                      <a:pt x="702" y="2856"/>
                      <a:pt x="1089" y="3133"/>
                      <a:pt x="1517" y="3133"/>
                    </a:cubicBezTo>
                    <a:cubicBezTo>
                      <a:pt x="1628" y="3133"/>
                      <a:pt x="1742" y="3114"/>
                      <a:pt x="1856" y="3074"/>
                    </a:cubicBezTo>
                    <a:cubicBezTo>
                      <a:pt x="1936" y="3047"/>
                      <a:pt x="2016" y="3008"/>
                      <a:pt x="2066" y="2940"/>
                    </a:cubicBezTo>
                    <a:cubicBezTo>
                      <a:pt x="2141" y="2838"/>
                      <a:pt x="2130" y="2699"/>
                      <a:pt x="2113" y="2574"/>
                    </a:cubicBezTo>
                    <a:cubicBezTo>
                      <a:pt x="2030" y="1937"/>
                      <a:pt x="2005" y="1395"/>
                      <a:pt x="1765" y="798"/>
                    </a:cubicBezTo>
                    <a:lnTo>
                      <a:pt x="1765" y="798"/>
                    </a:lnTo>
                    <a:lnTo>
                      <a:pt x="1882" y="922"/>
                    </a:lnTo>
                    <a:cubicBezTo>
                      <a:pt x="1759" y="673"/>
                      <a:pt x="1629" y="418"/>
                      <a:pt x="1423" y="231"/>
                    </a:cubicBezTo>
                    <a:cubicBezTo>
                      <a:pt x="1272" y="94"/>
                      <a:pt x="1068" y="1"/>
                      <a:pt x="867"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62;p55">
                <a:extLst>
                  <a:ext uri="{FF2B5EF4-FFF2-40B4-BE49-F238E27FC236}">
                    <a16:creationId xmlns:a16="http://schemas.microsoft.com/office/drawing/2014/main" id="{EC59DB5E-FF5F-9D60-49C3-A4E4AF7D5763}"/>
                  </a:ext>
                </a:extLst>
              </p:cNvPr>
              <p:cNvSpPr/>
              <p:nvPr/>
            </p:nvSpPr>
            <p:spPr>
              <a:xfrm>
                <a:off x="4746950" y="665175"/>
                <a:ext cx="58500" cy="72050"/>
              </a:xfrm>
              <a:custGeom>
                <a:avLst/>
                <a:gdLst/>
                <a:ahLst/>
                <a:cxnLst/>
                <a:rect l="l" t="t" r="r" b="b"/>
                <a:pathLst>
                  <a:path w="2340" h="2882" extrusionOk="0">
                    <a:moveTo>
                      <a:pt x="0" y="0"/>
                    </a:moveTo>
                    <a:lnTo>
                      <a:pt x="0" y="2529"/>
                    </a:lnTo>
                    <a:cubicBezTo>
                      <a:pt x="0" y="2529"/>
                      <a:pt x="0" y="2881"/>
                      <a:pt x="1170" y="2881"/>
                    </a:cubicBezTo>
                    <a:cubicBezTo>
                      <a:pt x="2340" y="2881"/>
                      <a:pt x="2340" y="2529"/>
                      <a:pt x="2340" y="2529"/>
                    </a:cubicBezTo>
                    <a:lnTo>
                      <a:pt x="2340" y="0"/>
                    </a:ln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63;p55">
                <a:extLst>
                  <a:ext uri="{FF2B5EF4-FFF2-40B4-BE49-F238E27FC236}">
                    <a16:creationId xmlns:a16="http://schemas.microsoft.com/office/drawing/2014/main" id="{E42F35EC-9024-77D6-3E69-970A81BB8FD9}"/>
                  </a:ext>
                </a:extLst>
              </p:cNvPr>
              <p:cNvSpPr/>
              <p:nvPr/>
            </p:nvSpPr>
            <p:spPr>
              <a:xfrm>
                <a:off x="4645500" y="419975"/>
                <a:ext cx="253700" cy="285175"/>
              </a:xfrm>
              <a:custGeom>
                <a:avLst/>
                <a:gdLst/>
                <a:ahLst/>
                <a:cxnLst/>
                <a:rect l="l" t="t" r="r" b="b"/>
                <a:pathLst>
                  <a:path w="10148" h="11407" extrusionOk="0">
                    <a:moveTo>
                      <a:pt x="4827" y="0"/>
                    </a:moveTo>
                    <a:cubicBezTo>
                      <a:pt x="4368" y="0"/>
                      <a:pt x="3922" y="63"/>
                      <a:pt x="3514" y="195"/>
                    </a:cubicBezTo>
                    <a:cubicBezTo>
                      <a:pt x="2371" y="479"/>
                      <a:pt x="1455" y="1329"/>
                      <a:pt x="911" y="2304"/>
                    </a:cubicBezTo>
                    <a:cubicBezTo>
                      <a:pt x="367" y="3279"/>
                      <a:pt x="360" y="4334"/>
                      <a:pt x="212" y="5416"/>
                    </a:cubicBezTo>
                    <a:cubicBezTo>
                      <a:pt x="1" y="6974"/>
                      <a:pt x="15" y="8285"/>
                      <a:pt x="829" y="9546"/>
                    </a:cubicBezTo>
                    <a:cubicBezTo>
                      <a:pt x="1641" y="10803"/>
                      <a:pt x="3625" y="11406"/>
                      <a:pt x="5293" y="11406"/>
                    </a:cubicBezTo>
                    <a:cubicBezTo>
                      <a:pt x="5500" y="11406"/>
                      <a:pt x="5703" y="11397"/>
                      <a:pt x="5898" y="11378"/>
                    </a:cubicBezTo>
                    <a:cubicBezTo>
                      <a:pt x="7071" y="11266"/>
                      <a:pt x="8125" y="10890"/>
                      <a:pt x="8853" y="10021"/>
                    </a:cubicBezTo>
                    <a:cubicBezTo>
                      <a:pt x="9323" y="9458"/>
                      <a:pt x="9784" y="8571"/>
                      <a:pt x="9882" y="7870"/>
                    </a:cubicBezTo>
                    <a:cubicBezTo>
                      <a:pt x="10148" y="5990"/>
                      <a:pt x="10117" y="3863"/>
                      <a:pt x="9187" y="2195"/>
                    </a:cubicBezTo>
                    <a:cubicBezTo>
                      <a:pt x="8453" y="878"/>
                      <a:pt x="6551" y="0"/>
                      <a:pt x="4827" y="0"/>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64;p55">
                <a:extLst>
                  <a:ext uri="{FF2B5EF4-FFF2-40B4-BE49-F238E27FC236}">
                    <a16:creationId xmlns:a16="http://schemas.microsoft.com/office/drawing/2014/main" id="{AF7B9899-3F4E-CB56-A5F2-1C96EE02CAA3}"/>
                  </a:ext>
                </a:extLst>
              </p:cNvPr>
              <p:cNvSpPr/>
              <p:nvPr/>
            </p:nvSpPr>
            <p:spPr>
              <a:xfrm>
                <a:off x="4698175" y="545725"/>
                <a:ext cx="40900" cy="31750"/>
              </a:xfrm>
              <a:custGeom>
                <a:avLst/>
                <a:gdLst/>
                <a:ahLst/>
                <a:cxnLst/>
                <a:rect l="l" t="t" r="r" b="b"/>
                <a:pathLst>
                  <a:path w="1636" h="1270" extrusionOk="0">
                    <a:moveTo>
                      <a:pt x="819" y="0"/>
                    </a:moveTo>
                    <a:cubicBezTo>
                      <a:pt x="2" y="0"/>
                      <a:pt x="1" y="1269"/>
                      <a:pt x="819" y="1269"/>
                    </a:cubicBezTo>
                    <a:cubicBezTo>
                      <a:pt x="1634" y="1269"/>
                      <a:pt x="1636" y="0"/>
                      <a:pt x="8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65;p55">
                <a:extLst>
                  <a:ext uri="{FF2B5EF4-FFF2-40B4-BE49-F238E27FC236}">
                    <a16:creationId xmlns:a16="http://schemas.microsoft.com/office/drawing/2014/main" id="{8B635387-56FD-6A81-6655-75EE80C9F878}"/>
                  </a:ext>
                </a:extLst>
              </p:cNvPr>
              <p:cNvSpPr/>
              <p:nvPr/>
            </p:nvSpPr>
            <p:spPr>
              <a:xfrm>
                <a:off x="4805000" y="546500"/>
                <a:ext cx="40900" cy="31725"/>
              </a:xfrm>
              <a:custGeom>
                <a:avLst/>
                <a:gdLst/>
                <a:ahLst/>
                <a:cxnLst/>
                <a:rect l="l" t="t" r="r" b="b"/>
                <a:pathLst>
                  <a:path w="1636" h="1269" extrusionOk="0">
                    <a:moveTo>
                      <a:pt x="818" y="0"/>
                    </a:moveTo>
                    <a:cubicBezTo>
                      <a:pt x="2" y="0"/>
                      <a:pt x="1" y="1268"/>
                      <a:pt x="818" y="1268"/>
                    </a:cubicBezTo>
                    <a:cubicBezTo>
                      <a:pt x="1634" y="1268"/>
                      <a:pt x="1636" y="0"/>
                      <a:pt x="8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66;p55">
                <a:extLst>
                  <a:ext uri="{FF2B5EF4-FFF2-40B4-BE49-F238E27FC236}">
                    <a16:creationId xmlns:a16="http://schemas.microsoft.com/office/drawing/2014/main" id="{54DF497E-23E8-5640-8966-7A556AE87C74}"/>
                  </a:ext>
                </a:extLst>
              </p:cNvPr>
              <p:cNvSpPr/>
              <p:nvPr/>
            </p:nvSpPr>
            <p:spPr>
              <a:xfrm>
                <a:off x="4685850" y="511200"/>
                <a:ext cx="62850" cy="20450"/>
              </a:xfrm>
              <a:custGeom>
                <a:avLst/>
                <a:gdLst/>
                <a:ahLst/>
                <a:cxnLst/>
                <a:rect l="l" t="t" r="r" b="b"/>
                <a:pathLst>
                  <a:path w="2514" h="818" extrusionOk="0">
                    <a:moveTo>
                      <a:pt x="1507" y="1"/>
                    </a:moveTo>
                    <a:cubicBezTo>
                      <a:pt x="1010" y="1"/>
                      <a:pt x="511" y="220"/>
                      <a:pt x="126" y="518"/>
                    </a:cubicBezTo>
                    <a:cubicBezTo>
                      <a:pt x="0" y="615"/>
                      <a:pt x="111" y="817"/>
                      <a:pt x="249" y="817"/>
                    </a:cubicBezTo>
                    <a:cubicBezTo>
                      <a:pt x="264" y="817"/>
                      <a:pt x="280" y="815"/>
                      <a:pt x="295" y="810"/>
                    </a:cubicBezTo>
                    <a:cubicBezTo>
                      <a:pt x="587" y="709"/>
                      <a:pt x="919" y="657"/>
                      <a:pt x="1247" y="657"/>
                    </a:cubicBezTo>
                    <a:cubicBezTo>
                      <a:pt x="1499" y="657"/>
                      <a:pt x="1748" y="688"/>
                      <a:pt x="1975" y="751"/>
                    </a:cubicBezTo>
                    <a:cubicBezTo>
                      <a:pt x="2004" y="759"/>
                      <a:pt x="2032" y="763"/>
                      <a:pt x="2059" y="763"/>
                    </a:cubicBezTo>
                    <a:cubicBezTo>
                      <a:pt x="2349" y="763"/>
                      <a:pt x="2513" y="331"/>
                      <a:pt x="2219" y="174"/>
                    </a:cubicBezTo>
                    <a:cubicBezTo>
                      <a:pt x="1992" y="53"/>
                      <a:pt x="1750" y="1"/>
                      <a:pt x="15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67;p55">
                <a:extLst>
                  <a:ext uri="{FF2B5EF4-FFF2-40B4-BE49-F238E27FC236}">
                    <a16:creationId xmlns:a16="http://schemas.microsoft.com/office/drawing/2014/main" id="{EDEA079F-590F-4118-F651-A09ABEBF97EF}"/>
                  </a:ext>
                </a:extLst>
              </p:cNvPr>
              <p:cNvSpPr/>
              <p:nvPr/>
            </p:nvSpPr>
            <p:spPr>
              <a:xfrm>
                <a:off x="4795475" y="511200"/>
                <a:ext cx="62775" cy="20450"/>
              </a:xfrm>
              <a:custGeom>
                <a:avLst/>
                <a:gdLst/>
                <a:ahLst/>
                <a:cxnLst/>
                <a:rect l="l" t="t" r="r" b="b"/>
                <a:pathLst>
                  <a:path w="2511" h="818" extrusionOk="0">
                    <a:moveTo>
                      <a:pt x="1004" y="1"/>
                    </a:moveTo>
                    <a:cubicBezTo>
                      <a:pt x="761" y="1"/>
                      <a:pt x="519" y="53"/>
                      <a:pt x="291" y="174"/>
                    </a:cubicBezTo>
                    <a:cubicBezTo>
                      <a:pt x="1" y="329"/>
                      <a:pt x="159" y="763"/>
                      <a:pt x="451" y="763"/>
                    </a:cubicBezTo>
                    <a:cubicBezTo>
                      <a:pt x="478" y="763"/>
                      <a:pt x="506" y="759"/>
                      <a:pt x="536" y="751"/>
                    </a:cubicBezTo>
                    <a:cubicBezTo>
                      <a:pt x="761" y="689"/>
                      <a:pt x="1011" y="658"/>
                      <a:pt x="1263" y="658"/>
                    </a:cubicBezTo>
                    <a:cubicBezTo>
                      <a:pt x="1591" y="658"/>
                      <a:pt x="1924" y="710"/>
                      <a:pt x="2215" y="810"/>
                    </a:cubicBezTo>
                    <a:cubicBezTo>
                      <a:pt x="2231" y="815"/>
                      <a:pt x="2247" y="817"/>
                      <a:pt x="2262" y="817"/>
                    </a:cubicBezTo>
                    <a:cubicBezTo>
                      <a:pt x="2401" y="817"/>
                      <a:pt x="2510" y="615"/>
                      <a:pt x="2386" y="518"/>
                    </a:cubicBezTo>
                    <a:cubicBezTo>
                      <a:pt x="2001" y="220"/>
                      <a:pt x="1501" y="1"/>
                      <a:pt x="10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68;p55">
                <a:extLst>
                  <a:ext uri="{FF2B5EF4-FFF2-40B4-BE49-F238E27FC236}">
                    <a16:creationId xmlns:a16="http://schemas.microsoft.com/office/drawing/2014/main" id="{EE2B7086-94C1-E8E3-C912-7CC38469E864}"/>
                  </a:ext>
                </a:extLst>
              </p:cNvPr>
              <p:cNvSpPr/>
              <p:nvPr/>
            </p:nvSpPr>
            <p:spPr>
              <a:xfrm>
                <a:off x="4758125" y="552550"/>
                <a:ext cx="17100" cy="51400"/>
              </a:xfrm>
              <a:custGeom>
                <a:avLst/>
                <a:gdLst/>
                <a:ahLst/>
                <a:cxnLst/>
                <a:rect l="l" t="t" r="r" b="b"/>
                <a:pathLst>
                  <a:path w="684" h="2056" extrusionOk="0">
                    <a:moveTo>
                      <a:pt x="484" y="0"/>
                    </a:moveTo>
                    <a:cubicBezTo>
                      <a:pt x="455" y="0"/>
                      <a:pt x="428" y="19"/>
                      <a:pt x="429" y="57"/>
                    </a:cubicBezTo>
                    <a:cubicBezTo>
                      <a:pt x="447" y="396"/>
                      <a:pt x="346" y="630"/>
                      <a:pt x="159" y="906"/>
                    </a:cubicBezTo>
                    <a:cubicBezTo>
                      <a:pt x="82" y="1019"/>
                      <a:pt x="19" y="1106"/>
                      <a:pt x="13" y="1245"/>
                    </a:cubicBezTo>
                    <a:cubicBezTo>
                      <a:pt x="1" y="1548"/>
                      <a:pt x="225" y="1854"/>
                      <a:pt x="448" y="2030"/>
                    </a:cubicBezTo>
                    <a:cubicBezTo>
                      <a:pt x="471" y="2048"/>
                      <a:pt x="496" y="2055"/>
                      <a:pt x="519" y="2055"/>
                    </a:cubicBezTo>
                    <a:cubicBezTo>
                      <a:pt x="607" y="2055"/>
                      <a:pt x="683" y="1952"/>
                      <a:pt x="600" y="1880"/>
                    </a:cubicBezTo>
                    <a:cubicBezTo>
                      <a:pt x="472" y="1768"/>
                      <a:pt x="353" y="1650"/>
                      <a:pt x="273" y="1498"/>
                    </a:cubicBezTo>
                    <a:cubicBezTo>
                      <a:pt x="129" y="1220"/>
                      <a:pt x="284" y="1030"/>
                      <a:pt x="409" y="795"/>
                    </a:cubicBezTo>
                    <a:cubicBezTo>
                      <a:pt x="533" y="564"/>
                      <a:pt x="569" y="315"/>
                      <a:pt x="547" y="57"/>
                    </a:cubicBezTo>
                    <a:cubicBezTo>
                      <a:pt x="544" y="19"/>
                      <a:pt x="514" y="0"/>
                      <a:pt x="4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69;p55">
                <a:extLst>
                  <a:ext uri="{FF2B5EF4-FFF2-40B4-BE49-F238E27FC236}">
                    <a16:creationId xmlns:a16="http://schemas.microsoft.com/office/drawing/2014/main" id="{35F6A96B-4E74-06EE-2392-9FB78AD21327}"/>
                  </a:ext>
                </a:extLst>
              </p:cNvPr>
              <p:cNvSpPr/>
              <p:nvPr/>
            </p:nvSpPr>
            <p:spPr>
              <a:xfrm>
                <a:off x="4642575" y="388650"/>
                <a:ext cx="275675" cy="177025"/>
              </a:xfrm>
              <a:custGeom>
                <a:avLst/>
                <a:gdLst/>
                <a:ahLst/>
                <a:cxnLst/>
                <a:rect l="l" t="t" r="r" b="b"/>
                <a:pathLst>
                  <a:path w="11027" h="7081" extrusionOk="0">
                    <a:moveTo>
                      <a:pt x="5282" y="1"/>
                    </a:moveTo>
                    <a:cubicBezTo>
                      <a:pt x="4052" y="1"/>
                      <a:pt x="2958" y="422"/>
                      <a:pt x="2045" y="1270"/>
                    </a:cubicBezTo>
                    <a:cubicBezTo>
                      <a:pt x="1185" y="2066"/>
                      <a:pt x="359" y="3165"/>
                      <a:pt x="106" y="4332"/>
                    </a:cubicBezTo>
                    <a:cubicBezTo>
                      <a:pt x="1" y="4816"/>
                      <a:pt x="23" y="5331"/>
                      <a:pt x="71" y="5820"/>
                    </a:cubicBezTo>
                    <a:cubicBezTo>
                      <a:pt x="108" y="6205"/>
                      <a:pt x="129" y="6700"/>
                      <a:pt x="370" y="7021"/>
                    </a:cubicBezTo>
                    <a:cubicBezTo>
                      <a:pt x="398" y="7059"/>
                      <a:pt x="445" y="7081"/>
                      <a:pt x="490" y="7081"/>
                    </a:cubicBezTo>
                    <a:cubicBezTo>
                      <a:pt x="541" y="7081"/>
                      <a:pt x="589" y="7053"/>
                      <a:pt x="603" y="6990"/>
                    </a:cubicBezTo>
                    <a:cubicBezTo>
                      <a:pt x="846" y="5945"/>
                      <a:pt x="1270" y="4939"/>
                      <a:pt x="1774" y="3995"/>
                    </a:cubicBezTo>
                    <a:cubicBezTo>
                      <a:pt x="2111" y="3361"/>
                      <a:pt x="2498" y="2704"/>
                      <a:pt x="2983" y="2151"/>
                    </a:cubicBezTo>
                    <a:lnTo>
                      <a:pt x="2983" y="2151"/>
                    </a:lnTo>
                    <a:cubicBezTo>
                      <a:pt x="2667" y="2692"/>
                      <a:pt x="2439" y="3308"/>
                      <a:pt x="2794" y="3633"/>
                    </a:cubicBezTo>
                    <a:cubicBezTo>
                      <a:pt x="2821" y="3657"/>
                      <a:pt x="2853" y="3670"/>
                      <a:pt x="2886" y="3670"/>
                    </a:cubicBezTo>
                    <a:cubicBezTo>
                      <a:pt x="2918" y="3670"/>
                      <a:pt x="2950" y="3658"/>
                      <a:pt x="2976" y="3633"/>
                    </a:cubicBezTo>
                    <a:cubicBezTo>
                      <a:pt x="3414" y="3220"/>
                      <a:pt x="3893" y="2880"/>
                      <a:pt x="4430" y="2610"/>
                    </a:cubicBezTo>
                    <a:cubicBezTo>
                      <a:pt x="4598" y="2527"/>
                      <a:pt x="4768" y="2451"/>
                      <a:pt x="4938" y="2371"/>
                    </a:cubicBezTo>
                    <a:cubicBezTo>
                      <a:pt x="4977" y="2351"/>
                      <a:pt x="5099" y="2268"/>
                      <a:pt x="5147" y="2268"/>
                    </a:cubicBezTo>
                    <a:cubicBezTo>
                      <a:pt x="5148" y="2268"/>
                      <a:pt x="5150" y="2268"/>
                      <a:pt x="5151" y="2268"/>
                    </a:cubicBezTo>
                    <a:cubicBezTo>
                      <a:pt x="5228" y="2279"/>
                      <a:pt x="5156" y="2448"/>
                      <a:pt x="5062" y="2513"/>
                    </a:cubicBezTo>
                    <a:cubicBezTo>
                      <a:pt x="4988" y="2563"/>
                      <a:pt x="4969" y="2688"/>
                      <a:pt x="5062" y="2734"/>
                    </a:cubicBezTo>
                    <a:cubicBezTo>
                      <a:pt x="5270" y="2839"/>
                      <a:pt x="5498" y="2881"/>
                      <a:pt x="5733" y="2881"/>
                    </a:cubicBezTo>
                    <a:cubicBezTo>
                      <a:pt x="6285" y="2881"/>
                      <a:pt x="6875" y="2648"/>
                      <a:pt x="7338" y="2448"/>
                    </a:cubicBezTo>
                    <a:cubicBezTo>
                      <a:pt x="7453" y="2398"/>
                      <a:pt x="7572" y="2346"/>
                      <a:pt x="7692" y="2289"/>
                    </a:cubicBezTo>
                    <a:cubicBezTo>
                      <a:pt x="7835" y="2867"/>
                      <a:pt x="8173" y="3403"/>
                      <a:pt x="8551" y="3885"/>
                    </a:cubicBezTo>
                    <a:cubicBezTo>
                      <a:pt x="8902" y="4334"/>
                      <a:pt x="9314" y="4757"/>
                      <a:pt x="9568" y="5272"/>
                    </a:cubicBezTo>
                    <a:cubicBezTo>
                      <a:pt x="9836" y="5812"/>
                      <a:pt x="9892" y="6425"/>
                      <a:pt x="10155" y="6973"/>
                    </a:cubicBezTo>
                    <a:cubicBezTo>
                      <a:pt x="10175" y="7014"/>
                      <a:pt x="10223" y="7035"/>
                      <a:pt x="10269" y="7035"/>
                    </a:cubicBezTo>
                    <a:cubicBezTo>
                      <a:pt x="10315" y="7035"/>
                      <a:pt x="10359" y="7015"/>
                      <a:pt x="10377" y="6973"/>
                    </a:cubicBezTo>
                    <a:cubicBezTo>
                      <a:pt x="10865" y="5820"/>
                      <a:pt x="11027" y="4588"/>
                      <a:pt x="10591" y="3394"/>
                    </a:cubicBezTo>
                    <a:cubicBezTo>
                      <a:pt x="10589" y="3386"/>
                      <a:pt x="10585" y="3380"/>
                      <a:pt x="10582" y="3375"/>
                    </a:cubicBezTo>
                    <a:cubicBezTo>
                      <a:pt x="10580" y="3371"/>
                      <a:pt x="10579" y="3366"/>
                      <a:pt x="10578" y="3363"/>
                    </a:cubicBezTo>
                    <a:cubicBezTo>
                      <a:pt x="10284" y="2692"/>
                      <a:pt x="9795" y="2188"/>
                      <a:pt x="9214" y="1753"/>
                    </a:cubicBezTo>
                    <a:cubicBezTo>
                      <a:pt x="8961" y="1565"/>
                      <a:pt x="8749" y="1418"/>
                      <a:pt x="8522" y="1309"/>
                    </a:cubicBezTo>
                    <a:cubicBezTo>
                      <a:pt x="8523" y="1296"/>
                      <a:pt x="8524" y="1283"/>
                      <a:pt x="8526" y="1268"/>
                    </a:cubicBezTo>
                    <a:cubicBezTo>
                      <a:pt x="8528" y="1246"/>
                      <a:pt x="8523" y="1227"/>
                      <a:pt x="8516" y="1211"/>
                    </a:cubicBezTo>
                    <a:cubicBezTo>
                      <a:pt x="8439" y="775"/>
                      <a:pt x="7915" y="603"/>
                      <a:pt x="7548" y="454"/>
                    </a:cubicBezTo>
                    <a:cubicBezTo>
                      <a:pt x="6913" y="196"/>
                      <a:pt x="6237" y="40"/>
                      <a:pt x="5553" y="8"/>
                    </a:cubicBezTo>
                    <a:cubicBezTo>
                      <a:pt x="5462" y="3"/>
                      <a:pt x="5372" y="1"/>
                      <a:pt x="5282" y="1"/>
                    </a:cubicBezTo>
                    <a:close/>
                  </a:path>
                </a:pathLst>
              </a:custGeom>
              <a:solidFill>
                <a:srgbClr val="2D161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70;p55">
                <a:extLst>
                  <a:ext uri="{FF2B5EF4-FFF2-40B4-BE49-F238E27FC236}">
                    <a16:creationId xmlns:a16="http://schemas.microsoft.com/office/drawing/2014/main" id="{EC4B5E6E-70C5-4301-ECCF-1B1C56F7EFA3}"/>
                  </a:ext>
                </a:extLst>
              </p:cNvPr>
              <p:cNvSpPr/>
              <p:nvPr/>
            </p:nvSpPr>
            <p:spPr>
              <a:xfrm>
                <a:off x="4726075" y="614475"/>
                <a:ext cx="81750" cy="43600"/>
              </a:xfrm>
              <a:custGeom>
                <a:avLst/>
                <a:gdLst/>
                <a:ahLst/>
                <a:cxnLst/>
                <a:rect l="l" t="t" r="r" b="b"/>
                <a:pathLst>
                  <a:path w="3270" h="1744" extrusionOk="0">
                    <a:moveTo>
                      <a:pt x="2946" y="0"/>
                    </a:moveTo>
                    <a:cubicBezTo>
                      <a:pt x="2888" y="0"/>
                      <a:pt x="2821" y="13"/>
                      <a:pt x="2742" y="35"/>
                    </a:cubicBezTo>
                    <a:cubicBezTo>
                      <a:pt x="2522" y="96"/>
                      <a:pt x="2330" y="216"/>
                      <a:pt x="2094" y="249"/>
                    </a:cubicBezTo>
                    <a:cubicBezTo>
                      <a:pt x="1991" y="263"/>
                      <a:pt x="1891" y="270"/>
                      <a:pt x="1793" y="270"/>
                    </a:cubicBezTo>
                    <a:cubicBezTo>
                      <a:pt x="1553" y="270"/>
                      <a:pt x="1321" y="233"/>
                      <a:pt x="1073" y="184"/>
                    </a:cubicBezTo>
                    <a:cubicBezTo>
                      <a:pt x="936" y="157"/>
                      <a:pt x="761" y="129"/>
                      <a:pt x="598" y="129"/>
                    </a:cubicBezTo>
                    <a:cubicBezTo>
                      <a:pt x="276" y="129"/>
                      <a:pt x="1" y="240"/>
                      <a:pt x="158" y="693"/>
                    </a:cubicBezTo>
                    <a:cubicBezTo>
                      <a:pt x="359" y="1276"/>
                      <a:pt x="1195" y="1743"/>
                      <a:pt x="1810" y="1743"/>
                    </a:cubicBezTo>
                    <a:cubicBezTo>
                      <a:pt x="1845" y="1743"/>
                      <a:pt x="1879" y="1742"/>
                      <a:pt x="1913" y="1739"/>
                    </a:cubicBezTo>
                    <a:cubicBezTo>
                      <a:pt x="2609" y="1676"/>
                      <a:pt x="3270" y="996"/>
                      <a:pt x="3267" y="293"/>
                    </a:cubicBezTo>
                    <a:cubicBezTo>
                      <a:pt x="3267" y="279"/>
                      <a:pt x="3264" y="268"/>
                      <a:pt x="3258" y="259"/>
                    </a:cubicBezTo>
                    <a:cubicBezTo>
                      <a:pt x="3258" y="259"/>
                      <a:pt x="3258" y="258"/>
                      <a:pt x="3258" y="258"/>
                    </a:cubicBezTo>
                    <a:cubicBezTo>
                      <a:pt x="3173" y="71"/>
                      <a:pt x="3084" y="0"/>
                      <a:pt x="29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71;p55">
                <a:extLst>
                  <a:ext uri="{FF2B5EF4-FFF2-40B4-BE49-F238E27FC236}">
                    <a16:creationId xmlns:a16="http://schemas.microsoft.com/office/drawing/2014/main" id="{6FF9FC6E-B086-8CC7-E0C0-6BC7ED004B51}"/>
                  </a:ext>
                </a:extLst>
              </p:cNvPr>
              <p:cNvSpPr/>
              <p:nvPr/>
            </p:nvSpPr>
            <p:spPr>
              <a:xfrm>
                <a:off x="4542525" y="411350"/>
                <a:ext cx="73950" cy="70700"/>
              </a:xfrm>
              <a:custGeom>
                <a:avLst/>
                <a:gdLst/>
                <a:ahLst/>
                <a:cxnLst/>
                <a:rect l="l" t="t" r="r" b="b"/>
                <a:pathLst>
                  <a:path w="2958" h="2828" extrusionOk="0">
                    <a:moveTo>
                      <a:pt x="1671" y="0"/>
                    </a:moveTo>
                    <a:cubicBezTo>
                      <a:pt x="1577" y="0"/>
                      <a:pt x="1492" y="32"/>
                      <a:pt x="1434" y="75"/>
                    </a:cubicBezTo>
                    <a:cubicBezTo>
                      <a:pt x="1318" y="162"/>
                      <a:pt x="1282" y="198"/>
                      <a:pt x="1245" y="279"/>
                    </a:cubicBezTo>
                    <a:cubicBezTo>
                      <a:pt x="1231" y="310"/>
                      <a:pt x="1208" y="319"/>
                      <a:pt x="1176" y="319"/>
                    </a:cubicBezTo>
                    <a:cubicBezTo>
                      <a:pt x="1126" y="319"/>
                      <a:pt x="1055" y="295"/>
                      <a:pt x="969" y="295"/>
                    </a:cubicBezTo>
                    <a:cubicBezTo>
                      <a:pt x="933" y="295"/>
                      <a:pt x="894" y="300"/>
                      <a:pt x="853" y="312"/>
                    </a:cubicBezTo>
                    <a:cubicBezTo>
                      <a:pt x="575" y="392"/>
                      <a:pt x="598" y="700"/>
                      <a:pt x="489" y="700"/>
                    </a:cubicBezTo>
                    <a:cubicBezTo>
                      <a:pt x="486" y="700"/>
                      <a:pt x="484" y="700"/>
                      <a:pt x="481" y="700"/>
                    </a:cubicBezTo>
                    <a:cubicBezTo>
                      <a:pt x="467" y="698"/>
                      <a:pt x="453" y="697"/>
                      <a:pt x="439" y="697"/>
                    </a:cubicBezTo>
                    <a:cubicBezTo>
                      <a:pt x="191" y="697"/>
                      <a:pt x="29" y="961"/>
                      <a:pt x="17" y="1113"/>
                    </a:cubicBezTo>
                    <a:cubicBezTo>
                      <a:pt x="5" y="1263"/>
                      <a:pt x="0" y="1346"/>
                      <a:pt x="54" y="1475"/>
                    </a:cubicBezTo>
                    <a:cubicBezTo>
                      <a:pt x="56" y="1480"/>
                      <a:pt x="56" y="1484"/>
                      <a:pt x="57" y="1489"/>
                    </a:cubicBezTo>
                    <a:lnTo>
                      <a:pt x="424" y="2502"/>
                    </a:lnTo>
                    <a:cubicBezTo>
                      <a:pt x="497" y="2703"/>
                      <a:pt x="686" y="2828"/>
                      <a:pt x="888" y="2828"/>
                    </a:cubicBezTo>
                    <a:cubicBezTo>
                      <a:pt x="944" y="2828"/>
                      <a:pt x="1000" y="2818"/>
                      <a:pt x="1055" y="2799"/>
                    </a:cubicBezTo>
                    <a:lnTo>
                      <a:pt x="2103" y="2420"/>
                    </a:lnTo>
                    <a:cubicBezTo>
                      <a:pt x="2192" y="2387"/>
                      <a:pt x="2267" y="2330"/>
                      <a:pt x="2322" y="2258"/>
                    </a:cubicBezTo>
                    <a:lnTo>
                      <a:pt x="2737" y="1978"/>
                    </a:lnTo>
                    <a:cubicBezTo>
                      <a:pt x="2827" y="1919"/>
                      <a:pt x="2884" y="1822"/>
                      <a:pt x="2896" y="1715"/>
                    </a:cubicBezTo>
                    <a:lnTo>
                      <a:pt x="2936" y="1316"/>
                    </a:lnTo>
                    <a:cubicBezTo>
                      <a:pt x="2958" y="1108"/>
                      <a:pt x="2799" y="925"/>
                      <a:pt x="2590" y="916"/>
                    </a:cubicBezTo>
                    <a:lnTo>
                      <a:pt x="2272" y="903"/>
                    </a:lnTo>
                    <a:lnTo>
                      <a:pt x="2265" y="857"/>
                    </a:lnTo>
                    <a:cubicBezTo>
                      <a:pt x="2266" y="832"/>
                      <a:pt x="2267" y="808"/>
                      <a:pt x="2266" y="784"/>
                    </a:cubicBezTo>
                    <a:cubicBezTo>
                      <a:pt x="2241" y="331"/>
                      <a:pt x="2038" y="175"/>
                      <a:pt x="1981" y="125"/>
                    </a:cubicBezTo>
                    <a:cubicBezTo>
                      <a:pt x="1880" y="35"/>
                      <a:pt x="1770" y="0"/>
                      <a:pt x="1671" y="0"/>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72;p55">
                <a:extLst>
                  <a:ext uri="{FF2B5EF4-FFF2-40B4-BE49-F238E27FC236}">
                    <a16:creationId xmlns:a16="http://schemas.microsoft.com/office/drawing/2014/main" id="{8DA91B57-9621-52F6-E33B-3EC508A4A287}"/>
                  </a:ext>
                </a:extLst>
              </p:cNvPr>
              <p:cNvSpPr/>
              <p:nvPr/>
            </p:nvSpPr>
            <p:spPr>
              <a:xfrm>
                <a:off x="4574000" y="431850"/>
                <a:ext cx="31200" cy="30025"/>
              </a:xfrm>
              <a:custGeom>
                <a:avLst/>
                <a:gdLst/>
                <a:ahLst/>
                <a:cxnLst/>
                <a:rect l="l" t="t" r="r" b="b"/>
                <a:pathLst>
                  <a:path w="1248" h="1201" extrusionOk="0">
                    <a:moveTo>
                      <a:pt x="557" y="0"/>
                    </a:moveTo>
                    <a:cubicBezTo>
                      <a:pt x="278" y="0"/>
                      <a:pt x="0" y="107"/>
                      <a:pt x="66" y="433"/>
                    </a:cubicBezTo>
                    <a:cubicBezTo>
                      <a:pt x="104" y="627"/>
                      <a:pt x="295" y="785"/>
                      <a:pt x="440" y="902"/>
                    </a:cubicBezTo>
                    <a:cubicBezTo>
                      <a:pt x="623" y="1052"/>
                      <a:pt x="828" y="1161"/>
                      <a:pt x="1064" y="1199"/>
                    </a:cubicBezTo>
                    <a:cubicBezTo>
                      <a:pt x="1071" y="1200"/>
                      <a:pt x="1077" y="1200"/>
                      <a:pt x="1083" y="1200"/>
                    </a:cubicBezTo>
                    <a:cubicBezTo>
                      <a:pt x="1200" y="1200"/>
                      <a:pt x="1248" y="1019"/>
                      <a:pt x="1123" y="1000"/>
                    </a:cubicBezTo>
                    <a:cubicBezTo>
                      <a:pt x="850" y="956"/>
                      <a:pt x="626" y="810"/>
                      <a:pt x="432" y="617"/>
                    </a:cubicBezTo>
                    <a:cubicBezTo>
                      <a:pt x="386" y="571"/>
                      <a:pt x="310" y="504"/>
                      <a:pt x="288" y="443"/>
                    </a:cubicBezTo>
                    <a:cubicBezTo>
                      <a:pt x="231" y="287"/>
                      <a:pt x="333" y="232"/>
                      <a:pt x="444" y="201"/>
                    </a:cubicBezTo>
                    <a:cubicBezTo>
                      <a:pt x="493" y="188"/>
                      <a:pt x="544" y="183"/>
                      <a:pt x="595" y="183"/>
                    </a:cubicBezTo>
                    <a:cubicBezTo>
                      <a:pt x="704" y="183"/>
                      <a:pt x="815" y="204"/>
                      <a:pt x="920" y="207"/>
                    </a:cubicBezTo>
                    <a:cubicBezTo>
                      <a:pt x="921" y="207"/>
                      <a:pt x="922" y="207"/>
                      <a:pt x="923" y="207"/>
                    </a:cubicBezTo>
                    <a:cubicBezTo>
                      <a:pt x="1006" y="207"/>
                      <a:pt x="1011" y="97"/>
                      <a:pt x="941" y="69"/>
                    </a:cubicBezTo>
                    <a:cubicBezTo>
                      <a:pt x="844" y="28"/>
                      <a:pt x="700" y="0"/>
                      <a:pt x="55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73;p55">
                <a:extLst>
                  <a:ext uri="{FF2B5EF4-FFF2-40B4-BE49-F238E27FC236}">
                    <a16:creationId xmlns:a16="http://schemas.microsoft.com/office/drawing/2014/main" id="{D47C9DA8-704D-D8E4-40CE-06FC329AFA6E}"/>
                  </a:ext>
                </a:extLst>
              </p:cNvPr>
              <p:cNvSpPr/>
              <p:nvPr/>
            </p:nvSpPr>
            <p:spPr>
              <a:xfrm>
                <a:off x="4572775" y="421225"/>
                <a:ext cx="9525" cy="16750"/>
              </a:xfrm>
              <a:custGeom>
                <a:avLst/>
                <a:gdLst/>
                <a:ahLst/>
                <a:cxnLst/>
                <a:rect l="l" t="t" r="r" b="b"/>
                <a:pathLst>
                  <a:path w="381" h="670" extrusionOk="0">
                    <a:moveTo>
                      <a:pt x="74" y="1"/>
                    </a:moveTo>
                    <a:cubicBezTo>
                      <a:pt x="52" y="1"/>
                      <a:pt x="30" y="15"/>
                      <a:pt x="24" y="37"/>
                    </a:cubicBezTo>
                    <a:cubicBezTo>
                      <a:pt x="1" y="128"/>
                      <a:pt x="33" y="227"/>
                      <a:pt x="54" y="318"/>
                    </a:cubicBezTo>
                    <a:cubicBezTo>
                      <a:pt x="81" y="423"/>
                      <a:pt x="113" y="518"/>
                      <a:pt x="159" y="615"/>
                    </a:cubicBezTo>
                    <a:cubicBezTo>
                      <a:pt x="178" y="654"/>
                      <a:pt x="209" y="669"/>
                      <a:pt x="240" y="669"/>
                    </a:cubicBezTo>
                    <a:cubicBezTo>
                      <a:pt x="309" y="669"/>
                      <a:pt x="380" y="596"/>
                      <a:pt x="341" y="514"/>
                    </a:cubicBezTo>
                    <a:cubicBezTo>
                      <a:pt x="300" y="427"/>
                      <a:pt x="255" y="342"/>
                      <a:pt x="215" y="254"/>
                    </a:cubicBezTo>
                    <a:cubicBezTo>
                      <a:pt x="181" y="174"/>
                      <a:pt x="164" y="84"/>
                      <a:pt x="108" y="17"/>
                    </a:cubicBezTo>
                    <a:cubicBezTo>
                      <a:pt x="99" y="6"/>
                      <a:pt x="87"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074;p55">
                <a:extLst>
                  <a:ext uri="{FF2B5EF4-FFF2-40B4-BE49-F238E27FC236}">
                    <a16:creationId xmlns:a16="http://schemas.microsoft.com/office/drawing/2014/main" id="{EE1A81FE-6C56-3128-F229-2391DD7189C4}"/>
                  </a:ext>
                </a:extLst>
              </p:cNvPr>
              <p:cNvSpPr/>
              <p:nvPr/>
            </p:nvSpPr>
            <p:spPr>
              <a:xfrm>
                <a:off x="4554450" y="431500"/>
                <a:ext cx="31150" cy="27025"/>
              </a:xfrm>
              <a:custGeom>
                <a:avLst/>
                <a:gdLst/>
                <a:ahLst/>
                <a:cxnLst/>
                <a:rect l="l" t="t" r="r" b="b"/>
                <a:pathLst>
                  <a:path w="1246" h="1081" extrusionOk="0">
                    <a:moveTo>
                      <a:pt x="111" y="0"/>
                    </a:moveTo>
                    <a:cubicBezTo>
                      <a:pt x="56" y="0"/>
                      <a:pt x="1" y="50"/>
                      <a:pt x="15" y="115"/>
                    </a:cubicBezTo>
                    <a:cubicBezTo>
                      <a:pt x="93" y="475"/>
                      <a:pt x="330" y="883"/>
                      <a:pt x="683" y="1031"/>
                    </a:cubicBezTo>
                    <a:cubicBezTo>
                      <a:pt x="753" y="1060"/>
                      <a:pt x="832" y="1081"/>
                      <a:pt x="910" y="1081"/>
                    </a:cubicBezTo>
                    <a:cubicBezTo>
                      <a:pt x="981" y="1081"/>
                      <a:pt x="1050" y="1064"/>
                      <a:pt x="1110" y="1020"/>
                    </a:cubicBezTo>
                    <a:cubicBezTo>
                      <a:pt x="1203" y="952"/>
                      <a:pt x="1246" y="852"/>
                      <a:pt x="1193" y="747"/>
                    </a:cubicBezTo>
                    <a:cubicBezTo>
                      <a:pt x="1185" y="731"/>
                      <a:pt x="1166" y="722"/>
                      <a:pt x="1148" y="722"/>
                    </a:cubicBezTo>
                    <a:cubicBezTo>
                      <a:pt x="1136" y="722"/>
                      <a:pt x="1124" y="726"/>
                      <a:pt x="1115" y="735"/>
                    </a:cubicBezTo>
                    <a:cubicBezTo>
                      <a:pt x="1024" y="833"/>
                      <a:pt x="938" y="873"/>
                      <a:pt x="857" y="873"/>
                    </a:cubicBezTo>
                    <a:cubicBezTo>
                      <a:pt x="546" y="873"/>
                      <a:pt x="312" y="281"/>
                      <a:pt x="186" y="47"/>
                    </a:cubicBezTo>
                    <a:cubicBezTo>
                      <a:pt x="168" y="14"/>
                      <a:pt x="140" y="0"/>
                      <a:pt x="1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075;p55">
                <a:extLst>
                  <a:ext uri="{FF2B5EF4-FFF2-40B4-BE49-F238E27FC236}">
                    <a16:creationId xmlns:a16="http://schemas.microsoft.com/office/drawing/2014/main" id="{EBDECD02-404E-9681-2C42-405641DCDCBD}"/>
                  </a:ext>
                </a:extLst>
              </p:cNvPr>
              <p:cNvSpPr/>
              <p:nvPr/>
            </p:nvSpPr>
            <p:spPr>
              <a:xfrm>
                <a:off x="4549450" y="451950"/>
                <a:ext cx="23050" cy="12100"/>
              </a:xfrm>
              <a:custGeom>
                <a:avLst/>
                <a:gdLst/>
                <a:ahLst/>
                <a:cxnLst/>
                <a:rect l="l" t="t" r="r" b="b"/>
                <a:pathLst>
                  <a:path w="922" h="484" extrusionOk="0">
                    <a:moveTo>
                      <a:pt x="788" y="0"/>
                    </a:moveTo>
                    <a:cubicBezTo>
                      <a:pt x="769" y="0"/>
                      <a:pt x="752" y="10"/>
                      <a:pt x="746" y="31"/>
                    </a:cubicBezTo>
                    <a:cubicBezTo>
                      <a:pt x="723" y="109"/>
                      <a:pt x="724" y="179"/>
                      <a:pt x="652" y="232"/>
                    </a:cubicBezTo>
                    <a:cubicBezTo>
                      <a:pt x="609" y="263"/>
                      <a:pt x="556" y="276"/>
                      <a:pt x="504" y="276"/>
                    </a:cubicBezTo>
                    <a:cubicBezTo>
                      <a:pt x="500" y="276"/>
                      <a:pt x="495" y="276"/>
                      <a:pt x="491" y="276"/>
                    </a:cubicBezTo>
                    <a:cubicBezTo>
                      <a:pt x="364" y="269"/>
                      <a:pt x="265" y="184"/>
                      <a:pt x="217" y="70"/>
                    </a:cubicBezTo>
                    <a:cubicBezTo>
                      <a:pt x="200" y="31"/>
                      <a:pt x="171" y="14"/>
                      <a:pt x="139" y="14"/>
                    </a:cubicBezTo>
                    <a:cubicBezTo>
                      <a:pt x="73" y="14"/>
                      <a:pt x="0" y="88"/>
                      <a:pt x="35" y="171"/>
                    </a:cubicBezTo>
                    <a:cubicBezTo>
                      <a:pt x="113" y="357"/>
                      <a:pt x="307" y="483"/>
                      <a:pt x="508" y="483"/>
                    </a:cubicBezTo>
                    <a:cubicBezTo>
                      <a:pt x="538" y="483"/>
                      <a:pt x="568" y="481"/>
                      <a:pt x="598" y="475"/>
                    </a:cubicBezTo>
                    <a:cubicBezTo>
                      <a:pt x="707" y="453"/>
                      <a:pt x="815" y="392"/>
                      <a:pt x="870" y="294"/>
                    </a:cubicBezTo>
                    <a:cubicBezTo>
                      <a:pt x="922" y="201"/>
                      <a:pt x="917" y="56"/>
                      <a:pt x="812" y="6"/>
                    </a:cubicBezTo>
                    <a:cubicBezTo>
                      <a:pt x="805" y="2"/>
                      <a:pt x="796" y="0"/>
                      <a:pt x="7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076;p55">
                <a:extLst>
                  <a:ext uri="{FF2B5EF4-FFF2-40B4-BE49-F238E27FC236}">
                    <a16:creationId xmlns:a16="http://schemas.microsoft.com/office/drawing/2014/main" id="{B71CC629-FE90-3393-E5AE-97B646C405E2}"/>
                  </a:ext>
                </a:extLst>
              </p:cNvPr>
              <p:cNvSpPr/>
              <p:nvPr/>
            </p:nvSpPr>
            <p:spPr>
              <a:xfrm>
                <a:off x="4948175" y="403150"/>
                <a:ext cx="73850" cy="71125"/>
              </a:xfrm>
              <a:custGeom>
                <a:avLst/>
                <a:gdLst/>
                <a:ahLst/>
                <a:cxnLst/>
                <a:rect l="l" t="t" r="r" b="b"/>
                <a:pathLst>
                  <a:path w="2954" h="2845" extrusionOk="0">
                    <a:moveTo>
                      <a:pt x="1301" y="1"/>
                    </a:moveTo>
                    <a:cubicBezTo>
                      <a:pt x="1204" y="1"/>
                      <a:pt x="1097" y="34"/>
                      <a:pt x="996" y="119"/>
                    </a:cubicBezTo>
                    <a:cubicBezTo>
                      <a:pt x="939" y="168"/>
                      <a:pt x="733" y="320"/>
                      <a:pt x="700" y="773"/>
                    </a:cubicBezTo>
                    <a:cubicBezTo>
                      <a:pt x="697" y="797"/>
                      <a:pt x="697" y="821"/>
                      <a:pt x="698" y="846"/>
                    </a:cubicBezTo>
                    <a:lnTo>
                      <a:pt x="690" y="892"/>
                    </a:lnTo>
                    <a:lnTo>
                      <a:pt x="372" y="898"/>
                    </a:lnTo>
                    <a:cubicBezTo>
                      <a:pt x="163" y="903"/>
                      <a:pt x="1" y="1082"/>
                      <a:pt x="17" y="1291"/>
                    </a:cubicBezTo>
                    <a:lnTo>
                      <a:pt x="51" y="1691"/>
                    </a:lnTo>
                    <a:cubicBezTo>
                      <a:pt x="60" y="1798"/>
                      <a:pt x="115" y="1896"/>
                      <a:pt x="203" y="1958"/>
                    </a:cubicBezTo>
                    <a:lnTo>
                      <a:pt x="613" y="2246"/>
                    </a:lnTo>
                    <a:cubicBezTo>
                      <a:pt x="666" y="2318"/>
                      <a:pt x="740" y="2377"/>
                      <a:pt x="829" y="2411"/>
                    </a:cubicBezTo>
                    <a:lnTo>
                      <a:pt x="1869" y="2811"/>
                    </a:lnTo>
                    <a:cubicBezTo>
                      <a:pt x="1927" y="2834"/>
                      <a:pt x="1987" y="2844"/>
                      <a:pt x="2046" y="2844"/>
                    </a:cubicBezTo>
                    <a:cubicBezTo>
                      <a:pt x="2243" y="2844"/>
                      <a:pt x="2430" y="2724"/>
                      <a:pt x="2506" y="2528"/>
                    </a:cubicBezTo>
                    <a:lnTo>
                      <a:pt x="2893" y="1523"/>
                    </a:lnTo>
                    <a:cubicBezTo>
                      <a:pt x="2894" y="1518"/>
                      <a:pt x="2895" y="1513"/>
                      <a:pt x="2896" y="1509"/>
                    </a:cubicBezTo>
                    <a:cubicBezTo>
                      <a:pt x="2953" y="1380"/>
                      <a:pt x="2950" y="1297"/>
                      <a:pt x="2941" y="1147"/>
                    </a:cubicBezTo>
                    <a:cubicBezTo>
                      <a:pt x="2932" y="993"/>
                      <a:pt x="2773" y="722"/>
                      <a:pt x="2520" y="722"/>
                    </a:cubicBezTo>
                    <a:cubicBezTo>
                      <a:pt x="2509" y="722"/>
                      <a:pt x="2497" y="723"/>
                      <a:pt x="2485" y="724"/>
                    </a:cubicBezTo>
                    <a:cubicBezTo>
                      <a:pt x="2483" y="724"/>
                      <a:pt x="2481" y="724"/>
                      <a:pt x="2479" y="724"/>
                    </a:cubicBezTo>
                    <a:cubicBezTo>
                      <a:pt x="2368" y="724"/>
                      <a:pt x="2398" y="415"/>
                      <a:pt x="2121" y="329"/>
                    </a:cubicBezTo>
                    <a:cubicBezTo>
                      <a:pt x="2076" y="315"/>
                      <a:pt x="2034" y="310"/>
                      <a:pt x="1995" y="310"/>
                    </a:cubicBezTo>
                    <a:cubicBezTo>
                      <a:pt x="1916" y="310"/>
                      <a:pt x="1850" y="329"/>
                      <a:pt x="1802" y="329"/>
                    </a:cubicBezTo>
                    <a:cubicBezTo>
                      <a:pt x="1768" y="329"/>
                      <a:pt x="1744" y="320"/>
                      <a:pt x="1729" y="288"/>
                    </a:cubicBezTo>
                    <a:cubicBezTo>
                      <a:pt x="1694" y="207"/>
                      <a:pt x="1659" y="169"/>
                      <a:pt x="1545" y="80"/>
                    </a:cubicBezTo>
                    <a:cubicBezTo>
                      <a:pt x="1486" y="34"/>
                      <a:pt x="1398" y="1"/>
                      <a:pt x="1301" y="1"/>
                    </a:cubicBezTo>
                    <a:close/>
                  </a:path>
                </a:pathLst>
              </a:custGeom>
              <a:solidFill>
                <a:srgbClr val="6D34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077;p55">
                <a:extLst>
                  <a:ext uri="{FF2B5EF4-FFF2-40B4-BE49-F238E27FC236}">
                    <a16:creationId xmlns:a16="http://schemas.microsoft.com/office/drawing/2014/main" id="{C12DE901-78BD-4F84-4538-15E334FA2D11}"/>
                  </a:ext>
                </a:extLst>
              </p:cNvPr>
              <p:cNvSpPr/>
              <p:nvPr/>
            </p:nvSpPr>
            <p:spPr>
              <a:xfrm>
                <a:off x="4959025" y="423575"/>
                <a:ext cx="31775" cy="29775"/>
              </a:xfrm>
              <a:custGeom>
                <a:avLst/>
                <a:gdLst/>
                <a:ahLst/>
                <a:cxnLst/>
                <a:rect l="l" t="t" r="r" b="b"/>
                <a:pathLst>
                  <a:path w="1271" h="1191" extrusionOk="0">
                    <a:moveTo>
                      <a:pt x="691" y="0"/>
                    </a:moveTo>
                    <a:cubicBezTo>
                      <a:pt x="555" y="0"/>
                      <a:pt x="421" y="25"/>
                      <a:pt x="327" y="62"/>
                    </a:cubicBezTo>
                    <a:cubicBezTo>
                      <a:pt x="259" y="89"/>
                      <a:pt x="262" y="200"/>
                      <a:pt x="345" y="200"/>
                    </a:cubicBezTo>
                    <a:cubicBezTo>
                      <a:pt x="346" y="200"/>
                      <a:pt x="346" y="200"/>
                      <a:pt x="347" y="200"/>
                    </a:cubicBezTo>
                    <a:cubicBezTo>
                      <a:pt x="445" y="199"/>
                      <a:pt x="550" y="183"/>
                      <a:pt x="652" y="183"/>
                    </a:cubicBezTo>
                    <a:cubicBezTo>
                      <a:pt x="710" y="183"/>
                      <a:pt x="768" y="188"/>
                      <a:pt x="823" y="205"/>
                    </a:cubicBezTo>
                    <a:cubicBezTo>
                      <a:pt x="932" y="237"/>
                      <a:pt x="1035" y="294"/>
                      <a:pt x="974" y="449"/>
                    </a:cubicBezTo>
                    <a:cubicBezTo>
                      <a:pt x="951" y="508"/>
                      <a:pt x="873" y="576"/>
                      <a:pt x="826" y="620"/>
                    </a:cubicBezTo>
                    <a:cubicBezTo>
                      <a:pt x="629" y="810"/>
                      <a:pt x="401" y="951"/>
                      <a:pt x="127" y="988"/>
                    </a:cubicBezTo>
                    <a:cubicBezTo>
                      <a:pt x="1" y="1006"/>
                      <a:pt x="48" y="1190"/>
                      <a:pt x="167" y="1190"/>
                    </a:cubicBezTo>
                    <a:cubicBezTo>
                      <a:pt x="172" y="1190"/>
                      <a:pt x="178" y="1190"/>
                      <a:pt x="183" y="1189"/>
                    </a:cubicBezTo>
                    <a:cubicBezTo>
                      <a:pt x="419" y="1156"/>
                      <a:pt x="625" y="1051"/>
                      <a:pt x="812" y="906"/>
                    </a:cubicBezTo>
                    <a:cubicBezTo>
                      <a:pt x="960" y="791"/>
                      <a:pt x="1154" y="637"/>
                      <a:pt x="1197" y="444"/>
                    </a:cubicBezTo>
                    <a:cubicBezTo>
                      <a:pt x="1271" y="110"/>
                      <a:pt x="978" y="0"/>
                      <a:pt x="6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078;p55">
                <a:extLst>
                  <a:ext uri="{FF2B5EF4-FFF2-40B4-BE49-F238E27FC236}">
                    <a16:creationId xmlns:a16="http://schemas.microsoft.com/office/drawing/2014/main" id="{0721A624-F470-75B1-17D6-ACD92F8C6607}"/>
                  </a:ext>
                </a:extLst>
              </p:cNvPr>
              <p:cNvSpPr/>
              <p:nvPr/>
            </p:nvSpPr>
            <p:spPr>
              <a:xfrm>
                <a:off x="4982400" y="413250"/>
                <a:ext cx="9775" cy="16650"/>
              </a:xfrm>
              <a:custGeom>
                <a:avLst/>
                <a:gdLst/>
                <a:ahLst/>
                <a:cxnLst/>
                <a:rect l="l" t="t" r="r" b="b"/>
                <a:pathLst>
                  <a:path w="391" h="666" extrusionOk="0">
                    <a:moveTo>
                      <a:pt x="319" y="0"/>
                    </a:moveTo>
                    <a:cubicBezTo>
                      <a:pt x="306" y="0"/>
                      <a:pt x="294" y="5"/>
                      <a:pt x="285" y="15"/>
                    </a:cubicBezTo>
                    <a:cubicBezTo>
                      <a:pt x="228" y="82"/>
                      <a:pt x="209" y="171"/>
                      <a:pt x="172" y="250"/>
                    </a:cubicBezTo>
                    <a:cubicBezTo>
                      <a:pt x="132" y="338"/>
                      <a:pt x="85" y="422"/>
                      <a:pt x="41" y="508"/>
                    </a:cubicBezTo>
                    <a:cubicBezTo>
                      <a:pt x="0" y="590"/>
                      <a:pt x="72" y="665"/>
                      <a:pt x="141" y="665"/>
                    </a:cubicBezTo>
                    <a:cubicBezTo>
                      <a:pt x="172" y="665"/>
                      <a:pt x="202" y="650"/>
                      <a:pt x="221" y="613"/>
                    </a:cubicBezTo>
                    <a:cubicBezTo>
                      <a:pt x="270" y="517"/>
                      <a:pt x="304" y="421"/>
                      <a:pt x="332" y="318"/>
                    </a:cubicBezTo>
                    <a:cubicBezTo>
                      <a:pt x="356" y="228"/>
                      <a:pt x="390" y="130"/>
                      <a:pt x="369" y="37"/>
                    </a:cubicBezTo>
                    <a:cubicBezTo>
                      <a:pt x="363" y="15"/>
                      <a:pt x="341" y="0"/>
                      <a:pt x="3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079;p55">
                <a:extLst>
                  <a:ext uri="{FF2B5EF4-FFF2-40B4-BE49-F238E27FC236}">
                    <a16:creationId xmlns:a16="http://schemas.microsoft.com/office/drawing/2014/main" id="{C134D41D-83BE-D560-9CE6-52D0D9E7E7E8}"/>
                  </a:ext>
                </a:extLst>
              </p:cNvPr>
              <p:cNvSpPr/>
              <p:nvPr/>
            </p:nvSpPr>
            <p:spPr>
              <a:xfrm>
                <a:off x="4978775" y="423850"/>
                <a:ext cx="31525" cy="26650"/>
              </a:xfrm>
              <a:custGeom>
                <a:avLst/>
                <a:gdLst/>
                <a:ahLst/>
                <a:cxnLst/>
                <a:rect l="l" t="t" r="r" b="b"/>
                <a:pathLst>
                  <a:path w="1261" h="1066" extrusionOk="0">
                    <a:moveTo>
                      <a:pt x="1150" y="1"/>
                    </a:moveTo>
                    <a:cubicBezTo>
                      <a:pt x="1122" y="1"/>
                      <a:pt x="1094" y="14"/>
                      <a:pt x="1076" y="46"/>
                    </a:cubicBezTo>
                    <a:cubicBezTo>
                      <a:pt x="946" y="276"/>
                      <a:pt x="702" y="859"/>
                      <a:pt x="394" y="859"/>
                    </a:cubicBezTo>
                    <a:cubicBezTo>
                      <a:pt x="311" y="859"/>
                      <a:pt x="225" y="817"/>
                      <a:pt x="134" y="716"/>
                    </a:cubicBezTo>
                    <a:cubicBezTo>
                      <a:pt x="125" y="706"/>
                      <a:pt x="112" y="702"/>
                      <a:pt x="99" y="702"/>
                    </a:cubicBezTo>
                    <a:cubicBezTo>
                      <a:pt x="81" y="702"/>
                      <a:pt x="63" y="710"/>
                      <a:pt x="54" y="726"/>
                    </a:cubicBezTo>
                    <a:cubicBezTo>
                      <a:pt x="1" y="830"/>
                      <a:pt x="40" y="931"/>
                      <a:pt x="133" y="1000"/>
                    </a:cubicBezTo>
                    <a:cubicBezTo>
                      <a:pt x="195" y="1047"/>
                      <a:pt x="267" y="1065"/>
                      <a:pt x="341" y="1065"/>
                    </a:cubicBezTo>
                    <a:cubicBezTo>
                      <a:pt x="416" y="1065"/>
                      <a:pt x="491" y="1047"/>
                      <a:pt x="559" y="1020"/>
                    </a:cubicBezTo>
                    <a:cubicBezTo>
                      <a:pt x="915" y="878"/>
                      <a:pt x="1160" y="475"/>
                      <a:pt x="1246" y="118"/>
                    </a:cubicBezTo>
                    <a:cubicBezTo>
                      <a:pt x="1261" y="52"/>
                      <a:pt x="1205" y="1"/>
                      <a:pt x="11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080;p55">
                <a:extLst>
                  <a:ext uri="{FF2B5EF4-FFF2-40B4-BE49-F238E27FC236}">
                    <a16:creationId xmlns:a16="http://schemas.microsoft.com/office/drawing/2014/main" id="{E567F46E-15FC-A92A-A1F7-8AFFE75053DD}"/>
                  </a:ext>
                </a:extLst>
              </p:cNvPr>
              <p:cNvSpPr/>
              <p:nvPr/>
            </p:nvSpPr>
            <p:spPr>
              <a:xfrm>
                <a:off x="4991775" y="444050"/>
                <a:ext cx="23125" cy="12250"/>
              </a:xfrm>
              <a:custGeom>
                <a:avLst/>
                <a:gdLst/>
                <a:ahLst/>
                <a:cxnLst/>
                <a:rect l="l" t="t" r="r" b="b"/>
                <a:pathLst>
                  <a:path w="925" h="490" extrusionOk="0">
                    <a:moveTo>
                      <a:pt x="137" y="1"/>
                    </a:moveTo>
                    <a:cubicBezTo>
                      <a:pt x="130" y="1"/>
                      <a:pt x="122" y="3"/>
                      <a:pt x="114" y="6"/>
                    </a:cubicBezTo>
                    <a:cubicBezTo>
                      <a:pt x="8" y="52"/>
                      <a:pt x="1" y="199"/>
                      <a:pt x="51" y="293"/>
                    </a:cubicBezTo>
                    <a:cubicBezTo>
                      <a:pt x="103" y="393"/>
                      <a:pt x="212" y="456"/>
                      <a:pt x="319" y="479"/>
                    </a:cubicBezTo>
                    <a:cubicBezTo>
                      <a:pt x="352" y="486"/>
                      <a:pt x="385" y="489"/>
                      <a:pt x="419" y="489"/>
                    </a:cubicBezTo>
                    <a:cubicBezTo>
                      <a:pt x="616" y="489"/>
                      <a:pt x="807" y="368"/>
                      <a:pt x="888" y="187"/>
                    </a:cubicBezTo>
                    <a:cubicBezTo>
                      <a:pt x="925" y="104"/>
                      <a:pt x="852" y="29"/>
                      <a:pt x="785" y="29"/>
                    </a:cubicBezTo>
                    <a:cubicBezTo>
                      <a:pt x="755" y="29"/>
                      <a:pt x="725" y="44"/>
                      <a:pt x="708" y="82"/>
                    </a:cubicBezTo>
                    <a:cubicBezTo>
                      <a:pt x="658" y="195"/>
                      <a:pt x="557" y="278"/>
                      <a:pt x="430" y="282"/>
                    </a:cubicBezTo>
                    <a:cubicBezTo>
                      <a:pt x="426" y="282"/>
                      <a:pt x="422" y="283"/>
                      <a:pt x="418" y="283"/>
                    </a:cubicBezTo>
                    <a:cubicBezTo>
                      <a:pt x="366" y="283"/>
                      <a:pt x="313" y="267"/>
                      <a:pt x="270" y="235"/>
                    </a:cubicBezTo>
                    <a:cubicBezTo>
                      <a:pt x="197" y="181"/>
                      <a:pt x="202" y="111"/>
                      <a:pt x="180" y="32"/>
                    </a:cubicBezTo>
                    <a:cubicBezTo>
                      <a:pt x="174" y="11"/>
                      <a:pt x="156" y="1"/>
                      <a:pt x="1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Google Shape;1081;p55">
              <a:extLst>
                <a:ext uri="{FF2B5EF4-FFF2-40B4-BE49-F238E27FC236}">
                  <a16:creationId xmlns:a16="http://schemas.microsoft.com/office/drawing/2014/main" id="{A8753C76-FD97-BC92-52D2-D2E147370F72}"/>
                </a:ext>
              </a:extLst>
            </p:cNvPr>
            <p:cNvSpPr/>
            <p:nvPr/>
          </p:nvSpPr>
          <p:spPr>
            <a:xfrm rot="-277635">
              <a:off x="5671030" y="641975"/>
              <a:ext cx="1097799" cy="1052086"/>
            </a:xfrm>
            <a:custGeom>
              <a:avLst/>
              <a:gdLst/>
              <a:ahLst/>
              <a:cxnLst/>
              <a:rect l="l" t="t" r="r" b="b"/>
              <a:pathLst>
                <a:path w="11119" h="10656" extrusionOk="0">
                  <a:moveTo>
                    <a:pt x="6786" y="1"/>
                  </a:moveTo>
                  <a:cubicBezTo>
                    <a:pt x="6339" y="1"/>
                    <a:pt x="5892" y="19"/>
                    <a:pt x="5454" y="40"/>
                  </a:cubicBezTo>
                  <a:cubicBezTo>
                    <a:pt x="4458" y="88"/>
                    <a:pt x="3403" y="142"/>
                    <a:pt x="2435" y="396"/>
                  </a:cubicBezTo>
                  <a:cubicBezTo>
                    <a:pt x="1727" y="583"/>
                    <a:pt x="1183" y="976"/>
                    <a:pt x="855" y="1635"/>
                  </a:cubicBezTo>
                  <a:cubicBezTo>
                    <a:pt x="550" y="2250"/>
                    <a:pt x="417" y="2942"/>
                    <a:pt x="338" y="3619"/>
                  </a:cubicBezTo>
                  <a:cubicBezTo>
                    <a:pt x="171" y="5024"/>
                    <a:pt x="1" y="6915"/>
                    <a:pt x="1275" y="7861"/>
                  </a:cubicBezTo>
                  <a:cubicBezTo>
                    <a:pt x="1983" y="8388"/>
                    <a:pt x="2882" y="8573"/>
                    <a:pt x="3732" y="8733"/>
                  </a:cubicBezTo>
                  <a:cubicBezTo>
                    <a:pt x="3883" y="8760"/>
                    <a:pt x="4063" y="8763"/>
                    <a:pt x="4208" y="8803"/>
                  </a:cubicBezTo>
                  <a:cubicBezTo>
                    <a:pt x="4596" y="8907"/>
                    <a:pt x="4652" y="9167"/>
                    <a:pt x="4750" y="9487"/>
                  </a:cubicBezTo>
                  <a:cubicBezTo>
                    <a:pt x="4865" y="9862"/>
                    <a:pt x="4949" y="10250"/>
                    <a:pt x="5107" y="10610"/>
                  </a:cubicBezTo>
                  <a:cubicBezTo>
                    <a:pt x="5121" y="10642"/>
                    <a:pt x="5149" y="10656"/>
                    <a:pt x="5179" y="10656"/>
                  </a:cubicBezTo>
                  <a:cubicBezTo>
                    <a:pt x="5228" y="10656"/>
                    <a:pt x="5282" y="10618"/>
                    <a:pt x="5279" y="10564"/>
                  </a:cubicBezTo>
                  <a:cubicBezTo>
                    <a:pt x="5258" y="10165"/>
                    <a:pt x="5404" y="9734"/>
                    <a:pt x="5595" y="9390"/>
                  </a:cubicBezTo>
                  <a:cubicBezTo>
                    <a:pt x="5864" y="8908"/>
                    <a:pt x="6295" y="8823"/>
                    <a:pt x="6818" y="8788"/>
                  </a:cubicBezTo>
                  <a:cubicBezTo>
                    <a:pt x="7673" y="8728"/>
                    <a:pt x="8523" y="8756"/>
                    <a:pt x="9325" y="8405"/>
                  </a:cubicBezTo>
                  <a:cubicBezTo>
                    <a:pt x="10100" y="8067"/>
                    <a:pt x="10549" y="7430"/>
                    <a:pt x="10770" y="6630"/>
                  </a:cubicBezTo>
                  <a:cubicBezTo>
                    <a:pt x="11060" y="5575"/>
                    <a:pt x="11118" y="4457"/>
                    <a:pt x="11043" y="3369"/>
                  </a:cubicBezTo>
                  <a:cubicBezTo>
                    <a:pt x="10984" y="2623"/>
                    <a:pt x="10866" y="1837"/>
                    <a:pt x="10424" y="1211"/>
                  </a:cubicBezTo>
                  <a:cubicBezTo>
                    <a:pt x="9961" y="556"/>
                    <a:pt x="9210" y="244"/>
                    <a:pt x="8440" y="118"/>
                  </a:cubicBezTo>
                  <a:cubicBezTo>
                    <a:pt x="7898" y="29"/>
                    <a:pt x="7342" y="1"/>
                    <a:pt x="6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1082;p55">
            <a:extLst>
              <a:ext uri="{FF2B5EF4-FFF2-40B4-BE49-F238E27FC236}">
                <a16:creationId xmlns:a16="http://schemas.microsoft.com/office/drawing/2014/main" id="{ABBD7650-CC60-2FB7-D30D-4ADFD2A2AB57}"/>
              </a:ext>
            </a:extLst>
          </p:cNvPr>
          <p:cNvGrpSpPr/>
          <p:nvPr/>
        </p:nvGrpSpPr>
        <p:grpSpPr>
          <a:xfrm>
            <a:off x="308800" y="2910108"/>
            <a:ext cx="2539485" cy="3842877"/>
            <a:chOff x="-15" y="615955"/>
            <a:chExt cx="2956415" cy="3987970"/>
          </a:xfrm>
        </p:grpSpPr>
        <p:sp>
          <p:nvSpPr>
            <p:cNvPr id="57" name="Google Shape;1083;p55">
              <a:extLst>
                <a:ext uri="{FF2B5EF4-FFF2-40B4-BE49-F238E27FC236}">
                  <a16:creationId xmlns:a16="http://schemas.microsoft.com/office/drawing/2014/main" id="{E27C05C5-FC24-FCC6-0873-A3743B023400}"/>
                </a:ext>
              </a:extLst>
            </p:cNvPr>
            <p:cNvSpPr/>
            <p:nvPr/>
          </p:nvSpPr>
          <p:spPr>
            <a:xfrm flipH="1">
              <a:off x="202000" y="4291025"/>
              <a:ext cx="1460400" cy="312900"/>
            </a:xfrm>
            <a:prstGeom prst="ellipse">
              <a:avLst/>
            </a:prstGeom>
            <a:solidFill>
              <a:srgbClr val="252525">
                <a:alpha val="279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oogle Shape;1084;p55">
              <a:extLst>
                <a:ext uri="{FF2B5EF4-FFF2-40B4-BE49-F238E27FC236}">
                  <a16:creationId xmlns:a16="http://schemas.microsoft.com/office/drawing/2014/main" id="{9008E04F-53F0-77A3-685F-806060AD6B99}"/>
                </a:ext>
              </a:extLst>
            </p:cNvPr>
            <p:cNvGrpSpPr/>
            <p:nvPr/>
          </p:nvGrpSpPr>
          <p:grpSpPr>
            <a:xfrm>
              <a:off x="-15" y="1153224"/>
              <a:ext cx="2621673" cy="3347265"/>
              <a:chOff x="2624550" y="311694"/>
              <a:chExt cx="776125" cy="990931"/>
            </a:xfrm>
          </p:grpSpPr>
          <p:sp>
            <p:nvSpPr>
              <p:cNvPr id="60" name="Google Shape;1085;p55">
                <a:extLst>
                  <a:ext uri="{FF2B5EF4-FFF2-40B4-BE49-F238E27FC236}">
                    <a16:creationId xmlns:a16="http://schemas.microsoft.com/office/drawing/2014/main" id="{D21172D4-CABE-957E-AD5E-2835D3A4DEA2}"/>
                  </a:ext>
                </a:extLst>
              </p:cNvPr>
              <p:cNvSpPr/>
              <p:nvPr/>
            </p:nvSpPr>
            <p:spPr>
              <a:xfrm>
                <a:off x="3024175" y="617925"/>
                <a:ext cx="330475" cy="123100"/>
              </a:xfrm>
              <a:custGeom>
                <a:avLst/>
                <a:gdLst/>
                <a:ahLst/>
                <a:cxnLst/>
                <a:rect l="l" t="t" r="r" b="b"/>
                <a:pathLst>
                  <a:path w="13219" h="4924" extrusionOk="0">
                    <a:moveTo>
                      <a:pt x="12246" y="1"/>
                    </a:moveTo>
                    <a:cubicBezTo>
                      <a:pt x="12181" y="1"/>
                      <a:pt x="12114" y="11"/>
                      <a:pt x="12047" y="31"/>
                    </a:cubicBezTo>
                    <a:cubicBezTo>
                      <a:pt x="11136" y="315"/>
                      <a:pt x="10304" y="1010"/>
                      <a:pt x="9480" y="1483"/>
                    </a:cubicBezTo>
                    <a:cubicBezTo>
                      <a:pt x="8626" y="1972"/>
                      <a:pt x="7732" y="2460"/>
                      <a:pt x="6788" y="2750"/>
                    </a:cubicBezTo>
                    <a:cubicBezTo>
                      <a:pt x="6252" y="2915"/>
                      <a:pt x="5701" y="2987"/>
                      <a:pt x="5147" y="2987"/>
                    </a:cubicBezTo>
                    <a:cubicBezTo>
                      <a:pt x="4743" y="2987"/>
                      <a:pt x="4337" y="2949"/>
                      <a:pt x="3936" y="2879"/>
                    </a:cubicBezTo>
                    <a:cubicBezTo>
                      <a:pt x="3434" y="2794"/>
                      <a:pt x="2939" y="2675"/>
                      <a:pt x="2448" y="2544"/>
                    </a:cubicBezTo>
                    <a:cubicBezTo>
                      <a:pt x="2042" y="2434"/>
                      <a:pt x="1644" y="2263"/>
                      <a:pt x="1237" y="2263"/>
                    </a:cubicBezTo>
                    <a:cubicBezTo>
                      <a:pt x="1093" y="2263"/>
                      <a:pt x="948" y="2285"/>
                      <a:pt x="801" y="2338"/>
                    </a:cubicBezTo>
                    <a:cubicBezTo>
                      <a:pt x="140" y="2573"/>
                      <a:pt x="1" y="3262"/>
                      <a:pt x="416" y="3790"/>
                    </a:cubicBezTo>
                    <a:cubicBezTo>
                      <a:pt x="791" y="4266"/>
                      <a:pt x="1469" y="4341"/>
                      <a:pt x="2027" y="4481"/>
                    </a:cubicBezTo>
                    <a:cubicBezTo>
                      <a:pt x="2591" y="4622"/>
                      <a:pt x="3159" y="4740"/>
                      <a:pt x="3736" y="4820"/>
                    </a:cubicBezTo>
                    <a:cubicBezTo>
                      <a:pt x="4202" y="4885"/>
                      <a:pt x="4672" y="4923"/>
                      <a:pt x="5141" y="4923"/>
                    </a:cubicBezTo>
                    <a:cubicBezTo>
                      <a:pt x="5836" y="4923"/>
                      <a:pt x="6528" y="4840"/>
                      <a:pt x="7203" y="4636"/>
                    </a:cubicBezTo>
                    <a:cubicBezTo>
                      <a:pt x="8268" y="4312"/>
                      <a:pt x="9286" y="3772"/>
                      <a:pt x="10247" y="3216"/>
                    </a:cubicBezTo>
                    <a:cubicBezTo>
                      <a:pt x="11167" y="2685"/>
                      <a:pt x="12310" y="2048"/>
                      <a:pt x="12900" y="1141"/>
                    </a:cubicBezTo>
                    <a:cubicBezTo>
                      <a:pt x="13219" y="652"/>
                      <a:pt x="12782" y="1"/>
                      <a:pt x="12246"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086;p55">
                <a:extLst>
                  <a:ext uri="{FF2B5EF4-FFF2-40B4-BE49-F238E27FC236}">
                    <a16:creationId xmlns:a16="http://schemas.microsoft.com/office/drawing/2014/main" id="{285755E8-716E-82A9-C44D-4B13B587E69D}"/>
                  </a:ext>
                </a:extLst>
              </p:cNvPr>
              <p:cNvSpPr/>
              <p:nvPr/>
            </p:nvSpPr>
            <p:spPr>
              <a:xfrm>
                <a:off x="3033425" y="673250"/>
                <a:ext cx="162975" cy="81375"/>
              </a:xfrm>
              <a:custGeom>
                <a:avLst/>
                <a:gdLst/>
                <a:ahLst/>
                <a:cxnLst/>
                <a:rect l="l" t="t" r="r" b="b"/>
                <a:pathLst>
                  <a:path w="6519" h="3255" extrusionOk="0">
                    <a:moveTo>
                      <a:pt x="1094" y="0"/>
                    </a:moveTo>
                    <a:cubicBezTo>
                      <a:pt x="930" y="0"/>
                      <a:pt x="771" y="34"/>
                      <a:pt x="621" y="122"/>
                    </a:cubicBezTo>
                    <a:cubicBezTo>
                      <a:pt x="226" y="357"/>
                      <a:pt x="43" y="1089"/>
                      <a:pt x="25" y="1530"/>
                    </a:cubicBezTo>
                    <a:cubicBezTo>
                      <a:pt x="1" y="2120"/>
                      <a:pt x="266" y="2600"/>
                      <a:pt x="795" y="2863"/>
                    </a:cubicBezTo>
                    <a:cubicBezTo>
                      <a:pt x="1361" y="3143"/>
                      <a:pt x="2138" y="3190"/>
                      <a:pt x="2760" y="3234"/>
                    </a:cubicBezTo>
                    <a:cubicBezTo>
                      <a:pt x="2953" y="3248"/>
                      <a:pt x="3147" y="3255"/>
                      <a:pt x="3340" y="3255"/>
                    </a:cubicBezTo>
                    <a:cubicBezTo>
                      <a:pt x="4086" y="3255"/>
                      <a:pt x="4829" y="3161"/>
                      <a:pt x="5567" y="3052"/>
                    </a:cubicBezTo>
                    <a:cubicBezTo>
                      <a:pt x="5792" y="3019"/>
                      <a:pt x="6182" y="3052"/>
                      <a:pt x="6348" y="2873"/>
                    </a:cubicBezTo>
                    <a:cubicBezTo>
                      <a:pt x="6518" y="2689"/>
                      <a:pt x="6416" y="2251"/>
                      <a:pt x="6398" y="2030"/>
                    </a:cubicBezTo>
                    <a:cubicBezTo>
                      <a:pt x="6363" y="1583"/>
                      <a:pt x="6292" y="1134"/>
                      <a:pt x="6179" y="701"/>
                    </a:cubicBezTo>
                    <a:cubicBezTo>
                      <a:pt x="6123" y="485"/>
                      <a:pt x="6097" y="343"/>
                      <a:pt x="5868" y="296"/>
                    </a:cubicBezTo>
                    <a:cubicBezTo>
                      <a:pt x="5858" y="294"/>
                      <a:pt x="5849" y="293"/>
                      <a:pt x="5840" y="293"/>
                    </a:cubicBezTo>
                    <a:cubicBezTo>
                      <a:pt x="5829" y="293"/>
                      <a:pt x="5819" y="294"/>
                      <a:pt x="5810" y="296"/>
                    </a:cubicBezTo>
                    <a:cubicBezTo>
                      <a:pt x="5807" y="296"/>
                      <a:pt x="5806" y="296"/>
                      <a:pt x="5803" y="296"/>
                    </a:cubicBezTo>
                    <a:cubicBezTo>
                      <a:pt x="5802" y="296"/>
                      <a:pt x="5801" y="296"/>
                      <a:pt x="5799" y="296"/>
                    </a:cubicBezTo>
                    <a:cubicBezTo>
                      <a:pt x="5239" y="376"/>
                      <a:pt x="4674" y="417"/>
                      <a:pt x="4110" y="417"/>
                    </a:cubicBezTo>
                    <a:cubicBezTo>
                      <a:pt x="3518" y="417"/>
                      <a:pt x="2927" y="372"/>
                      <a:pt x="2340" y="276"/>
                    </a:cubicBezTo>
                    <a:cubicBezTo>
                      <a:pt x="1944" y="211"/>
                      <a:pt x="1505" y="0"/>
                      <a:pt x="1094" y="0"/>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087;p55">
                <a:extLst>
                  <a:ext uri="{FF2B5EF4-FFF2-40B4-BE49-F238E27FC236}">
                    <a16:creationId xmlns:a16="http://schemas.microsoft.com/office/drawing/2014/main" id="{136F3D10-FB7E-927F-FD1C-ECA3F6D5A1EE}"/>
                  </a:ext>
                </a:extLst>
              </p:cNvPr>
              <p:cNvSpPr/>
              <p:nvPr/>
            </p:nvSpPr>
            <p:spPr>
              <a:xfrm>
                <a:off x="2728575" y="1127025"/>
                <a:ext cx="78075" cy="108000"/>
              </a:xfrm>
              <a:custGeom>
                <a:avLst/>
                <a:gdLst/>
                <a:ahLst/>
                <a:cxnLst/>
                <a:rect l="l" t="t" r="r" b="b"/>
                <a:pathLst>
                  <a:path w="3123" h="4320" extrusionOk="0">
                    <a:moveTo>
                      <a:pt x="2728" y="0"/>
                    </a:moveTo>
                    <a:cubicBezTo>
                      <a:pt x="2728" y="0"/>
                      <a:pt x="2186" y="454"/>
                      <a:pt x="1715" y="666"/>
                    </a:cubicBezTo>
                    <a:cubicBezTo>
                      <a:pt x="1381" y="817"/>
                      <a:pt x="924" y="734"/>
                      <a:pt x="738" y="1049"/>
                    </a:cubicBezTo>
                    <a:cubicBezTo>
                      <a:pt x="656" y="1189"/>
                      <a:pt x="638" y="1355"/>
                      <a:pt x="610" y="1515"/>
                    </a:cubicBezTo>
                    <a:cubicBezTo>
                      <a:pt x="558" y="1830"/>
                      <a:pt x="465" y="2139"/>
                      <a:pt x="337" y="2432"/>
                    </a:cubicBezTo>
                    <a:cubicBezTo>
                      <a:pt x="194" y="2754"/>
                      <a:pt x="3" y="3072"/>
                      <a:pt x="2" y="3425"/>
                    </a:cubicBezTo>
                    <a:cubicBezTo>
                      <a:pt x="1" y="3777"/>
                      <a:pt x="2" y="4320"/>
                      <a:pt x="525" y="4320"/>
                    </a:cubicBezTo>
                    <a:cubicBezTo>
                      <a:pt x="856" y="4319"/>
                      <a:pt x="1020" y="3978"/>
                      <a:pt x="1104" y="3871"/>
                    </a:cubicBezTo>
                    <a:cubicBezTo>
                      <a:pt x="1376" y="3521"/>
                      <a:pt x="1449" y="3370"/>
                      <a:pt x="1621" y="3077"/>
                    </a:cubicBezTo>
                    <a:cubicBezTo>
                      <a:pt x="1756" y="2849"/>
                      <a:pt x="1865" y="2608"/>
                      <a:pt x="2009" y="2385"/>
                    </a:cubicBezTo>
                    <a:cubicBezTo>
                      <a:pt x="2299" y="1941"/>
                      <a:pt x="2714" y="1596"/>
                      <a:pt x="3123" y="1259"/>
                    </a:cubicBezTo>
                    <a:lnTo>
                      <a:pt x="272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088;p55">
                <a:extLst>
                  <a:ext uri="{FF2B5EF4-FFF2-40B4-BE49-F238E27FC236}">
                    <a16:creationId xmlns:a16="http://schemas.microsoft.com/office/drawing/2014/main" id="{BC7130CB-572F-15DD-DA9C-FAA035134BF9}"/>
                  </a:ext>
                </a:extLst>
              </p:cNvPr>
              <p:cNvSpPr/>
              <p:nvPr/>
            </p:nvSpPr>
            <p:spPr>
              <a:xfrm>
                <a:off x="3005225" y="1191500"/>
                <a:ext cx="49700" cy="111125"/>
              </a:xfrm>
              <a:custGeom>
                <a:avLst/>
                <a:gdLst/>
                <a:ahLst/>
                <a:cxnLst/>
                <a:rect l="l" t="t" r="r" b="b"/>
                <a:pathLst>
                  <a:path w="1988" h="4445" extrusionOk="0">
                    <a:moveTo>
                      <a:pt x="135" y="0"/>
                    </a:moveTo>
                    <a:cubicBezTo>
                      <a:pt x="72" y="245"/>
                      <a:pt x="266" y="748"/>
                      <a:pt x="204" y="993"/>
                    </a:cubicBezTo>
                    <a:cubicBezTo>
                      <a:pt x="156" y="1180"/>
                      <a:pt x="109" y="1367"/>
                      <a:pt x="61" y="1553"/>
                    </a:cubicBezTo>
                    <a:cubicBezTo>
                      <a:pt x="31" y="1669"/>
                      <a:pt x="0" y="1788"/>
                      <a:pt x="6" y="1908"/>
                    </a:cubicBezTo>
                    <a:cubicBezTo>
                      <a:pt x="16" y="2098"/>
                      <a:pt x="113" y="2272"/>
                      <a:pt x="209" y="2437"/>
                    </a:cubicBezTo>
                    <a:cubicBezTo>
                      <a:pt x="388" y="2752"/>
                      <a:pt x="441" y="3452"/>
                      <a:pt x="622" y="3766"/>
                    </a:cubicBezTo>
                    <a:cubicBezTo>
                      <a:pt x="727" y="3950"/>
                      <a:pt x="875" y="4444"/>
                      <a:pt x="1300" y="4444"/>
                    </a:cubicBezTo>
                    <a:cubicBezTo>
                      <a:pt x="1382" y="4444"/>
                      <a:pt x="1474" y="4426"/>
                      <a:pt x="1579" y="4383"/>
                    </a:cubicBezTo>
                    <a:cubicBezTo>
                      <a:pt x="1987" y="4216"/>
                      <a:pt x="1841" y="3335"/>
                      <a:pt x="1765" y="3060"/>
                    </a:cubicBezTo>
                    <a:cubicBezTo>
                      <a:pt x="1656" y="2660"/>
                      <a:pt x="1748" y="2265"/>
                      <a:pt x="1756" y="1849"/>
                    </a:cubicBezTo>
                    <a:cubicBezTo>
                      <a:pt x="1765" y="1417"/>
                      <a:pt x="1836" y="484"/>
                      <a:pt x="1802" y="51"/>
                    </a:cubicBezTo>
                    <a:lnTo>
                      <a:pt x="13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1089;p55">
                <a:extLst>
                  <a:ext uri="{FF2B5EF4-FFF2-40B4-BE49-F238E27FC236}">
                    <a16:creationId xmlns:a16="http://schemas.microsoft.com/office/drawing/2014/main" id="{08D4718C-D82A-FEE7-B7B6-4B74585E3A90}"/>
                  </a:ext>
                </a:extLst>
              </p:cNvPr>
              <p:cNvSpPr/>
              <p:nvPr/>
            </p:nvSpPr>
            <p:spPr>
              <a:xfrm>
                <a:off x="2819375" y="314375"/>
                <a:ext cx="349250" cy="339475"/>
              </a:xfrm>
              <a:custGeom>
                <a:avLst/>
                <a:gdLst/>
                <a:ahLst/>
                <a:cxnLst/>
                <a:rect l="l" t="t" r="r" b="b"/>
                <a:pathLst>
                  <a:path w="13970" h="13579" extrusionOk="0">
                    <a:moveTo>
                      <a:pt x="7367" y="0"/>
                    </a:moveTo>
                    <a:cubicBezTo>
                      <a:pt x="4431" y="0"/>
                      <a:pt x="1372" y="1541"/>
                      <a:pt x="459" y="4236"/>
                    </a:cubicBezTo>
                    <a:cubicBezTo>
                      <a:pt x="0" y="5592"/>
                      <a:pt x="120" y="7125"/>
                      <a:pt x="454" y="8497"/>
                    </a:cubicBezTo>
                    <a:cubicBezTo>
                      <a:pt x="810" y="9957"/>
                      <a:pt x="1555" y="11279"/>
                      <a:pt x="2786" y="12171"/>
                    </a:cubicBezTo>
                    <a:cubicBezTo>
                      <a:pt x="4076" y="13107"/>
                      <a:pt x="5690" y="13578"/>
                      <a:pt x="7304" y="13578"/>
                    </a:cubicBezTo>
                    <a:cubicBezTo>
                      <a:pt x="8892" y="13578"/>
                      <a:pt x="10480" y="13121"/>
                      <a:pt x="11756" y="12201"/>
                    </a:cubicBezTo>
                    <a:cubicBezTo>
                      <a:pt x="13219" y="11146"/>
                      <a:pt x="13752" y="9533"/>
                      <a:pt x="13857" y="7791"/>
                    </a:cubicBezTo>
                    <a:cubicBezTo>
                      <a:pt x="13969" y="5943"/>
                      <a:pt x="13631" y="4064"/>
                      <a:pt x="12635" y="2484"/>
                    </a:cubicBezTo>
                    <a:cubicBezTo>
                      <a:pt x="11488" y="782"/>
                      <a:pt x="9459" y="0"/>
                      <a:pt x="73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1090;p55">
                <a:extLst>
                  <a:ext uri="{FF2B5EF4-FFF2-40B4-BE49-F238E27FC236}">
                    <a16:creationId xmlns:a16="http://schemas.microsoft.com/office/drawing/2014/main" id="{F161A277-B67B-EDC8-252D-96BFDDCF1368}"/>
                  </a:ext>
                </a:extLst>
              </p:cNvPr>
              <p:cNvSpPr/>
              <p:nvPr/>
            </p:nvSpPr>
            <p:spPr>
              <a:xfrm>
                <a:off x="2769925" y="884825"/>
                <a:ext cx="308450" cy="342200"/>
              </a:xfrm>
              <a:custGeom>
                <a:avLst/>
                <a:gdLst/>
                <a:ahLst/>
                <a:cxnLst/>
                <a:rect l="l" t="t" r="r" b="b"/>
                <a:pathLst>
                  <a:path w="12338" h="13688" extrusionOk="0">
                    <a:moveTo>
                      <a:pt x="11943" y="1"/>
                    </a:moveTo>
                    <a:cubicBezTo>
                      <a:pt x="10941" y="1"/>
                      <a:pt x="6123" y="116"/>
                      <a:pt x="6082" y="118"/>
                    </a:cubicBezTo>
                    <a:cubicBezTo>
                      <a:pt x="6048" y="121"/>
                      <a:pt x="5095" y="3550"/>
                      <a:pt x="3260" y="6511"/>
                    </a:cubicBezTo>
                    <a:cubicBezTo>
                      <a:pt x="1760" y="8041"/>
                      <a:pt x="640" y="9054"/>
                      <a:pt x="1" y="9972"/>
                    </a:cubicBezTo>
                    <a:cubicBezTo>
                      <a:pt x="376" y="10516"/>
                      <a:pt x="445" y="11872"/>
                      <a:pt x="1180" y="12161"/>
                    </a:cubicBezTo>
                    <a:cubicBezTo>
                      <a:pt x="2852" y="10233"/>
                      <a:pt x="4651" y="9167"/>
                      <a:pt x="5480" y="8182"/>
                    </a:cubicBezTo>
                    <a:cubicBezTo>
                      <a:pt x="6505" y="6964"/>
                      <a:pt x="7273" y="5630"/>
                      <a:pt x="7854" y="4459"/>
                    </a:cubicBezTo>
                    <a:lnTo>
                      <a:pt x="9207" y="4459"/>
                    </a:lnTo>
                    <a:cubicBezTo>
                      <a:pt x="9307" y="5500"/>
                      <a:pt x="9404" y="6575"/>
                      <a:pt x="9479" y="7551"/>
                    </a:cubicBezTo>
                    <a:cubicBezTo>
                      <a:pt x="9563" y="10440"/>
                      <a:pt x="9392" y="12261"/>
                      <a:pt x="9397" y="13142"/>
                    </a:cubicBezTo>
                    <a:cubicBezTo>
                      <a:pt x="9863" y="13449"/>
                      <a:pt x="10395" y="13688"/>
                      <a:pt x="10888" y="13688"/>
                    </a:cubicBezTo>
                    <a:cubicBezTo>
                      <a:pt x="11015" y="13688"/>
                      <a:pt x="11139" y="13672"/>
                      <a:pt x="11259" y="13638"/>
                    </a:cubicBezTo>
                    <a:cubicBezTo>
                      <a:pt x="11277" y="13633"/>
                      <a:pt x="12017" y="10725"/>
                      <a:pt x="12172" y="7557"/>
                    </a:cubicBezTo>
                    <a:cubicBezTo>
                      <a:pt x="12338" y="4164"/>
                      <a:pt x="12152" y="27"/>
                      <a:pt x="12124" y="5"/>
                    </a:cubicBezTo>
                    <a:cubicBezTo>
                      <a:pt x="12120" y="2"/>
                      <a:pt x="12056" y="1"/>
                      <a:pt x="11943" y="1"/>
                    </a:cubicBezTo>
                    <a:close/>
                  </a:path>
                </a:pathLst>
              </a:custGeom>
              <a:gradFill>
                <a:gsLst>
                  <a:gs pos="0">
                    <a:schemeClr val="accent5"/>
                  </a:gs>
                  <a:gs pos="100000">
                    <a:schemeClr val="accent4"/>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1091;p55">
                <a:extLst>
                  <a:ext uri="{FF2B5EF4-FFF2-40B4-BE49-F238E27FC236}">
                    <a16:creationId xmlns:a16="http://schemas.microsoft.com/office/drawing/2014/main" id="{8B94B2A5-9ED1-9C6B-622F-AAF707210D90}"/>
                  </a:ext>
                </a:extLst>
              </p:cNvPr>
              <p:cNvSpPr/>
              <p:nvPr/>
            </p:nvSpPr>
            <p:spPr>
              <a:xfrm>
                <a:off x="2888925" y="667625"/>
                <a:ext cx="203975" cy="306275"/>
              </a:xfrm>
              <a:custGeom>
                <a:avLst/>
                <a:gdLst/>
                <a:ahLst/>
                <a:cxnLst/>
                <a:rect l="l" t="t" r="r" b="b"/>
                <a:pathLst>
                  <a:path w="8159" h="12251" extrusionOk="0">
                    <a:moveTo>
                      <a:pt x="5274" y="1"/>
                    </a:moveTo>
                    <a:cubicBezTo>
                      <a:pt x="5080" y="1"/>
                      <a:pt x="4884" y="3"/>
                      <a:pt x="4688" y="3"/>
                    </a:cubicBezTo>
                    <a:cubicBezTo>
                      <a:pt x="4571" y="3"/>
                      <a:pt x="4443" y="3"/>
                      <a:pt x="4305" y="3"/>
                    </a:cubicBezTo>
                    <a:cubicBezTo>
                      <a:pt x="3026" y="3"/>
                      <a:pt x="974" y="60"/>
                      <a:pt x="745" y="1240"/>
                    </a:cubicBezTo>
                    <a:cubicBezTo>
                      <a:pt x="649" y="1734"/>
                      <a:pt x="783" y="4623"/>
                      <a:pt x="1088" y="6073"/>
                    </a:cubicBezTo>
                    <a:cubicBezTo>
                      <a:pt x="1244" y="6816"/>
                      <a:pt x="1" y="10295"/>
                      <a:pt x="1" y="11539"/>
                    </a:cubicBezTo>
                    <a:cubicBezTo>
                      <a:pt x="1146" y="11787"/>
                      <a:pt x="4424" y="12251"/>
                      <a:pt x="6456" y="12251"/>
                    </a:cubicBezTo>
                    <a:cubicBezTo>
                      <a:pt x="7263" y="12251"/>
                      <a:pt x="7873" y="12178"/>
                      <a:pt x="8075" y="11989"/>
                    </a:cubicBezTo>
                    <a:lnTo>
                      <a:pt x="8095" y="6073"/>
                    </a:lnTo>
                    <a:cubicBezTo>
                      <a:pt x="8095" y="6073"/>
                      <a:pt x="8159" y="1716"/>
                      <a:pt x="7623" y="816"/>
                    </a:cubicBezTo>
                    <a:cubicBezTo>
                      <a:pt x="7175" y="62"/>
                      <a:pt x="6262" y="1"/>
                      <a:pt x="5274" y="1"/>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1092;p55">
                <a:extLst>
                  <a:ext uri="{FF2B5EF4-FFF2-40B4-BE49-F238E27FC236}">
                    <a16:creationId xmlns:a16="http://schemas.microsoft.com/office/drawing/2014/main" id="{2F84B313-713D-58C1-DDAB-666A195FF509}"/>
                  </a:ext>
                </a:extLst>
              </p:cNvPr>
              <p:cNvSpPr/>
              <p:nvPr/>
            </p:nvSpPr>
            <p:spPr>
              <a:xfrm>
                <a:off x="2977250" y="645850"/>
                <a:ext cx="57425" cy="43025"/>
              </a:xfrm>
              <a:custGeom>
                <a:avLst/>
                <a:gdLst/>
                <a:ahLst/>
                <a:cxnLst/>
                <a:rect l="l" t="t" r="r" b="b"/>
                <a:pathLst>
                  <a:path w="2297" h="1721" extrusionOk="0">
                    <a:moveTo>
                      <a:pt x="0" y="0"/>
                    </a:moveTo>
                    <a:lnTo>
                      <a:pt x="0" y="1231"/>
                    </a:lnTo>
                    <a:cubicBezTo>
                      <a:pt x="0" y="1562"/>
                      <a:pt x="881" y="1721"/>
                      <a:pt x="1331" y="1721"/>
                    </a:cubicBezTo>
                    <a:cubicBezTo>
                      <a:pt x="1781" y="1721"/>
                      <a:pt x="2297" y="1535"/>
                      <a:pt x="2297" y="1231"/>
                    </a:cubicBezTo>
                    <a:lnTo>
                      <a:pt x="2297" y="0"/>
                    </a:ln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1093;p55">
                <a:extLst>
                  <a:ext uri="{FF2B5EF4-FFF2-40B4-BE49-F238E27FC236}">
                    <a16:creationId xmlns:a16="http://schemas.microsoft.com/office/drawing/2014/main" id="{1F0A056F-FBC3-3049-6890-5CF27FD0A8B0}"/>
                  </a:ext>
                </a:extLst>
              </p:cNvPr>
              <p:cNvSpPr/>
              <p:nvPr/>
            </p:nvSpPr>
            <p:spPr>
              <a:xfrm>
                <a:off x="2843625" y="500475"/>
                <a:ext cx="60025" cy="77225"/>
              </a:xfrm>
              <a:custGeom>
                <a:avLst/>
                <a:gdLst/>
                <a:ahLst/>
                <a:cxnLst/>
                <a:rect l="l" t="t" r="r" b="b"/>
                <a:pathLst>
                  <a:path w="2401" h="3089" extrusionOk="0">
                    <a:moveTo>
                      <a:pt x="930" y="1"/>
                    </a:moveTo>
                    <a:cubicBezTo>
                      <a:pt x="874" y="1"/>
                      <a:pt x="818" y="7"/>
                      <a:pt x="762" y="20"/>
                    </a:cubicBezTo>
                    <a:cubicBezTo>
                      <a:pt x="454" y="90"/>
                      <a:pt x="214" y="352"/>
                      <a:pt x="108" y="651"/>
                    </a:cubicBezTo>
                    <a:cubicBezTo>
                      <a:pt x="0" y="948"/>
                      <a:pt x="11" y="1276"/>
                      <a:pt x="66" y="1588"/>
                    </a:cubicBezTo>
                    <a:cubicBezTo>
                      <a:pt x="137" y="1991"/>
                      <a:pt x="287" y="2392"/>
                      <a:pt x="571" y="2689"/>
                    </a:cubicBezTo>
                    <a:cubicBezTo>
                      <a:pt x="800" y="2929"/>
                      <a:pt x="1126" y="3088"/>
                      <a:pt x="1453" y="3088"/>
                    </a:cubicBezTo>
                    <a:cubicBezTo>
                      <a:pt x="1531" y="3088"/>
                      <a:pt x="1608" y="3079"/>
                      <a:pt x="1684" y="3060"/>
                    </a:cubicBezTo>
                    <a:cubicBezTo>
                      <a:pt x="2083" y="2961"/>
                      <a:pt x="2401" y="2550"/>
                      <a:pt x="2326" y="2147"/>
                    </a:cubicBezTo>
                    <a:cubicBezTo>
                      <a:pt x="2289" y="1727"/>
                      <a:pt x="2032" y="923"/>
                      <a:pt x="1816" y="560"/>
                    </a:cubicBezTo>
                    <a:cubicBezTo>
                      <a:pt x="1630" y="246"/>
                      <a:pt x="1286" y="1"/>
                      <a:pt x="930"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1094;p55">
                <a:extLst>
                  <a:ext uri="{FF2B5EF4-FFF2-40B4-BE49-F238E27FC236}">
                    <a16:creationId xmlns:a16="http://schemas.microsoft.com/office/drawing/2014/main" id="{68824C27-885B-785F-6E1E-C712F2BE2602}"/>
                  </a:ext>
                </a:extLst>
              </p:cNvPr>
              <p:cNvSpPr/>
              <p:nvPr/>
            </p:nvSpPr>
            <p:spPr>
              <a:xfrm>
                <a:off x="3101825" y="496100"/>
                <a:ext cx="53525" cy="78325"/>
              </a:xfrm>
              <a:custGeom>
                <a:avLst/>
                <a:gdLst/>
                <a:ahLst/>
                <a:cxnLst/>
                <a:rect l="l" t="t" r="r" b="b"/>
                <a:pathLst>
                  <a:path w="2141" h="3133" extrusionOk="0">
                    <a:moveTo>
                      <a:pt x="1274" y="1"/>
                    </a:moveTo>
                    <a:cubicBezTo>
                      <a:pt x="1074" y="1"/>
                      <a:pt x="870" y="94"/>
                      <a:pt x="719" y="231"/>
                    </a:cubicBezTo>
                    <a:cubicBezTo>
                      <a:pt x="513" y="418"/>
                      <a:pt x="383" y="673"/>
                      <a:pt x="258" y="922"/>
                    </a:cubicBezTo>
                    <a:lnTo>
                      <a:pt x="376" y="798"/>
                    </a:lnTo>
                    <a:lnTo>
                      <a:pt x="376" y="798"/>
                    </a:lnTo>
                    <a:cubicBezTo>
                      <a:pt x="137" y="1395"/>
                      <a:pt x="112" y="1938"/>
                      <a:pt x="27" y="2575"/>
                    </a:cubicBezTo>
                    <a:cubicBezTo>
                      <a:pt x="12" y="2700"/>
                      <a:pt x="1" y="2838"/>
                      <a:pt x="75" y="2940"/>
                    </a:cubicBezTo>
                    <a:cubicBezTo>
                      <a:pt x="125" y="3008"/>
                      <a:pt x="206" y="3047"/>
                      <a:pt x="285" y="3075"/>
                    </a:cubicBezTo>
                    <a:cubicBezTo>
                      <a:pt x="400" y="3114"/>
                      <a:pt x="518" y="3132"/>
                      <a:pt x="637" y="3132"/>
                    </a:cubicBezTo>
                    <a:cubicBezTo>
                      <a:pt x="1096" y="3132"/>
                      <a:pt x="1557" y="2857"/>
                      <a:pt x="1806" y="2460"/>
                    </a:cubicBezTo>
                    <a:cubicBezTo>
                      <a:pt x="2120" y="1960"/>
                      <a:pt x="2140" y="1318"/>
                      <a:pt x="1990" y="748"/>
                    </a:cubicBezTo>
                    <a:cubicBezTo>
                      <a:pt x="1914" y="456"/>
                      <a:pt x="1768" y="148"/>
                      <a:pt x="1487" y="40"/>
                    </a:cubicBezTo>
                    <a:cubicBezTo>
                      <a:pt x="1418" y="13"/>
                      <a:pt x="1346" y="1"/>
                      <a:pt x="127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1095;p55">
                <a:extLst>
                  <a:ext uri="{FF2B5EF4-FFF2-40B4-BE49-F238E27FC236}">
                    <a16:creationId xmlns:a16="http://schemas.microsoft.com/office/drawing/2014/main" id="{1BA7984F-469F-D5D0-F39E-3361A53168F0}"/>
                  </a:ext>
                </a:extLst>
              </p:cNvPr>
              <p:cNvSpPr/>
              <p:nvPr/>
            </p:nvSpPr>
            <p:spPr>
              <a:xfrm>
                <a:off x="2878800" y="370025"/>
                <a:ext cx="253725" cy="285175"/>
              </a:xfrm>
              <a:custGeom>
                <a:avLst/>
                <a:gdLst/>
                <a:ahLst/>
                <a:cxnLst/>
                <a:rect l="l" t="t" r="r" b="b"/>
                <a:pathLst>
                  <a:path w="10149" h="11407" extrusionOk="0">
                    <a:moveTo>
                      <a:pt x="5321" y="0"/>
                    </a:moveTo>
                    <a:cubicBezTo>
                      <a:pt x="3597" y="0"/>
                      <a:pt x="1695" y="878"/>
                      <a:pt x="962" y="2196"/>
                    </a:cubicBezTo>
                    <a:cubicBezTo>
                      <a:pt x="32" y="3864"/>
                      <a:pt x="1" y="5990"/>
                      <a:pt x="266" y="7870"/>
                    </a:cubicBezTo>
                    <a:cubicBezTo>
                      <a:pt x="365" y="8571"/>
                      <a:pt x="825" y="9458"/>
                      <a:pt x="1296" y="10021"/>
                    </a:cubicBezTo>
                    <a:cubicBezTo>
                      <a:pt x="2024" y="10892"/>
                      <a:pt x="3077" y="11267"/>
                      <a:pt x="4251" y="11379"/>
                    </a:cubicBezTo>
                    <a:cubicBezTo>
                      <a:pt x="4447" y="11397"/>
                      <a:pt x="4651" y="11407"/>
                      <a:pt x="4859" y="11407"/>
                    </a:cubicBezTo>
                    <a:cubicBezTo>
                      <a:pt x="6526" y="11407"/>
                      <a:pt x="8508" y="10803"/>
                      <a:pt x="9320" y="9547"/>
                    </a:cubicBezTo>
                    <a:cubicBezTo>
                      <a:pt x="10133" y="8285"/>
                      <a:pt x="10148" y="6975"/>
                      <a:pt x="9936" y="5416"/>
                    </a:cubicBezTo>
                    <a:cubicBezTo>
                      <a:pt x="9789" y="4334"/>
                      <a:pt x="9780" y="3280"/>
                      <a:pt x="9236" y="2305"/>
                    </a:cubicBezTo>
                    <a:cubicBezTo>
                      <a:pt x="8692" y="1329"/>
                      <a:pt x="7777" y="479"/>
                      <a:pt x="6634" y="195"/>
                    </a:cubicBezTo>
                    <a:cubicBezTo>
                      <a:pt x="6226" y="63"/>
                      <a:pt x="5779" y="0"/>
                      <a:pt x="5321"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1096;p55">
                <a:extLst>
                  <a:ext uri="{FF2B5EF4-FFF2-40B4-BE49-F238E27FC236}">
                    <a16:creationId xmlns:a16="http://schemas.microsoft.com/office/drawing/2014/main" id="{131EB873-3981-DEEA-A214-5B6320E4EB3F}"/>
                  </a:ext>
                </a:extLst>
              </p:cNvPr>
              <p:cNvSpPr/>
              <p:nvPr/>
            </p:nvSpPr>
            <p:spPr>
              <a:xfrm>
                <a:off x="3054400" y="495800"/>
                <a:ext cx="40875" cy="31725"/>
              </a:xfrm>
              <a:custGeom>
                <a:avLst/>
                <a:gdLst/>
                <a:ahLst/>
                <a:cxnLst/>
                <a:rect l="l" t="t" r="r" b="b"/>
                <a:pathLst>
                  <a:path w="1635" h="1269" extrusionOk="0">
                    <a:moveTo>
                      <a:pt x="818" y="1"/>
                    </a:moveTo>
                    <a:cubicBezTo>
                      <a:pt x="0" y="1"/>
                      <a:pt x="1" y="1269"/>
                      <a:pt x="818" y="1269"/>
                    </a:cubicBezTo>
                    <a:cubicBezTo>
                      <a:pt x="1635" y="1269"/>
                      <a:pt x="1634" y="1"/>
                      <a:pt x="8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1097;p55">
                <a:extLst>
                  <a:ext uri="{FF2B5EF4-FFF2-40B4-BE49-F238E27FC236}">
                    <a16:creationId xmlns:a16="http://schemas.microsoft.com/office/drawing/2014/main" id="{C967B287-956C-A48E-9D3C-F09D9DB28F17}"/>
                  </a:ext>
                </a:extLst>
              </p:cNvPr>
              <p:cNvSpPr/>
              <p:nvPr/>
            </p:nvSpPr>
            <p:spPr>
              <a:xfrm>
                <a:off x="2947575" y="496550"/>
                <a:ext cx="40900" cy="31750"/>
              </a:xfrm>
              <a:custGeom>
                <a:avLst/>
                <a:gdLst/>
                <a:ahLst/>
                <a:cxnLst/>
                <a:rect l="l" t="t" r="r" b="b"/>
                <a:pathLst>
                  <a:path w="1636" h="1270" extrusionOk="0">
                    <a:moveTo>
                      <a:pt x="818" y="0"/>
                    </a:moveTo>
                    <a:cubicBezTo>
                      <a:pt x="0" y="0"/>
                      <a:pt x="1" y="1269"/>
                      <a:pt x="818" y="1269"/>
                    </a:cubicBezTo>
                    <a:cubicBezTo>
                      <a:pt x="1636" y="1269"/>
                      <a:pt x="1634" y="0"/>
                      <a:pt x="8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1098;p55">
                <a:extLst>
                  <a:ext uri="{FF2B5EF4-FFF2-40B4-BE49-F238E27FC236}">
                    <a16:creationId xmlns:a16="http://schemas.microsoft.com/office/drawing/2014/main" id="{C2581118-443F-B02A-9BA0-52CD87821CF8}"/>
                  </a:ext>
                </a:extLst>
              </p:cNvPr>
              <p:cNvSpPr/>
              <p:nvPr/>
            </p:nvSpPr>
            <p:spPr>
              <a:xfrm>
                <a:off x="3031950" y="504575"/>
                <a:ext cx="24150" cy="44300"/>
              </a:xfrm>
              <a:custGeom>
                <a:avLst/>
                <a:gdLst/>
                <a:ahLst/>
                <a:cxnLst/>
                <a:rect l="l" t="t" r="r" b="b"/>
                <a:pathLst>
                  <a:path w="966" h="1772" extrusionOk="0">
                    <a:moveTo>
                      <a:pt x="201" y="0"/>
                    </a:moveTo>
                    <a:cubicBezTo>
                      <a:pt x="190" y="0"/>
                      <a:pt x="178" y="5"/>
                      <a:pt x="171" y="14"/>
                    </a:cubicBezTo>
                    <a:cubicBezTo>
                      <a:pt x="0" y="233"/>
                      <a:pt x="178" y="578"/>
                      <a:pt x="319" y="777"/>
                    </a:cubicBezTo>
                    <a:cubicBezTo>
                      <a:pt x="387" y="872"/>
                      <a:pt x="568" y="985"/>
                      <a:pt x="602" y="1085"/>
                    </a:cubicBezTo>
                    <a:cubicBezTo>
                      <a:pt x="653" y="1234"/>
                      <a:pt x="280" y="1497"/>
                      <a:pt x="186" y="1581"/>
                    </a:cubicBezTo>
                    <a:cubicBezTo>
                      <a:pt x="116" y="1643"/>
                      <a:pt x="172" y="1771"/>
                      <a:pt x="257" y="1771"/>
                    </a:cubicBezTo>
                    <a:cubicBezTo>
                      <a:pt x="268" y="1771"/>
                      <a:pt x="280" y="1769"/>
                      <a:pt x="292" y="1764"/>
                    </a:cubicBezTo>
                    <a:cubicBezTo>
                      <a:pt x="500" y="1679"/>
                      <a:pt x="966" y="1282"/>
                      <a:pt x="887" y="1008"/>
                    </a:cubicBezTo>
                    <a:cubicBezTo>
                      <a:pt x="843" y="859"/>
                      <a:pt x="589" y="745"/>
                      <a:pt x="500" y="616"/>
                    </a:cubicBezTo>
                    <a:cubicBezTo>
                      <a:pt x="372" y="428"/>
                      <a:pt x="383" y="175"/>
                      <a:pt x="234" y="14"/>
                    </a:cubicBezTo>
                    <a:cubicBezTo>
                      <a:pt x="226" y="5"/>
                      <a:pt x="214" y="0"/>
                      <a:pt x="2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1099;p55">
                <a:extLst>
                  <a:ext uri="{FF2B5EF4-FFF2-40B4-BE49-F238E27FC236}">
                    <a16:creationId xmlns:a16="http://schemas.microsoft.com/office/drawing/2014/main" id="{EC73FE50-6E2E-D6A7-A8AF-6DD05248AD13}"/>
                  </a:ext>
                </a:extLst>
              </p:cNvPr>
              <p:cNvSpPr/>
              <p:nvPr/>
            </p:nvSpPr>
            <p:spPr>
              <a:xfrm>
                <a:off x="2985700" y="545600"/>
                <a:ext cx="81325" cy="34275"/>
              </a:xfrm>
              <a:custGeom>
                <a:avLst/>
                <a:gdLst/>
                <a:ahLst/>
                <a:cxnLst/>
                <a:rect l="l" t="t" r="r" b="b"/>
                <a:pathLst>
                  <a:path w="3253" h="1371" extrusionOk="0">
                    <a:moveTo>
                      <a:pt x="423" y="0"/>
                    </a:moveTo>
                    <a:cubicBezTo>
                      <a:pt x="404" y="0"/>
                      <a:pt x="386" y="2"/>
                      <a:pt x="369" y="8"/>
                    </a:cubicBezTo>
                    <a:cubicBezTo>
                      <a:pt x="303" y="29"/>
                      <a:pt x="241" y="47"/>
                      <a:pt x="203" y="106"/>
                    </a:cubicBezTo>
                    <a:cubicBezTo>
                      <a:pt x="0" y="419"/>
                      <a:pt x="734" y="955"/>
                      <a:pt x="929" y="1081"/>
                    </a:cubicBezTo>
                    <a:cubicBezTo>
                      <a:pt x="1207" y="1262"/>
                      <a:pt x="1512" y="1371"/>
                      <a:pt x="1818" y="1371"/>
                    </a:cubicBezTo>
                    <a:cubicBezTo>
                      <a:pt x="2035" y="1371"/>
                      <a:pt x="2254" y="1316"/>
                      <a:pt x="2465" y="1195"/>
                    </a:cubicBezTo>
                    <a:cubicBezTo>
                      <a:pt x="2821" y="990"/>
                      <a:pt x="3253" y="574"/>
                      <a:pt x="3253" y="134"/>
                    </a:cubicBezTo>
                    <a:cubicBezTo>
                      <a:pt x="3253" y="91"/>
                      <a:pt x="3219" y="65"/>
                      <a:pt x="3182" y="65"/>
                    </a:cubicBezTo>
                    <a:cubicBezTo>
                      <a:pt x="3170" y="65"/>
                      <a:pt x="3158" y="67"/>
                      <a:pt x="3147" y="73"/>
                    </a:cubicBezTo>
                    <a:cubicBezTo>
                      <a:pt x="2783" y="256"/>
                      <a:pt x="2318" y="325"/>
                      <a:pt x="1889" y="325"/>
                    </a:cubicBezTo>
                    <a:cubicBezTo>
                      <a:pt x="1776" y="325"/>
                      <a:pt x="1665" y="320"/>
                      <a:pt x="1560" y="311"/>
                    </a:cubicBezTo>
                    <a:cubicBezTo>
                      <a:pt x="1309" y="269"/>
                      <a:pt x="1068" y="209"/>
                      <a:pt x="825" y="134"/>
                    </a:cubicBezTo>
                    <a:cubicBezTo>
                      <a:pt x="721" y="101"/>
                      <a:pt x="549" y="0"/>
                      <a:pt x="4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1100;p55">
                <a:extLst>
                  <a:ext uri="{FF2B5EF4-FFF2-40B4-BE49-F238E27FC236}">
                    <a16:creationId xmlns:a16="http://schemas.microsoft.com/office/drawing/2014/main" id="{257ECD74-C90F-782E-C6D3-67AE4E9B6399}"/>
                  </a:ext>
                </a:extLst>
              </p:cNvPr>
              <p:cNvSpPr/>
              <p:nvPr/>
            </p:nvSpPr>
            <p:spPr>
              <a:xfrm>
                <a:off x="2931500" y="443275"/>
                <a:ext cx="49950" cy="24500"/>
              </a:xfrm>
              <a:custGeom>
                <a:avLst/>
                <a:gdLst/>
                <a:ahLst/>
                <a:cxnLst/>
                <a:rect l="l" t="t" r="r" b="b"/>
                <a:pathLst>
                  <a:path w="1998" h="980" extrusionOk="0">
                    <a:moveTo>
                      <a:pt x="1363" y="1"/>
                    </a:moveTo>
                    <a:cubicBezTo>
                      <a:pt x="1181" y="1"/>
                      <a:pt x="994" y="38"/>
                      <a:pt x="848" y="80"/>
                    </a:cubicBezTo>
                    <a:cubicBezTo>
                      <a:pt x="556" y="163"/>
                      <a:pt x="306" y="325"/>
                      <a:pt x="127" y="572"/>
                    </a:cubicBezTo>
                    <a:cubicBezTo>
                      <a:pt x="1" y="747"/>
                      <a:pt x="181" y="979"/>
                      <a:pt x="368" y="979"/>
                    </a:cubicBezTo>
                    <a:cubicBezTo>
                      <a:pt x="411" y="979"/>
                      <a:pt x="455" y="967"/>
                      <a:pt x="495" y="938"/>
                    </a:cubicBezTo>
                    <a:cubicBezTo>
                      <a:pt x="674" y="815"/>
                      <a:pt x="842" y="710"/>
                      <a:pt x="1057" y="662"/>
                    </a:cubicBezTo>
                    <a:cubicBezTo>
                      <a:pt x="1135" y="645"/>
                      <a:pt x="1215" y="642"/>
                      <a:pt x="1296" y="642"/>
                    </a:cubicBezTo>
                    <a:cubicBezTo>
                      <a:pt x="1337" y="642"/>
                      <a:pt x="1379" y="643"/>
                      <a:pt x="1420" y="643"/>
                    </a:cubicBezTo>
                    <a:cubicBezTo>
                      <a:pt x="1532" y="643"/>
                      <a:pt x="1642" y="638"/>
                      <a:pt x="1743" y="597"/>
                    </a:cubicBezTo>
                    <a:cubicBezTo>
                      <a:pt x="1960" y="510"/>
                      <a:pt x="1998" y="255"/>
                      <a:pt x="1806" y="117"/>
                    </a:cubicBezTo>
                    <a:cubicBezTo>
                      <a:pt x="1688" y="32"/>
                      <a:pt x="1528" y="1"/>
                      <a:pt x="13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1101;p55">
                <a:extLst>
                  <a:ext uri="{FF2B5EF4-FFF2-40B4-BE49-F238E27FC236}">
                    <a16:creationId xmlns:a16="http://schemas.microsoft.com/office/drawing/2014/main" id="{BC7FB914-BD5F-0ACA-D46D-A81DA577A46D}"/>
                  </a:ext>
                </a:extLst>
              </p:cNvPr>
              <p:cNvSpPr/>
              <p:nvPr/>
            </p:nvSpPr>
            <p:spPr>
              <a:xfrm>
                <a:off x="3050875" y="443275"/>
                <a:ext cx="49975" cy="24500"/>
              </a:xfrm>
              <a:custGeom>
                <a:avLst/>
                <a:gdLst/>
                <a:ahLst/>
                <a:cxnLst/>
                <a:rect l="l" t="t" r="r" b="b"/>
                <a:pathLst>
                  <a:path w="1999" h="980" extrusionOk="0">
                    <a:moveTo>
                      <a:pt x="641" y="0"/>
                    </a:moveTo>
                    <a:cubicBezTo>
                      <a:pt x="474" y="0"/>
                      <a:pt x="312" y="32"/>
                      <a:pt x="193" y="117"/>
                    </a:cubicBezTo>
                    <a:cubicBezTo>
                      <a:pt x="1" y="256"/>
                      <a:pt x="41" y="511"/>
                      <a:pt x="255" y="597"/>
                    </a:cubicBezTo>
                    <a:cubicBezTo>
                      <a:pt x="357" y="638"/>
                      <a:pt x="467" y="643"/>
                      <a:pt x="579" y="643"/>
                    </a:cubicBezTo>
                    <a:cubicBezTo>
                      <a:pt x="621" y="643"/>
                      <a:pt x="662" y="642"/>
                      <a:pt x="704" y="642"/>
                    </a:cubicBezTo>
                    <a:cubicBezTo>
                      <a:pt x="784" y="642"/>
                      <a:pt x="865" y="645"/>
                      <a:pt x="942" y="662"/>
                    </a:cubicBezTo>
                    <a:cubicBezTo>
                      <a:pt x="1158" y="710"/>
                      <a:pt x="1326" y="815"/>
                      <a:pt x="1504" y="938"/>
                    </a:cubicBezTo>
                    <a:cubicBezTo>
                      <a:pt x="1545" y="967"/>
                      <a:pt x="1588" y="979"/>
                      <a:pt x="1632" y="979"/>
                    </a:cubicBezTo>
                    <a:cubicBezTo>
                      <a:pt x="1819" y="979"/>
                      <a:pt x="1999" y="747"/>
                      <a:pt x="1872" y="572"/>
                    </a:cubicBezTo>
                    <a:cubicBezTo>
                      <a:pt x="1694" y="325"/>
                      <a:pt x="1444" y="166"/>
                      <a:pt x="1152" y="80"/>
                    </a:cubicBezTo>
                    <a:cubicBezTo>
                      <a:pt x="1007" y="37"/>
                      <a:pt x="821" y="0"/>
                      <a:pt x="6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1102;p55">
                <a:extLst>
                  <a:ext uri="{FF2B5EF4-FFF2-40B4-BE49-F238E27FC236}">
                    <a16:creationId xmlns:a16="http://schemas.microsoft.com/office/drawing/2014/main" id="{85A7B8B6-B310-1E27-8A36-9E24F883C6DA}"/>
                  </a:ext>
                </a:extLst>
              </p:cNvPr>
              <p:cNvSpPr/>
              <p:nvPr/>
            </p:nvSpPr>
            <p:spPr>
              <a:xfrm>
                <a:off x="2670125" y="681475"/>
                <a:ext cx="290525" cy="152375"/>
              </a:xfrm>
              <a:custGeom>
                <a:avLst/>
                <a:gdLst/>
                <a:ahLst/>
                <a:cxnLst/>
                <a:rect l="l" t="t" r="r" b="b"/>
                <a:pathLst>
                  <a:path w="11621" h="6095" extrusionOk="0">
                    <a:moveTo>
                      <a:pt x="10338" y="0"/>
                    </a:moveTo>
                    <a:cubicBezTo>
                      <a:pt x="10262" y="0"/>
                      <a:pt x="10182" y="8"/>
                      <a:pt x="10099" y="24"/>
                    </a:cubicBezTo>
                    <a:cubicBezTo>
                      <a:pt x="9288" y="181"/>
                      <a:pt x="8458" y="734"/>
                      <a:pt x="7733" y="1127"/>
                    </a:cubicBezTo>
                    <a:cubicBezTo>
                      <a:pt x="6977" y="1536"/>
                      <a:pt x="6226" y="1953"/>
                      <a:pt x="5465" y="2352"/>
                    </a:cubicBezTo>
                    <a:cubicBezTo>
                      <a:pt x="4599" y="2805"/>
                      <a:pt x="3721" y="3235"/>
                      <a:pt x="2827" y="3629"/>
                    </a:cubicBezTo>
                    <a:cubicBezTo>
                      <a:pt x="1985" y="4001"/>
                      <a:pt x="839" y="4232"/>
                      <a:pt x="283" y="5001"/>
                    </a:cubicBezTo>
                    <a:cubicBezTo>
                      <a:pt x="0" y="5390"/>
                      <a:pt x="323" y="5849"/>
                      <a:pt x="686" y="5994"/>
                    </a:cubicBezTo>
                    <a:cubicBezTo>
                      <a:pt x="865" y="6065"/>
                      <a:pt x="1059" y="6095"/>
                      <a:pt x="1263" y="6095"/>
                    </a:cubicBezTo>
                    <a:cubicBezTo>
                      <a:pt x="2037" y="6095"/>
                      <a:pt x="2938" y="5660"/>
                      <a:pt x="3573" y="5402"/>
                    </a:cubicBezTo>
                    <a:cubicBezTo>
                      <a:pt x="4491" y="5032"/>
                      <a:pt x="5387" y="4606"/>
                      <a:pt x="6271" y="4163"/>
                    </a:cubicBezTo>
                    <a:cubicBezTo>
                      <a:pt x="7056" y="3769"/>
                      <a:pt x="7829" y="3356"/>
                      <a:pt x="8600" y="2938"/>
                    </a:cubicBezTo>
                    <a:cubicBezTo>
                      <a:pt x="9313" y="2551"/>
                      <a:pt x="10197" y="2259"/>
                      <a:pt x="10835" y="1772"/>
                    </a:cubicBezTo>
                    <a:cubicBezTo>
                      <a:pt x="11620" y="1173"/>
                      <a:pt x="11277" y="0"/>
                      <a:pt x="10338"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1103;p55">
                <a:extLst>
                  <a:ext uri="{FF2B5EF4-FFF2-40B4-BE49-F238E27FC236}">
                    <a16:creationId xmlns:a16="http://schemas.microsoft.com/office/drawing/2014/main" id="{E9B51FF4-848C-BAC8-4B31-8DEF2446B9DC}"/>
                  </a:ext>
                </a:extLst>
              </p:cNvPr>
              <p:cNvSpPr/>
              <p:nvPr/>
            </p:nvSpPr>
            <p:spPr>
              <a:xfrm>
                <a:off x="2781925" y="670475"/>
                <a:ext cx="190125" cy="128775"/>
              </a:xfrm>
              <a:custGeom>
                <a:avLst/>
                <a:gdLst/>
                <a:ahLst/>
                <a:cxnLst/>
                <a:rect l="l" t="t" r="r" b="b"/>
                <a:pathLst>
                  <a:path w="7605" h="5151" extrusionOk="0">
                    <a:moveTo>
                      <a:pt x="5994" y="0"/>
                    </a:moveTo>
                    <a:cubicBezTo>
                      <a:pt x="5271" y="0"/>
                      <a:pt x="4466" y="464"/>
                      <a:pt x="3902" y="783"/>
                    </a:cubicBezTo>
                    <a:cubicBezTo>
                      <a:pt x="3209" y="1176"/>
                      <a:pt x="2514" y="1558"/>
                      <a:pt x="1799" y="1911"/>
                    </a:cubicBezTo>
                    <a:cubicBezTo>
                      <a:pt x="1441" y="2088"/>
                      <a:pt x="1081" y="2258"/>
                      <a:pt x="719" y="2425"/>
                    </a:cubicBezTo>
                    <a:cubicBezTo>
                      <a:pt x="492" y="2529"/>
                      <a:pt x="166" y="2593"/>
                      <a:pt x="24" y="2811"/>
                    </a:cubicBezTo>
                    <a:cubicBezTo>
                      <a:pt x="0" y="2847"/>
                      <a:pt x="0" y="2904"/>
                      <a:pt x="24" y="2939"/>
                    </a:cubicBezTo>
                    <a:cubicBezTo>
                      <a:pt x="137" y="3112"/>
                      <a:pt x="331" y="3153"/>
                      <a:pt x="491" y="3292"/>
                    </a:cubicBezTo>
                    <a:cubicBezTo>
                      <a:pt x="705" y="3479"/>
                      <a:pt x="868" y="3722"/>
                      <a:pt x="992" y="3977"/>
                    </a:cubicBezTo>
                    <a:cubicBezTo>
                      <a:pt x="1117" y="4234"/>
                      <a:pt x="1166" y="4952"/>
                      <a:pt x="1447" y="5106"/>
                    </a:cubicBezTo>
                    <a:cubicBezTo>
                      <a:pt x="1503" y="5137"/>
                      <a:pt x="1570" y="5151"/>
                      <a:pt x="1643" y="5151"/>
                    </a:cubicBezTo>
                    <a:cubicBezTo>
                      <a:pt x="1990" y="5151"/>
                      <a:pt x="2487" y="4852"/>
                      <a:pt x="2733" y="4755"/>
                    </a:cubicBezTo>
                    <a:cubicBezTo>
                      <a:pt x="3290" y="4535"/>
                      <a:pt x="3839" y="4290"/>
                      <a:pt x="4373" y="4017"/>
                    </a:cubicBezTo>
                    <a:cubicBezTo>
                      <a:pt x="4959" y="3719"/>
                      <a:pt x="5531" y="3391"/>
                      <a:pt x="6082" y="3031"/>
                    </a:cubicBezTo>
                    <a:cubicBezTo>
                      <a:pt x="6468" y="2781"/>
                      <a:pt x="6946" y="2520"/>
                      <a:pt x="7202" y="2125"/>
                    </a:cubicBezTo>
                    <a:cubicBezTo>
                      <a:pt x="7605" y="1504"/>
                      <a:pt x="7384" y="695"/>
                      <a:pt x="6817" y="271"/>
                    </a:cubicBezTo>
                    <a:cubicBezTo>
                      <a:pt x="6815" y="271"/>
                      <a:pt x="6815" y="270"/>
                      <a:pt x="6815" y="270"/>
                    </a:cubicBezTo>
                    <a:cubicBezTo>
                      <a:pt x="6814" y="269"/>
                      <a:pt x="6812" y="268"/>
                      <a:pt x="6811" y="267"/>
                    </a:cubicBezTo>
                    <a:cubicBezTo>
                      <a:pt x="6803" y="262"/>
                      <a:pt x="6796" y="256"/>
                      <a:pt x="6789" y="250"/>
                    </a:cubicBezTo>
                    <a:cubicBezTo>
                      <a:pt x="6787" y="249"/>
                      <a:pt x="6784" y="248"/>
                      <a:pt x="6782" y="246"/>
                    </a:cubicBezTo>
                    <a:cubicBezTo>
                      <a:pt x="6545" y="70"/>
                      <a:pt x="6276" y="0"/>
                      <a:pt x="5994" y="0"/>
                    </a:cubicBezTo>
                    <a:close/>
                  </a:path>
                </a:pathLst>
              </a:custGeom>
              <a:gradFill>
                <a:gsLst>
                  <a:gs pos="0">
                    <a:schemeClr val="lt2"/>
                  </a:gs>
                  <a:gs pos="100000">
                    <a:schemeClr val="accent1"/>
                  </a:gs>
                </a:gsLst>
                <a:lin ang="8100019"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1104;p55">
                <a:extLst>
                  <a:ext uri="{FF2B5EF4-FFF2-40B4-BE49-F238E27FC236}">
                    <a16:creationId xmlns:a16="http://schemas.microsoft.com/office/drawing/2014/main" id="{B045D646-6555-26B8-A93E-49CD0F1C8F50}"/>
                  </a:ext>
                </a:extLst>
              </p:cNvPr>
              <p:cNvSpPr/>
              <p:nvPr/>
            </p:nvSpPr>
            <p:spPr>
              <a:xfrm>
                <a:off x="3349550" y="604925"/>
                <a:ext cx="51125" cy="33375"/>
              </a:xfrm>
              <a:custGeom>
                <a:avLst/>
                <a:gdLst/>
                <a:ahLst/>
                <a:cxnLst/>
                <a:rect l="l" t="t" r="r" b="b"/>
                <a:pathLst>
                  <a:path w="2045" h="1335" extrusionOk="0">
                    <a:moveTo>
                      <a:pt x="750" y="1"/>
                    </a:moveTo>
                    <a:cubicBezTo>
                      <a:pt x="604" y="1"/>
                      <a:pt x="527" y="70"/>
                      <a:pt x="374" y="194"/>
                    </a:cubicBezTo>
                    <a:cubicBezTo>
                      <a:pt x="238" y="293"/>
                      <a:pt x="55" y="410"/>
                      <a:pt x="24" y="590"/>
                    </a:cubicBezTo>
                    <a:cubicBezTo>
                      <a:pt x="0" y="729"/>
                      <a:pt x="68" y="913"/>
                      <a:pt x="94" y="1049"/>
                    </a:cubicBezTo>
                    <a:cubicBezTo>
                      <a:pt x="108" y="1121"/>
                      <a:pt x="108" y="1290"/>
                      <a:pt x="188" y="1327"/>
                    </a:cubicBezTo>
                    <a:cubicBezTo>
                      <a:pt x="201" y="1332"/>
                      <a:pt x="214" y="1335"/>
                      <a:pt x="228" y="1335"/>
                    </a:cubicBezTo>
                    <a:cubicBezTo>
                      <a:pt x="323" y="1335"/>
                      <a:pt x="442" y="1215"/>
                      <a:pt x="499" y="1169"/>
                    </a:cubicBezTo>
                    <a:cubicBezTo>
                      <a:pt x="632" y="1062"/>
                      <a:pt x="689" y="1004"/>
                      <a:pt x="860" y="1004"/>
                    </a:cubicBezTo>
                    <a:cubicBezTo>
                      <a:pt x="862" y="1004"/>
                      <a:pt x="864" y="1004"/>
                      <a:pt x="866" y="1004"/>
                    </a:cubicBezTo>
                    <a:cubicBezTo>
                      <a:pt x="954" y="1005"/>
                      <a:pt x="1041" y="1012"/>
                      <a:pt x="1128" y="1012"/>
                    </a:cubicBezTo>
                    <a:cubicBezTo>
                      <a:pt x="1181" y="1012"/>
                      <a:pt x="1235" y="1009"/>
                      <a:pt x="1289" y="1000"/>
                    </a:cubicBezTo>
                    <a:cubicBezTo>
                      <a:pt x="1398" y="984"/>
                      <a:pt x="1642" y="936"/>
                      <a:pt x="1673" y="799"/>
                    </a:cubicBezTo>
                    <a:cubicBezTo>
                      <a:pt x="1706" y="656"/>
                      <a:pt x="1551" y="624"/>
                      <a:pt x="1453" y="622"/>
                    </a:cubicBezTo>
                    <a:lnTo>
                      <a:pt x="1435" y="622"/>
                    </a:lnTo>
                    <a:cubicBezTo>
                      <a:pt x="1468" y="617"/>
                      <a:pt x="1501" y="611"/>
                      <a:pt x="1536" y="601"/>
                    </a:cubicBezTo>
                    <a:cubicBezTo>
                      <a:pt x="1684" y="565"/>
                      <a:pt x="2044" y="423"/>
                      <a:pt x="1935" y="211"/>
                    </a:cubicBezTo>
                    <a:cubicBezTo>
                      <a:pt x="1879" y="106"/>
                      <a:pt x="1780" y="117"/>
                      <a:pt x="1676" y="113"/>
                    </a:cubicBezTo>
                    <a:cubicBezTo>
                      <a:pt x="1414" y="106"/>
                      <a:pt x="1187" y="85"/>
                      <a:pt x="929" y="25"/>
                    </a:cubicBezTo>
                    <a:cubicBezTo>
                      <a:pt x="857" y="9"/>
                      <a:pt x="800" y="1"/>
                      <a:pt x="750"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1105;p55">
                <a:extLst>
                  <a:ext uri="{FF2B5EF4-FFF2-40B4-BE49-F238E27FC236}">
                    <a16:creationId xmlns:a16="http://schemas.microsoft.com/office/drawing/2014/main" id="{0E1C6301-D05F-B59B-BFEB-AEA0FBFF5470}"/>
                  </a:ext>
                </a:extLst>
              </p:cNvPr>
              <p:cNvSpPr/>
              <p:nvPr/>
            </p:nvSpPr>
            <p:spPr>
              <a:xfrm>
                <a:off x="3305950" y="596125"/>
                <a:ext cx="92675" cy="59450"/>
              </a:xfrm>
              <a:custGeom>
                <a:avLst/>
                <a:gdLst/>
                <a:ahLst/>
                <a:cxnLst/>
                <a:rect l="l" t="t" r="r" b="b"/>
                <a:pathLst>
                  <a:path w="3707" h="2378" extrusionOk="0">
                    <a:moveTo>
                      <a:pt x="3498" y="1"/>
                    </a:moveTo>
                    <a:cubicBezTo>
                      <a:pt x="3404" y="1"/>
                      <a:pt x="3301" y="54"/>
                      <a:pt x="3213" y="77"/>
                    </a:cubicBezTo>
                    <a:cubicBezTo>
                      <a:pt x="3063" y="118"/>
                      <a:pt x="2911" y="145"/>
                      <a:pt x="2757" y="162"/>
                    </a:cubicBezTo>
                    <a:cubicBezTo>
                      <a:pt x="2649" y="173"/>
                      <a:pt x="2544" y="174"/>
                      <a:pt x="2441" y="174"/>
                    </a:cubicBezTo>
                    <a:cubicBezTo>
                      <a:pt x="2386" y="174"/>
                      <a:pt x="2331" y="174"/>
                      <a:pt x="2276" y="174"/>
                    </a:cubicBezTo>
                    <a:cubicBezTo>
                      <a:pt x="2043" y="174"/>
                      <a:pt x="1818" y="184"/>
                      <a:pt x="1584" y="290"/>
                    </a:cubicBezTo>
                    <a:cubicBezTo>
                      <a:pt x="1057" y="527"/>
                      <a:pt x="528" y="818"/>
                      <a:pt x="95" y="1208"/>
                    </a:cubicBezTo>
                    <a:cubicBezTo>
                      <a:pt x="9" y="1287"/>
                      <a:pt x="1" y="1593"/>
                      <a:pt x="149" y="1905"/>
                    </a:cubicBezTo>
                    <a:cubicBezTo>
                      <a:pt x="256" y="2132"/>
                      <a:pt x="428" y="2316"/>
                      <a:pt x="693" y="2370"/>
                    </a:cubicBezTo>
                    <a:cubicBezTo>
                      <a:pt x="717" y="2375"/>
                      <a:pt x="746" y="2378"/>
                      <a:pt x="779" y="2378"/>
                    </a:cubicBezTo>
                    <a:cubicBezTo>
                      <a:pt x="901" y="2378"/>
                      <a:pt x="1068" y="2347"/>
                      <a:pt x="1156" y="2313"/>
                    </a:cubicBezTo>
                    <a:cubicBezTo>
                      <a:pt x="1387" y="2224"/>
                      <a:pt x="1621" y="2126"/>
                      <a:pt x="1826" y="2008"/>
                    </a:cubicBezTo>
                    <a:cubicBezTo>
                      <a:pt x="2035" y="1889"/>
                      <a:pt x="2156" y="1714"/>
                      <a:pt x="2171" y="1471"/>
                    </a:cubicBezTo>
                    <a:cubicBezTo>
                      <a:pt x="2176" y="1388"/>
                      <a:pt x="2169" y="1305"/>
                      <a:pt x="2158" y="1221"/>
                    </a:cubicBezTo>
                    <a:cubicBezTo>
                      <a:pt x="2154" y="1180"/>
                      <a:pt x="2136" y="1124"/>
                      <a:pt x="2136" y="1080"/>
                    </a:cubicBezTo>
                    <a:cubicBezTo>
                      <a:pt x="2137" y="795"/>
                      <a:pt x="2146" y="895"/>
                      <a:pt x="2271" y="839"/>
                    </a:cubicBezTo>
                    <a:cubicBezTo>
                      <a:pt x="2476" y="746"/>
                      <a:pt x="2691" y="690"/>
                      <a:pt x="2912" y="657"/>
                    </a:cubicBezTo>
                    <a:cubicBezTo>
                      <a:pt x="3152" y="620"/>
                      <a:pt x="3706" y="527"/>
                      <a:pt x="3679" y="182"/>
                    </a:cubicBezTo>
                    <a:cubicBezTo>
                      <a:pt x="3670" y="74"/>
                      <a:pt x="3616" y="5"/>
                      <a:pt x="3504" y="1"/>
                    </a:cubicBezTo>
                    <a:cubicBezTo>
                      <a:pt x="3502" y="1"/>
                      <a:pt x="3500" y="1"/>
                      <a:pt x="3498"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1106;p55">
                <a:extLst>
                  <a:ext uri="{FF2B5EF4-FFF2-40B4-BE49-F238E27FC236}">
                    <a16:creationId xmlns:a16="http://schemas.microsoft.com/office/drawing/2014/main" id="{D02EFB82-23FC-103F-C931-8138D53D5066}"/>
                  </a:ext>
                </a:extLst>
              </p:cNvPr>
              <p:cNvSpPr/>
              <p:nvPr/>
            </p:nvSpPr>
            <p:spPr>
              <a:xfrm>
                <a:off x="3326025" y="613050"/>
                <a:ext cx="39525" cy="24650"/>
              </a:xfrm>
              <a:custGeom>
                <a:avLst/>
                <a:gdLst/>
                <a:ahLst/>
                <a:cxnLst/>
                <a:rect l="l" t="t" r="r" b="b"/>
                <a:pathLst>
                  <a:path w="1581" h="986" extrusionOk="0">
                    <a:moveTo>
                      <a:pt x="814" y="1"/>
                    </a:moveTo>
                    <a:cubicBezTo>
                      <a:pt x="713" y="1"/>
                      <a:pt x="492" y="26"/>
                      <a:pt x="283" y="225"/>
                    </a:cubicBezTo>
                    <a:cubicBezTo>
                      <a:pt x="0" y="494"/>
                      <a:pt x="93" y="884"/>
                      <a:pt x="93" y="884"/>
                    </a:cubicBezTo>
                    <a:cubicBezTo>
                      <a:pt x="173" y="952"/>
                      <a:pt x="271" y="985"/>
                      <a:pt x="368" y="985"/>
                    </a:cubicBezTo>
                    <a:cubicBezTo>
                      <a:pt x="476" y="985"/>
                      <a:pt x="583" y="943"/>
                      <a:pt x="659" y="860"/>
                    </a:cubicBezTo>
                    <a:cubicBezTo>
                      <a:pt x="718" y="794"/>
                      <a:pt x="760" y="709"/>
                      <a:pt x="826" y="649"/>
                    </a:cubicBezTo>
                    <a:cubicBezTo>
                      <a:pt x="935" y="548"/>
                      <a:pt x="1090" y="540"/>
                      <a:pt x="1233" y="523"/>
                    </a:cubicBezTo>
                    <a:cubicBezTo>
                      <a:pt x="1326" y="512"/>
                      <a:pt x="1424" y="493"/>
                      <a:pt x="1492" y="424"/>
                    </a:cubicBezTo>
                    <a:cubicBezTo>
                      <a:pt x="1560" y="354"/>
                      <a:pt x="1580" y="216"/>
                      <a:pt x="1510" y="140"/>
                    </a:cubicBezTo>
                    <a:cubicBezTo>
                      <a:pt x="1467" y="93"/>
                      <a:pt x="1404" y="82"/>
                      <a:pt x="1347" y="74"/>
                    </a:cubicBezTo>
                    <a:cubicBezTo>
                      <a:pt x="1187" y="50"/>
                      <a:pt x="1028" y="28"/>
                      <a:pt x="868" y="4"/>
                    </a:cubicBezTo>
                    <a:cubicBezTo>
                      <a:pt x="868" y="4"/>
                      <a:pt x="848" y="1"/>
                      <a:pt x="81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1107;p55">
                <a:extLst>
                  <a:ext uri="{FF2B5EF4-FFF2-40B4-BE49-F238E27FC236}">
                    <a16:creationId xmlns:a16="http://schemas.microsoft.com/office/drawing/2014/main" id="{807C9439-2BC5-4389-8751-BEBAC463D7BC}"/>
                  </a:ext>
                </a:extLst>
              </p:cNvPr>
              <p:cNvSpPr/>
              <p:nvPr/>
            </p:nvSpPr>
            <p:spPr>
              <a:xfrm>
                <a:off x="3325675" y="613425"/>
                <a:ext cx="42550" cy="26200"/>
              </a:xfrm>
              <a:custGeom>
                <a:avLst/>
                <a:gdLst/>
                <a:ahLst/>
                <a:cxnLst/>
                <a:rect l="l" t="t" r="r" b="b"/>
                <a:pathLst>
                  <a:path w="1702" h="1048" extrusionOk="0">
                    <a:moveTo>
                      <a:pt x="1092" y="1"/>
                    </a:moveTo>
                    <a:cubicBezTo>
                      <a:pt x="883" y="1"/>
                      <a:pt x="661" y="23"/>
                      <a:pt x="481" y="60"/>
                    </a:cubicBezTo>
                    <a:cubicBezTo>
                      <a:pt x="469" y="63"/>
                      <a:pt x="468" y="81"/>
                      <a:pt x="478" y="86"/>
                    </a:cubicBezTo>
                    <a:cubicBezTo>
                      <a:pt x="538" y="122"/>
                      <a:pt x="637" y="132"/>
                      <a:pt x="750" y="132"/>
                    </a:cubicBezTo>
                    <a:cubicBezTo>
                      <a:pt x="868" y="132"/>
                      <a:pt x="1003" y="121"/>
                      <a:pt x="1125" y="121"/>
                    </a:cubicBezTo>
                    <a:cubicBezTo>
                      <a:pt x="1302" y="121"/>
                      <a:pt x="1454" y="143"/>
                      <a:pt x="1498" y="247"/>
                    </a:cubicBezTo>
                    <a:cubicBezTo>
                      <a:pt x="1604" y="498"/>
                      <a:pt x="975" y="510"/>
                      <a:pt x="842" y="594"/>
                    </a:cubicBezTo>
                    <a:cubicBezTo>
                      <a:pt x="663" y="706"/>
                      <a:pt x="541" y="876"/>
                      <a:pt x="365" y="876"/>
                    </a:cubicBezTo>
                    <a:cubicBezTo>
                      <a:pt x="302" y="876"/>
                      <a:pt x="231" y="854"/>
                      <a:pt x="148" y="798"/>
                    </a:cubicBezTo>
                    <a:cubicBezTo>
                      <a:pt x="133" y="789"/>
                      <a:pt x="118" y="784"/>
                      <a:pt x="105" y="784"/>
                    </a:cubicBezTo>
                    <a:cubicBezTo>
                      <a:pt x="39" y="784"/>
                      <a:pt x="1" y="887"/>
                      <a:pt x="67" y="938"/>
                    </a:cubicBezTo>
                    <a:cubicBezTo>
                      <a:pt x="168" y="1015"/>
                      <a:pt x="263" y="1047"/>
                      <a:pt x="355" y="1047"/>
                    </a:cubicBezTo>
                    <a:cubicBezTo>
                      <a:pt x="518" y="1047"/>
                      <a:pt x="669" y="946"/>
                      <a:pt x="817" y="820"/>
                    </a:cubicBezTo>
                    <a:cubicBezTo>
                      <a:pt x="1013" y="652"/>
                      <a:pt x="1182" y="709"/>
                      <a:pt x="1394" y="623"/>
                    </a:cubicBezTo>
                    <a:cubicBezTo>
                      <a:pt x="1501" y="579"/>
                      <a:pt x="1616" y="484"/>
                      <a:pt x="1647" y="369"/>
                    </a:cubicBezTo>
                    <a:cubicBezTo>
                      <a:pt x="1702" y="171"/>
                      <a:pt x="1565" y="41"/>
                      <a:pt x="1384" y="17"/>
                    </a:cubicBezTo>
                    <a:cubicBezTo>
                      <a:pt x="1294" y="6"/>
                      <a:pt x="1195" y="1"/>
                      <a:pt x="10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1108;p55">
                <a:extLst>
                  <a:ext uri="{FF2B5EF4-FFF2-40B4-BE49-F238E27FC236}">
                    <a16:creationId xmlns:a16="http://schemas.microsoft.com/office/drawing/2014/main" id="{80F09EB6-996F-E59A-3B2E-C9C9E869C58C}"/>
                  </a:ext>
                </a:extLst>
              </p:cNvPr>
              <p:cNvSpPr/>
              <p:nvPr/>
            </p:nvSpPr>
            <p:spPr>
              <a:xfrm>
                <a:off x="2624550" y="783625"/>
                <a:ext cx="51125" cy="33400"/>
              </a:xfrm>
              <a:custGeom>
                <a:avLst/>
                <a:gdLst/>
                <a:ahLst/>
                <a:cxnLst/>
                <a:rect l="l" t="t" r="r" b="b"/>
                <a:pathLst>
                  <a:path w="2045" h="1336" extrusionOk="0">
                    <a:moveTo>
                      <a:pt x="1294" y="1"/>
                    </a:moveTo>
                    <a:cubicBezTo>
                      <a:pt x="1245" y="1"/>
                      <a:pt x="1187" y="9"/>
                      <a:pt x="1115" y="26"/>
                    </a:cubicBezTo>
                    <a:cubicBezTo>
                      <a:pt x="857" y="85"/>
                      <a:pt x="631" y="108"/>
                      <a:pt x="367" y="115"/>
                    </a:cubicBezTo>
                    <a:cubicBezTo>
                      <a:pt x="265" y="117"/>
                      <a:pt x="165" y="107"/>
                      <a:pt x="110" y="212"/>
                    </a:cubicBezTo>
                    <a:cubicBezTo>
                      <a:pt x="1" y="423"/>
                      <a:pt x="361" y="566"/>
                      <a:pt x="508" y="603"/>
                    </a:cubicBezTo>
                    <a:cubicBezTo>
                      <a:pt x="542" y="611"/>
                      <a:pt x="577" y="617"/>
                      <a:pt x="610" y="622"/>
                    </a:cubicBezTo>
                    <a:lnTo>
                      <a:pt x="592" y="622"/>
                    </a:lnTo>
                    <a:cubicBezTo>
                      <a:pt x="494" y="626"/>
                      <a:pt x="339" y="657"/>
                      <a:pt x="372" y="799"/>
                    </a:cubicBezTo>
                    <a:cubicBezTo>
                      <a:pt x="403" y="936"/>
                      <a:pt x="646" y="984"/>
                      <a:pt x="754" y="1002"/>
                    </a:cubicBezTo>
                    <a:cubicBezTo>
                      <a:pt x="807" y="1010"/>
                      <a:pt x="860" y="1013"/>
                      <a:pt x="912" y="1013"/>
                    </a:cubicBezTo>
                    <a:cubicBezTo>
                      <a:pt x="1001" y="1013"/>
                      <a:pt x="1089" y="1005"/>
                      <a:pt x="1179" y="1004"/>
                    </a:cubicBezTo>
                    <a:cubicBezTo>
                      <a:pt x="1181" y="1004"/>
                      <a:pt x="1183" y="1004"/>
                      <a:pt x="1184" y="1004"/>
                    </a:cubicBezTo>
                    <a:cubicBezTo>
                      <a:pt x="1354" y="1004"/>
                      <a:pt x="1412" y="1064"/>
                      <a:pt x="1546" y="1171"/>
                    </a:cubicBezTo>
                    <a:cubicBezTo>
                      <a:pt x="1603" y="1215"/>
                      <a:pt x="1721" y="1336"/>
                      <a:pt x="1816" y="1336"/>
                    </a:cubicBezTo>
                    <a:cubicBezTo>
                      <a:pt x="1830" y="1336"/>
                      <a:pt x="1844" y="1333"/>
                      <a:pt x="1857" y="1327"/>
                    </a:cubicBezTo>
                    <a:cubicBezTo>
                      <a:pt x="1937" y="1290"/>
                      <a:pt x="1937" y="1121"/>
                      <a:pt x="1951" y="1051"/>
                    </a:cubicBezTo>
                    <a:cubicBezTo>
                      <a:pt x="1977" y="914"/>
                      <a:pt x="2045" y="729"/>
                      <a:pt x="2020" y="590"/>
                    </a:cubicBezTo>
                    <a:cubicBezTo>
                      <a:pt x="1989" y="411"/>
                      <a:pt x="1807" y="293"/>
                      <a:pt x="1671" y="195"/>
                    </a:cubicBezTo>
                    <a:cubicBezTo>
                      <a:pt x="1517" y="70"/>
                      <a:pt x="1441" y="1"/>
                      <a:pt x="1294" y="1"/>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1109;p55">
                <a:extLst>
                  <a:ext uri="{FF2B5EF4-FFF2-40B4-BE49-F238E27FC236}">
                    <a16:creationId xmlns:a16="http://schemas.microsoft.com/office/drawing/2014/main" id="{2A5B0C16-DCE1-91EF-4B40-91148DB97E7E}"/>
                  </a:ext>
                </a:extLst>
              </p:cNvPr>
              <p:cNvSpPr/>
              <p:nvPr/>
            </p:nvSpPr>
            <p:spPr>
              <a:xfrm>
                <a:off x="2626600" y="774875"/>
                <a:ext cx="92650" cy="59425"/>
              </a:xfrm>
              <a:custGeom>
                <a:avLst/>
                <a:gdLst/>
                <a:ahLst/>
                <a:cxnLst/>
                <a:rect l="l" t="t" r="r" b="b"/>
                <a:pathLst>
                  <a:path w="3706" h="2377" extrusionOk="0">
                    <a:moveTo>
                      <a:pt x="212" y="0"/>
                    </a:moveTo>
                    <a:cubicBezTo>
                      <a:pt x="209" y="0"/>
                      <a:pt x="206" y="0"/>
                      <a:pt x="203" y="1"/>
                    </a:cubicBezTo>
                    <a:cubicBezTo>
                      <a:pt x="91" y="3"/>
                      <a:pt x="37" y="73"/>
                      <a:pt x="28" y="180"/>
                    </a:cubicBezTo>
                    <a:cubicBezTo>
                      <a:pt x="1" y="526"/>
                      <a:pt x="554" y="620"/>
                      <a:pt x="794" y="655"/>
                    </a:cubicBezTo>
                    <a:cubicBezTo>
                      <a:pt x="1016" y="689"/>
                      <a:pt x="1231" y="745"/>
                      <a:pt x="1436" y="838"/>
                    </a:cubicBezTo>
                    <a:cubicBezTo>
                      <a:pt x="1561" y="895"/>
                      <a:pt x="1570" y="793"/>
                      <a:pt x="1571" y="1079"/>
                    </a:cubicBezTo>
                    <a:cubicBezTo>
                      <a:pt x="1571" y="1122"/>
                      <a:pt x="1553" y="1178"/>
                      <a:pt x="1547" y="1221"/>
                    </a:cubicBezTo>
                    <a:cubicBezTo>
                      <a:pt x="1538" y="1303"/>
                      <a:pt x="1531" y="1386"/>
                      <a:pt x="1536" y="1471"/>
                    </a:cubicBezTo>
                    <a:cubicBezTo>
                      <a:pt x="1551" y="1714"/>
                      <a:pt x="1671" y="1888"/>
                      <a:pt x="1880" y="2008"/>
                    </a:cubicBezTo>
                    <a:cubicBezTo>
                      <a:pt x="2086" y="2126"/>
                      <a:pt x="2319" y="2223"/>
                      <a:pt x="2550" y="2311"/>
                    </a:cubicBezTo>
                    <a:cubicBezTo>
                      <a:pt x="2638" y="2346"/>
                      <a:pt x="2807" y="2377"/>
                      <a:pt x="2929" y="2377"/>
                    </a:cubicBezTo>
                    <a:cubicBezTo>
                      <a:pt x="2962" y="2377"/>
                      <a:pt x="2991" y="2375"/>
                      <a:pt x="3014" y="2370"/>
                    </a:cubicBezTo>
                    <a:cubicBezTo>
                      <a:pt x="3279" y="2315"/>
                      <a:pt x="3451" y="2132"/>
                      <a:pt x="3558" y="1903"/>
                    </a:cubicBezTo>
                    <a:cubicBezTo>
                      <a:pt x="3706" y="1591"/>
                      <a:pt x="3698" y="1285"/>
                      <a:pt x="3612" y="1208"/>
                    </a:cubicBezTo>
                    <a:cubicBezTo>
                      <a:pt x="3179" y="816"/>
                      <a:pt x="2650" y="527"/>
                      <a:pt x="2122" y="289"/>
                    </a:cubicBezTo>
                    <a:cubicBezTo>
                      <a:pt x="1886" y="182"/>
                      <a:pt x="1660" y="173"/>
                      <a:pt x="1425" y="173"/>
                    </a:cubicBezTo>
                    <a:cubicBezTo>
                      <a:pt x="1377" y="173"/>
                      <a:pt x="1327" y="173"/>
                      <a:pt x="1278" y="173"/>
                    </a:cubicBezTo>
                    <a:cubicBezTo>
                      <a:pt x="1171" y="173"/>
                      <a:pt x="1062" y="172"/>
                      <a:pt x="950" y="160"/>
                    </a:cubicBezTo>
                    <a:cubicBezTo>
                      <a:pt x="796" y="145"/>
                      <a:pt x="643" y="116"/>
                      <a:pt x="494" y="77"/>
                    </a:cubicBezTo>
                    <a:cubicBezTo>
                      <a:pt x="407" y="54"/>
                      <a:pt x="305" y="0"/>
                      <a:pt x="212"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1110;p55">
                <a:extLst>
                  <a:ext uri="{FF2B5EF4-FFF2-40B4-BE49-F238E27FC236}">
                    <a16:creationId xmlns:a16="http://schemas.microsoft.com/office/drawing/2014/main" id="{B29D997A-06D5-50EE-EC0E-C6929733D744}"/>
                  </a:ext>
                </a:extLst>
              </p:cNvPr>
              <p:cNvSpPr/>
              <p:nvPr/>
            </p:nvSpPr>
            <p:spPr>
              <a:xfrm>
                <a:off x="2659675" y="791775"/>
                <a:ext cx="39525" cy="24625"/>
              </a:xfrm>
              <a:custGeom>
                <a:avLst/>
                <a:gdLst/>
                <a:ahLst/>
                <a:cxnLst/>
                <a:rect l="l" t="t" r="r" b="b"/>
                <a:pathLst>
                  <a:path w="1581" h="985" extrusionOk="0">
                    <a:moveTo>
                      <a:pt x="766" y="0"/>
                    </a:moveTo>
                    <a:cubicBezTo>
                      <a:pt x="731" y="0"/>
                      <a:pt x="711" y="3"/>
                      <a:pt x="711" y="3"/>
                    </a:cubicBezTo>
                    <a:cubicBezTo>
                      <a:pt x="553" y="27"/>
                      <a:pt x="393" y="50"/>
                      <a:pt x="234" y="73"/>
                    </a:cubicBezTo>
                    <a:cubicBezTo>
                      <a:pt x="176" y="82"/>
                      <a:pt x="114" y="92"/>
                      <a:pt x="71" y="139"/>
                    </a:cubicBezTo>
                    <a:cubicBezTo>
                      <a:pt x="1" y="215"/>
                      <a:pt x="21" y="353"/>
                      <a:pt x="89" y="423"/>
                    </a:cubicBezTo>
                    <a:cubicBezTo>
                      <a:pt x="157" y="494"/>
                      <a:pt x="254" y="512"/>
                      <a:pt x="347" y="522"/>
                    </a:cubicBezTo>
                    <a:cubicBezTo>
                      <a:pt x="491" y="539"/>
                      <a:pt x="646" y="548"/>
                      <a:pt x="755" y="650"/>
                    </a:cubicBezTo>
                    <a:cubicBezTo>
                      <a:pt x="820" y="708"/>
                      <a:pt x="861" y="795"/>
                      <a:pt x="922" y="859"/>
                    </a:cubicBezTo>
                    <a:cubicBezTo>
                      <a:pt x="998" y="942"/>
                      <a:pt x="1105" y="984"/>
                      <a:pt x="1213" y="984"/>
                    </a:cubicBezTo>
                    <a:cubicBezTo>
                      <a:pt x="1310" y="984"/>
                      <a:pt x="1408" y="951"/>
                      <a:pt x="1488" y="883"/>
                    </a:cubicBezTo>
                    <a:cubicBezTo>
                      <a:pt x="1488" y="883"/>
                      <a:pt x="1581" y="494"/>
                      <a:pt x="1298" y="226"/>
                    </a:cubicBezTo>
                    <a:cubicBezTo>
                      <a:pt x="1089" y="26"/>
                      <a:pt x="866" y="0"/>
                      <a:pt x="766" y="0"/>
                    </a:cubicBezTo>
                    <a:close/>
                  </a:path>
                </a:pathLst>
              </a:custGeom>
              <a:solidFill>
                <a:srgbClr val="EDA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1111;p55">
                <a:extLst>
                  <a:ext uri="{FF2B5EF4-FFF2-40B4-BE49-F238E27FC236}">
                    <a16:creationId xmlns:a16="http://schemas.microsoft.com/office/drawing/2014/main" id="{7CF010FE-0FAC-F817-47E4-868BE1914B8B}"/>
                  </a:ext>
                </a:extLst>
              </p:cNvPr>
              <p:cNvSpPr/>
              <p:nvPr/>
            </p:nvSpPr>
            <p:spPr>
              <a:xfrm>
                <a:off x="2657000" y="792150"/>
                <a:ext cx="42550" cy="26175"/>
              </a:xfrm>
              <a:custGeom>
                <a:avLst/>
                <a:gdLst/>
                <a:ahLst/>
                <a:cxnLst/>
                <a:rect l="l" t="t" r="r" b="b"/>
                <a:pathLst>
                  <a:path w="1702" h="1047" extrusionOk="0">
                    <a:moveTo>
                      <a:pt x="610" y="1"/>
                    </a:moveTo>
                    <a:cubicBezTo>
                      <a:pt x="507" y="1"/>
                      <a:pt x="408" y="6"/>
                      <a:pt x="318" y="18"/>
                    </a:cubicBezTo>
                    <a:cubicBezTo>
                      <a:pt x="136" y="41"/>
                      <a:pt x="0" y="170"/>
                      <a:pt x="54" y="369"/>
                    </a:cubicBezTo>
                    <a:cubicBezTo>
                      <a:pt x="86" y="485"/>
                      <a:pt x="200" y="579"/>
                      <a:pt x="308" y="623"/>
                    </a:cubicBezTo>
                    <a:cubicBezTo>
                      <a:pt x="520" y="710"/>
                      <a:pt x="689" y="651"/>
                      <a:pt x="885" y="819"/>
                    </a:cubicBezTo>
                    <a:cubicBezTo>
                      <a:pt x="1033" y="946"/>
                      <a:pt x="1184" y="1047"/>
                      <a:pt x="1346" y="1047"/>
                    </a:cubicBezTo>
                    <a:cubicBezTo>
                      <a:pt x="1438" y="1047"/>
                      <a:pt x="1534" y="1015"/>
                      <a:pt x="1635" y="937"/>
                    </a:cubicBezTo>
                    <a:cubicBezTo>
                      <a:pt x="1701" y="887"/>
                      <a:pt x="1663" y="785"/>
                      <a:pt x="1597" y="785"/>
                    </a:cubicBezTo>
                    <a:cubicBezTo>
                      <a:pt x="1584" y="785"/>
                      <a:pt x="1569" y="789"/>
                      <a:pt x="1554" y="799"/>
                    </a:cubicBezTo>
                    <a:cubicBezTo>
                      <a:pt x="1471" y="854"/>
                      <a:pt x="1401" y="876"/>
                      <a:pt x="1337" y="876"/>
                    </a:cubicBezTo>
                    <a:cubicBezTo>
                      <a:pt x="1161" y="876"/>
                      <a:pt x="1039" y="705"/>
                      <a:pt x="860" y="594"/>
                    </a:cubicBezTo>
                    <a:cubicBezTo>
                      <a:pt x="727" y="511"/>
                      <a:pt x="98" y="498"/>
                      <a:pt x="203" y="248"/>
                    </a:cubicBezTo>
                    <a:cubicBezTo>
                      <a:pt x="247" y="142"/>
                      <a:pt x="400" y="121"/>
                      <a:pt x="578" y="121"/>
                    </a:cubicBezTo>
                    <a:cubicBezTo>
                      <a:pt x="700" y="121"/>
                      <a:pt x="833" y="131"/>
                      <a:pt x="951" y="131"/>
                    </a:cubicBezTo>
                    <a:cubicBezTo>
                      <a:pt x="1064" y="131"/>
                      <a:pt x="1163" y="122"/>
                      <a:pt x="1224" y="86"/>
                    </a:cubicBezTo>
                    <a:cubicBezTo>
                      <a:pt x="1234" y="80"/>
                      <a:pt x="1233" y="63"/>
                      <a:pt x="1221" y="61"/>
                    </a:cubicBezTo>
                    <a:cubicBezTo>
                      <a:pt x="1041" y="23"/>
                      <a:pt x="819" y="1"/>
                      <a:pt x="61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1112;p55">
                <a:extLst>
                  <a:ext uri="{FF2B5EF4-FFF2-40B4-BE49-F238E27FC236}">
                    <a16:creationId xmlns:a16="http://schemas.microsoft.com/office/drawing/2014/main" id="{91610845-A7BA-4A57-E1D1-93AE246CD19B}"/>
                  </a:ext>
                </a:extLst>
              </p:cNvPr>
              <p:cNvSpPr/>
              <p:nvPr/>
            </p:nvSpPr>
            <p:spPr>
              <a:xfrm rot="705258" flipH="1">
                <a:off x="2856056" y="339218"/>
                <a:ext cx="289108" cy="183043"/>
              </a:xfrm>
              <a:custGeom>
                <a:avLst/>
                <a:gdLst/>
                <a:ahLst/>
                <a:cxnLst/>
                <a:rect l="l" t="t" r="r" b="b"/>
                <a:pathLst>
                  <a:path w="10489" h="8219" extrusionOk="0">
                    <a:moveTo>
                      <a:pt x="4837" y="0"/>
                    </a:moveTo>
                    <a:cubicBezTo>
                      <a:pt x="3689" y="0"/>
                      <a:pt x="2634" y="377"/>
                      <a:pt x="1831" y="1172"/>
                    </a:cubicBezTo>
                    <a:cubicBezTo>
                      <a:pt x="673" y="2317"/>
                      <a:pt x="0" y="3785"/>
                      <a:pt x="43" y="5428"/>
                    </a:cubicBezTo>
                    <a:cubicBezTo>
                      <a:pt x="45" y="5501"/>
                      <a:pt x="108" y="5548"/>
                      <a:pt x="170" y="5548"/>
                    </a:cubicBezTo>
                    <a:cubicBezTo>
                      <a:pt x="208" y="5548"/>
                      <a:pt x="246" y="5530"/>
                      <a:pt x="268" y="5489"/>
                    </a:cubicBezTo>
                    <a:cubicBezTo>
                      <a:pt x="712" y="4688"/>
                      <a:pt x="1525" y="4304"/>
                      <a:pt x="2327" y="3943"/>
                    </a:cubicBezTo>
                    <a:cubicBezTo>
                      <a:pt x="3120" y="3584"/>
                      <a:pt x="3884" y="3195"/>
                      <a:pt x="4602" y="2701"/>
                    </a:cubicBezTo>
                    <a:cubicBezTo>
                      <a:pt x="5084" y="2369"/>
                      <a:pt x="5541" y="2002"/>
                      <a:pt x="5972" y="1605"/>
                    </a:cubicBezTo>
                    <a:cubicBezTo>
                      <a:pt x="6056" y="2070"/>
                      <a:pt x="6238" y="2538"/>
                      <a:pt x="6382" y="2970"/>
                    </a:cubicBezTo>
                    <a:cubicBezTo>
                      <a:pt x="6582" y="3569"/>
                      <a:pt x="6809" y="4159"/>
                      <a:pt x="7063" y="4738"/>
                    </a:cubicBezTo>
                    <a:cubicBezTo>
                      <a:pt x="7601" y="5964"/>
                      <a:pt x="8265" y="7130"/>
                      <a:pt x="9100" y="8179"/>
                    </a:cubicBezTo>
                    <a:cubicBezTo>
                      <a:pt x="9122" y="8207"/>
                      <a:pt x="9148" y="8218"/>
                      <a:pt x="9175" y="8218"/>
                    </a:cubicBezTo>
                    <a:cubicBezTo>
                      <a:pt x="9237" y="8218"/>
                      <a:pt x="9299" y="8156"/>
                      <a:pt x="9306" y="8094"/>
                    </a:cubicBezTo>
                    <a:cubicBezTo>
                      <a:pt x="9510" y="6399"/>
                      <a:pt x="10488" y="4635"/>
                      <a:pt x="9923" y="2919"/>
                    </a:cubicBezTo>
                    <a:cubicBezTo>
                      <a:pt x="9499" y="1858"/>
                      <a:pt x="7598" y="390"/>
                      <a:pt x="5796" y="84"/>
                    </a:cubicBezTo>
                    <a:cubicBezTo>
                      <a:pt x="5472" y="28"/>
                      <a:pt x="5151" y="0"/>
                      <a:pt x="4837" y="0"/>
                    </a:cubicBezTo>
                    <a:close/>
                  </a:path>
                </a:pathLst>
              </a:custGeom>
              <a:solidFill>
                <a:srgbClr val="322A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 name="Google Shape;1113;p55">
              <a:extLst>
                <a:ext uri="{FF2B5EF4-FFF2-40B4-BE49-F238E27FC236}">
                  <a16:creationId xmlns:a16="http://schemas.microsoft.com/office/drawing/2014/main" id="{2E1FC61F-4888-A469-8330-C8B9AD31AA2B}"/>
                </a:ext>
              </a:extLst>
            </p:cNvPr>
            <p:cNvSpPr/>
            <p:nvPr/>
          </p:nvSpPr>
          <p:spPr>
            <a:xfrm rot="244684" flipH="1">
              <a:off x="1979907" y="647489"/>
              <a:ext cx="932286" cy="1276413"/>
            </a:xfrm>
            <a:custGeom>
              <a:avLst/>
              <a:gdLst/>
              <a:ahLst/>
              <a:cxnLst/>
              <a:rect l="l" t="t" r="r" b="b"/>
              <a:pathLst>
                <a:path w="8208" h="11238" extrusionOk="0">
                  <a:moveTo>
                    <a:pt x="4150" y="0"/>
                  </a:moveTo>
                  <a:cubicBezTo>
                    <a:pt x="3740" y="0"/>
                    <a:pt x="3298" y="53"/>
                    <a:pt x="2923" y="78"/>
                  </a:cubicBezTo>
                  <a:cubicBezTo>
                    <a:pt x="1920" y="144"/>
                    <a:pt x="943" y="517"/>
                    <a:pt x="478" y="1466"/>
                  </a:cubicBezTo>
                  <a:cubicBezTo>
                    <a:pt x="12" y="2524"/>
                    <a:pt x="0" y="3427"/>
                    <a:pt x="90" y="4550"/>
                  </a:cubicBezTo>
                  <a:cubicBezTo>
                    <a:pt x="140" y="5187"/>
                    <a:pt x="191" y="5823"/>
                    <a:pt x="241" y="6460"/>
                  </a:cubicBezTo>
                  <a:cubicBezTo>
                    <a:pt x="282" y="6976"/>
                    <a:pt x="432" y="7505"/>
                    <a:pt x="580" y="8002"/>
                  </a:cubicBezTo>
                  <a:cubicBezTo>
                    <a:pt x="848" y="8898"/>
                    <a:pt x="1429" y="9369"/>
                    <a:pt x="2316" y="9619"/>
                  </a:cubicBezTo>
                  <a:cubicBezTo>
                    <a:pt x="2877" y="9777"/>
                    <a:pt x="3540" y="9837"/>
                    <a:pt x="4110" y="9877"/>
                  </a:cubicBezTo>
                  <a:cubicBezTo>
                    <a:pt x="4303" y="9891"/>
                    <a:pt x="4314" y="10020"/>
                    <a:pt x="4428" y="10158"/>
                  </a:cubicBezTo>
                  <a:cubicBezTo>
                    <a:pt x="4533" y="10287"/>
                    <a:pt x="4610" y="10452"/>
                    <a:pt x="4706" y="10589"/>
                  </a:cubicBezTo>
                  <a:cubicBezTo>
                    <a:pt x="4857" y="10806"/>
                    <a:pt x="5020" y="11012"/>
                    <a:pt x="5192" y="11212"/>
                  </a:cubicBezTo>
                  <a:cubicBezTo>
                    <a:pt x="5207" y="11230"/>
                    <a:pt x="5228" y="11238"/>
                    <a:pt x="5250" y="11238"/>
                  </a:cubicBezTo>
                  <a:cubicBezTo>
                    <a:pt x="5297" y="11238"/>
                    <a:pt x="5347" y="11201"/>
                    <a:pt x="5341" y="11150"/>
                  </a:cubicBezTo>
                  <a:cubicBezTo>
                    <a:pt x="5297" y="10729"/>
                    <a:pt x="5240" y="10310"/>
                    <a:pt x="5173" y="9892"/>
                  </a:cubicBezTo>
                  <a:cubicBezTo>
                    <a:pt x="5831" y="9805"/>
                    <a:pt x="6516" y="9681"/>
                    <a:pt x="7076" y="9305"/>
                  </a:cubicBezTo>
                  <a:cubicBezTo>
                    <a:pt x="7634" y="8930"/>
                    <a:pt x="7926" y="8344"/>
                    <a:pt x="8043" y="7695"/>
                  </a:cubicBezTo>
                  <a:cubicBezTo>
                    <a:pt x="8169" y="6987"/>
                    <a:pt x="8168" y="6244"/>
                    <a:pt x="8161" y="5528"/>
                  </a:cubicBezTo>
                  <a:cubicBezTo>
                    <a:pt x="8152" y="4742"/>
                    <a:pt x="8207" y="3959"/>
                    <a:pt x="8044" y="3190"/>
                  </a:cubicBezTo>
                  <a:cubicBezTo>
                    <a:pt x="7812" y="2090"/>
                    <a:pt x="7528" y="806"/>
                    <a:pt x="6352" y="375"/>
                  </a:cubicBezTo>
                  <a:cubicBezTo>
                    <a:pt x="5795" y="171"/>
                    <a:pt x="5178" y="106"/>
                    <a:pt x="4591" y="26"/>
                  </a:cubicBezTo>
                  <a:cubicBezTo>
                    <a:pt x="4452" y="8"/>
                    <a:pt x="4303" y="0"/>
                    <a:pt x="4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8F477182-73DF-81AA-796C-84111A3E5684}"/>
              </a:ext>
            </a:extLst>
          </p:cNvPr>
          <p:cNvGrpSpPr/>
          <p:nvPr/>
        </p:nvGrpSpPr>
        <p:grpSpPr>
          <a:xfrm>
            <a:off x="1" y="0"/>
            <a:ext cx="12209781" cy="875030"/>
            <a:chOff x="0" y="0"/>
            <a:chExt cx="9157336" cy="656272"/>
          </a:xfrm>
        </p:grpSpPr>
        <p:sp>
          <p:nvSpPr>
            <p:cNvPr id="664" name="Freeform 3">
              <a:extLst>
                <a:ext uri="{FF2B5EF4-FFF2-40B4-BE49-F238E27FC236}">
                  <a16:creationId xmlns:a16="http://schemas.microsoft.com/office/drawing/2014/main" id="{CA4FC75C-818F-1425-02A7-954F0B765683}"/>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5" name="Rectangle 2">
              <a:extLst>
                <a:ext uri="{FF2B5EF4-FFF2-40B4-BE49-F238E27FC236}">
                  <a16:creationId xmlns:a16="http://schemas.microsoft.com/office/drawing/2014/main" id="{C7E30F3E-35F9-B300-6043-23C9E2046C29}"/>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6" name="Freeform 3">
              <a:extLst>
                <a:ext uri="{FF2B5EF4-FFF2-40B4-BE49-F238E27FC236}">
                  <a16:creationId xmlns:a16="http://schemas.microsoft.com/office/drawing/2014/main" id="{05F43B2C-5EA9-F823-782A-D504D1A780B7}"/>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67" name="Group 666">
              <a:extLst>
                <a:ext uri="{FF2B5EF4-FFF2-40B4-BE49-F238E27FC236}">
                  <a16:creationId xmlns:a16="http://schemas.microsoft.com/office/drawing/2014/main" id="{9CF1D2AB-03E4-BCC5-3531-862112C4BC3F}"/>
                </a:ext>
              </a:extLst>
            </p:cNvPr>
            <p:cNvGrpSpPr/>
            <p:nvPr/>
          </p:nvGrpSpPr>
          <p:grpSpPr>
            <a:xfrm>
              <a:off x="1206398" y="39923"/>
              <a:ext cx="404209" cy="616059"/>
              <a:chOff x="908603" y="80216"/>
              <a:chExt cx="538945" cy="676514"/>
            </a:xfrm>
          </p:grpSpPr>
          <p:sp>
            <p:nvSpPr>
              <p:cNvPr id="672" name="Freeform 4">
                <a:extLst>
                  <a:ext uri="{FF2B5EF4-FFF2-40B4-BE49-F238E27FC236}">
                    <a16:creationId xmlns:a16="http://schemas.microsoft.com/office/drawing/2014/main" id="{FF1B5E3C-ADEB-277B-A903-8219BB429E8F}"/>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73" name="Freeform 5">
                <a:extLst>
                  <a:ext uri="{FF2B5EF4-FFF2-40B4-BE49-F238E27FC236}">
                    <a16:creationId xmlns:a16="http://schemas.microsoft.com/office/drawing/2014/main" id="{768EDBEC-BA1A-C09B-8960-6C1520E07DFD}"/>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668" name="Freeform 6">
              <a:extLst>
                <a:ext uri="{FF2B5EF4-FFF2-40B4-BE49-F238E27FC236}">
                  <a16:creationId xmlns:a16="http://schemas.microsoft.com/office/drawing/2014/main" id="{DA7BCC02-F831-0AE1-6637-ADB1A225B2E5}"/>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669" name="Rectangle 668">
              <a:extLst>
                <a:ext uri="{FF2B5EF4-FFF2-40B4-BE49-F238E27FC236}">
                  <a16:creationId xmlns:a16="http://schemas.microsoft.com/office/drawing/2014/main" id="{47B69C2B-A759-A0F0-0A4C-BA6EFC245DBF}"/>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670" name="Rounded Rectangle 55">
              <a:extLst>
                <a:ext uri="{FF2B5EF4-FFF2-40B4-BE49-F238E27FC236}">
                  <a16:creationId xmlns:a16="http://schemas.microsoft.com/office/drawing/2014/main" id="{34CAD197-268D-5A08-CE46-010C0B207209}"/>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671" name="Rectangle 670">
              <a:extLst>
                <a:ext uri="{FF2B5EF4-FFF2-40B4-BE49-F238E27FC236}">
                  <a16:creationId xmlns:a16="http://schemas.microsoft.com/office/drawing/2014/main" id="{578A42C6-93AE-F27E-8BCA-48749A8D049E}"/>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2625451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plus(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505270" y="2171804"/>
            <a:ext cx="6610869" cy="2106400"/>
          </a:xfrm>
          <a:prstGeom prst="rect">
            <a:avLst/>
          </a:prstGeom>
        </p:spPr>
        <p:txBody>
          <a:bodyPr spcFirstLastPara="1" wrap="square" lIns="121900" tIns="121900" rIns="121900" bIns="121900" anchor="b" anchorCtr="0">
            <a:noAutofit/>
          </a:bodyPr>
          <a:lstStyle/>
          <a:p>
            <a:r>
              <a:rPr lang="en" sz="8000" dirty="0">
                <a:solidFill>
                  <a:srgbClr val="0000FF"/>
                </a:solidFill>
                <a:latin typeface="Times New Roman" panose="02020603050405020304" pitchFamily="18" charset="0"/>
                <a:cs typeface="Times New Roman" panose="02020603050405020304" pitchFamily="18" charset="0"/>
              </a:rPr>
              <a:t>Hình thành kiến thức</a:t>
            </a:r>
            <a:endParaRPr sz="4800" u="sng" dirty="0">
              <a:solidFill>
                <a:srgbClr val="0000FF"/>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10629254" y="259560"/>
            <a:ext cx="684805" cy="803993"/>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6" name="Google Shape;576;p38"/>
          <p:cNvGrpSpPr/>
          <p:nvPr/>
        </p:nvGrpSpPr>
        <p:grpSpPr>
          <a:xfrm>
            <a:off x="2929231" y="3912021"/>
            <a:ext cx="684805" cy="803993"/>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0" name="Google Shape;580;p38"/>
          <p:cNvSpPr/>
          <p:nvPr/>
        </p:nvSpPr>
        <p:spPr>
          <a:xfrm flipH="1">
            <a:off x="6530804" y="523968"/>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1" name="Google Shape;581;p38"/>
          <p:cNvGrpSpPr/>
          <p:nvPr/>
        </p:nvGrpSpPr>
        <p:grpSpPr>
          <a:xfrm>
            <a:off x="5901145" y="5568307"/>
            <a:ext cx="751867" cy="614968"/>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 name="Google Shape;584;p38"/>
          <p:cNvGrpSpPr/>
          <p:nvPr/>
        </p:nvGrpSpPr>
        <p:grpSpPr>
          <a:xfrm>
            <a:off x="10873498" y="4572292"/>
            <a:ext cx="684849" cy="733067"/>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5694018" y="1216853"/>
            <a:ext cx="6497983" cy="5641148"/>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6225574" y="2972300"/>
            <a:ext cx="5800703" cy="3351616"/>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6289865" y="1762671"/>
            <a:ext cx="5143825" cy="4549509"/>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CC664"/>
                  </a:solidFill>
                  <a:effectLst/>
                  <a:uLnTx/>
                  <a:uFillTx/>
                  <a:latin typeface="Arial"/>
                  <a:ea typeface="+mn-ea"/>
                  <a:cs typeface="Arial"/>
                  <a:sym typeface="Aria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628706" y="4905143"/>
            <a:ext cx="1626143" cy="1599556"/>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541310" y="1845088"/>
            <a:ext cx="684805" cy="803993"/>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5947345" y="5285189"/>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51568" y="165995"/>
            <a:ext cx="1746005" cy="1234031"/>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14DEFCFA-D0B6-3213-632E-84177E5DF9E4}"/>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408A44E1-1217-337A-A2E8-B01FE67D853C}"/>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76" name="Rectangle 2">
              <a:extLst>
                <a:ext uri="{FF2B5EF4-FFF2-40B4-BE49-F238E27FC236}">
                  <a16:creationId xmlns:a16="http://schemas.microsoft.com/office/drawing/2014/main" id="{CF49B35B-6078-2FF2-D2A5-3460596273E8}"/>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77" name="Freeform 3">
              <a:extLst>
                <a:ext uri="{FF2B5EF4-FFF2-40B4-BE49-F238E27FC236}">
                  <a16:creationId xmlns:a16="http://schemas.microsoft.com/office/drawing/2014/main" id="{84A7BA2F-8C04-EFB7-4B04-CA18B3E04138}"/>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478" name="Group 477">
              <a:extLst>
                <a:ext uri="{FF2B5EF4-FFF2-40B4-BE49-F238E27FC236}">
                  <a16:creationId xmlns:a16="http://schemas.microsoft.com/office/drawing/2014/main" id="{16BBF322-BAE6-BD77-76BC-60AD02734090}"/>
                </a:ext>
              </a:extLst>
            </p:cNvPr>
            <p:cNvGrpSpPr/>
            <p:nvPr/>
          </p:nvGrpSpPr>
          <p:grpSpPr>
            <a:xfrm>
              <a:off x="1206398" y="39923"/>
              <a:ext cx="404209" cy="616059"/>
              <a:chOff x="908603" y="80216"/>
              <a:chExt cx="538945" cy="676514"/>
            </a:xfrm>
          </p:grpSpPr>
          <p:sp>
            <p:nvSpPr>
              <p:cNvPr id="483" name="Freeform 4">
                <a:extLst>
                  <a:ext uri="{FF2B5EF4-FFF2-40B4-BE49-F238E27FC236}">
                    <a16:creationId xmlns:a16="http://schemas.microsoft.com/office/drawing/2014/main" id="{57FDCFC3-757A-5641-53F6-CAD0AB58CE69}"/>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84" name="Freeform 5">
                <a:extLst>
                  <a:ext uri="{FF2B5EF4-FFF2-40B4-BE49-F238E27FC236}">
                    <a16:creationId xmlns:a16="http://schemas.microsoft.com/office/drawing/2014/main" id="{4E3290EB-32E6-5304-4A6E-360CD9524663}"/>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479" name="Freeform 6">
              <a:extLst>
                <a:ext uri="{FF2B5EF4-FFF2-40B4-BE49-F238E27FC236}">
                  <a16:creationId xmlns:a16="http://schemas.microsoft.com/office/drawing/2014/main" id="{A70E0229-4CF1-1901-A602-44EC39BF46B1}"/>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80" name="Rectangle 479">
              <a:extLst>
                <a:ext uri="{FF2B5EF4-FFF2-40B4-BE49-F238E27FC236}">
                  <a16:creationId xmlns:a16="http://schemas.microsoft.com/office/drawing/2014/main" id="{BE36284C-1419-1FBA-82D6-D91A981518E3}"/>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481" name="Rounded Rectangle 55">
              <a:extLst>
                <a:ext uri="{FF2B5EF4-FFF2-40B4-BE49-F238E27FC236}">
                  <a16:creationId xmlns:a16="http://schemas.microsoft.com/office/drawing/2014/main" id="{10975654-7F45-4E6F-AFCA-1B77C8451072}"/>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482" name="Rectangle 481">
              <a:extLst>
                <a:ext uri="{FF2B5EF4-FFF2-40B4-BE49-F238E27FC236}">
                  <a16:creationId xmlns:a16="http://schemas.microsoft.com/office/drawing/2014/main" id="{A074149E-8AD9-0B93-C5C3-81DAC86E6C07}"/>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extLst>
      <p:ext uri="{BB962C8B-B14F-4D97-AF65-F5344CB8AC3E}">
        <p14:creationId xmlns:p14="http://schemas.microsoft.com/office/powerpoint/2010/main" val="377127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par>
                                <p:cTn id="53" presetID="13" presetClass="entr" presetSubtype="16"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plus(in)">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69" name="Google Shape;1369;p51"/>
          <p:cNvGrpSpPr/>
          <p:nvPr/>
        </p:nvGrpSpPr>
        <p:grpSpPr>
          <a:xfrm>
            <a:off x="-18" y="-110"/>
            <a:ext cx="12202119" cy="6858329"/>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51"/>
            <p:cNvSpPr/>
            <p:nvPr/>
          </p:nvSpPr>
          <p:spPr>
            <a:xfrm>
              <a:off x="1261350" y="1324625"/>
              <a:ext cx="3640925" cy="240870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51"/>
            <p:cNvSpPr/>
            <p:nvPr/>
          </p:nvSpPr>
          <p:spPr>
            <a:xfrm>
              <a:off x="1244625" y="1307900"/>
              <a:ext cx="3674375" cy="2442150"/>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51"/>
            <p:cNvSpPr/>
            <p:nvPr/>
          </p:nvSpPr>
          <p:spPr>
            <a:xfrm>
              <a:off x="1261350" y="1324625"/>
              <a:ext cx="1014800" cy="1260125"/>
            </a:xfrm>
            <a:custGeom>
              <a:avLst/>
              <a:gdLst/>
              <a:ahLst/>
              <a:cxnLst/>
              <a:rect l="l" t="t" r="r" b="b"/>
              <a:pathLst>
                <a:path w="40592" h="50405" extrusionOk="0">
                  <a:moveTo>
                    <a:pt x="1" y="0"/>
                  </a:moveTo>
                  <a:lnTo>
                    <a:pt x="1" y="50404"/>
                  </a:lnTo>
                  <a:lnTo>
                    <a:pt x="670" y="48736"/>
                  </a:lnTo>
                  <a:lnTo>
                    <a:pt x="670" y="669"/>
                  </a:lnTo>
                  <a:lnTo>
                    <a:pt x="39360" y="669"/>
                  </a:lnTo>
                  <a:cubicBezTo>
                    <a:pt x="39806" y="446"/>
                    <a:pt x="40145" y="223"/>
                    <a:pt x="40592" y="0"/>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51"/>
            <p:cNvSpPr/>
            <p:nvPr/>
          </p:nvSpPr>
          <p:spPr>
            <a:xfrm>
              <a:off x="2006450" y="1860475"/>
              <a:ext cx="93950" cy="164025"/>
            </a:xfrm>
            <a:custGeom>
              <a:avLst/>
              <a:gdLst/>
              <a:ahLst/>
              <a:cxnLst/>
              <a:rect l="l" t="t" r="r" b="b"/>
              <a:pathLst>
                <a:path w="3758" h="6561" extrusionOk="0">
                  <a:moveTo>
                    <a:pt x="276" y="0"/>
                  </a:moveTo>
                  <a:cubicBezTo>
                    <a:pt x="146" y="0"/>
                    <a:pt x="0" y="158"/>
                    <a:pt x="82" y="316"/>
                  </a:cubicBezTo>
                  <a:cubicBezTo>
                    <a:pt x="305" y="869"/>
                    <a:pt x="635" y="1315"/>
                    <a:pt x="858" y="1877"/>
                  </a:cubicBezTo>
                  <a:cubicBezTo>
                    <a:pt x="1081" y="2430"/>
                    <a:pt x="1420" y="2992"/>
                    <a:pt x="1750" y="3545"/>
                  </a:cubicBezTo>
                  <a:cubicBezTo>
                    <a:pt x="1974" y="4107"/>
                    <a:pt x="2313" y="4660"/>
                    <a:pt x="2536" y="5222"/>
                  </a:cubicBezTo>
                  <a:cubicBezTo>
                    <a:pt x="2643" y="5445"/>
                    <a:pt x="2759" y="5668"/>
                    <a:pt x="2982" y="5998"/>
                  </a:cubicBezTo>
                  <a:cubicBezTo>
                    <a:pt x="2982" y="6114"/>
                    <a:pt x="3089" y="6221"/>
                    <a:pt x="3205" y="6337"/>
                  </a:cubicBezTo>
                  <a:cubicBezTo>
                    <a:pt x="3312" y="6444"/>
                    <a:pt x="3428" y="6444"/>
                    <a:pt x="3428" y="6560"/>
                  </a:cubicBezTo>
                  <a:cubicBezTo>
                    <a:pt x="3535" y="6560"/>
                    <a:pt x="3651" y="6560"/>
                    <a:pt x="3651" y="6444"/>
                  </a:cubicBezTo>
                  <a:cubicBezTo>
                    <a:pt x="3651" y="6221"/>
                    <a:pt x="3758" y="6221"/>
                    <a:pt x="3651" y="5998"/>
                  </a:cubicBezTo>
                  <a:cubicBezTo>
                    <a:pt x="3651" y="5891"/>
                    <a:pt x="3535" y="5775"/>
                    <a:pt x="3428" y="5668"/>
                  </a:cubicBezTo>
                  <a:cubicBezTo>
                    <a:pt x="3312" y="5329"/>
                    <a:pt x="3205" y="5106"/>
                    <a:pt x="3089" y="4883"/>
                  </a:cubicBezTo>
                  <a:cubicBezTo>
                    <a:pt x="2759" y="4330"/>
                    <a:pt x="2536" y="3768"/>
                    <a:pt x="2197" y="3215"/>
                  </a:cubicBezTo>
                  <a:cubicBezTo>
                    <a:pt x="1866" y="2653"/>
                    <a:pt x="1643" y="2100"/>
                    <a:pt x="1304" y="1654"/>
                  </a:cubicBezTo>
                  <a:cubicBezTo>
                    <a:pt x="1081" y="1092"/>
                    <a:pt x="858" y="539"/>
                    <a:pt x="412" y="93"/>
                  </a:cubicBezTo>
                  <a:cubicBezTo>
                    <a:pt x="381" y="27"/>
                    <a:pt x="330" y="0"/>
                    <a:pt x="276"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51"/>
            <p:cNvSpPr/>
            <p:nvPr/>
          </p:nvSpPr>
          <p:spPr>
            <a:xfrm>
              <a:off x="2482425" y="1878000"/>
              <a:ext cx="16750" cy="115050"/>
            </a:xfrm>
            <a:custGeom>
              <a:avLst/>
              <a:gdLst/>
              <a:ahLst/>
              <a:cxnLst/>
              <a:rect l="l" t="t" r="r" b="b"/>
              <a:pathLst>
                <a:path w="670" h="4602" extrusionOk="0">
                  <a:moveTo>
                    <a:pt x="290" y="1"/>
                  </a:moveTo>
                  <a:cubicBezTo>
                    <a:pt x="192" y="1"/>
                    <a:pt x="108" y="56"/>
                    <a:pt x="108" y="168"/>
                  </a:cubicBezTo>
                  <a:cubicBezTo>
                    <a:pt x="0" y="284"/>
                    <a:pt x="0" y="391"/>
                    <a:pt x="0" y="507"/>
                  </a:cubicBezTo>
                  <a:lnTo>
                    <a:pt x="0" y="730"/>
                  </a:lnTo>
                  <a:lnTo>
                    <a:pt x="0" y="1283"/>
                  </a:lnTo>
                  <a:lnTo>
                    <a:pt x="0" y="2291"/>
                  </a:lnTo>
                  <a:cubicBezTo>
                    <a:pt x="0" y="2621"/>
                    <a:pt x="0" y="2960"/>
                    <a:pt x="108" y="3290"/>
                  </a:cubicBezTo>
                  <a:lnTo>
                    <a:pt x="108" y="3852"/>
                  </a:lnTo>
                  <a:cubicBezTo>
                    <a:pt x="224" y="4075"/>
                    <a:pt x="331" y="4298"/>
                    <a:pt x="224" y="4521"/>
                  </a:cubicBezTo>
                  <a:cubicBezTo>
                    <a:pt x="224" y="4575"/>
                    <a:pt x="250" y="4602"/>
                    <a:pt x="277" y="4602"/>
                  </a:cubicBezTo>
                  <a:cubicBezTo>
                    <a:pt x="304" y="4602"/>
                    <a:pt x="331" y="4575"/>
                    <a:pt x="331" y="4521"/>
                  </a:cubicBezTo>
                  <a:cubicBezTo>
                    <a:pt x="331" y="4298"/>
                    <a:pt x="447" y="4075"/>
                    <a:pt x="447" y="3852"/>
                  </a:cubicBezTo>
                  <a:cubicBezTo>
                    <a:pt x="447" y="3629"/>
                    <a:pt x="554" y="3513"/>
                    <a:pt x="554" y="3290"/>
                  </a:cubicBezTo>
                  <a:lnTo>
                    <a:pt x="554" y="2291"/>
                  </a:lnTo>
                  <a:lnTo>
                    <a:pt x="554" y="1283"/>
                  </a:lnTo>
                  <a:cubicBezTo>
                    <a:pt x="670" y="1060"/>
                    <a:pt x="670" y="953"/>
                    <a:pt x="670" y="730"/>
                  </a:cubicBezTo>
                  <a:lnTo>
                    <a:pt x="670" y="507"/>
                  </a:lnTo>
                  <a:cubicBezTo>
                    <a:pt x="670" y="391"/>
                    <a:pt x="554" y="284"/>
                    <a:pt x="554" y="168"/>
                  </a:cubicBezTo>
                  <a:cubicBezTo>
                    <a:pt x="500" y="56"/>
                    <a:pt x="389" y="1"/>
                    <a:pt x="2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51"/>
            <p:cNvSpPr/>
            <p:nvPr/>
          </p:nvSpPr>
          <p:spPr>
            <a:xfrm>
              <a:off x="3480475" y="1867575"/>
              <a:ext cx="16750" cy="117175"/>
            </a:xfrm>
            <a:custGeom>
              <a:avLst/>
              <a:gdLst/>
              <a:ahLst/>
              <a:cxnLst/>
              <a:rect l="l" t="t" r="r" b="b"/>
              <a:pathLst>
                <a:path w="670" h="4687" extrusionOk="0">
                  <a:moveTo>
                    <a:pt x="335" y="0"/>
                  </a:moveTo>
                  <a:cubicBezTo>
                    <a:pt x="167" y="0"/>
                    <a:pt x="0" y="85"/>
                    <a:pt x="0" y="255"/>
                  </a:cubicBezTo>
                  <a:lnTo>
                    <a:pt x="0" y="2485"/>
                  </a:lnTo>
                  <a:lnTo>
                    <a:pt x="0" y="3484"/>
                  </a:lnTo>
                  <a:cubicBezTo>
                    <a:pt x="107" y="3930"/>
                    <a:pt x="107" y="4269"/>
                    <a:pt x="107" y="4599"/>
                  </a:cubicBezTo>
                  <a:cubicBezTo>
                    <a:pt x="165" y="4657"/>
                    <a:pt x="221" y="4686"/>
                    <a:pt x="277" y="4686"/>
                  </a:cubicBezTo>
                  <a:cubicBezTo>
                    <a:pt x="332" y="4686"/>
                    <a:pt x="388" y="4657"/>
                    <a:pt x="446" y="4599"/>
                  </a:cubicBezTo>
                  <a:cubicBezTo>
                    <a:pt x="553" y="4269"/>
                    <a:pt x="553" y="3930"/>
                    <a:pt x="553" y="3484"/>
                  </a:cubicBezTo>
                  <a:lnTo>
                    <a:pt x="553" y="2485"/>
                  </a:lnTo>
                  <a:cubicBezTo>
                    <a:pt x="553" y="1700"/>
                    <a:pt x="553" y="1031"/>
                    <a:pt x="669" y="255"/>
                  </a:cubicBezTo>
                  <a:cubicBezTo>
                    <a:pt x="669" y="85"/>
                    <a:pt x="502" y="0"/>
                    <a:pt x="335"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51"/>
            <p:cNvSpPr/>
            <p:nvPr/>
          </p:nvSpPr>
          <p:spPr>
            <a:xfrm>
              <a:off x="3834400" y="1779025"/>
              <a:ext cx="19650" cy="205050"/>
            </a:xfrm>
            <a:custGeom>
              <a:avLst/>
              <a:gdLst/>
              <a:ahLst/>
              <a:cxnLst/>
              <a:rect l="l" t="t" r="r" b="b"/>
              <a:pathLst>
                <a:path w="786" h="8202" extrusionOk="0">
                  <a:moveTo>
                    <a:pt x="393" y="1"/>
                  </a:moveTo>
                  <a:cubicBezTo>
                    <a:pt x="255" y="1"/>
                    <a:pt x="117" y="112"/>
                    <a:pt x="117" y="335"/>
                  </a:cubicBezTo>
                  <a:cubicBezTo>
                    <a:pt x="1" y="1004"/>
                    <a:pt x="1" y="1674"/>
                    <a:pt x="1" y="2343"/>
                  </a:cubicBezTo>
                  <a:lnTo>
                    <a:pt x="1" y="4243"/>
                  </a:lnTo>
                  <a:lnTo>
                    <a:pt x="1" y="8034"/>
                  </a:lnTo>
                  <a:cubicBezTo>
                    <a:pt x="1" y="8146"/>
                    <a:pt x="57" y="8202"/>
                    <a:pt x="112" y="8202"/>
                  </a:cubicBezTo>
                  <a:cubicBezTo>
                    <a:pt x="168" y="8202"/>
                    <a:pt x="224" y="8146"/>
                    <a:pt x="224" y="8034"/>
                  </a:cubicBezTo>
                  <a:cubicBezTo>
                    <a:pt x="340" y="6803"/>
                    <a:pt x="447" y="5465"/>
                    <a:pt x="563" y="4243"/>
                  </a:cubicBezTo>
                  <a:cubicBezTo>
                    <a:pt x="563" y="3574"/>
                    <a:pt x="563" y="2905"/>
                    <a:pt x="670" y="2343"/>
                  </a:cubicBezTo>
                  <a:cubicBezTo>
                    <a:pt x="670" y="1674"/>
                    <a:pt x="786" y="1004"/>
                    <a:pt x="670" y="335"/>
                  </a:cubicBezTo>
                  <a:cubicBezTo>
                    <a:pt x="670" y="112"/>
                    <a:pt x="532" y="1"/>
                    <a:pt x="39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51"/>
            <p:cNvSpPr/>
            <p:nvPr/>
          </p:nvSpPr>
          <p:spPr>
            <a:xfrm>
              <a:off x="4024525" y="1761150"/>
              <a:ext cx="148175" cy="236175"/>
            </a:xfrm>
            <a:custGeom>
              <a:avLst/>
              <a:gdLst/>
              <a:ahLst/>
              <a:cxnLst/>
              <a:rect l="l" t="t" r="r" b="b"/>
              <a:pathLst>
                <a:path w="5927" h="9447" extrusionOk="0">
                  <a:moveTo>
                    <a:pt x="5514" y="0"/>
                  </a:moveTo>
                  <a:cubicBezTo>
                    <a:pt x="5408" y="0"/>
                    <a:pt x="5298" y="49"/>
                    <a:pt x="5224" y="158"/>
                  </a:cubicBezTo>
                  <a:cubicBezTo>
                    <a:pt x="4778" y="827"/>
                    <a:pt x="4439" y="1719"/>
                    <a:pt x="3993" y="2389"/>
                  </a:cubicBezTo>
                  <a:cubicBezTo>
                    <a:pt x="3663" y="3174"/>
                    <a:pt x="3217" y="3950"/>
                    <a:pt x="2771" y="4735"/>
                  </a:cubicBezTo>
                  <a:cubicBezTo>
                    <a:pt x="1879" y="6296"/>
                    <a:pt x="987" y="7741"/>
                    <a:pt x="95" y="9195"/>
                  </a:cubicBezTo>
                  <a:cubicBezTo>
                    <a:pt x="0" y="9282"/>
                    <a:pt x="131" y="9447"/>
                    <a:pt x="245" y="9447"/>
                  </a:cubicBezTo>
                  <a:cubicBezTo>
                    <a:pt x="271" y="9447"/>
                    <a:pt x="296" y="9438"/>
                    <a:pt x="318" y="9418"/>
                  </a:cubicBezTo>
                  <a:cubicBezTo>
                    <a:pt x="1317" y="7964"/>
                    <a:pt x="2325" y="6519"/>
                    <a:pt x="3217" y="5065"/>
                  </a:cubicBezTo>
                  <a:cubicBezTo>
                    <a:pt x="3663" y="4396"/>
                    <a:pt x="4109" y="3620"/>
                    <a:pt x="4439" y="2835"/>
                  </a:cubicBezTo>
                  <a:cubicBezTo>
                    <a:pt x="4885" y="2058"/>
                    <a:pt x="5447" y="1273"/>
                    <a:pt x="5777" y="497"/>
                  </a:cubicBezTo>
                  <a:cubicBezTo>
                    <a:pt x="5927" y="199"/>
                    <a:pt x="5729" y="0"/>
                    <a:pt x="5514"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51"/>
            <p:cNvSpPr/>
            <p:nvPr/>
          </p:nvSpPr>
          <p:spPr>
            <a:xfrm>
              <a:off x="3025950" y="1745575"/>
              <a:ext cx="19650" cy="205725"/>
            </a:xfrm>
            <a:custGeom>
              <a:avLst/>
              <a:gdLst/>
              <a:ahLst/>
              <a:cxnLst/>
              <a:rect l="l" t="t" r="r" b="b"/>
              <a:pathLst>
                <a:path w="786" h="8229" extrusionOk="0">
                  <a:moveTo>
                    <a:pt x="393" y="1"/>
                  </a:moveTo>
                  <a:cubicBezTo>
                    <a:pt x="196" y="1"/>
                    <a:pt x="0" y="112"/>
                    <a:pt x="0" y="335"/>
                  </a:cubicBezTo>
                  <a:lnTo>
                    <a:pt x="0" y="4243"/>
                  </a:lnTo>
                  <a:lnTo>
                    <a:pt x="0" y="8141"/>
                  </a:lnTo>
                  <a:cubicBezTo>
                    <a:pt x="0" y="8199"/>
                    <a:pt x="85" y="8228"/>
                    <a:pt x="170" y="8228"/>
                  </a:cubicBezTo>
                  <a:cubicBezTo>
                    <a:pt x="254" y="8228"/>
                    <a:pt x="339" y="8199"/>
                    <a:pt x="339" y="8141"/>
                  </a:cubicBezTo>
                  <a:cubicBezTo>
                    <a:pt x="339" y="6803"/>
                    <a:pt x="562" y="5581"/>
                    <a:pt x="562" y="4243"/>
                  </a:cubicBezTo>
                  <a:cubicBezTo>
                    <a:pt x="669" y="3012"/>
                    <a:pt x="669" y="1673"/>
                    <a:pt x="785" y="335"/>
                  </a:cubicBezTo>
                  <a:cubicBezTo>
                    <a:pt x="785" y="112"/>
                    <a:pt x="589" y="1"/>
                    <a:pt x="393"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51"/>
            <p:cNvSpPr/>
            <p:nvPr/>
          </p:nvSpPr>
          <p:spPr>
            <a:xfrm>
              <a:off x="3000950" y="2942525"/>
              <a:ext cx="22350" cy="167825"/>
            </a:xfrm>
            <a:custGeom>
              <a:avLst/>
              <a:gdLst/>
              <a:ahLst/>
              <a:cxnLst/>
              <a:rect l="l" t="t" r="r" b="b"/>
              <a:pathLst>
                <a:path w="894" h="6713" extrusionOk="0">
                  <a:moveTo>
                    <a:pt x="269" y="1"/>
                  </a:moveTo>
                  <a:cubicBezTo>
                    <a:pt x="183" y="1"/>
                    <a:pt x="108" y="55"/>
                    <a:pt x="108" y="185"/>
                  </a:cubicBezTo>
                  <a:cubicBezTo>
                    <a:pt x="1" y="1193"/>
                    <a:pt x="108" y="2308"/>
                    <a:pt x="108" y="3307"/>
                  </a:cubicBezTo>
                  <a:lnTo>
                    <a:pt x="108" y="4984"/>
                  </a:lnTo>
                  <a:cubicBezTo>
                    <a:pt x="108" y="5430"/>
                    <a:pt x="108" y="5983"/>
                    <a:pt x="224" y="6545"/>
                  </a:cubicBezTo>
                  <a:cubicBezTo>
                    <a:pt x="224" y="6657"/>
                    <a:pt x="335" y="6713"/>
                    <a:pt x="460" y="6713"/>
                  </a:cubicBezTo>
                  <a:cubicBezTo>
                    <a:pt x="585" y="6713"/>
                    <a:pt x="724" y="6657"/>
                    <a:pt x="777" y="6545"/>
                  </a:cubicBezTo>
                  <a:cubicBezTo>
                    <a:pt x="893" y="5983"/>
                    <a:pt x="777" y="5430"/>
                    <a:pt x="777" y="4984"/>
                  </a:cubicBezTo>
                  <a:cubicBezTo>
                    <a:pt x="670" y="4422"/>
                    <a:pt x="670" y="3869"/>
                    <a:pt x="670" y="3307"/>
                  </a:cubicBezTo>
                  <a:cubicBezTo>
                    <a:pt x="554" y="2192"/>
                    <a:pt x="554" y="1193"/>
                    <a:pt x="447" y="78"/>
                  </a:cubicBezTo>
                  <a:cubicBezTo>
                    <a:pt x="398" y="29"/>
                    <a:pt x="331" y="1"/>
                    <a:pt x="269"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51"/>
            <p:cNvSpPr/>
            <p:nvPr/>
          </p:nvSpPr>
          <p:spPr>
            <a:xfrm>
              <a:off x="3940350" y="2915375"/>
              <a:ext cx="138625" cy="254450"/>
            </a:xfrm>
            <a:custGeom>
              <a:avLst/>
              <a:gdLst/>
              <a:ahLst/>
              <a:cxnLst/>
              <a:rect l="l" t="t" r="r" b="b"/>
              <a:pathLst>
                <a:path w="5545" h="10178" extrusionOk="0">
                  <a:moveTo>
                    <a:pt x="92" y="0"/>
                  </a:moveTo>
                  <a:cubicBezTo>
                    <a:pt x="58" y="0"/>
                    <a:pt x="0" y="80"/>
                    <a:pt x="0" y="156"/>
                  </a:cubicBezTo>
                  <a:cubicBezTo>
                    <a:pt x="223" y="941"/>
                    <a:pt x="785" y="1717"/>
                    <a:pt x="1231" y="2502"/>
                  </a:cubicBezTo>
                  <a:cubicBezTo>
                    <a:pt x="1678" y="3278"/>
                    <a:pt x="2124" y="4170"/>
                    <a:pt x="2570" y="4955"/>
                  </a:cubicBezTo>
                  <a:cubicBezTo>
                    <a:pt x="2900" y="5847"/>
                    <a:pt x="3346" y="6623"/>
                    <a:pt x="3685" y="7408"/>
                  </a:cubicBezTo>
                  <a:cubicBezTo>
                    <a:pt x="4131" y="8301"/>
                    <a:pt x="4461" y="9300"/>
                    <a:pt x="5023" y="10085"/>
                  </a:cubicBezTo>
                  <a:cubicBezTo>
                    <a:pt x="5054" y="10150"/>
                    <a:pt x="5115" y="10177"/>
                    <a:pt x="5182" y="10177"/>
                  </a:cubicBezTo>
                  <a:cubicBezTo>
                    <a:pt x="5344" y="10177"/>
                    <a:pt x="5545" y="10019"/>
                    <a:pt x="5469" y="9862"/>
                  </a:cubicBezTo>
                  <a:cubicBezTo>
                    <a:pt x="5246" y="8970"/>
                    <a:pt x="4684" y="8185"/>
                    <a:pt x="4354" y="7292"/>
                  </a:cubicBezTo>
                  <a:cubicBezTo>
                    <a:pt x="3908" y="6516"/>
                    <a:pt x="3462" y="5624"/>
                    <a:pt x="3016" y="4839"/>
                  </a:cubicBezTo>
                  <a:cubicBezTo>
                    <a:pt x="2570" y="3947"/>
                    <a:pt x="2124" y="3171"/>
                    <a:pt x="1678" y="2386"/>
                  </a:cubicBezTo>
                  <a:cubicBezTo>
                    <a:pt x="1231" y="1610"/>
                    <a:pt x="785" y="718"/>
                    <a:pt x="116" y="49"/>
                  </a:cubicBezTo>
                  <a:cubicBezTo>
                    <a:pt x="116" y="14"/>
                    <a:pt x="106" y="0"/>
                    <a:pt x="92"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51"/>
            <p:cNvSpPr/>
            <p:nvPr/>
          </p:nvSpPr>
          <p:spPr>
            <a:xfrm>
              <a:off x="1682200" y="2450900"/>
              <a:ext cx="234200" cy="18925"/>
            </a:xfrm>
            <a:custGeom>
              <a:avLst/>
              <a:gdLst/>
              <a:ahLst/>
              <a:cxnLst/>
              <a:rect l="l" t="t" r="r" b="b"/>
              <a:pathLst>
                <a:path w="9368" h="757" extrusionOk="0">
                  <a:moveTo>
                    <a:pt x="1339" y="0"/>
                  </a:moveTo>
                  <a:cubicBezTo>
                    <a:pt x="893" y="116"/>
                    <a:pt x="563" y="0"/>
                    <a:pt x="224" y="223"/>
                  </a:cubicBezTo>
                  <a:cubicBezTo>
                    <a:pt x="1" y="339"/>
                    <a:pt x="117" y="670"/>
                    <a:pt x="340" y="670"/>
                  </a:cubicBezTo>
                  <a:cubicBezTo>
                    <a:pt x="505" y="728"/>
                    <a:pt x="672" y="757"/>
                    <a:pt x="839" y="757"/>
                  </a:cubicBezTo>
                  <a:cubicBezTo>
                    <a:pt x="1007" y="757"/>
                    <a:pt x="1174" y="728"/>
                    <a:pt x="1339" y="670"/>
                  </a:cubicBezTo>
                  <a:lnTo>
                    <a:pt x="2454" y="670"/>
                  </a:lnTo>
                  <a:cubicBezTo>
                    <a:pt x="3239" y="670"/>
                    <a:pt x="3908" y="562"/>
                    <a:pt x="4684" y="562"/>
                  </a:cubicBezTo>
                  <a:lnTo>
                    <a:pt x="6915" y="562"/>
                  </a:lnTo>
                  <a:cubicBezTo>
                    <a:pt x="7254" y="670"/>
                    <a:pt x="7700" y="670"/>
                    <a:pt x="8030" y="670"/>
                  </a:cubicBezTo>
                  <a:cubicBezTo>
                    <a:pt x="8476" y="670"/>
                    <a:pt x="8815" y="562"/>
                    <a:pt x="9261" y="562"/>
                  </a:cubicBezTo>
                  <a:cubicBezTo>
                    <a:pt x="9368" y="562"/>
                    <a:pt x="9368" y="339"/>
                    <a:pt x="9261" y="339"/>
                  </a:cubicBezTo>
                  <a:cubicBezTo>
                    <a:pt x="8815" y="339"/>
                    <a:pt x="8476" y="223"/>
                    <a:pt x="8030" y="116"/>
                  </a:cubicBezTo>
                  <a:cubicBezTo>
                    <a:pt x="7700" y="116"/>
                    <a:pt x="7254" y="0"/>
                    <a:pt x="6808"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51"/>
            <p:cNvSpPr/>
            <p:nvPr/>
          </p:nvSpPr>
          <p:spPr>
            <a:xfrm>
              <a:off x="1973775" y="2943250"/>
              <a:ext cx="164875" cy="236025"/>
            </a:xfrm>
            <a:custGeom>
              <a:avLst/>
              <a:gdLst/>
              <a:ahLst/>
              <a:cxnLst/>
              <a:rect l="l" t="t" r="r" b="b"/>
              <a:pathLst>
                <a:path w="6595" h="9441" extrusionOk="0">
                  <a:moveTo>
                    <a:pt x="6410" y="0"/>
                  </a:moveTo>
                  <a:cubicBezTo>
                    <a:pt x="6369" y="0"/>
                    <a:pt x="6327" y="14"/>
                    <a:pt x="6296" y="49"/>
                  </a:cubicBezTo>
                  <a:cubicBezTo>
                    <a:pt x="6180" y="272"/>
                    <a:pt x="5957" y="379"/>
                    <a:pt x="5850" y="602"/>
                  </a:cubicBezTo>
                  <a:cubicBezTo>
                    <a:pt x="5734" y="718"/>
                    <a:pt x="5627" y="941"/>
                    <a:pt x="5511" y="1164"/>
                  </a:cubicBezTo>
                  <a:cubicBezTo>
                    <a:pt x="5288" y="1494"/>
                    <a:pt x="4958" y="1833"/>
                    <a:pt x="4735" y="2279"/>
                  </a:cubicBezTo>
                  <a:cubicBezTo>
                    <a:pt x="4289" y="2948"/>
                    <a:pt x="3727" y="3724"/>
                    <a:pt x="3173" y="4509"/>
                  </a:cubicBezTo>
                  <a:cubicBezTo>
                    <a:pt x="2727" y="5285"/>
                    <a:pt x="2165" y="5954"/>
                    <a:pt x="1719" y="6739"/>
                  </a:cubicBezTo>
                  <a:cubicBezTo>
                    <a:pt x="1389" y="7070"/>
                    <a:pt x="1166" y="7409"/>
                    <a:pt x="943" y="7739"/>
                  </a:cubicBezTo>
                  <a:cubicBezTo>
                    <a:pt x="604" y="8185"/>
                    <a:pt x="381" y="8524"/>
                    <a:pt x="158" y="8970"/>
                  </a:cubicBezTo>
                  <a:cubicBezTo>
                    <a:pt x="1" y="9203"/>
                    <a:pt x="177" y="9440"/>
                    <a:pt x="373" y="9440"/>
                  </a:cubicBezTo>
                  <a:cubicBezTo>
                    <a:pt x="454" y="9440"/>
                    <a:pt x="539" y="9399"/>
                    <a:pt x="604" y="9300"/>
                  </a:cubicBezTo>
                  <a:cubicBezTo>
                    <a:pt x="943" y="9077"/>
                    <a:pt x="1166" y="8631"/>
                    <a:pt x="1389" y="8301"/>
                  </a:cubicBezTo>
                  <a:cubicBezTo>
                    <a:pt x="1612" y="7962"/>
                    <a:pt x="1942" y="7516"/>
                    <a:pt x="2165" y="7186"/>
                  </a:cubicBezTo>
                  <a:cubicBezTo>
                    <a:pt x="2727" y="6400"/>
                    <a:pt x="3173" y="5624"/>
                    <a:pt x="3727" y="4839"/>
                  </a:cubicBezTo>
                  <a:cubicBezTo>
                    <a:pt x="4173" y="4063"/>
                    <a:pt x="4619" y="3394"/>
                    <a:pt x="5065" y="2609"/>
                  </a:cubicBezTo>
                  <a:cubicBezTo>
                    <a:pt x="5404" y="2163"/>
                    <a:pt x="5627" y="1833"/>
                    <a:pt x="5850" y="1387"/>
                  </a:cubicBezTo>
                  <a:cubicBezTo>
                    <a:pt x="5957" y="1271"/>
                    <a:pt x="6073" y="1048"/>
                    <a:pt x="6180" y="825"/>
                  </a:cubicBezTo>
                  <a:lnTo>
                    <a:pt x="6519" y="156"/>
                  </a:lnTo>
                  <a:cubicBezTo>
                    <a:pt x="6594" y="80"/>
                    <a:pt x="6506" y="0"/>
                    <a:pt x="6410" y="0"/>
                  </a:cubicBez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51" name="Google Shape;1551;p51"/>
          <p:cNvSpPr txBox="1">
            <a:spLocks noGrp="1"/>
          </p:cNvSpPr>
          <p:nvPr>
            <p:ph type="title"/>
          </p:nvPr>
        </p:nvSpPr>
        <p:spPr>
          <a:xfrm>
            <a:off x="1916481" y="682084"/>
            <a:ext cx="5416800" cy="3825600"/>
          </a:xfrm>
          <a:prstGeom prst="rect">
            <a:avLst/>
          </a:prstGeom>
        </p:spPr>
        <p:txBody>
          <a:bodyPr spcFirstLastPara="1" wrap="square" lIns="121900" tIns="121900" rIns="121900" bIns="121900" anchor="ctr" anchorCtr="0">
            <a:noAutofit/>
          </a:bodyPr>
          <a:lstStyle/>
          <a:p>
            <a:r>
              <a:rPr lang="en" dirty="0">
                <a:solidFill>
                  <a:schemeClr val="lt1"/>
                </a:solidFill>
                <a:latin typeface="Times New Roman" panose="02020603050405020304" pitchFamily="18" charset="0"/>
                <a:cs typeface="Times New Roman" panose="02020603050405020304" pitchFamily="18" charset="0"/>
              </a:rPr>
              <a:t> </a:t>
            </a:r>
            <a:r>
              <a:rPr lang="en" sz="4800" dirty="0">
                <a:solidFill>
                  <a:schemeClr val="lt1"/>
                </a:solidFill>
                <a:latin typeface="Times New Roman" panose="02020603050405020304" pitchFamily="18" charset="0"/>
                <a:cs typeface="Times New Roman" panose="02020603050405020304" pitchFamily="18" charset="0"/>
              </a:rPr>
              <a:t>I. TRONG VAI TRÒ NGƯỜI NÓI</a:t>
            </a:r>
            <a:br>
              <a:rPr lang="en" dirty="0">
                <a:solidFill>
                  <a:schemeClr val="lt1"/>
                </a:solidFill>
                <a:latin typeface="Times New Roman" panose="02020603050405020304" pitchFamily="18" charset="0"/>
                <a:cs typeface="Times New Roman" panose="02020603050405020304" pitchFamily="18" charset="0"/>
              </a:rPr>
            </a:br>
            <a:r>
              <a:rPr lang="en" dirty="0">
                <a:solidFill>
                  <a:schemeClr val="lt1"/>
                </a:solidFill>
                <a:latin typeface="Times New Roman" panose="02020603050405020304" pitchFamily="18" charset="0"/>
                <a:cs typeface="Times New Roman" panose="02020603050405020304" pitchFamily="18" charset="0"/>
              </a:rPr>
              <a:t>1.Chuẩn bị nói</a:t>
            </a:r>
            <a:endParaRPr dirty="0">
              <a:solidFill>
                <a:schemeClr val="lt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85E8B2F-4B42-A762-F425-4CBE0AE49C1D}"/>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73DA3F5D-07FB-E23C-C5D0-9012A7C7314F}"/>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709FA7B2-5CEF-BA61-A092-00DA84136B9F}"/>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515053C4-0DF1-0CA7-AED6-0A22AC2AB978}"/>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C8D84CE5-E6E1-FE5A-8372-4EBD9C037BA9}"/>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93A1057B-5EE4-8DB6-0962-8A5FDD491B2B}"/>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C537B741-F294-C5DE-D2F8-F171E2AEBE5D}"/>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C2503A06-4324-1BAE-260C-16E683C3C12A}"/>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F66E749D-25E9-0456-2EAC-69B931349941}"/>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F1B7843F-0701-EB3C-4EB3-F39A6D5DAB51}"/>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0965469C-85A8-23B2-AA5F-5C07F94B0912}"/>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3823743" y="826029"/>
            <a:ext cx="1585600" cy="15856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57"/>
          <p:cNvSpPr txBox="1">
            <a:spLocks noGrp="1"/>
          </p:cNvSpPr>
          <p:nvPr>
            <p:ph type="title"/>
          </p:nvPr>
        </p:nvSpPr>
        <p:spPr>
          <a:xfrm>
            <a:off x="1494260" y="3260372"/>
            <a:ext cx="6932561" cy="1585600"/>
          </a:xfrm>
          <a:prstGeom prst="rect">
            <a:avLst/>
          </a:prstGeom>
        </p:spPr>
        <p:txBody>
          <a:bodyPr spcFirstLastPara="1" wrap="square" lIns="121900" tIns="121900" rIns="121900" bIns="121900" anchor="b" anchorCtr="0">
            <a:noAutofit/>
          </a:bodyPr>
          <a:lstStyle/>
          <a:p>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nói</a:t>
            </a:r>
            <a:endParaRPr lang="en-US" sz="4800" dirty="0">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3823743" y="1106229"/>
            <a:ext cx="1585600" cy="1025200"/>
          </a:xfrm>
          <a:prstGeom prst="rect">
            <a:avLst/>
          </a:prstGeom>
        </p:spPr>
        <p:txBody>
          <a:bodyPr spcFirstLastPara="1" wrap="square" lIns="121900" tIns="121900" rIns="121900" bIns="121900" anchor="ctr" anchorCtr="0">
            <a:noAutofit/>
          </a:bodyPr>
          <a:lstStyle/>
          <a:p>
            <a:r>
              <a:rPr lang="en">
                <a:solidFill>
                  <a:schemeClr val="lt1"/>
                </a:solidFill>
              </a:rPr>
              <a:t>01</a:t>
            </a:r>
            <a:endParaRPr>
              <a:solidFill>
                <a:schemeClr val="lt1"/>
              </a:solidFill>
            </a:endParaRPr>
          </a:p>
        </p:txBody>
      </p:sp>
      <p:grpSp>
        <p:nvGrpSpPr>
          <p:cNvPr id="1521" name="Google Shape;1521;p57"/>
          <p:cNvGrpSpPr/>
          <p:nvPr/>
        </p:nvGrpSpPr>
        <p:grpSpPr>
          <a:xfrm flipH="1">
            <a:off x="8363619" y="2567780"/>
            <a:ext cx="3664436" cy="45852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1" name="Google Shape;1611;p57"/>
          <p:cNvGrpSpPr/>
          <p:nvPr/>
        </p:nvGrpSpPr>
        <p:grpSpPr>
          <a:xfrm rot="-1125556" flipH="1">
            <a:off x="694079" y="4505333"/>
            <a:ext cx="1626143" cy="1599556"/>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7" name="Google Shape;1617;p57"/>
          <p:cNvGrpSpPr/>
          <p:nvPr/>
        </p:nvGrpSpPr>
        <p:grpSpPr>
          <a:xfrm>
            <a:off x="8792657" y="1502037"/>
            <a:ext cx="794281" cy="527993"/>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7"/>
          <p:cNvGrpSpPr/>
          <p:nvPr/>
        </p:nvGrpSpPr>
        <p:grpSpPr>
          <a:xfrm>
            <a:off x="767928" y="1763778"/>
            <a:ext cx="684805" cy="803993"/>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24" name="Google Shape;1624;p57"/>
          <p:cNvSpPr/>
          <p:nvPr/>
        </p:nvSpPr>
        <p:spPr>
          <a:xfrm flipH="1">
            <a:off x="10986584" y="470200"/>
            <a:ext cx="506800" cy="5068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7"/>
          <p:cNvSpPr/>
          <p:nvPr/>
        </p:nvSpPr>
        <p:spPr>
          <a:xfrm flipH="1">
            <a:off x="6054664" y="528928"/>
            <a:ext cx="420800" cy="4208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7"/>
          <p:cNvSpPr/>
          <p:nvPr/>
        </p:nvSpPr>
        <p:spPr>
          <a:xfrm flipH="1">
            <a:off x="3086005" y="6016680"/>
            <a:ext cx="307200" cy="3072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7"/>
          <p:cNvSpPr/>
          <p:nvPr/>
        </p:nvSpPr>
        <p:spPr>
          <a:xfrm flipH="1">
            <a:off x="5844264" y="5847191"/>
            <a:ext cx="420800" cy="4208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976FC00B-827E-8D4E-595C-6A7B372387BC}"/>
              </a:ext>
            </a:extLst>
          </p:cNvPr>
          <p:cNvGrpSpPr/>
          <p:nvPr/>
        </p:nvGrpSpPr>
        <p:grpSpPr>
          <a:xfrm>
            <a:off x="1" y="0"/>
            <a:ext cx="12209781" cy="875030"/>
            <a:chOff x="0" y="0"/>
            <a:chExt cx="9157336" cy="656272"/>
          </a:xfrm>
        </p:grpSpPr>
        <p:sp>
          <p:nvSpPr>
            <p:cNvPr id="3" name="Freeform 3">
              <a:extLst>
                <a:ext uri="{FF2B5EF4-FFF2-40B4-BE49-F238E27FC236}">
                  <a16:creationId xmlns:a16="http://schemas.microsoft.com/office/drawing/2014/main" id="{CFF5F89E-0848-EBFA-CE6E-DEA3C59981AA}"/>
                </a:ext>
              </a:extLst>
            </p:cNvPr>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4" name="Rectangle 2">
              <a:extLst>
                <a:ext uri="{FF2B5EF4-FFF2-40B4-BE49-F238E27FC236}">
                  <a16:creationId xmlns:a16="http://schemas.microsoft.com/office/drawing/2014/main" id="{B8B0BB93-DE2E-6420-21F5-31DD75677F7E}"/>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5" name="Freeform 3">
              <a:extLst>
                <a:ext uri="{FF2B5EF4-FFF2-40B4-BE49-F238E27FC236}">
                  <a16:creationId xmlns:a16="http://schemas.microsoft.com/office/drawing/2014/main" id="{689CF640-00EB-A324-3A20-3C7D8DE35069}"/>
                </a:ext>
              </a:extLst>
            </p:cNvPr>
            <p:cNvSpPr/>
            <p:nvPr/>
          </p:nvSpPr>
          <p:spPr bwMode="auto">
            <a:xfrm>
              <a:off x="1420178" y="476"/>
              <a:ext cx="7737158" cy="6553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nvGrpSpPr>
            <p:cNvPr id="6" name="Group 5">
              <a:extLst>
                <a:ext uri="{FF2B5EF4-FFF2-40B4-BE49-F238E27FC236}">
                  <a16:creationId xmlns:a16="http://schemas.microsoft.com/office/drawing/2014/main" id="{2014E72E-F70F-CA2D-4983-F3107C661E6A}"/>
                </a:ext>
              </a:extLst>
            </p:cNvPr>
            <p:cNvGrpSpPr/>
            <p:nvPr/>
          </p:nvGrpSpPr>
          <p:grpSpPr>
            <a:xfrm>
              <a:off x="1206398" y="39923"/>
              <a:ext cx="404209" cy="616059"/>
              <a:chOff x="908603" y="80216"/>
              <a:chExt cx="538945" cy="676514"/>
            </a:xfrm>
          </p:grpSpPr>
          <p:sp>
            <p:nvSpPr>
              <p:cNvPr id="11" name="Freeform 4">
                <a:extLst>
                  <a:ext uri="{FF2B5EF4-FFF2-40B4-BE49-F238E27FC236}">
                    <a16:creationId xmlns:a16="http://schemas.microsoft.com/office/drawing/2014/main" id="{7281A46C-CEF6-2FC6-BF8B-CA48D21DB00B}"/>
                  </a:ext>
                </a:extLst>
              </p:cNvPr>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12" name="Freeform 5">
                <a:extLst>
                  <a:ext uri="{FF2B5EF4-FFF2-40B4-BE49-F238E27FC236}">
                    <a16:creationId xmlns:a16="http://schemas.microsoft.com/office/drawing/2014/main" id="{08285737-21EF-2A02-5220-F8648981E651}"/>
                  </a:ext>
                </a:extLst>
              </p:cNvPr>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7" name="Freeform 6">
              <a:extLst>
                <a:ext uri="{FF2B5EF4-FFF2-40B4-BE49-F238E27FC236}">
                  <a16:creationId xmlns:a16="http://schemas.microsoft.com/office/drawing/2014/main" id="{C8B6A488-F2B8-DDFE-FE84-29ACCFE65D7D}"/>
                </a:ext>
              </a:extLst>
            </p:cNvPr>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Arial" panose="020B0604020202020204"/>
                <a:sym typeface="Arial" panose="020B0604020202020204"/>
              </a:endParaRPr>
            </a:p>
          </p:txBody>
        </p:sp>
        <p:sp>
          <p:nvSpPr>
            <p:cNvPr id="8" name="Rectangle 7">
              <a:extLst>
                <a:ext uri="{FF2B5EF4-FFF2-40B4-BE49-F238E27FC236}">
                  <a16:creationId xmlns:a16="http://schemas.microsoft.com/office/drawing/2014/main" id="{1A0F6864-57B5-9F49-38C3-B43B75DFD94F}"/>
                </a:ext>
              </a:extLst>
            </p:cNvPr>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rPr>
                <a:t>12</a:t>
              </a:r>
            </a:p>
          </p:txBody>
        </p:sp>
        <p:sp>
          <p:nvSpPr>
            <p:cNvPr id="9" name="Rounded Rectangle 55">
              <a:extLst>
                <a:ext uri="{FF2B5EF4-FFF2-40B4-BE49-F238E27FC236}">
                  <a16:creationId xmlns:a16="http://schemas.microsoft.com/office/drawing/2014/main" id="{0855D626-52B6-97F4-8F3F-768911303CAC}"/>
                </a:ext>
              </a:extLst>
            </p:cNvPr>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panose="020B0604020202020204"/>
                </a:rPr>
                <a:t>NGỮ VĂN</a:t>
              </a:r>
            </a:p>
          </p:txBody>
        </p:sp>
        <p:sp>
          <p:nvSpPr>
            <p:cNvPr id="10" name="Rectangle 9">
              <a:extLst>
                <a:ext uri="{FF2B5EF4-FFF2-40B4-BE49-F238E27FC236}">
                  <a16:creationId xmlns:a16="http://schemas.microsoft.com/office/drawing/2014/main" id="{D2FFC948-F2E0-D9C4-1CB8-59D72AA6AB27}"/>
                </a:ext>
              </a:extLst>
            </p:cNvPr>
            <p:cNvSpPr/>
            <p:nvPr/>
          </p:nvSpPr>
          <p:spPr>
            <a:xfrm>
              <a:off x="1610678" y="0"/>
              <a:ext cx="7533323" cy="656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BÀI 2:NHỮNG Ô CỬA NHÌN RA CUỘC SỐNG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(TRUYỆN HIỆN THỰC VÀ LÃNG MẠN)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par>
                                <p:cTn id="49" presetID="1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plus(in)">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TABLE_ENDDRAG_ORIGIN_RECT" val="961*416"/>
  <p:tag name="TABLE_ENDDRAG_RECT" val="0*121*961*416"/>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TABLE_ENDDRAG_ORIGIN_RECT" val="961*416"/>
  <p:tag name="TABLE_ENDDRAG_RECT" val="0*121*961*41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4311</Words>
  <Application>Microsoft Office PowerPoint</Application>
  <PresentationFormat>Widescreen</PresentationFormat>
  <Paragraphs>457</Paragraphs>
  <Slides>42</Slides>
  <Notes>34</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42</vt:i4>
      </vt:variant>
    </vt:vector>
  </HeadingPairs>
  <TitlesOfParts>
    <vt:vector size="59" baseType="lpstr">
      <vt:lpstr>等线</vt:lpstr>
      <vt:lpstr>微软雅黑</vt:lpstr>
      <vt:lpstr>微软雅黑</vt:lpstr>
      <vt:lpstr>.VnTime</vt:lpstr>
      <vt:lpstr>Archivo Black</vt:lpstr>
      <vt:lpstr>Arial</vt:lpstr>
      <vt:lpstr>Calibri</vt:lpstr>
      <vt:lpstr>Calibri Light</vt:lpstr>
      <vt:lpstr>Fira Sans Extra Condensed Medium</vt:lpstr>
      <vt:lpstr>Pangolin</vt:lpstr>
      <vt:lpstr>Poppins</vt:lpstr>
      <vt:lpstr>Quicksand</vt:lpstr>
      <vt:lpstr>Raleway</vt:lpstr>
      <vt:lpstr>Roboto</vt:lpstr>
      <vt:lpstr>Symbol</vt:lpstr>
      <vt:lpstr>Times New Roman</vt:lpstr>
      <vt:lpstr>Office Theme</vt:lpstr>
      <vt:lpstr>PowerPoint Presentation</vt:lpstr>
      <vt:lpstr>Hoạt động khởi động </vt:lpstr>
      <vt:lpstr>Hoạt động khởi động</vt:lpstr>
      <vt:lpstr>Hoạt động khởi động</vt:lpstr>
      <vt:lpstr>Hoạt động khởi động</vt:lpstr>
      <vt:lpstr>Hoạt động khởi động</vt:lpstr>
      <vt:lpstr>Hình thành kiến thức</vt:lpstr>
      <vt:lpstr> I. TRONG VAI TRÒ NGƯỜI NÓI 1.Chuẩn bị nói</vt:lpstr>
      <vt:lpstr>Xác định đề tài, người nghe, mục đích, không gian và thời gian nói</vt:lpstr>
      <vt:lpstr>1. Xác định đề tài, người nghe, mục đích, không gian và thời gian nói  </vt:lpstr>
      <vt:lpstr>1. Xác định đề tài, người nghe, mục đích, không gian và thời gian nói </vt:lpstr>
      <vt:lpstr>1. Xác định đề tài, người nghe, mục đích, không gian và thời gian nói </vt:lpstr>
      <vt:lpstr>1. Xác định đề tài, người nghe, mục đích, không gian và thời gian nói</vt:lpstr>
      <vt:lpstr>Tìm ý, lập dàn ý</vt:lpstr>
      <vt:lpstr>2. Tìm ý, lập dàn ý</vt:lpstr>
      <vt:lpstr>PowerPoint Presentation</vt:lpstr>
      <vt:lpstr>Hoạt động luyện tập</vt:lpstr>
      <vt:lpstr> 2.  Trình bày bài nói</vt:lpstr>
      <vt:lpstr>1. Thực hiện nhiệm vụ nói và nghe</vt:lpstr>
      <vt:lpstr> 3.  Trao đổi , đánh giá</vt:lpstr>
      <vt:lpstr>3. Trao đổi, đánh giá</vt:lpstr>
      <vt:lpstr>*Bảng kiểm kĩ năng thuyết trình là một vấn đề có liên quan đến cơ hội và thách thức đối với đất nuớc</vt:lpstr>
      <vt:lpstr> I. TRONG VAI TRÒ NGƯỜI NGHE 1.Chuẩn bị nghe</vt:lpstr>
      <vt:lpstr>1. Chuẩn bị nghe   </vt:lpstr>
      <vt:lpstr>1. Chuẩn bị nghe</vt:lpstr>
      <vt:lpstr>Nghe, nắm bắt nội dung, quan điểm của bài thuyết trình</vt:lpstr>
      <vt:lpstr>PowerPoint Presentation</vt:lpstr>
      <vt:lpstr> 3.  Trao đổi ,nhận xét, đánh giá</vt:lpstr>
      <vt:lpstr>3. Trao đổi, nhận xét, đánh giá</vt:lpstr>
      <vt:lpstr>3. Trao đổi, nhận xét, đánh giá</vt:lpstr>
      <vt:lpstr>*Bảng kiểm kĩ năng nghe và nhận xét, đánh giá về một vấn đề có liên quan đến cơ hội và thách thức đối với đất nuớc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GIGABYTE</dc:creator>
  <cp:lastModifiedBy>GIGABYTE</cp:lastModifiedBy>
  <cp:revision>1</cp:revision>
  <dcterms:created xsi:type="dcterms:W3CDTF">2025-10-27T12:23:54Z</dcterms:created>
  <dcterms:modified xsi:type="dcterms:W3CDTF">2025-10-27T12:24:36Z</dcterms:modified>
</cp:coreProperties>
</file>