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32"/>
  </p:notesMasterIdLst>
  <p:sldIdLst>
    <p:sldId id="290" r:id="rId3"/>
    <p:sldId id="352" r:id="rId4"/>
    <p:sldId id="353" r:id="rId5"/>
    <p:sldId id="354" r:id="rId6"/>
    <p:sldId id="355" r:id="rId7"/>
    <p:sldId id="297" r:id="rId8"/>
    <p:sldId id="300" r:id="rId9"/>
    <p:sldId id="356" r:id="rId10"/>
    <p:sldId id="2007578327" r:id="rId11"/>
    <p:sldId id="304" r:id="rId12"/>
    <p:sldId id="305" r:id="rId13"/>
    <p:sldId id="2007578328" r:id="rId14"/>
    <p:sldId id="308" r:id="rId15"/>
    <p:sldId id="200757833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8" r:id="rId29"/>
    <p:sldId id="329" r:id="rId30"/>
    <p:sldId id="330" r:id="rId31"/>
  </p:sldIdLst>
  <p:sldSz cx="18288000" cy="10287000"/>
  <p:notesSz cx="6858000" cy="9144000"/>
  <p:embeddedFontLst>
    <p:embeddedFont>
      <p:font typeface="#9Slide05 Aphrodite Pro" panose="020B0604020202020204" charset="0"/>
      <p:regular r:id="rId33"/>
    </p:embeddedFont>
    <p:embeddedFont>
      <p:font typeface=".VnTime" panose="020B7200000000000000" pitchFamily="34" charset="0"/>
      <p:regular r:id="rId34"/>
      <p:bold r:id="rId35"/>
      <p:italic r:id="rId36"/>
      <p:boldItalic r:id="rId37"/>
    </p:embeddedFont>
    <p:embeddedFont>
      <p:font typeface="DFVN New Eddy" panose="020B0604020202020204" charset="0"/>
      <p:regular r:id="rId38"/>
    </p:embeddedFont>
    <p:embeddedFont>
      <p:font typeface="Fira Sans Extra Condensed" panose="020B0503050000020004" pitchFamily="34" charset="0"/>
      <p:regular r:id="rId39"/>
      <p:bold r:id="rId40"/>
    </p:embeddedFont>
    <p:embeddedFont>
      <p:font typeface="Tex Gyre Pagella" panose="020B0604020202020204" charset="0"/>
      <p:regular r:id="rId41"/>
    </p:embeddedFont>
    <p:embeddedFont>
      <p:font typeface="Tex Gyre Pagella Bold" panose="020B0604020202020204" charset="0"/>
      <p:regular r:id="rId42"/>
    </p:embeddedFont>
    <p:embeddedFont>
      <p:font typeface="Tex Gyre Pagella Italics" panose="020B0604020202020204" charset="0"/>
      <p:regular r:id="rId43"/>
    </p:embeddedFont>
    <p:embeddedFont>
      <p:font typeface="The Franky Dunkey Personal Use" panose="020B0604020202020204" charset="0"/>
      <p:regular r:id="rId44"/>
    </p:embeddedFont>
    <p:embeddedFont>
      <p:font typeface="UTM American Sans" panose="0204060305050602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2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0C74D-ECDD-4CB8-B8A5-CAD471FEB017}"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1F214-2D11-4F4B-88D7-DCF2893D5660}" type="slidenum">
              <a:rPr lang="en-US" smtClean="0"/>
              <a:t>‹#›</a:t>
            </a:fld>
            <a:endParaRPr lang="en-US"/>
          </a:p>
        </p:txBody>
      </p:sp>
    </p:spTree>
    <p:extLst>
      <p:ext uri="{BB962C8B-B14F-4D97-AF65-F5344CB8AC3E}">
        <p14:creationId xmlns:p14="http://schemas.microsoft.com/office/powerpoint/2010/main" val="291237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019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169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44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620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07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892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384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7"/>
        <p:cNvGrpSpPr/>
        <p:nvPr/>
      </p:nvGrpSpPr>
      <p:grpSpPr>
        <a:xfrm>
          <a:off x="0" y="0"/>
          <a:ext cx="0" cy="0"/>
          <a:chOff x="0" y="0"/>
          <a:chExt cx="0" cy="0"/>
        </a:xfrm>
      </p:grpSpPr>
      <p:grpSp>
        <p:nvGrpSpPr>
          <p:cNvPr id="58" name="Google Shape;58;p4"/>
          <p:cNvGrpSpPr/>
          <p:nvPr/>
        </p:nvGrpSpPr>
        <p:grpSpPr>
          <a:xfrm>
            <a:off x="-184" y="8024428"/>
            <a:ext cx="18288185" cy="2262374"/>
            <a:chOff x="-92" y="2875563"/>
            <a:chExt cx="9144092" cy="1131187"/>
          </a:xfrm>
        </p:grpSpPr>
        <p:sp>
          <p:nvSpPr>
            <p:cNvPr id="59" name="Google Shape;59;p4"/>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nvGrpSpPr>
            <p:cNvPr id="60" name="Google Shape;60;p4"/>
            <p:cNvGrpSpPr/>
            <p:nvPr/>
          </p:nvGrpSpPr>
          <p:grpSpPr>
            <a:xfrm>
              <a:off x="-92" y="2875563"/>
              <a:ext cx="9143579" cy="571636"/>
              <a:chOff x="-1039007" y="2887141"/>
              <a:chExt cx="11347207" cy="718767"/>
            </a:xfrm>
          </p:grpSpPr>
          <p:sp>
            <p:nvSpPr>
              <p:cNvPr id="61" name="Google Shape;61;p4"/>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62" name="Google Shape;62;p4"/>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grpSp>
        <p:nvGrpSpPr>
          <p:cNvPr id="63" name="Google Shape;63;p4"/>
          <p:cNvGrpSpPr/>
          <p:nvPr/>
        </p:nvGrpSpPr>
        <p:grpSpPr>
          <a:xfrm>
            <a:off x="-149" y="9349724"/>
            <a:ext cx="18288222" cy="937085"/>
            <a:chOff x="-75" y="3996089"/>
            <a:chExt cx="9144111" cy="818986"/>
          </a:xfrm>
        </p:grpSpPr>
        <p:sp>
          <p:nvSpPr>
            <p:cNvPr id="64" name="Google Shape;64;p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nvGrpSpPr>
            <p:cNvPr id="65" name="Google Shape;65;p4"/>
            <p:cNvGrpSpPr/>
            <p:nvPr/>
          </p:nvGrpSpPr>
          <p:grpSpPr>
            <a:xfrm>
              <a:off x="43175" y="3996198"/>
              <a:ext cx="9057943" cy="818877"/>
              <a:chOff x="31859" y="3637483"/>
              <a:chExt cx="9057943" cy="954958"/>
            </a:xfrm>
          </p:grpSpPr>
          <p:sp>
            <p:nvSpPr>
              <p:cNvPr id="66" name="Google Shape;66;p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67" name="Google Shape;67;p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68" name="Google Shape;68;p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69" name="Google Shape;69;p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0" name="Google Shape;70;p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1" name="Google Shape;71;p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sp>
        <p:nvSpPr>
          <p:cNvPr id="72" name="Google Shape;72;p4"/>
          <p:cNvSpPr/>
          <p:nvPr/>
        </p:nvSpPr>
        <p:spPr>
          <a:xfrm>
            <a:off x="12863201" y="-552450"/>
            <a:ext cx="5793251" cy="2252723"/>
          </a:xfrm>
          <a:custGeom>
            <a:avLst/>
            <a:gdLst/>
            <a:ahLst/>
            <a:cxnLst/>
            <a:rect l="l" t="t" r="r" b="b"/>
            <a:pathLst>
              <a:path w="115865" h="53439" extrusionOk="0">
                <a:moveTo>
                  <a:pt x="0" y="0"/>
                </a:moveTo>
                <a:cubicBezTo>
                  <a:pt x="3492" y="4364"/>
                  <a:pt x="9625" y="6081"/>
                  <a:pt x="13117" y="10445"/>
                </a:cubicBezTo>
                <a:cubicBezTo>
                  <a:pt x="18376" y="17016"/>
                  <a:pt x="22648" y="26527"/>
                  <a:pt x="30849" y="28420"/>
                </a:cubicBezTo>
                <a:cubicBezTo>
                  <a:pt x="44893" y="31662"/>
                  <a:pt x="60298" y="18878"/>
                  <a:pt x="73843" y="23805"/>
                </a:cubicBezTo>
                <a:cubicBezTo>
                  <a:pt x="89950" y="29664"/>
                  <a:pt x="98725" y="53439"/>
                  <a:pt x="115865" y="53439"/>
                </a:cubicBezTo>
              </a:path>
            </a:pathLst>
          </a:custGeom>
          <a:noFill/>
          <a:ln w="19050" cap="flat" cmpd="sng">
            <a:solidFill>
              <a:schemeClr val="dk2"/>
            </a:solidFill>
            <a:prstDash val="dash"/>
            <a:round/>
            <a:headEnd type="none" w="med" len="med"/>
            <a:tailEnd type="none" w="med" len="med"/>
          </a:ln>
        </p:spPr>
      </p:sp>
      <p:sp>
        <p:nvSpPr>
          <p:cNvPr id="73" name="Google Shape;73;p4"/>
          <p:cNvSpPr txBox="1">
            <a:spLocks noGrp="1"/>
          </p:cNvSpPr>
          <p:nvPr>
            <p:ph type="title"/>
          </p:nvPr>
        </p:nvSpPr>
        <p:spPr>
          <a:xfrm>
            <a:off x="1440000" y="1098349"/>
            <a:ext cx="15408000" cy="937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4" name="Google Shape;74;p4"/>
          <p:cNvSpPr txBox="1">
            <a:spLocks noGrp="1"/>
          </p:cNvSpPr>
          <p:nvPr>
            <p:ph type="body" idx="1"/>
          </p:nvPr>
        </p:nvSpPr>
        <p:spPr>
          <a:xfrm>
            <a:off x="1440000" y="2176451"/>
            <a:ext cx="15408000" cy="7032600"/>
          </a:xfrm>
          <a:prstGeom prst="rect">
            <a:avLst/>
          </a:prstGeom>
        </p:spPr>
        <p:txBody>
          <a:bodyPr spcFirstLastPara="1" wrap="square" lIns="14400" tIns="14400" rIns="14400" bIns="14400" anchor="t" anchorCtr="0">
            <a:noAutofit/>
          </a:bodyPr>
          <a:lstStyle>
            <a:lvl1pPr marL="914378" lvl="0" indent="-634985" rtl="0">
              <a:lnSpc>
                <a:spcPct val="100000"/>
              </a:lnSpc>
              <a:spcBef>
                <a:spcPts val="0"/>
              </a:spcBef>
              <a:spcAft>
                <a:spcPts val="0"/>
              </a:spcAft>
              <a:buSzPts val="1400"/>
              <a:buFont typeface="Spartan"/>
              <a:buAutoNum type="arabicPeriod"/>
              <a:defRPr sz="2501"/>
            </a:lvl1pPr>
            <a:lvl2pPr marL="1828755" lvl="1" indent="-634985" rtl="0">
              <a:lnSpc>
                <a:spcPct val="100000"/>
              </a:lnSpc>
              <a:spcBef>
                <a:spcPts val="0"/>
              </a:spcBef>
              <a:spcAft>
                <a:spcPts val="0"/>
              </a:spcAft>
              <a:buSzPts val="1400"/>
              <a:buFont typeface="Spartan"/>
              <a:buAutoNum type="alphaLcPeriod"/>
              <a:defRPr/>
            </a:lvl2pPr>
            <a:lvl3pPr marL="2743131" lvl="2" indent="-634985" rtl="0">
              <a:lnSpc>
                <a:spcPct val="100000"/>
              </a:lnSpc>
              <a:spcBef>
                <a:spcPts val="0"/>
              </a:spcBef>
              <a:spcAft>
                <a:spcPts val="0"/>
              </a:spcAft>
              <a:buSzPts val="1400"/>
              <a:buFont typeface="Spartan"/>
              <a:buAutoNum type="romanLcPeriod"/>
              <a:defRPr/>
            </a:lvl3pPr>
            <a:lvl4pPr marL="3657509" lvl="3" indent="-634985" rtl="0">
              <a:lnSpc>
                <a:spcPct val="100000"/>
              </a:lnSpc>
              <a:spcBef>
                <a:spcPts val="0"/>
              </a:spcBef>
              <a:spcAft>
                <a:spcPts val="0"/>
              </a:spcAft>
              <a:buSzPts val="1400"/>
              <a:buFont typeface="Spartan"/>
              <a:buAutoNum type="arabicPeriod"/>
              <a:defRPr/>
            </a:lvl4pPr>
            <a:lvl5pPr marL="4571886" lvl="4" indent="-634985" rtl="0">
              <a:lnSpc>
                <a:spcPct val="100000"/>
              </a:lnSpc>
              <a:spcBef>
                <a:spcPts val="0"/>
              </a:spcBef>
              <a:spcAft>
                <a:spcPts val="0"/>
              </a:spcAft>
              <a:buSzPts val="1400"/>
              <a:buFont typeface="Spartan"/>
              <a:buAutoNum type="alphaLcPeriod"/>
              <a:defRPr/>
            </a:lvl5pPr>
            <a:lvl6pPr marL="5486264" lvl="5" indent="-634985" rtl="0">
              <a:lnSpc>
                <a:spcPct val="100000"/>
              </a:lnSpc>
              <a:spcBef>
                <a:spcPts val="0"/>
              </a:spcBef>
              <a:spcAft>
                <a:spcPts val="0"/>
              </a:spcAft>
              <a:buSzPts val="1400"/>
              <a:buFont typeface="Spartan"/>
              <a:buAutoNum type="romanLcPeriod"/>
              <a:defRPr/>
            </a:lvl6pPr>
            <a:lvl7pPr marL="6400640" lvl="6" indent="-634985" rtl="0">
              <a:lnSpc>
                <a:spcPct val="100000"/>
              </a:lnSpc>
              <a:spcBef>
                <a:spcPts val="0"/>
              </a:spcBef>
              <a:spcAft>
                <a:spcPts val="0"/>
              </a:spcAft>
              <a:buSzPts val="1400"/>
              <a:buFont typeface="Spartan"/>
              <a:buAutoNum type="arabicPeriod"/>
              <a:defRPr/>
            </a:lvl7pPr>
            <a:lvl8pPr marL="7315017" lvl="7" indent="-634985" rtl="0">
              <a:lnSpc>
                <a:spcPct val="100000"/>
              </a:lnSpc>
              <a:spcBef>
                <a:spcPts val="0"/>
              </a:spcBef>
              <a:spcAft>
                <a:spcPts val="0"/>
              </a:spcAft>
              <a:buSzPts val="1400"/>
              <a:buFont typeface="Spartan"/>
              <a:buAutoNum type="alphaLcPeriod"/>
              <a:defRPr/>
            </a:lvl8pPr>
            <a:lvl9pPr marL="8229395" lvl="8" indent="-634985" rtl="0">
              <a:lnSpc>
                <a:spcPct val="100000"/>
              </a:lnSpc>
              <a:spcBef>
                <a:spcPts val="0"/>
              </a:spcBef>
              <a:spcAft>
                <a:spcPts val="0"/>
              </a:spcAft>
              <a:buSzPts val="1400"/>
              <a:buFont typeface="Spartan"/>
              <a:buAutoNum type="romanLcPeriod"/>
              <a:defRPr/>
            </a:lvl9pPr>
          </a:lstStyle>
          <a:p>
            <a:endParaRPr/>
          </a:p>
        </p:txBody>
      </p:sp>
    </p:spTree>
    <p:extLst>
      <p:ext uri="{BB962C8B-B14F-4D97-AF65-F5344CB8AC3E}">
        <p14:creationId xmlns:p14="http://schemas.microsoft.com/office/powerpoint/2010/main" val="1514376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12033152" y="597927"/>
            <a:ext cx="2323818" cy="617646"/>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0" name="Google Shape;10;p2"/>
          <p:cNvSpPr/>
          <p:nvPr/>
        </p:nvSpPr>
        <p:spPr>
          <a:xfrm flipH="1">
            <a:off x="7314821" y="2302841"/>
            <a:ext cx="1642392" cy="53371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1" name="Google Shape;11;p2"/>
          <p:cNvSpPr/>
          <p:nvPr/>
        </p:nvSpPr>
        <p:spPr>
          <a:xfrm>
            <a:off x="1176752" y="2302829"/>
            <a:ext cx="1311662" cy="426227"/>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2" name="Google Shape;12;p2"/>
          <p:cNvSpPr/>
          <p:nvPr/>
        </p:nvSpPr>
        <p:spPr>
          <a:xfrm>
            <a:off x="14684405" y="2875850"/>
            <a:ext cx="1311593" cy="426204"/>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3" name="Google Shape;13;p2"/>
          <p:cNvSpPr/>
          <p:nvPr/>
        </p:nvSpPr>
        <p:spPr>
          <a:xfrm>
            <a:off x="150" y="9208756"/>
            <a:ext cx="18287796" cy="107813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4" name="Google Shape;14;p2"/>
          <p:cNvSpPr/>
          <p:nvPr/>
        </p:nvSpPr>
        <p:spPr>
          <a:xfrm flipH="1">
            <a:off x="0" y="7629350"/>
            <a:ext cx="18288000" cy="1579200"/>
          </a:xfrm>
          <a:prstGeom prst="rect">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5" name="Google Shape;15;p2"/>
          <p:cNvSpPr/>
          <p:nvPr/>
        </p:nvSpPr>
        <p:spPr>
          <a:xfrm>
            <a:off x="150" y="5344201"/>
            <a:ext cx="18287796" cy="2285153"/>
          </a:xfrm>
          <a:custGeom>
            <a:avLst/>
            <a:gdLst/>
            <a:ahLst/>
            <a:cxnLst/>
            <a:rect l="l" t="t" r="r" b="b"/>
            <a:pathLst>
              <a:path w="116676" h="18519" extrusionOk="0">
                <a:moveTo>
                  <a:pt x="1" y="0"/>
                </a:moveTo>
                <a:lnTo>
                  <a:pt x="1" y="18519"/>
                </a:lnTo>
                <a:lnTo>
                  <a:pt x="116675" y="18519"/>
                </a:lnTo>
                <a:lnTo>
                  <a:pt x="116675" y="0"/>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6" name="Google Shape;16;p2"/>
          <p:cNvSpPr/>
          <p:nvPr/>
        </p:nvSpPr>
        <p:spPr>
          <a:xfrm>
            <a:off x="4846682" y="7129380"/>
            <a:ext cx="105779" cy="236568"/>
          </a:xfrm>
          <a:custGeom>
            <a:avLst/>
            <a:gdLst/>
            <a:ahLst/>
            <a:cxnLst/>
            <a:rect l="l" t="t" r="r" b="b"/>
            <a:pathLst>
              <a:path w="664" h="1485" extrusionOk="0">
                <a:moveTo>
                  <a:pt x="281" y="0"/>
                </a:moveTo>
                <a:cubicBezTo>
                  <a:pt x="122" y="0"/>
                  <a:pt x="1" y="122"/>
                  <a:pt x="1" y="271"/>
                </a:cubicBezTo>
                <a:lnTo>
                  <a:pt x="1" y="1167"/>
                </a:lnTo>
                <a:cubicBezTo>
                  <a:pt x="1" y="1326"/>
                  <a:pt x="122" y="1484"/>
                  <a:pt x="281" y="1484"/>
                </a:cubicBezTo>
                <a:lnTo>
                  <a:pt x="393" y="1484"/>
                </a:lnTo>
                <a:cubicBezTo>
                  <a:pt x="551" y="1484"/>
                  <a:pt x="663" y="1326"/>
                  <a:pt x="663" y="1167"/>
                </a:cubicBezTo>
                <a:lnTo>
                  <a:pt x="663" y="271"/>
                </a:lnTo>
                <a:cubicBezTo>
                  <a:pt x="663" y="122"/>
                  <a:pt x="551" y="0"/>
                  <a:pt x="393" y="0"/>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grpSp>
        <p:nvGrpSpPr>
          <p:cNvPr id="17" name="Google Shape;17;p2"/>
          <p:cNvGrpSpPr/>
          <p:nvPr/>
        </p:nvGrpSpPr>
        <p:grpSpPr>
          <a:xfrm>
            <a:off x="609302" y="7639690"/>
            <a:ext cx="17125722" cy="1579154"/>
            <a:chOff x="304650" y="3819844"/>
            <a:chExt cx="8562861" cy="789577"/>
          </a:xfrm>
        </p:grpSpPr>
        <p:grpSp>
          <p:nvGrpSpPr>
            <p:cNvPr id="18" name="Google Shape;18;p2"/>
            <p:cNvGrpSpPr/>
            <p:nvPr/>
          </p:nvGrpSpPr>
          <p:grpSpPr>
            <a:xfrm>
              <a:off x="304650" y="3821822"/>
              <a:ext cx="1882338" cy="787599"/>
              <a:chOff x="373125" y="3995775"/>
              <a:chExt cx="1882338" cy="607200"/>
            </a:xfrm>
          </p:grpSpPr>
          <p:cxnSp>
            <p:nvCxnSpPr>
              <p:cNvPr id="19" name="Google Shape;19;p2"/>
              <p:cNvCxnSpPr/>
              <p:nvPr/>
            </p:nvCxnSpPr>
            <p:spPr>
              <a:xfrm flipH="1">
                <a:off x="373125"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0" name="Google Shape;20;p2"/>
              <p:cNvCxnSpPr/>
              <p:nvPr/>
            </p:nvCxnSpPr>
            <p:spPr>
              <a:xfrm flipH="1">
                <a:off x="1838763"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nvGrpSpPr>
            <p:cNvPr id="21" name="Google Shape;21;p2"/>
            <p:cNvGrpSpPr/>
            <p:nvPr/>
          </p:nvGrpSpPr>
          <p:grpSpPr>
            <a:xfrm>
              <a:off x="6925499" y="3819844"/>
              <a:ext cx="1942013" cy="787599"/>
              <a:chOff x="6925550" y="3995775"/>
              <a:chExt cx="1942013" cy="607200"/>
            </a:xfrm>
          </p:grpSpPr>
          <p:cxnSp>
            <p:nvCxnSpPr>
              <p:cNvPr id="22" name="Google Shape;22;p2"/>
              <p:cNvCxnSpPr/>
              <p:nvPr/>
            </p:nvCxnSpPr>
            <p:spPr>
              <a:xfrm>
                <a:off x="8345263"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3" name="Google Shape;23;p2"/>
              <p:cNvCxnSpPr/>
              <p:nvPr/>
            </p:nvCxnSpPr>
            <p:spPr>
              <a:xfrm>
                <a:off x="6925550"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sp>
        <p:nvSpPr>
          <p:cNvPr id="24" name="Google Shape;24;p2"/>
          <p:cNvSpPr/>
          <p:nvPr/>
        </p:nvSpPr>
        <p:spPr>
          <a:xfrm>
            <a:off x="15961121" y="890591"/>
            <a:ext cx="1642392" cy="53371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25" name="Google Shape;25;p2"/>
          <p:cNvSpPr/>
          <p:nvPr/>
        </p:nvSpPr>
        <p:spPr>
          <a:xfrm>
            <a:off x="705152" y="690302"/>
            <a:ext cx="2323818" cy="617646"/>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26" name="Google Shape;26;p2"/>
          <p:cNvSpPr/>
          <p:nvPr/>
        </p:nvSpPr>
        <p:spPr>
          <a:xfrm>
            <a:off x="3659246" y="1497890"/>
            <a:ext cx="1642392" cy="53371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27" name="Google Shape;27;p2"/>
          <p:cNvSpPr txBox="1">
            <a:spLocks noGrp="1"/>
          </p:cNvSpPr>
          <p:nvPr>
            <p:ph type="subTitle" idx="1"/>
          </p:nvPr>
        </p:nvSpPr>
        <p:spPr>
          <a:xfrm>
            <a:off x="5209800" y="7817550"/>
            <a:ext cx="7868400" cy="1248600"/>
          </a:xfrm>
          <a:prstGeom prst="rect">
            <a:avLst/>
          </a:prstGeom>
        </p:spPr>
        <p:txBody>
          <a:bodyPr spcFirstLastPara="1" wrap="square" lIns="14400" tIns="14400" rIns="14400" bIns="14400" anchor="t" anchorCtr="0">
            <a:noAutofit/>
          </a:bodyPr>
          <a:lstStyle>
            <a:lvl1pPr lvl="0" algn="ctr">
              <a:lnSpc>
                <a:spcPct val="100000"/>
              </a:lnSpc>
              <a:spcBef>
                <a:spcPts val="0"/>
              </a:spcBef>
              <a:spcAft>
                <a:spcPts val="0"/>
              </a:spcAft>
              <a:buSzPts val="1400"/>
              <a:buNone/>
              <a:defRPr sz="3600"/>
            </a:lvl1pPr>
            <a:lvl2pPr lvl="1" algn="ctr">
              <a:lnSpc>
                <a:spcPct val="100000"/>
              </a:lnSpc>
              <a:spcBef>
                <a:spcPts val="0"/>
              </a:spcBef>
              <a:spcAft>
                <a:spcPts val="0"/>
              </a:spcAft>
              <a:buSzPts val="1800"/>
              <a:buNone/>
              <a:defRPr sz="3600"/>
            </a:lvl2pPr>
            <a:lvl3pPr lvl="2" algn="ctr">
              <a:lnSpc>
                <a:spcPct val="100000"/>
              </a:lnSpc>
              <a:spcBef>
                <a:spcPts val="0"/>
              </a:spcBef>
              <a:spcAft>
                <a:spcPts val="0"/>
              </a:spcAft>
              <a:buSzPts val="1800"/>
              <a:buNone/>
              <a:defRPr sz="3600"/>
            </a:lvl3pPr>
            <a:lvl4pPr lvl="3" algn="ctr">
              <a:lnSpc>
                <a:spcPct val="100000"/>
              </a:lnSpc>
              <a:spcBef>
                <a:spcPts val="0"/>
              </a:spcBef>
              <a:spcAft>
                <a:spcPts val="0"/>
              </a:spcAft>
              <a:buSzPts val="1800"/>
              <a:buNone/>
              <a:defRPr sz="3600"/>
            </a:lvl4pPr>
            <a:lvl5pPr lvl="4" algn="ctr">
              <a:lnSpc>
                <a:spcPct val="100000"/>
              </a:lnSpc>
              <a:spcBef>
                <a:spcPts val="0"/>
              </a:spcBef>
              <a:spcAft>
                <a:spcPts val="0"/>
              </a:spcAft>
              <a:buSzPts val="1800"/>
              <a:buNone/>
              <a:defRPr sz="3600"/>
            </a:lvl5pPr>
            <a:lvl6pPr lvl="5" algn="ctr">
              <a:lnSpc>
                <a:spcPct val="100000"/>
              </a:lnSpc>
              <a:spcBef>
                <a:spcPts val="0"/>
              </a:spcBef>
              <a:spcAft>
                <a:spcPts val="0"/>
              </a:spcAft>
              <a:buSzPts val="1800"/>
              <a:buNone/>
              <a:defRPr sz="3600"/>
            </a:lvl6pPr>
            <a:lvl7pPr lvl="6" algn="ctr">
              <a:lnSpc>
                <a:spcPct val="100000"/>
              </a:lnSpc>
              <a:spcBef>
                <a:spcPts val="0"/>
              </a:spcBef>
              <a:spcAft>
                <a:spcPts val="0"/>
              </a:spcAft>
              <a:buSzPts val="1800"/>
              <a:buNone/>
              <a:defRPr sz="3600"/>
            </a:lvl7pPr>
            <a:lvl8pPr lvl="7" algn="ctr">
              <a:lnSpc>
                <a:spcPct val="100000"/>
              </a:lnSpc>
              <a:spcBef>
                <a:spcPts val="0"/>
              </a:spcBef>
              <a:spcAft>
                <a:spcPts val="0"/>
              </a:spcAft>
              <a:buSzPts val="1800"/>
              <a:buNone/>
              <a:defRPr sz="3600"/>
            </a:lvl8pPr>
            <a:lvl9pPr lvl="8" algn="ctr">
              <a:lnSpc>
                <a:spcPct val="100000"/>
              </a:lnSpc>
              <a:spcBef>
                <a:spcPts val="0"/>
              </a:spcBef>
              <a:spcAft>
                <a:spcPts val="0"/>
              </a:spcAft>
              <a:buSzPts val="1800"/>
              <a:buNone/>
              <a:defRPr sz="3600"/>
            </a:lvl9pPr>
          </a:lstStyle>
          <a:p>
            <a:endParaRPr/>
          </a:p>
        </p:txBody>
      </p:sp>
      <p:sp>
        <p:nvSpPr>
          <p:cNvPr id="28" name="Google Shape;28;p2"/>
          <p:cNvSpPr txBox="1">
            <a:spLocks noGrp="1"/>
          </p:cNvSpPr>
          <p:nvPr>
            <p:ph type="ctrTitle"/>
          </p:nvPr>
        </p:nvSpPr>
        <p:spPr>
          <a:xfrm>
            <a:off x="2807100" y="1062450"/>
            <a:ext cx="12673800" cy="3710400"/>
          </a:xfrm>
          <a:prstGeom prst="rect">
            <a:avLst/>
          </a:prstGeom>
        </p:spPr>
        <p:txBody>
          <a:bodyPr spcFirstLastPara="1" wrap="square" lIns="14400" tIns="14400" rIns="14400" bIns="14400" anchor="t" anchorCtr="0">
            <a:noAutofit/>
          </a:bodyPr>
          <a:lstStyle>
            <a:lvl1pPr lvl="0" algn="ctr">
              <a:lnSpc>
                <a:spcPct val="80000"/>
              </a:lnSpc>
              <a:spcBef>
                <a:spcPts val="0"/>
              </a:spcBef>
              <a:spcAft>
                <a:spcPts val="0"/>
              </a:spcAft>
              <a:buSzPts val="5200"/>
              <a:buNone/>
              <a:defRPr sz="14000"/>
            </a:lvl1pPr>
            <a:lvl2pPr lvl="1" algn="ctr">
              <a:spcBef>
                <a:spcPts val="0"/>
              </a:spcBef>
              <a:spcAft>
                <a:spcPts val="0"/>
              </a:spcAft>
              <a:buClr>
                <a:srgbClr val="191919"/>
              </a:buClr>
              <a:buSzPts val="5200"/>
              <a:buNone/>
              <a:defRPr sz="10400">
                <a:solidFill>
                  <a:srgbClr val="191919"/>
                </a:solidFill>
              </a:defRPr>
            </a:lvl2pPr>
            <a:lvl3pPr lvl="2" algn="ctr">
              <a:spcBef>
                <a:spcPts val="0"/>
              </a:spcBef>
              <a:spcAft>
                <a:spcPts val="0"/>
              </a:spcAft>
              <a:buClr>
                <a:srgbClr val="191919"/>
              </a:buClr>
              <a:buSzPts val="5200"/>
              <a:buNone/>
              <a:defRPr sz="10400">
                <a:solidFill>
                  <a:srgbClr val="191919"/>
                </a:solidFill>
              </a:defRPr>
            </a:lvl3pPr>
            <a:lvl4pPr lvl="3" algn="ctr">
              <a:spcBef>
                <a:spcPts val="0"/>
              </a:spcBef>
              <a:spcAft>
                <a:spcPts val="0"/>
              </a:spcAft>
              <a:buClr>
                <a:srgbClr val="191919"/>
              </a:buClr>
              <a:buSzPts val="5200"/>
              <a:buNone/>
              <a:defRPr sz="10400">
                <a:solidFill>
                  <a:srgbClr val="191919"/>
                </a:solidFill>
              </a:defRPr>
            </a:lvl4pPr>
            <a:lvl5pPr lvl="4" algn="ctr">
              <a:spcBef>
                <a:spcPts val="0"/>
              </a:spcBef>
              <a:spcAft>
                <a:spcPts val="0"/>
              </a:spcAft>
              <a:buClr>
                <a:srgbClr val="191919"/>
              </a:buClr>
              <a:buSzPts val="5200"/>
              <a:buNone/>
              <a:defRPr sz="10400">
                <a:solidFill>
                  <a:srgbClr val="191919"/>
                </a:solidFill>
              </a:defRPr>
            </a:lvl5pPr>
            <a:lvl6pPr lvl="5" algn="ctr">
              <a:spcBef>
                <a:spcPts val="0"/>
              </a:spcBef>
              <a:spcAft>
                <a:spcPts val="0"/>
              </a:spcAft>
              <a:buClr>
                <a:srgbClr val="191919"/>
              </a:buClr>
              <a:buSzPts val="5200"/>
              <a:buNone/>
              <a:defRPr sz="10400">
                <a:solidFill>
                  <a:srgbClr val="191919"/>
                </a:solidFill>
              </a:defRPr>
            </a:lvl6pPr>
            <a:lvl7pPr lvl="6" algn="ctr">
              <a:spcBef>
                <a:spcPts val="0"/>
              </a:spcBef>
              <a:spcAft>
                <a:spcPts val="0"/>
              </a:spcAft>
              <a:buClr>
                <a:srgbClr val="191919"/>
              </a:buClr>
              <a:buSzPts val="5200"/>
              <a:buNone/>
              <a:defRPr sz="10400">
                <a:solidFill>
                  <a:srgbClr val="191919"/>
                </a:solidFill>
              </a:defRPr>
            </a:lvl7pPr>
            <a:lvl8pPr lvl="7" algn="ctr">
              <a:spcBef>
                <a:spcPts val="0"/>
              </a:spcBef>
              <a:spcAft>
                <a:spcPts val="0"/>
              </a:spcAft>
              <a:buClr>
                <a:srgbClr val="191919"/>
              </a:buClr>
              <a:buSzPts val="5200"/>
              <a:buNone/>
              <a:defRPr sz="10400">
                <a:solidFill>
                  <a:srgbClr val="191919"/>
                </a:solidFill>
              </a:defRPr>
            </a:lvl8pPr>
            <a:lvl9pPr lvl="8" algn="ctr">
              <a:spcBef>
                <a:spcPts val="0"/>
              </a:spcBef>
              <a:spcAft>
                <a:spcPts val="0"/>
              </a:spcAft>
              <a:buClr>
                <a:srgbClr val="191919"/>
              </a:buClr>
              <a:buSzPts val="5200"/>
              <a:buNone/>
              <a:defRPr sz="10400">
                <a:solidFill>
                  <a:srgbClr val="191919"/>
                </a:solidFill>
              </a:defRPr>
            </a:lvl9pPr>
          </a:lstStyle>
          <a:p>
            <a:endParaRPr/>
          </a:p>
        </p:txBody>
      </p:sp>
      <p:sp>
        <p:nvSpPr>
          <p:cNvPr id="29" name="Google Shape;29;p2"/>
          <p:cNvSpPr/>
          <p:nvPr/>
        </p:nvSpPr>
        <p:spPr>
          <a:xfrm>
            <a:off x="101" y="9208756"/>
            <a:ext cx="18287796" cy="107813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Tree>
    <p:extLst>
      <p:ext uri="{BB962C8B-B14F-4D97-AF65-F5344CB8AC3E}">
        <p14:creationId xmlns:p14="http://schemas.microsoft.com/office/powerpoint/2010/main" val="2177324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p:nvPr/>
        </p:nvSpPr>
        <p:spPr>
          <a:xfrm>
            <a:off x="-150" y="7969500"/>
            <a:ext cx="18288000" cy="2317800"/>
          </a:xfrm>
          <a:prstGeom prst="rect">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grpSp>
        <p:nvGrpSpPr>
          <p:cNvPr id="32" name="Google Shape;32;p3"/>
          <p:cNvGrpSpPr/>
          <p:nvPr/>
        </p:nvGrpSpPr>
        <p:grpSpPr>
          <a:xfrm>
            <a:off x="954301" y="769378"/>
            <a:ext cx="17896301" cy="5039519"/>
            <a:chOff x="477150" y="384688"/>
            <a:chExt cx="8948150" cy="2519759"/>
          </a:xfrm>
        </p:grpSpPr>
        <p:grpSp>
          <p:nvGrpSpPr>
            <p:cNvPr id="33" name="Google Shape;33;p3"/>
            <p:cNvGrpSpPr/>
            <p:nvPr/>
          </p:nvGrpSpPr>
          <p:grpSpPr>
            <a:xfrm>
              <a:off x="477150" y="384688"/>
              <a:ext cx="8243158" cy="1607284"/>
              <a:chOff x="477150" y="384688"/>
              <a:chExt cx="8243158" cy="1607284"/>
            </a:xfrm>
          </p:grpSpPr>
          <p:sp>
            <p:nvSpPr>
              <p:cNvPr id="34" name="Google Shape;34;p3"/>
              <p:cNvSpPr/>
              <p:nvPr/>
            </p:nvSpPr>
            <p:spPr>
              <a:xfrm>
                <a:off x="477150" y="400699"/>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35" name="Google Shape;35;p3"/>
              <p:cNvSpPr/>
              <p:nvPr/>
            </p:nvSpPr>
            <p:spPr>
              <a:xfrm>
                <a:off x="1172475" y="1632150"/>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36" name="Google Shape;36;p3"/>
              <p:cNvSpPr/>
              <p:nvPr/>
            </p:nvSpPr>
            <p:spPr>
              <a:xfrm flipH="1">
                <a:off x="3363500" y="677525"/>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37" name="Google Shape;37;p3"/>
              <p:cNvSpPr/>
              <p:nvPr/>
            </p:nvSpPr>
            <p:spPr>
              <a:xfrm flipH="1">
                <a:off x="6706500" y="1715149"/>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38" name="Google Shape;38;p3"/>
              <p:cNvSpPr/>
              <p:nvPr/>
            </p:nvSpPr>
            <p:spPr>
              <a:xfrm>
                <a:off x="7558400" y="384688"/>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sp>
          <p:nvSpPr>
            <p:cNvPr id="39" name="Google Shape;39;p3"/>
            <p:cNvSpPr/>
            <p:nvPr/>
          </p:nvSpPr>
          <p:spPr>
            <a:xfrm flipH="1">
              <a:off x="8573400" y="2627624"/>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sp>
        <p:nvSpPr>
          <p:cNvPr id="40" name="Google Shape;40;p3"/>
          <p:cNvSpPr/>
          <p:nvPr/>
        </p:nvSpPr>
        <p:spPr>
          <a:xfrm>
            <a:off x="7301" y="5791201"/>
            <a:ext cx="18287831" cy="2193029"/>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cxnSp>
        <p:nvCxnSpPr>
          <p:cNvPr id="41" name="Google Shape;41;p3"/>
          <p:cNvCxnSpPr/>
          <p:nvPr/>
        </p:nvCxnSpPr>
        <p:spPr>
          <a:xfrm flipH="1">
            <a:off x="1570751" y="7969500"/>
            <a:ext cx="628800" cy="2317800"/>
          </a:xfrm>
          <a:prstGeom prst="straightConnector1">
            <a:avLst/>
          </a:prstGeom>
          <a:noFill/>
          <a:ln w="19050" cap="flat" cmpd="sng">
            <a:solidFill>
              <a:srgbClr val="E8D6BF"/>
            </a:solidFill>
            <a:prstDash val="solid"/>
            <a:round/>
            <a:headEnd type="none" w="med" len="med"/>
            <a:tailEnd type="none" w="med" len="med"/>
          </a:ln>
        </p:spPr>
      </p:cxnSp>
      <p:cxnSp>
        <p:nvCxnSpPr>
          <p:cNvPr id="42" name="Google Shape;42;p3"/>
          <p:cNvCxnSpPr/>
          <p:nvPr/>
        </p:nvCxnSpPr>
        <p:spPr>
          <a:xfrm flipH="1">
            <a:off x="5172101" y="7969500"/>
            <a:ext cx="628800" cy="2317800"/>
          </a:xfrm>
          <a:prstGeom prst="straightConnector1">
            <a:avLst/>
          </a:prstGeom>
          <a:noFill/>
          <a:ln w="19050" cap="flat" cmpd="sng">
            <a:solidFill>
              <a:srgbClr val="E8D6BF"/>
            </a:solidFill>
            <a:prstDash val="solid"/>
            <a:round/>
            <a:headEnd type="none" w="med" len="med"/>
            <a:tailEnd type="none" w="med" len="med"/>
          </a:ln>
        </p:spPr>
      </p:cxnSp>
      <p:sp>
        <p:nvSpPr>
          <p:cNvPr id="43" name="Google Shape;43;p3"/>
          <p:cNvSpPr txBox="1">
            <a:spLocks noGrp="1"/>
          </p:cNvSpPr>
          <p:nvPr>
            <p:ph type="title"/>
          </p:nvPr>
        </p:nvSpPr>
        <p:spPr>
          <a:xfrm>
            <a:off x="7298626" y="2602200"/>
            <a:ext cx="7335000" cy="2814600"/>
          </a:xfrm>
          <a:prstGeom prst="rect">
            <a:avLst/>
          </a:prstGeom>
        </p:spPr>
        <p:txBody>
          <a:bodyPr spcFirstLastPara="1" wrap="square" lIns="14400" tIns="14400" rIns="14400" bIns="14400" anchor="ctr" anchorCtr="0">
            <a:noAutofit/>
          </a:bodyPr>
          <a:lstStyle>
            <a:lvl1pPr lvl="0">
              <a:spcBef>
                <a:spcPts val="0"/>
              </a:spcBef>
              <a:spcAft>
                <a:spcPts val="0"/>
              </a:spcAft>
              <a:buSzPts val="3600"/>
              <a:buNone/>
              <a:defRPr sz="10001"/>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44" name="Google Shape;44;p3"/>
          <p:cNvSpPr txBox="1">
            <a:spLocks noGrp="1"/>
          </p:cNvSpPr>
          <p:nvPr>
            <p:ph type="title" idx="2" hasCustomPrompt="1"/>
          </p:nvPr>
        </p:nvSpPr>
        <p:spPr>
          <a:xfrm>
            <a:off x="3997877" y="3028800"/>
            <a:ext cx="2385600" cy="1961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sz="14000">
                <a:solidFill>
                  <a:schemeClr val="dk1"/>
                </a:solidFill>
              </a:defRPr>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r>
              <a:t>xx%</a:t>
            </a:r>
          </a:p>
        </p:txBody>
      </p:sp>
      <p:sp>
        <p:nvSpPr>
          <p:cNvPr id="45" name="Google Shape;45;p3"/>
          <p:cNvSpPr txBox="1">
            <a:spLocks noGrp="1"/>
          </p:cNvSpPr>
          <p:nvPr>
            <p:ph type="subTitle" idx="1"/>
          </p:nvPr>
        </p:nvSpPr>
        <p:spPr>
          <a:xfrm>
            <a:off x="7298626" y="5791200"/>
            <a:ext cx="7335000" cy="582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 name="Google Shape;46;p3"/>
          <p:cNvSpPr/>
          <p:nvPr/>
        </p:nvSpPr>
        <p:spPr>
          <a:xfrm>
            <a:off x="13003601" y="-448878"/>
            <a:ext cx="8153400" cy="4294901"/>
          </a:xfrm>
          <a:custGeom>
            <a:avLst/>
            <a:gdLst/>
            <a:ahLst/>
            <a:cxnLst/>
            <a:rect l="l" t="t" r="r" b="b"/>
            <a:pathLst>
              <a:path w="163068" h="85898" extrusionOk="0">
                <a:moveTo>
                  <a:pt x="0" y="0"/>
                </a:moveTo>
                <a:cubicBezTo>
                  <a:pt x="14732" y="0"/>
                  <a:pt x="25830" y="17104"/>
                  <a:pt x="32004" y="30480"/>
                </a:cubicBezTo>
                <a:cubicBezTo>
                  <a:pt x="35504" y="38063"/>
                  <a:pt x="37293" y="47360"/>
                  <a:pt x="43815" y="52578"/>
                </a:cubicBezTo>
                <a:cubicBezTo>
                  <a:pt x="59961" y="65494"/>
                  <a:pt x="85621" y="57248"/>
                  <a:pt x="104394" y="65913"/>
                </a:cubicBezTo>
                <a:cubicBezTo>
                  <a:pt x="114309" y="70489"/>
                  <a:pt x="121413" y="80532"/>
                  <a:pt x="131826" y="83820"/>
                </a:cubicBezTo>
                <a:cubicBezTo>
                  <a:pt x="141944" y="87015"/>
                  <a:pt x="158323" y="87214"/>
                  <a:pt x="163068" y="77724"/>
                </a:cubicBezTo>
              </a:path>
            </a:pathLst>
          </a:custGeom>
          <a:noFill/>
          <a:ln w="19050" cap="flat" cmpd="sng">
            <a:solidFill>
              <a:schemeClr val="dk2"/>
            </a:solidFill>
            <a:prstDash val="dash"/>
            <a:round/>
            <a:headEnd type="none" w="med" len="med"/>
            <a:tailEnd type="none" w="med" len="med"/>
          </a:ln>
        </p:spPr>
      </p:sp>
      <p:cxnSp>
        <p:nvCxnSpPr>
          <p:cNvPr id="47" name="Google Shape;47;p3"/>
          <p:cNvCxnSpPr/>
          <p:nvPr/>
        </p:nvCxnSpPr>
        <p:spPr>
          <a:xfrm flipH="1">
            <a:off x="8773451" y="7969500"/>
            <a:ext cx="628800" cy="2317800"/>
          </a:xfrm>
          <a:prstGeom prst="straightConnector1">
            <a:avLst/>
          </a:prstGeom>
          <a:noFill/>
          <a:ln w="19050" cap="flat" cmpd="sng">
            <a:solidFill>
              <a:srgbClr val="E8D6BF"/>
            </a:solidFill>
            <a:prstDash val="solid"/>
            <a:round/>
            <a:headEnd type="none" w="med" len="med"/>
            <a:tailEnd type="none" w="med" len="med"/>
          </a:ln>
        </p:spPr>
      </p:cxnSp>
      <p:cxnSp>
        <p:nvCxnSpPr>
          <p:cNvPr id="48" name="Google Shape;48;p3"/>
          <p:cNvCxnSpPr/>
          <p:nvPr/>
        </p:nvCxnSpPr>
        <p:spPr>
          <a:xfrm flipH="1">
            <a:off x="12374801" y="7969500"/>
            <a:ext cx="628800" cy="2317800"/>
          </a:xfrm>
          <a:prstGeom prst="straightConnector1">
            <a:avLst/>
          </a:prstGeom>
          <a:noFill/>
          <a:ln w="19050" cap="flat" cmpd="sng">
            <a:solidFill>
              <a:srgbClr val="E8D6BF"/>
            </a:solidFill>
            <a:prstDash val="solid"/>
            <a:round/>
            <a:headEnd type="none" w="med" len="med"/>
            <a:tailEnd type="none" w="med" len="med"/>
          </a:ln>
        </p:spPr>
      </p:cxnSp>
      <p:cxnSp>
        <p:nvCxnSpPr>
          <p:cNvPr id="49" name="Google Shape;49;p3"/>
          <p:cNvCxnSpPr/>
          <p:nvPr/>
        </p:nvCxnSpPr>
        <p:spPr>
          <a:xfrm flipH="1">
            <a:off x="15976151" y="7969500"/>
            <a:ext cx="628800" cy="2317800"/>
          </a:xfrm>
          <a:prstGeom prst="straightConnector1">
            <a:avLst/>
          </a:prstGeom>
          <a:noFill/>
          <a:ln w="19050" cap="flat" cmpd="sng">
            <a:solidFill>
              <a:srgbClr val="E8D6BF"/>
            </a:solidFill>
            <a:prstDash val="solid"/>
            <a:round/>
            <a:headEnd type="none" w="med" len="med"/>
            <a:tailEnd type="none" w="med" len="med"/>
          </a:ln>
        </p:spPr>
      </p:cxnSp>
      <p:grpSp>
        <p:nvGrpSpPr>
          <p:cNvPr id="50" name="Google Shape;50;p3"/>
          <p:cNvGrpSpPr/>
          <p:nvPr/>
        </p:nvGrpSpPr>
        <p:grpSpPr>
          <a:xfrm>
            <a:off x="2868293" y="6546217"/>
            <a:ext cx="10613646" cy="1438046"/>
            <a:chOff x="1434146" y="3258032"/>
            <a:chExt cx="5306823" cy="719023"/>
          </a:xfrm>
        </p:grpSpPr>
        <p:grpSp>
          <p:nvGrpSpPr>
            <p:cNvPr id="51" name="Google Shape;51;p3"/>
            <p:cNvGrpSpPr/>
            <p:nvPr/>
          </p:nvGrpSpPr>
          <p:grpSpPr>
            <a:xfrm>
              <a:off x="1434146" y="3258032"/>
              <a:ext cx="1326974" cy="719023"/>
              <a:chOff x="2301112" y="2967762"/>
              <a:chExt cx="655814" cy="355354"/>
            </a:xfrm>
          </p:grpSpPr>
          <p:sp>
            <p:nvSpPr>
              <p:cNvPr id="52" name="Google Shape;52;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53" name="Google Shape;53;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54" name="Google Shape;54;p3"/>
            <p:cNvGrpSpPr/>
            <p:nvPr/>
          </p:nvGrpSpPr>
          <p:grpSpPr>
            <a:xfrm>
              <a:off x="5762626" y="3446784"/>
              <a:ext cx="978343" cy="530117"/>
              <a:chOff x="2301112" y="2967762"/>
              <a:chExt cx="655814" cy="355354"/>
            </a:xfrm>
          </p:grpSpPr>
          <p:sp>
            <p:nvSpPr>
              <p:cNvPr id="55" name="Google Shape;55;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56" name="Google Shape;56;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spTree>
    <p:extLst>
      <p:ext uri="{BB962C8B-B14F-4D97-AF65-F5344CB8AC3E}">
        <p14:creationId xmlns:p14="http://schemas.microsoft.com/office/powerpoint/2010/main" val="889016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7"/>
        <p:cNvGrpSpPr/>
        <p:nvPr/>
      </p:nvGrpSpPr>
      <p:grpSpPr>
        <a:xfrm>
          <a:off x="0" y="0"/>
          <a:ext cx="0" cy="0"/>
          <a:chOff x="0" y="0"/>
          <a:chExt cx="0" cy="0"/>
        </a:xfrm>
      </p:grpSpPr>
      <p:grpSp>
        <p:nvGrpSpPr>
          <p:cNvPr id="58" name="Google Shape;58;p4"/>
          <p:cNvGrpSpPr/>
          <p:nvPr/>
        </p:nvGrpSpPr>
        <p:grpSpPr>
          <a:xfrm>
            <a:off x="-184" y="8024428"/>
            <a:ext cx="18288185" cy="2262374"/>
            <a:chOff x="-92" y="2875563"/>
            <a:chExt cx="9144092" cy="1131187"/>
          </a:xfrm>
        </p:grpSpPr>
        <p:sp>
          <p:nvSpPr>
            <p:cNvPr id="59" name="Google Shape;59;p4"/>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nvGrpSpPr>
            <p:cNvPr id="60" name="Google Shape;60;p4"/>
            <p:cNvGrpSpPr/>
            <p:nvPr/>
          </p:nvGrpSpPr>
          <p:grpSpPr>
            <a:xfrm>
              <a:off x="-92" y="2875563"/>
              <a:ext cx="9143579" cy="571636"/>
              <a:chOff x="-1039007" y="2887141"/>
              <a:chExt cx="11347207" cy="718767"/>
            </a:xfrm>
          </p:grpSpPr>
          <p:sp>
            <p:nvSpPr>
              <p:cNvPr id="61" name="Google Shape;61;p4"/>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62" name="Google Shape;62;p4"/>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grpSp>
        <p:nvGrpSpPr>
          <p:cNvPr id="63" name="Google Shape;63;p4"/>
          <p:cNvGrpSpPr/>
          <p:nvPr/>
        </p:nvGrpSpPr>
        <p:grpSpPr>
          <a:xfrm>
            <a:off x="-149" y="9349724"/>
            <a:ext cx="18288222" cy="937085"/>
            <a:chOff x="-75" y="3996089"/>
            <a:chExt cx="9144111" cy="818986"/>
          </a:xfrm>
        </p:grpSpPr>
        <p:sp>
          <p:nvSpPr>
            <p:cNvPr id="64" name="Google Shape;64;p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nvGrpSpPr>
            <p:cNvPr id="65" name="Google Shape;65;p4"/>
            <p:cNvGrpSpPr/>
            <p:nvPr/>
          </p:nvGrpSpPr>
          <p:grpSpPr>
            <a:xfrm>
              <a:off x="43175" y="3996198"/>
              <a:ext cx="9057943" cy="818877"/>
              <a:chOff x="31859" y="3637483"/>
              <a:chExt cx="9057943" cy="954958"/>
            </a:xfrm>
          </p:grpSpPr>
          <p:sp>
            <p:nvSpPr>
              <p:cNvPr id="66" name="Google Shape;66;p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67" name="Google Shape;67;p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68" name="Google Shape;68;p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69" name="Google Shape;69;p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0" name="Google Shape;70;p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1" name="Google Shape;71;p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sp>
        <p:nvSpPr>
          <p:cNvPr id="72" name="Google Shape;72;p4"/>
          <p:cNvSpPr/>
          <p:nvPr/>
        </p:nvSpPr>
        <p:spPr>
          <a:xfrm>
            <a:off x="12863201" y="-552450"/>
            <a:ext cx="5793251" cy="2252723"/>
          </a:xfrm>
          <a:custGeom>
            <a:avLst/>
            <a:gdLst/>
            <a:ahLst/>
            <a:cxnLst/>
            <a:rect l="l" t="t" r="r" b="b"/>
            <a:pathLst>
              <a:path w="115865" h="53439" extrusionOk="0">
                <a:moveTo>
                  <a:pt x="0" y="0"/>
                </a:moveTo>
                <a:cubicBezTo>
                  <a:pt x="3492" y="4364"/>
                  <a:pt x="9625" y="6081"/>
                  <a:pt x="13117" y="10445"/>
                </a:cubicBezTo>
                <a:cubicBezTo>
                  <a:pt x="18376" y="17016"/>
                  <a:pt x="22648" y="26527"/>
                  <a:pt x="30849" y="28420"/>
                </a:cubicBezTo>
                <a:cubicBezTo>
                  <a:pt x="44893" y="31662"/>
                  <a:pt x="60298" y="18878"/>
                  <a:pt x="73843" y="23805"/>
                </a:cubicBezTo>
                <a:cubicBezTo>
                  <a:pt x="89950" y="29664"/>
                  <a:pt x="98725" y="53439"/>
                  <a:pt x="115865" y="53439"/>
                </a:cubicBezTo>
              </a:path>
            </a:pathLst>
          </a:custGeom>
          <a:noFill/>
          <a:ln w="19050" cap="flat" cmpd="sng">
            <a:solidFill>
              <a:schemeClr val="dk2"/>
            </a:solidFill>
            <a:prstDash val="dash"/>
            <a:round/>
            <a:headEnd type="none" w="med" len="med"/>
            <a:tailEnd type="none" w="med" len="med"/>
          </a:ln>
        </p:spPr>
      </p:sp>
      <p:sp>
        <p:nvSpPr>
          <p:cNvPr id="73" name="Google Shape;73;p4"/>
          <p:cNvSpPr txBox="1">
            <a:spLocks noGrp="1"/>
          </p:cNvSpPr>
          <p:nvPr>
            <p:ph type="title"/>
          </p:nvPr>
        </p:nvSpPr>
        <p:spPr>
          <a:xfrm>
            <a:off x="1440000" y="1098349"/>
            <a:ext cx="15408000" cy="937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4" name="Google Shape;74;p4"/>
          <p:cNvSpPr txBox="1">
            <a:spLocks noGrp="1"/>
          </p:cNvSpPr>
          <p:nvPr>
            <p:ph type="body" idx="1"/>
          </p:nvPr>
        </p:nvSpPr>
        <p:spPr>
          <a:xfrm>
            <a:off x="1440000" y="2176451"/>
            <a:ext cx="15408000" cy="7032600"/>
          </a:xfrm>
          <a:prstGeom prst="rect">
            <a:avLst/>
          </a:prstGeom>
        </p:spPr>
        <p:txBody>
          <a:bodyPr spcFirstLastPara="1" wrap="square" lIns="14400" tIns="14400" rIns="14400" bIns="14400" anchor="t" anchorCtr="0">
            <a:noAutofit/>
          </a:bodyPr>
          <a:lstStyle>
            <a:lvl1pPr marL="914378" lvl="0" indent="-634985" rtl="0">
              <a:lnSpc>
                <a:spcPct val="100000"/>
              </a:lnSpc>
              <a:spcBef>
                <a:spcPts val="0"/>
              </a:spcBef>
              <a:spcAft>
                <a:spcPts val="0"/>
              </a:spcAft>
              <a:buSzPts val="1400"/>
              <a:buFont typeface="Spartan"/>
              <a:buAutoNum type="arabicPeriod"/>
              <a:defRPr sz="2501"/>
            </a:lvl1pPr>
            <a:lvl2pPr marL="1828755" lvl="1" indent="-634985" rtl="0">
              <a:lnSpc>
                <a:spcPct val="100000"/>
              </a:lnSpc>
              <a:spcBef>
                <a:spcPts val="0"/>
              </a:spcBef>
              <a:spcAft>
                <a:spcPts val="0"/>
              </a:spcAft>
              <a:buSzPts val="1400"/>
              <a:buFont typeface="Spartan"/>
              <a:buAutoNum type="alphaLcPeriod"/>
              <a:defRPr/>
            </a:lvl2pPr>
            <a:lvl3pPr marL="2743131" lvl="2" indent="-634985" rtl="0">
              <a:lnSpc>
                <a:spcPct val="100000"/>
              </a:lnSpc>
              <a:spcBef>
                <a:spcPts val="0"/>
              </a:spcBef>
              <a:spcAft>
                <a:spcPts val="0"/>
              </a:spcAft>
              <a:buSzPts val="1400"/>
              <a:buFont typeface="Spartan"/>
              <a:buAutoNum type="romanLcPeriod"/>
              <a:defRPr/>
            </a:lvl3pPr>
            <a:lvl4pPr marL="3657509" lvl="3" indent="-634985" rtl="0">
              <a:lnSpc>
                <a:spcPct val="100000"/>
              </a:lnSpc>
              <a:spcBef>
                <a:spcPts val="0"/>
              </a:spcBef>
              <a:spcAft>
                <a:spcPts val="0"/>
              </a:spcAft>
              <a:buSzPts val="1400"/>
              <a:buFont typeface="Spartan"/>
              <a:buAutoNum type="arabicPeriod"/>
              <a:defRPr/>
            </a:lvl4pPr>
            <a:lvl5pPr marL="4571886" lvl="4" indent="-634985" rtl="0">
              <a:lnSpc>
                <a:spcPct val="100000"/>
              </a:lnSpc>
              <a:spcBef>
                <a:spcPts val="0"/>
              </a:spcBef>
              <a:spcAft>
                <a:spcPts val="0"/>
              </a:spcAft>
              <a:buSzPts val="1400"/>
              <a:buFont typeface="Spartan"/>
              <a:buAutoNum type="alphaLcPeriod"/>
              <a:defRPr/>
            </a:lvl5pPr>
            <a:lvl6pPr marL="5486264" lvl="5" indent="-634985" rtl="0">
              <a:lnSpc>
                <a:spcPct val="100000"/>
              </a:lnSpc>
              <a:spcBef>
                <a:spcPts val="0"/>
              </a:spcBef>
              <a:spcAft>
                <a:spcPts val="0"/>
              </a:spcAft>
              <a:buSzPts val="1400"/>
              <a:buFont typeface="Spartan"/>
              <a:buAutoNum type="romanLcPeriod"/>
              <a:defRPr/>
            </a:lvl6pPr>
            <a:lvl7pPr marL="6400640" lvl="6" indent="-634985" rtl="0">
              <a:lnSpc>
                <a:spcPct val="100000"/>
              </a:lnSpc>
              <a:spcBef>
                <a:spcPts val="0"/>
              </a:spcBef>
              <a:spcAft>
                <a:spcPts val="0"/>
              </a:spcAft>
              <a:buSzPts val="1400"/>
              <a:buFont typeface="Spartan"/>
              <a:buAutoNum type="arabicPeriod"/>
              <a:defRPr/>
            </a:lvl7pPr>
            <a:lvl8pPr marL="7315017" lvl="7" indent="-634985" rtl="0">
              <a:lnSpc>
                <a:spcPct val="100000"/>
              </a:lnSpc>
              <a:spcBef>
                <a:spcPts val="0"/>
              </a:spcBef>
              <a:spcAft>
                <a:spcPts val="0"/>
              </a:spcAft>
              <a:buSzPts val="1400"/>
              <a:buFont typeface="Spartan"/>
              <a:buAutoNum type="alphaLcPeriod"/>
              <a:defRPr/>
            </a:lvl8pPr>
            <a:lvl9pPr marL="8229395" lvl="8" indent="-634985" rtl="0">
              <a:lnSpc>
                <a:spcPct val="100000"/>
              </a:lnSpc>
              <a:spcBef>
                <a:spcPts val="0"/>
              </a:spcBef>
              <a:spcAft>
                <a:spcPts val="0"/>
              </a:spcAft>
              <a:buSzPts val="1400"/>
              <a:buFont typeface="Spartan"/>
              <a:buAutoNum type="romanLcPeriod"/>
              <a:defRPr/>
            </a:lvl9pPr>
          </a:lstStyle>
          <a:p>
            <a:endParaRPr/>
          </a:p>
        </p:txBody>
      </p:sp>
    </p:spTree>
    <p:extLst>
      <p:ext uri="{BB962C8B-B14F-4D97-AF65-F5344CB8AC3E}">
        <p14:creationId xmlns:p14="http://schemas.microsoft.com/office/powerpoint/2010/main" val="76332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71"/>
        <p:cNvGrpSpPr/>
        <p:nvPr/>
      </p:nvGrpSpPr>
      <p:grpSpPr>
        <a:xfrm>
          <a:off x="0" y="0"/>
          <a:ext cx="0" cy="0"/>
          <a:chOff x="0" y="0"/>
          <a:chExt cx="0" cy="0"/>
        </a:xfrm>
      </p:grpSpPr>
    </p:spTree>
    <p:extLst>
      <p:ext uri="{BB962C8B-B14F-4D97-AF65-F5344CB8AC3E}">
        <p14:creationId xmlns:p14="http://schemas.microsoft.com/office/powerpoint/2010/main" val="1826374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6"/>
        </a:solidFill>
        <a:effectLst/>
      </p:bgPr>
    </p:bg>
    <p:spTree>
      <p:nvGrpSpPr>
        <p:cNvPr id="1" name="Shape 410"/>
        <p:cNvGrpSpPr/>
        <p:nvPr/>
      </p:nvGrpSpPr>
      <p:grpSpPr>
        <a:xfrm>
          <a:off x="0" y="0"/>
          <a:ext cx="0" cy="0"/>
          <a:chOff x="0" y="0"/>
          <a:chExt cx="0" cy="0"/>
        </a:xfrm>
      </p:grpSpPr>
      <p:sp>
        <p:nvSpPr>
          <p:cNvPr id="411" name="Google Shape;411;p16"/>
          <p:cNvSpPr txBox="1">
            <a:spLocks noGrp="1"/>
          </p:cNvSpPr>
          <p:nvPr>
            <p:ph type="title"/>
          </p:nvPr>
        </p:nvSpPr>
        <p:spPr>
          <a:xfrm>
            <a:off x="1440251" y="1078200"/>
            <a:ext cx="7704000" cy="2093400"/>
          </a:xfrm>
          <a:prstGeom prst="rect">
            <a:avLst/>
          </a:prstGeom>
        </p:spPr>
        <p:txBody>
          <a:bodyPr spcFirstLastPara="1" wrap="square" lIns="14400" tIns="14400" rIns="14400" bIns="14400"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2" name="Google Shape;412;p16"/>
          <p:cNvGrpSpPr/>
          <p:nvPr/>
        </p:nvGrpSpPr>
        <p:grpSpPr>
          <a:xfrm>
            <a:off x="1104775" y="703754"/>
            <a:ext cx="16074446" cy="8981010"/>
            <a:chOff x="552386" y="351876"/>
            <a:chExt cx="8037223" cy="4490505"/>
          </a:xfrm>
        </p:grpSpPr>
        <p:grpSp>
          <p:nvGrpSpPr>
            <p:cNvPr id="413" name="Google Shape;413;p16"/>
            <p:cNvGrpSpPr/>
            <p:nvPr/>
          </p:nvGrpSpPr>
          <p:grpSpPr>
            <a:xfrm flipH="1">
              <a:off x="552386" y="4357735"/>
              <a:ext cx="685850" cy="371629"/>
              <a:chOff x="2301112" y="2967762"/>
              <a:chExt cx="655814" cy="355354"/>
            </a:xfrm>
          </p:grpSpPr>
          <p:sp>
            <p:nvSpPr>
              <p:cNvPr id="414" name="Google Shape;414;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415" name="Google Shape;415;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416" name="Google Shape;416;p16"/>
            <p:cNvGrpSpPr/>
            <p:nvPr/>
          </p:nvGrpSpPr>
          <p:grpSpPr>
            <a:xfrm flipH="1">
              <a:off x="4284907" y="1917101"/>
              <a:ext cx="475924" cy="257880"/>
              <a:chOff x="2301112" y="2967762"/>
              <a:chExt cx="655814" cy="355354"/>
            </a:xfrm>
          </p:grpSpPr>
          <p:sp>
            <p:nvSpPr>
              <p:cNvPr id="417" name="Google Shape;417;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418" name="Google Shape;418;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419" name="Google Shape;419;p16"/>
            <p:cNvGrpSpPr/>
            <p:nvPr/>
          </p:nvGrpSpPr>
          <p:grpSpPr>
            <a:xfrm flipH="1">
              <a:off x="4940082" y="4584501"/>
              <a:ext cx="475924" cy="257880"/>
              <a:chOff x="2301112" y="2967762"/>
              <a:chExt cx="655814" cy="355354"/>
            </a:xfrm>
          </p:grpSpPr>
          <p:sp>
            <p:nvSpPr>
              <p:cNvPr id="420" name="Google Shape;420;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421" name="Google Shape;421;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422" name="Google Shape;422;p16"/>
            <p:cNvGrpSpPr/>
            <p:nvPr/>
          </p:nvGrpSpPr>
          <p:grpSpPr>
            <a:xfrm flipH="1">
              <a:off x="8021609" y="351876"/>
              <a:ext cx="568000" cy="307737"/>
              <a:chOff x="2301112" y="2967762"/>
              <a:chExt cx="655814" cy="355354"/>
            </a:xfrm>
          </p:grpSpPr>
          <p:sp>
            <p:nvSpPr>
              <p:cNvPr id="423" name="Google Shape;423;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424" name="Google Shape;424;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spTree>
    <p:extLst>
      <p:ext uri="{BB962C8B-B14F-4D97-AF65-F5344CB8AC3E}">
        <p14:creationId xmlns:p14="http://schemas.microsoft.com/office/powerpoint/2010/main" val="4060613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744"/>
        <p:cNvGrpSpPr/>
        <p:nvPr/>
      </p:nvGrpSpPr>
      <p:grpSpPr>
        <a:xfrm>
          <a:off x="0" y="0"/>
          <a:ext cx="0" cy="0"/>
          <a:chOff x="0" y="0"/>
          <a:chExt cx="0" cy="0"/>
        </a:xfrm>
      </p:grpSpPr>
      <p:sp>
        <p:nvSpPr>
          <p:cNvPr id="745" name="Google Shape;745;p28"/>
          <p:cNvSpPr/>
          <p:nvPr/>
        </p:nvSpPr>
        <p:spPr>
          <a:xfrm>
            <a:off x="150" y="9562711"/>
            <a:ext cx="18287796" cy="724202"/>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746" name="Google Shape;746;p28"/>
          <p:cNvSpPr/>
          <p:nvPr/>
        </p:nvSpPr>
        <p:spPr>
          <a:xfrm>
            <a:off x="101" y="9562711"/>
            <a:ext cx="18287796" cy="724202"/>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grpSp>
        <p:nvGrpSpPr>
          <p:cNvPr id="747" name="Google Shape;747;p28"/>
          <p:cNvGrpSpPr/>
          <p:nvPr/>
        </p:nvGrpSpPr>
        <p:grpSpPr>
          <a:xfrm>
            <a:off x="-107403" y="574001"/>
            <a:ext cx="19366806" cy="3406904"/>
            <a:chOff x="-53702" y="287000"/>
            <a:chExt cx="9683403" cy="1703452"/>
          </a:xfrm>
        </p:grpSpPr>
        <p:sp>
          <p:nvSpPr>
            <p:cNvPr id="748" name="Google Shape;748;p28"/>
            <p:cNvSpPr/>
            <p:nvPr/>
          </p:nvSpPr>
          <p:spPr>
            <a:xfrm>
              <a:off x="-53702" y="1605325"/>
              <a:ext cx="962311" cy="25573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49" name="Google Shape;749;p28"/>
            <p:cNvSpPr/>
            <p:nvPr/>
          </p:nvSpPr>
          <p:spPr>
            <a:xfrm>
              <a:off x="2471650" y="379465"/>
              <a:ext cx="962302" cy="3192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50" name="Google Shape;750;p28"/>
            <p:cNvSpPr/>
            <p:nvPr/>
          </p:nvSpPr>
          <p:spPr>
            <a:xfrm flipH="1">
              <a:off x="4875300" y="977591"/>
              <a:ext cx="915827" cy="30383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51" name="Google Shape;751;p28"/>
            <p:cNvSpPr/>
            <p:nvPr/>
          </p:nvSpPr>
          <p:spPr>
            <a:xfrm>
              <a:off x="7762626" y="287000"/>
              <a:ext cx="1461035" cy="388301"/>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52" name="Google Shape;752;p28"/>
            <p:cNvSpPr/>
            <p:nvPr/>
          </p:nvSpPr>
          <p:spPr>
            <a:xfrm flipH="1">
              <a:off x="8713875" y="1686616"/>
              <a:ext cx="915827" cy="30383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753" name="Google Shape;753;p28"/>
          <p:cNvGrpSpPr/>
          <p:nvPr/>
        </p:nvGrpSpPr>
        <p:grpSpPr>
          <a:xfrm>
            <a:off x="-149" y="4369932"/>
            <a:ext cx="18288222" cy="3107964"/>
            <a:chOff x="-75" y="3714050"/>
            <a:chExt cx="9144111" cy="1788447"/>
          </a:xfrm>
        </p:grpSpPr>
        <p:sp>
          <p:nvSpPr>
            <p:cNvPr id="754" name="Google Shape;754;p28"/>
            <p:cNvSpPr/>
            <p:nvPr/>
          </p:nvSpPr>
          <p:spPr>
            <a:xfrm>
              <a:off x="-75" y="4250897"/>
              <a:ext cx="9144000" cy="1251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55" name="Google Shape;755;p28"/>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756" name="Google Shape;756;p28"/>
          <p:cNvGrpSpPr/>
          <p:nvPr/>
        </p:nvGrpSpPr>
        <p:grpSpPr>
          <a:xfrm>
            <a:off x="-149" y="7387796"/>
            <a:ext cx="18288222" cy="2174898"/>
            <a:chOff x="-75" y="3996089"/>
            <a:chExt cx="9144111" cy="818986"/>
          </a:xfrm>
        </p:grpSpPr>
        <p:sp>
          <p:nvSpPr>
            <p:cNvPr id="757" name="Google Shape;757;p2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nvGrpSpPr>
            <p:cNvPr id="758" name="Google Shape;758;p28"/>
            <p:cNvGrpSpPr/>
            <p:nvPr/>
          </p:nvGrpSpPr>
          <p:grpSpPr>
            <a:xfrm>
              <a:off x="43175" y="3996198"/>
              <a:ext cx="9057943" cy="818877"/>
              <a:chOff x="31859" y="3637483"/>
              <a:chExt cx="9057943" cy="954958"/>
            </a:xfrm>
          </p:grpSpPr>
          <p:sp>
            <p:nvSpPr>
              <p:cNvPr id="759" name="Google Shape;759;p2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60" name="Google Shape;760;p2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61" name="Google Shape;761;p2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62" name="Google Shape;762;p2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63" name="Google Shape;763;p2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64" name="Google Shape;764;p2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sp>
        <p:nvSpPr>
          <p:cNvPr id="765" name="Google Shape;765;p28"/>
          <p:cNvSpPr txBox="1">
            <a:spLocks noGrp="1"/>
          </p:cNvSpPr>
          <p:nvPr>
            <p:ph type="title"/>
          </p:nvPr>
        </p:nvSpPr>
        <p:spPr>
          <a:xfrm>
            <a:off x="1440000" y="1055801"/>
            <a:ext cx="4732200" cy="2175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6" name="Google Shape;766;p28"/>
          <p:cNvSpPr txBox="1">
            <a:spLocks noGrp="1"/>
          </p:cNvSpPr>
          <p:nvPr>
            <p:ph type="subTitle" idx="1"/>
          </p:nvPr>
        </p:nvSpPr>
        <p:spPr>
          <a:xfrm>
            <a:off x="11113500" y="5365250"/>
            <a:ext cx="5102400" cy="950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7" name="Google Shape;767;p28"/>
          <p:cNvSpPr txBox="1">
            <a:spLocks noGrp="1"/>
          </p:cNvSpPr>
          <p:nvPr>
            <p:ph type="subTitle" idx="2"/>
          </p:nvPr>
        </p:nvSpPr>
        <p:spPr>
          <a:xfrm>
            <a:off x="11112300" y="2991500"/>
            <a:ext cx="5104800" cy="949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99681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768"/>
        <p:cNvGrpSpPr/>
        <p:nvPr/>
      </p:nvGrpSpPr>
      <p:grpSpPr>
        <a:xfrm>
          <a:off x="0" y="0"/>
          <a:ext cx="0" cy="0"/>
          <a:chOff x="0" y="0"/>
          <a:chExt cx="0" cy="0"/>
        </a:xfrm>
      </p:grpSpPr>
      <p:grpSp>
        <p:nvGrpSpPr>
          <p:cNvPr id="769" name="Google Shape;769;p29"/>
          <p:cNvGrpSpPr/>
          <p:nvPr/>
        </p:nvGrpSpPr>
        <p:grpSpPr>
          <a:xfrm>
            <a:off x="1252647" y="553961"/>
            <a:ext cx="15781026" cy="2515031"/>
            <a:chOff x="626323" y="276980"/>
            <a:chExt cx="7890513" cy="1257515"/>
          </a:xfrm>
        </p:grpSpPr>
        <p:sp>
          <p:nvSpPr>
            <p:cNvPr id="770" name="Google Shape;770;p29"/>
            <p:cNvSpPr/>
            <p:nvPr/>
          </p:nvSpPr>
          <p:spPr>
            <a:xfrm>
              <a:off x="3351980" y="12723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71" name="Google Shape;771;p29"/>
            <p:cNvSpPr/>
            <p:nvPr/>
          </p:nvSpPr>
          <p:spPr>
            <a:xfrm>
              <a:off x="626323" y="44908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72" name="Google Shape;772;p29"/>
            <p:cNvSpPr/>
            <p:nvPr/>
          </p:nvSpPr>
          <p:spPr>
            <a:xfrm flipH="1">
              <a:off x="5234548" y="813407"/>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73" name="Google Shape;773;p29"/>
            <p:cNvSpPr/>
            <p:nvPr/>
          </p:nvSpPr>
          <p:spPr>
            <a:xfrm>
              <a:off x="7726655" y="276980"/>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774" name="Google Shape;774;p29"/>
          <p:cNvGrpSpPr/>
          <p:nvPr/>
        </p:nvGrpSpPr>
        <p:grpSpPr>
          <a:xfrm>
            <a:off x="-377712" y="4792807"/>
            <a:ext cx="4985948" cy="4412837"/>
            <a:chOff x="888325" y="-2773877"/>
            <a:chExt cx="2887057" cy="2555204"/>
          </a:xfrm>
        </p:grpSpPr>
        <p:sp>
          <p:nvSpPr>
            <p:cNvPr id="775" name="Google Shape;775;p29"/>
            <p:cNvSpPr/>
            <p:nvPr/>
          </p:nvSpPr>
          <p:spPr>
            <a:xfrm>
              <a:off x="2173066" y="-2223127"/>
              <a:ext cx="77899" cy="163291"/>
            </a:xfrm>
            <a:custGeom>
              <a:avLst/>
              <a:gdLst/>
              <a:ahLst/>
              <a:cxnLst/>
              <a:rect l="l" t="t" r="r" b="b"/>
              <a:pathLst>
                <a:path w="2131" h="4467" extrusionOk="0">
                  <a:moveTo>
                    <a:pt x="1" y="1"/>
                  </a:moveTo>
                  <a:lnTo>
                    <a:pt x="1" y="4466"/>
                  </a:lnTo>
                  <a:lnTo>
                    <a:pt x="2130" y="4466"/>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76" name="Google Shape;776;p29"/>
            <p:cNvSpPr/>
            <p:nvPr/>
          </p:nvSpPr>
          <p:spPr>
            <a:xfrm>
              <a:off x="1991749" y="-1997980"/>
              <a:ext cx="458363" cy="5703"/>
            </a:xfrm>
            <a:custGeom>
              <a:avLst/>
              <a:gdLst/>
              <a:ahLst/>
              <a:cxnLst/>
              <a:rect l="l" t="t" r="r" b="b"/>
              <a:pathLst>
                <a:path w="12539" h="156" extrusionOk="0">
                  <a:moveTo>
                    <a:pt x="6284" y="0"/>
                  </a:moveTo>
                  <a:cubicBezTo>
                    <a:pt x="2802" y="0"/>
                    <a:pt x="0" y="30"/>
                    <a:pt x="0" y="96"/>
                  </a:cubicBezTo>
                  <a:cubicBezTo>
                    <a:pt x="0" y="126"/>
                    <a:pt x="2802" y="155"/>
                    <a:pt x="6284" y="155"/>
                  </a:cubicBezTo>
                  <a:cubicBezTo>
                    <a:pt x="9737" y="155"/>
                    <a:pt x="12539" y="126"/>
                    <a:pt x="12539" y="96"/>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77" name="Google Shape;777;p29"/>
            <p:cNvSpPr/>
            <p:nvPr/>
          </p:nvSpPr>
          <p:spPr>
            <a:xfrm>
              <a:off x="2173066" y="-1896647"/>
              <a:ext cx="77899" cy="164607"/>
            </a:xfrm>
            <a:custGeom>
              <a:avLst/>
              <a:gdLst/>
              <a:ahLst/>
              <a:cxnLst/>
              <a:rect l="l" t="t" r="r" b="b"/>
              <a:pathLst>
                <a:path w="2131" h="4503" extrusionOk="0">
                  <a:moveTo>
                    <a:pt x="1" y="0"/>
                  </a:moveTo>
                  <a:lnTo>
                    <a:pt x="1" y="4503"/>
                  </a:lnTo>
                  <a:lnTo>
                    <a:pt x="2130" y="4503"/>
                  </a:lnTo>
                  <a:lnTo>
                    <a:pt x="213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78" name="Google Shape;778;p29"/>
            <p:cNvSpPr/>
            <p:nvPr/>
          </p:nvSpPr>
          <p:spPr>
            <a:xfrm>
              <a:off x="2173066" y="-1565598"/>
              <a:ext cx="77899" cy="164607"/>
            </a:xfrm>
            <a:custGeom>
              <a:avLst/>
              <a:gdLst/>
              <a:ahLst/>
              <a:cxnLst/>
              <a:rect l="l" t="t" r="r" b="b"/>
              <a:pathLst>
                <a:path w="2131" h="4503" extrusionOk="0">
                  <a:moveTo>
                    <a:pt x="1" y="1"/>
                  </a:moveTo>
                  <a:lnTo>
                    <a:pt x="1" y="4503"/>
                  </a:lnTo>
                  <a:lnTo>
                    <a:pt x="2130" y="4503"/>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79" name="Google Shape;779;p29"/>
            <p:cNvSpPr/>
            <p:nvPr/>
          </p:nvSpPr>
          <p:spPr>
            <a:xfrm>
              <a:off x="1991749" y="-1671244"/>
              <a:ext cx="458363" cy="6763"/>
            </a:xfrm>
            <a:custGeom>
              <a:avLst/>
              <a:gdLst/>
              <a:ahLst/>
              <a:cxnLst/>
              <a:rect l="l" t="t" r="r" b="b"/>
              <a:pathLst>
                <a:path w="12539" h="185" extrusionOk="0">
                  <a:moveTo>
                    <a:pt x="6284" y="0"/>
                  </a:moveTo>
                  <a:cubicBezTo>
                    <a:pt x="2802" y="0"/>
                    <a:pt x="0" y="30"/>
                    <a:pt x="0" y="89"/>
                  </a:cubicBezTo>
                  <a:cubicBezTo>
                    <a:pt x="0" y="118"/>
                    <a:pt x="2802" y="185"/>
                    <a:pt x="6284" y="185"/>
                  </a:cubicBezTo>
                  <a:cubicBezTo>
                    <a:pt x="9737" y="185"/>
                    <a:pt x="12539" y="118"/>
                    <a:pt x="12539" y="89"/>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80" name="Google Shape;780;p29"/>
            <p:cNvSpPr/>
            <p:nvPr/>
          </p:nvSpPr>
          <p:spPr>
            <a:xfrm>
              <a:off x="1529062" y="-2327969"/>
              <a:ext cx="458400" cy="5703"/>
            </a:xfrm>
            <a:custGeom>
              <a:avLst/>
              <a:gdLst/>
              <a:ahLst/>
              <a:cxnLst/>
              <a:rect l="l" t="t" r="r" b="b"/>
              <a:pathLst>
                <a:path w="12540" h="156" extrusionOk="0">
                  <a:moveTo>
                    <a:pt x="6285" y="1"/>
                  </a:moveTo>
                  <a:cubicBezTo>
                    <a:pt x="2803" y="1"/>
                    <a:pt x="1" y="37"/>
                    <a:pt x="1" y="67"/>
                  </a:cubicBezTo>
                  <a:cubicBezTo>
                    <a:pt x="1" y="126"/>
                    <a:pt x="2803" y="156"/>
                    <a:pt x="6285" y="156"/>
                  </a:cubicBezTo>
                  <a:cubicBezTo>
                    <a:pt x="9730" y="156"/>
                    <a:pt x="12539" y="126"/>
                    <a:pt x="12539" y="67"/>
                  </a:cubicBezTo>
                  <a:cubicBezTo>
                    <a:pt x="12539" y="37"/>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81" name="Google Shape;781;p29"/>
            <p:cNvSpPr/>
            <p:nvPr/>
          </p:nvSpPr>
          <p:spPr>
            <a:xfrm>
              <a:off x="1710416" y="-2223127"/>
              <a:ext cx="77606" cy="163291"/>
            </a:xfrm>
            <a:custGeom>
              <a:avLst/>
              <a:gdLst/>
              <a:ahLst/>
              <a:cxnLst/>
              <a:rect l="l" t="t" r="r" b="b"/>
              <a:pathLst>
                <a:path w="2123" h="4467" extrusionOk="0">
                  <a:moveTo>
                    <a:pt x="0" y="1"/>
                  </a:moveTo>
                  <a:lnTo>
                    <a:pt x="0" y="4466"/>
                  </a:lnTo>
                  <a:lnTo>
                    <a:pt x="2122" y="4466"/>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82" name="Google Shape;782;p29"/>
            <p:cNvSpPr/>
            <p:nvPr/>
          </p:nvSpPr>
          <p:spPr>
            <a:xfrm>
              <a:off x="1529062" y="-1997980"/>
              <a:ext cx="458400" cy="5703"/>
            </a:xfrm>
            <a:custGeom>
              <a:avLst/>
              <a:gdLst/>
              <a:ahLst/>
              <a:cxnLst/>
              <a:rect l="l" t="t" r="r" b="b"/>
              <a:pathLst>
                <a:path w="12540" h="156" extrusionOk="0">
                  <a:moveTo>
                    <a:pt x="6285" y="0"/>
                  </a:moveTo>
                  <a:cubicBezTo>
                    <a:pt x="2803" y="0"/>
                    <a:pt x="1" y="30"/>
                    <a:pt x="1" y="96"/>
                  </a:cubicBezTo>
                  <a:cubicBezTo>
                    <a:pt x="1" y="126"/>
                    <a:pt x="2803" y="155"/>
                    <a:pt x="6285" y="155"/>
                  </a:cubicBezTo>
                  <a:cubicBezTo>
                    <a:pt x="9730" y="155"/>
                    <a:pt x="12539" y="126"/>
                    <a:pt x="12539" y="96"/>
                  </a:cubicBezTo>
                  <a:cubicBezTo>
                    <a:pt x="12539" y="30"/>
                    <a:pt x="9730" y="0"/>
                    <a:pt x="628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83" name="Google Shape;783;p29"/>
            <p:cNvSpPr/>
            <p:nvPr/>
          </p:nvSpPr>
          <p:spPr>
            <a:xfrm>
              <a:off x="1710416" y="-1893138"/>
              <a:ext cx="77606" cy="164351"/>
            </a:xfrm>
            <a:custGeom>
              <a:avLst/>
              <a:gdLst/>
              <a:ahLst/>
              <a:cxnLst/>
              <a:rect l="l" t="t" r="r" b="b"/>
              <a:pathLst>
                <a:path w="2123" h="4496" extrusionOk="0">
                  <a:moveTo>
                    <a:pt x="0" y="1"/>
                  </a:moveTo>
                  <a:lnTo>
                    <a:pt x="0" y="4495"/>
                  </a:lnTo>
                  <a:lnTo>
                    <a:pt x="2122" y="4495"/>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84" name="Google Shape;784;p29"/>
            <p:cNvSpPr/>
            <p:nvPr/>
          </p:nvSpPr>
          <p:spPr>
            <a:xfrm>
              <a:off x="1529062" y="-1668027"/>
              <a:ext cx="458400" cy="6799"/>
            </a:xfrm>
            <a:custGeom>
              <a:avLst/>
              <a:gdLst/>
              <a:ahLst/>
              <a:cxnLst/>
              <a:rect l="l" t="t" r="r" b="b"/>
              <a:pathLst>
                <a:path w="12540" h="186" extrusionOk="0">
                  <a:moveTo>
                    <a:pt x="6285" y="1"/>
                  </a:moveTo>
                  <a:cubicBezTo>
                    <a:pt x="2803" y="1"/>
                    <a:pt x="1" y="30"/>
                    <a:pt x="1" y="97"/>
                  </a:cubicBezTo>
                  <a:cubicBezTo>
                    <a:pt x="1" y="127"/>
                    <a:pt x="2803" y="186"/>
                    <a:pt x="6285" y="186"/>
                  </a:cubicBezTo>
                  <a:cubicBezTo>
                    <a:pt x="9730" y="186"/>
                    <a:pt x="12539" y="127"/>
                    <a:pt x="12539" y="97"/>
                  </a:cubicBezTo>
                  <a:cubicBezTo>
                    <a:pt x="12539" y="30"/>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85" name="Google Shape;785;p29"/>
            <p:cNvSpPr/>
            <p:nvPr/>
          </p:nvSpPr>
          <p:spPr>
            <a:xfrm>
              <a:off x="1710416" y="-1563149"/>
              <a:ext cx="77606" cy="164351"/>
            </a:xfrm>
            <a:custGeom>
              <a:avLst/>
              <a:gdLst/>
              <a:ahLst/>
              <a:cxnLst/>
              <a:rect l="l" t="t" r="r" b="b"/>
              <a:pathLst>
                <a:path w="2123" h="4496" extrusionOk="0">
                  <a:moveTo>
                    <a:pt x="0" y="0"/>
                  </a:moveTo>
                  <a:lnTo>
                    <a:pt x="0" y="4495"/>
                  </a:lnTo>
                  <a:lnTo>
                    <a:pt x="2122" y="4495"/>
                  </a:lnTo>
                  <a:lnTo>
                    <a:pt x="212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86" name="Google Shape;786;p29"/>
            <p:cNvSpPr/>
            <p:nvPr/>
          </p:nvSpPr>
          <p:spPr>
            <a:xfrm>
              <a:off x="2335225" y="-1986650"/>
              <a:ext cx="1339924" cy="1767959"/>
            </a:xfrm>
            <a:custGeom>
              <a:avLst/>
              <a:gdLst/>
              <a:ahLst/>
              <a:cxnLst/>
              <a:rect l="l" t="t" r="r" b="b"/>
              <a:pathLst>
                <a:path w="36655" h="48328" extrusionOk="0">
                  <a:moveTo>
                    <a:pt x="1" y="1"/>
                  </a:moveTo>
                  <a:lnTo>
                    <a:pt x="1" y="48328"/>
                  </a:lnTo>
                  <a:lnTo>
                    <a:pt x="36654" y="48328"/>
                  </a:lnTo>
                  <a:lnTo>
                    <a:pt x="366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nvGrpSpPr>
            <p:cNvPr id="787" name="Google Shape;787;p29"/>
            <p:cNvGrpSpPr/>
            <p:nvPr/>
          </p:nvGrpSpPr>
          <p:grpSpPr>
            <a:xfrm>
              <a:off x="2615756" y="-1748012"/>
              <a:ext cx="945915" cy="1439122"/>
              <a:chOff x="2615756" y="-1748012"/>
              <a:chExt cx="945915" cy="1439122"/>
            </a:xfrm>
          </p:grpSpPr>
          <p:sp>
            <p:nvSpPr>
              <p:cNvPr id="788" name="Google Shape;788;p29"/>
              <p:cNvSpPr/>
              <p:nvPr/>
            </p:nvSpPr>
            <p:spPr>
              <a:xfrm>
                <a:off x="2615756" y="-1748012"/>
                <a:ext cx="120303" cy="292988"/>
              </a:xfrm>
              <a:custGeom>
                <a:avLst/>
                <a:gdLst/>
                <a:ahLst/>
                <a:cxnLst/>
                <a:rect l="l" t="t" r="r" b="b"/>
                <a:pathLst>
                  <a:path w="3291" h="8015" extrusionOk="0">
                    <a:moveTo>
                      <a:pt x="0" y="1"/>
                    </a:moveTo>
                    <a:lnTo>
                      <a:pt x="0" y="8014"/>
                    </a:lnTo>
                    <a:lnTo>
                      <a:pt x="3290" y="8014"/>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89" name="Google Shape;789;p29"/>
              <p:cNvSpPr/>
              <p:nvPr/>
            </p:nvSpPr>
            <p:spPr>
              <a:xfrm>
                <a:off x="2615756" y="-601622"/>
                <a:ext cx="120303" cy="292732"/>
              </a:xfrm>
              <a:custGeom>
                <a:avLst/>
                <a:gdLst/>
                <a:ahLst/>
                <a:cxnLst/>
                <a:rect l="l" t="t" r="r" b="b"/>
                <a:pathLst>
                  <a:path w="3291" h="8008" extrusionOk="0">
                    <a:moveTo>
                      <a:pt x="0" y="1"/>
                    </a:moveTo>
                    <a:lnTo>
                      <a:pt x="0" y="8007"/>
                    </a:lnTo>
                    <a:lnTo>
                      <a:pt x="3290" y="8007"/>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90" name="Google Shape;790;p29"/>
              <p:cNvSpPr/>
              <p:nvPr/>
            </p:nvSpPr>
            <p:spPr>
              <a:xfrm>
                <a:off x="2615756" y="-1170211"/>
                <a:ext cx="120303" cy="292696"/>
              </a:xfrm>
              <a:custGeom>
                <a:avLst/>
                <a:gdLst/>
                <a:ahLst/>
                <a:cxnLst/>
                <a:rect l="l" t="t" r="r" b="b"/>
                <a:pathLst>
                  <a:path w="3291" h="8007" extrusionOk="0">
                    <a:moveTo>
                      <a:pt x="0" y="0"/>
                    </a:moveTo>
                    <a:lnTo>
                      <a:pt x="0" y="8007"/>
                    </a:lnTo>
                    <a:lnTo>
                      <a:pt x="3290" y="8007"/>
                    </a:lnTo>
                    <a:lnTo>
                      <a:pt x="32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91" name="Google Shape;791;p29"/>
              <p:cNvSpPr/>
              <p:nvPr/>
            </p:nvSpPr>
            <p:spPr>
              <a:xfrm>
                <a:off x="3179775" y="-1748012"/>
                <a:ext cx="120558" cy="292988"/>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92" name="Google Shape;792;p29"/>
              <p:cNvSpPr/>
              <p:nvPr/>
            </p:nvSpPr>
            <p:spPr>
              <a:xfrm>
                <a:off x="3441113" y="-1748012"/>
                <a:ext cx="120558" cy="292988"/>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93" name="Google Shape;793;p29"/>
              <p:cNvSpPr/>
              <p:nvPr/>
            </p:nvSpPr>
            <p:spPr>
              <a:xfrm>
                <a:off x="3179775" y="-1191559"/>
                <a:ext cx="120558" cy="291636"/>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94" name="Google Shape;794;p29"/>
              <p:cNvSpPr/>
              <p:nvPr/>
            </p:nvSpPr>
            <p:spPr>
              <a:xfrm>
                <a:off x="3441113" y="-1191559"/>
                <a:ext cx="120558" cy="291636"/>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95" name="Google Shape;795;p29"/>
              <p:cNvSpPr/>
              <p:nvPr/>
            </p:nvSpPr>
            <p:spPr>
              <a:xfrm>
                <a:off x="3179775" y="-636459"/>
                <a:ext cx="120558" cy="292696"/>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96" name="Google Shape;796;p29"/>
              <p:cNvSpPr/>
              <p:nvPr/>
            </p:nvSpPr>
            <p:spPr>
              <a:xfrm>
                <a:off x="3441113" y="-636459"/>
                <a:ext cx="120558" cy="292696"/>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sp>
          <p:nvSpPr>
            <p:cNvPr id="797" name="Google Shape;797;p29"/>
            <p:cNvSpPr/>
            <p:nvPr/>
          </p:nvSpPr>
          <p:spPr>
            <a:xfrm>
              <a:off x="2233895" y="-2048537"/>
              <a:ext cx="1541488" cy="64081"/>
            </a:xfrm>
            <a:custGeom>
              <a:avLst/>
              <a:gdLst/>
              <a:ahLst/>
              <a:cxnLst/>
              <a:rect l="l" t="t" r="r" b="b"/>
              <a:pathLst>
                <a:path w="42169" h="1753" extrusionOk="0">
                  <a:moveTo>
                    <a:pt x="0" y="1"/>
                  </a:moveTo>
                  <a:lnTo>
                    <a:pt x="0" y="1753"/>
                  </a:lnTo>
                  <a:lnTo>
                    <a:pt x="42169" y="1753"/>
                  </a:lnTo>
                  <a:lnTo>
                    <a:pt x="421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98" name="Google Shape;798;p29"/>
            <p:cNvSpPr/>
            <p:nvPr/>
          </p:nvSpPr>
          <p:spPr>
            <a:xfrm>
              <a:off x="1001014" y="-2353631"/>
              <a:ext cx="1355569" cy="2134958"/>
            </a:xfrm>
            <a:custGeom>
              <a:avLst/>
              <a:gdLst/>
              <a:ahLst/>
              <a:cxnLst/>
              <a:rect l="l" t="t" r="r" b="b"/>
              <a:pathLst>
                <a:path w="37083" h="58404" extrusionOk="0">
                  <a:moveTo>
                    <a:pt x="0" y="0"/>
                  </a:moveTo>
                  <a:lnTo>
                    <a:pt x="148" y="58404"/>
                  </a:lnTo>
                  <a:lnTo>
                    <a:pt x="37083" y="58404"/>
                  </a:lnTo>
                  <a:lnTo>
                    <a:pt x="36927"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799" name="Google Shape;799;p29"/>
            <p:cNvSpPr/>
            <p:nvPr/>
          </p:nvSpPr>
          <p:spPr>
            <a:xfrm>
              <a:off x="1266666" y="-2773877"/>
              <a:ext cx="476458" cy="420273"/>
            </a:xfrm>
            <a:custGeom>
              <a:avLst/>
              <a:gdLst/>
              <a:ahLst/>
              <a:cxnLst/>
              <a:rect l="l" t="t" r="r" b="b"/>
              <a:pathLst>
                <a:path w="13034" h="11497" extrusionOk="0">
                  <a:moveTo>
                    <a:pt x="0" y="0"/>
                  </a:moveTo>
                  <a:lnTo>
                    <a:pt x="0" y="11496"/>
                  </a:lnTo>
                  <a:lnTo>
                    <a:pt x="13034" y="11496"/>
                  </a:lnTo>
                  <a:lnTo>
                    <a:pt x="130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00" name="Google Shape;800;p29"/>
            <p:cNvSpPr/>
            <p:nvPr/>
          </p:nvSpPr>
          <p:spPr>
            <a:xfrm>
              <a:off x="888325" y="-2408167"/>
              <a:ext cx="1502045" cy="54562"/>
            </a:xfrm>
            <a:custGeom>
              <a:avLst/>
              <a:gdLst/>
              <a:ahLst/>
              <a:cxnLst/>
              <a:rect l="l" t="t" r="r" b="b"/>
              <a:pathLst>
                <a:path w="41090" h="681" extrusionOk="0">
                  <a:moveTo>
                    <a:pt x="0" y="0"/>
                  </a:moveTo>
                  <a:lnTo>
                    <a:pt x="0" y="680"/>
                  </a:lnTo>
                  <a:lnTo>
                    <a:pt x="41090" y="680"/>
                  </a:lnTo>
                  <a:lnTo>
                    <a:pt x="410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nvGrpSpPr>
            <p:cNvPr id="801" name="Google Shape;801;p29"/>
            <p:cNvGrpSpPr/>
            <p:nvPr/>
          </p:nvGrpSpPr>
          <p:grpSpPr>
            <a:xfrm>
              <a:off x="1266665" y="-2170158"/>
              <a:ext cx="796183" cy="1705871"/>
              <a:chOff x="1266665" y="-2170158"/>
              <a:chExt cx="796183" cy="1705871"/>
            </a:xfrm>
          </p:grpSpPr>
          <p:sp>
            <p:nvSpPr>
              <p:cNvPr id="802" name="Google Shape;802;p29"/>
              <p:cNvSpPr/>
              <p:nvPr/>
            </p:nvSpPr>
            <p:spPr>
              <a:xfrm>
                <a:off x="1266665" y="-2170158"/>
                <a:ext cx="114892" cy="240824"/>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03" name="Google Shape;803;p29"/>
              <p:cNvSpPr/>
              <p:nvPr/>
            </p:nvSpPr>
            <p:spPr>
              <a:xfrm>
                <a:off x="1947955" y="-2170158"/>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04" name="Google Shape;804;p29"/>
              <p:cNvSpPr/>
              <p:nvPr/>
            </p:nvSpPr>
            <p:spPr>
              <a:xfrm>
                <a:off x="1947955" y="-1691533"/>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05" name="Google Shape;805;p29"/>
              <p:cNvSpPr/>
              <p:nvPr/>
            </p:nvSpPr>
            <p:spPr>
              <a:xfrm>
                <a:off x="1947955" y="-1198322"/>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06" name="Google Shape;806;p29"/>
              <p:cNvSpPr/>
              <p:nvPr/>
            </p:nvSpPr>
            <p:spPr>
              <a:xfrm>
                <a:off x="1947955" y="-706464"/>
                <a:ext cx="114892" cy="242177"/>
              </a:xfrm>
              <a:custGeom>
                <a:avLst/>
                <a:gdLst/>
                <a:ahLst/>
                <a:cxnLst/>
                <a:rect l="l" t="t" r="r" b="b"/>
                <a:pathLst>
                  <a:path w="3143" h="6625" extrusionOk="0">
                    <a:moveTo>
                      <a:pt x="1" y="1"/>
                    </a:moveTo>
                    <a:lnTo>
                      <a:pt x="1" y="6625"/>
                    </a:lnTo>
                    <a:lnTo>
                      <a:pt x="3143" y="6625"/>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07" name="Google Shape;807;p29"/>
              <p:cNvSpPr/>
              <p:nvPr/>
            </p:nvSpPr>
            <p:spPr>
              <a:xfrm>
                <a:off x="1266665" y="-1684770"/>
                <a:ext cx="114892" cy="240824"/>
              </a:xfrm>
              <a:custGeom>
                <a:avLst/>
                <a:gdLst/>
                <a:ahLst/>
                <a:cxnLst/>
                <a:rect l="l" t="t" r="r" b="b"/>
                <a:pathLst>
                  <a:path w="3143" h="6588" extrusionOk="0">
                    <a:moveTo>
                      <a:pt x="0" y="0"/>
                    </a:moveTo>
                    <a:lnTo>
                      <a:pt x="0" y="6588"/>
                    </a:lnTo>
                    <a:lnTo>
                      <a:pt x="3142" y="6588"/>
                    </a:lnTo>
                    <a:lnTo>
                      <a:pt x="31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08" name="Google Shape;808;p29"/>
              <p:cNvSpPr/>
              <p:nvPr/>
            </p:nvSpPr>
            <p:spPr>
              <a:xfrm>
                <a:off x="1266665" y="-1198322"/>
                <a:ext cx="114892" cy="240824"/>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09" name="Google Shape;809;p29"/>
              <p:cNvSpPr/>
              <p:nvPr/>
            </p:nvSpPr>
            <p:spPr>
              <a:xfrm>
                <a:off x="1266665" y="-713227"/>
                <a:ext cx="114892" cy="241117"/>
              </a:xfrm>
              <a:custGeom>
                <a:avLst/>
                <a:gdLst/>
                <a:ahLst/>
                <a:cxnLst/>
                <a:rect l="l" t="t" r="r" b="b"/>
                <a:pathLst>
                  <a:path w="3143" h="6596" extrusionOk="0">
                    <a:moveTo>
                      <a:pt x="0" y="1"/>
                    </a:moveTo>
                    <a:lnTo>
                      <a:pt x="0" y="6595"/>
                    </a:lnTo>
                    <a:lnTo>
                      <a:pt x="3142" y="6595"/>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grpSp>
        <p:nvGrpSpPr>
          <p:cNvPr id="810" name="Google Shape;810;p29"/>
          <p:cNvGrpSpPr/>
          <p:nvPr/>
        </p:nvGrpSpPr>
        <p:grpSpPr>
          <a:xfrm>
            <a:off x="-149" y="7428103"/>
            <a:ext cx="18288222" cy="1780550"/>
            <a:chOff x="-75" y="3714050"/>
            <a:chExt cx="9144111" cy="890275"/>
          </a:xfrm>
        </p:grpSpPr>
        <p:sp>
          <p:nvSpPr>
            <p:cNvPr id="811" name="Google Shape;811;p29"/>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12" name="Google Shape;812;p29"/>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sp>
        <p:nvSpPr>
          <p:cNvPr id="813" name="Google Shape;813;p29"/>
          <p:cNvSpPr/>
          <p:nvPr/>
        </p:nvSpPr>
        <p:spPr>
          <a:xfrm>
            <a:off x="-149" y="9180637"/>
            <a:ext cx="18288222" cy="1106294"/>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grpSp>
        <p:nvGrpSpPr>
          <p:cNvPr id="814" name="Google Shape;814;p29"/>
          <p:cNvGrpSpPr/>
          <p:nvPr/>
        </p:nvGrpSpPr>
        <p:grpSpPr>
          <a:xfrm>
            <a:off x="86353" y="9180365"/>
            <a:ext cx="18115886" cy="1106225"/>
            <a:chOff x="31859" y="3637483"/>
            <a:chExt cx="9057943" cy="954958"/>
          </a:xfrm>
        </p:grpSpPr>
        <p:sp>
          <p:nvSpPr>
            <p:cNvPr id="815" name="Google Shape;815;p29"/>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16" name="Google Shape;816;p29"/>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17" name="Google Shape;817;p29"/>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18" name="Google Shape;818;p29"/>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19" name="Google Shape;819;p29"/>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20" name="Google Shape;820;p29"/>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sp>
        <p:nvSpPr>
          <p:cNvPr id="821" name="Google Shape;821;p29"/>
          <p:cNvSpPr/>
          <p:nvPr/>
        </p:nvSpPr>
        <p:spPr>
          <a:xfrm>
            <a:off x="16629800" y="3079277"/>
            <a:ext cx="1984188" cy="658224"/>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822" name="Google Shape;822;p29"/>
          <p:cNvSpPr/>
          <p:nvPr/>
        </p:nvSpPr>
        <p:spPr>
          <a:xfrm flipH="1">
            <a:off x="-586751" y="3317126"/>
            <a:ext cx="1984188" cy="658224"/>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823" name="Google Shape;823;p29"/>
          <p:cNvSpPr txBox="1">
            <a:spLocks noGrp="1"/>
          </p:cNvSpPr>
          <p:nvPr>
            <p:ph type="title"/>
          </p:nvPr>
        </p:nvSpPr>
        <p:spPr>
          <a:xfrm>
            <a:off x="2545200" y="1078200"/>
            <a:ext cx="13198200" cy="957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4" name="Google Shape;824;p29"/>
          <p:cNvSpPr txBox="1">
            <a:spLocks noGrp="1"/>
          </p:cNvSpPr>
          <p:nvPr>
            <p:ph type="title" idx="2"/>
          </p:nvPr>
        </p:nvSpPr>
        <p:spPr>
          <a:xfrm>
            <a:off x="1875400" y="2682101"/>
            <a:ext cx="4350600" cy="1055400"/>
          </a:xfrm>
          <a:prstGeom prst="rect">
            <a:avLst/>
          </a:prstGeom>
          <a:ln>
            <a:noFill/>
          </a:ln>
        </p:spPr>
        <p:txBody>
          <a:bodyPr spcFirstLastPara="1" wrap="square" lIns="14400" tIns="14400" rIns="14400" bIns="14400" anchor="ctr" anchorCtr="0">
            <a:noAutofit/>
          </a:bodyPr>
          <a:lstStyle>
            <a:lvl1pPr lvl="0" algn="ctr" rtl="0">
              <a:spcBef>
                <a:spcPts val="0"/>
              </a:spcBef>
              <a:spcAft>
                <a:spcPts val="0"/>
              </a:spcAft>
              <a:buSzPts val="2500"/>
              <a:buNone/>
              <a:defRPr sz="4001">
                <a:solidFill>
                  <a:schemeClr val="accent1"/>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825" name="Google Shape;825;p29"/>
          <p:cNvSpPr txBox="1">
            <a:spLocks noGrp="1"/>
          </p:cNvSpPr>
          <p:nvPr>
            <p:ph type="subTitle" idx="1"/>
          </p:nvPr>
        </p:nvSpPr>
        <p:spPr>
          <a:xfrm>
            <a:off x="1875400" y="3849450"/>
            <a:ext cx="4350600" cy="1041600"/>
          </a:xfrm>
          <a:prstGeom prst="rect">
            <a:avLst/>
          </a:prstGeom>
          <a:ln>
            <a:noFill/>
          </a:ln>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6" name="Google Shape;826;p29"/>
          <p:cNvSpPr txBox="1">
            <a:spLocks noGrp="1"/>
          </p:cNvSpPr>
          <p:nvPr>
            <p:ph type="title" idx="3"/>
          </p:nvPr>
        </p:nvSpPr>
        <p:spPr>
          <a:xfrm>
            <a:off x="6853950" y="3578226"/>
            <a:ext cx="4348800" cy="1055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4001">
                <a:solidFill>
                  <a:schemeClr val="accent1"/>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827" name="Google Shape;827;p29"/>
          <p:cNvSpPr txBox="1">
            <a:spLocks noGrp="1"/>
          </p:cNvSpPr>
          <p:nvPr>
            <p:ph type="subTitle" idx="4"/>
          </p:nvPr>
        </p:nvSpPr>
        <p:spPr>
          <a:xfrm>
            <a:off x="6853950" y="4748900"/>
            <a:ext cx="4348800" cy="10416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8" name="Google Shape;828;p29"/>
          <p:cNvSpPr txBox="1">
            <a:spLocks noGrp="1"/>
          </p:cNvSpPr>
          <p:nvPr>
            <p:ph type="title" idx="5"/>
          </p:nvPr>
        </p:nvSpPr>
        <p:spPr>
          <a:xfrm>
            <a:off x="12062297" y="2682101"/>
            <a:ext cx="4350600" cy="1055400"/>
          </a:xfrm>
          <a:prstGeom prst="rect">
            <a:avLst/>
          </a:prstGeom>
          <a:ln>
            <a:noFill/>
          </a:ln>
        </p:spPr>
        <p:txBody>
          <a:bodyPr spcFirstLastPara="1" wrap="square" lIns="14400" tIns="14400" rIns="14400" bIns="14400" anchor="ctr" anchorCtr="0">
            <a:noAutofit/>
          </a:bodyPr>
          <a:lstStyle>
            <a:lvl1pPr lvl="0" algn="ctr" rtl="0">
              <a:spcBef>
                <a:spcPts val="0"/>
              </a:spcBef>
              <a:spcAft>
                <a:spcPts val="0"/>
              </a:spcAft>
              <a:buSzPts val="2500"/>
              <a:buNone/>
              <a:defRPr sz="4001">
                <a:solidFill>
                  <a:schemeClr val="accent1"/>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829" name="Google Shape;829;p29"/>
          <p:cNvSpPr txBox="1">
            <a:spLocks noGrp="1"/>
          </p:cNvSpPr>
          <p:nvPr>
            <p:ph type="subTitle" idx="6"/>
          </p:nvPr>
        </p:nvSpPr>
        <p:spPr>
          <a:xfrm>
            <a:off x="12064100" y="3849450"/>
            <a:ext cx="4348800" cy="1041600"/>
          </a:xfrm>
          <a:prstGeom prst="rect">
            <a:avLst/>
          </a:prstGeom>
          <a:ln>
            <a:noFill/>
          </a:ln>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30" name="Google Shape;830;p29"/>
          <p:cNvGrpSpPr/>
          <p:nvPr/>
        </p:nvGrpSpPr>
        <p:grpSpPr>
          <a:xfrm>
            <a:off x="1010169" y="8377031"/>
            <a:ext cx="1489746" cy="807222"/>
            <a:chOff x="2301112" y="2967762"/>
            <a:chExt cx="655814" cy="355354"/>
          </a:xfrm>
        </p:grpSpPr>
        <p:sp>
          <p:nvSpPr>
            <p:cNvPr id="831" name="Google Shape;831;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32" name="Google Shape;832;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833" name="Google Shape;833;p29"/>
          <p:cNvGrpSpPr/>
          <p:nvPr/>
        </p:nvGrpSpPr>
        <p:grpSpPr>
          <a:xfrm>
            <a:off x="9055257" y="8535803"/>
            <a:ext cx="1196730" cy="648450"/>
            <a:chOff x="2301112" y="2967762"/>
            <a:chExt cx="655814" cy="355354"/>
          </a:xfrm>
        </p:grpSpPr>
        <p:sp>
          <p:nvSpPr>
            <p:cNvPr id="834" name="Google Shape;834;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35" name="Google Shape;835;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836" name="Google Shape;836;p29"/>
          <p:cNvGrpSpPr/>
          <p:nvPr/>
        </p:nvGrpSpPr>
        <p:grpSpPr>
          <a:xfrm>
            <a:off x="14699021" y="8166977"/>
            <a:ext cx="1877070" cy="1017024"/>
            <a:chOff x="2301112" y="2967762"/>
            <a:chExt cx="655814" cy="355354"/>
          </a:xfrm>
        </p:grpSpPr>
        <p:sp>
          <p:nvSpPr>
            <p:cNvPr id="837" name="Google Shape;837;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838" name="Google Shape;838;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spTree>
    <p:extLst>
      <p:ext uri="{BB962C8B-B14F-4D97-AF65-F5344CB8AC3E}">
        <p14:creationId xmlns:p14="http://schemas.microsoft.com/office/powerpoint/2010/main" val="1591953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01"/>
        <p:cNvGrpSpPr/>
        <p:nvPr/>
      </p:nvGrpSpPr>
      <p:grpSpPr>
        <a:xfrm>
          <a:off x="0" y="0"/>
          <a:ext cx="0" cy="0"/>
          <a:chOff x="0" y="0"/>
          <a:chExt cx="0" cy="0"/>
        </a:xfrm>
      </p:grpSpPr>
      <p:sp>
        <p:nvSpPr>
          <p:cNvPr id="902" name="Google Shape;902;p32"/>
          <p:cNvSpPr/>
          <p:nvPr/>
        </p:nvSpPr>
        <p:spPr>
          <a:xfrm>
            <a:off x="150" y="9562711"/>
            <a:ext cx="18287796" cy="724202"/>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903" name="Google Shape;903;p32"/>
          <p:cNvSpPr/>
          <p:nvPr/>
        </p:nvSpPr>
        <p:spPr>
          <a:xfrm>
            <a:off x="101" y="9562711"/>
            <a:ext cx="18287796" cy="724202"/>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904" name="Google Shape;904;p32"/>
          <p:cNvSpPr/>
          <p:nvPr/>
        </p:nvSpPr>
        <p:spPr>
          <a:xfrm>
            <a:off x="-150" y="5671799"/>
            <a:ext cx="18288000" cy="2870400"/>
          </a:xfrm>
          <a:prstGeom prst="rect">
            <a:avLst/>
          </a:pr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905" name="Google Shape;905;p32"/>
          <p:cNvSpPr/>
          <p:nvPr/>
        </p:nvSpPr>
        <p:spPr>
          <a:xfrm>
            <a:off x="-149" y="7992179"/>
            <a:ext cx="18288222" cy="1637730"/>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grpSp>
        <p:nvGrpSpPr>
          <p:cNvPr id="906" name="Google Shape;906;p32"/>
          <p:cNvGrpSpPr/>
          <p:nvPr/>
        </p:nvGrpSpPr>
        <p:grpSpPr>
          <a:xfrm>
            <a:off x="-86349" y="7991484"/>
            <a:ext cx="18472770" cy="1695432"/>
            <a:chOff x="31859" y="3637483"/>
            <a:chExt cx="9057943" cy="954958"/>
          </a:xfrm>
        </p:grpSpPr>
        <p:sp>
          <p:nvSpPr>
            <p:cNvPr id="907" name="Google Shape;907;p32"/>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08" name="Google Shape;908;p32"/>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09" name="Google Shape;909;p32"/>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10" name="Google Shape;910;p32"/>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911" name="Google Shape;911;p32"/>
          <p:cNvGrpSpPr/>
          <p:nvPr/>
        </p:nvGrpSpPr>
        <p:grpSpPr>
          <a:xfrm>
            <a:off x="-207365" y="627196"/>
            <a:ext cx="17857590" cy="3563183"/>
            <a:chOff x="-103683" y="313597"/>
            <a:chExt cx="8928795" cy="1781591"/>
          </a:xfrm>
        </p:grpSpPr>
        <p:sp>
          <p:nvSpPr>
            <p:cNvPr id="912" name="Google Shape;912;p32"/>
            <p:cNvSpPr/>
            <p:nvPr/>
          </p:nvSpPr>
          <p:spPr>
            <a:xfrm>
              <a:off x="7934749" y="1799828"/>
              <a:ext cx="890363" cy="29536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13" name="Google Shape;913;p32"/>
            <p:cNvSpPr/>
            <p:nvPr/>
          </p:nvSpPr>
          <p:spPr>
            <a:xfrm>
              <a:off x="503574" y="1721054"/>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14" name="Google Shape;914;p32"/>
            <p:cNvSpPr/>
            <p:nvPr/>
          </p:nvSpPr>
          <p:spPr>
            <a:xfrm>
              <a:off x="-103683" y="676052"/>
              <a:ext cx="1111286" cy="29535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15" name="Google Shape;915;p32"/>
            <p:cNvSpPr/>
            <p:nvPr/>
          </p:nvSpPr>
          <p:spPr>
            <a:xfrm flipH="1">
              <a:off x="7267292" y="329875"/>
              <a:ext cx="1111286" cy="29535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16" name="Google Shape;916;p32"/>
            <p:cNvSpPr/>
            <p:nvPr/>
          </p:nvSpPr>
          <p:spPr>
            <a:xfrm>
              <a:off x="6351175" y="801022"/>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17" name="Google Shape;917;p32"/>
            <p:cNvSpPr/>
            <p:nvPr/>
          </p:nvSpPr>
          <p:spPr>
            <a:xfrm flipH="1">
              <a:off x="3560729" y="1508545"/>
              <a:ext cx="799541" cy="2125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18" name="Google Shape;918;p32"/>
            <p:cNvSpPr/>
            <p:nvPr/>
          </p:nvSpPr>
          <p:spPr>
            <a:xfrm flipH="1">
              <a:off x="1670501" y="313597"/>
              <a:ext cx="988364" cy="32789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sp>
        <p:nvSpPr>
          <p:cNvPr id="919" name="Google Shape;919;p32"/>
          <p:cNvSpPr txBox="1">
            <a:spLocks noGrp="1"/>
          </p:cNvSpPr>
          <p:nvPr>
            <p:ph type="title"/>
          </p:nvPr>
        </p:nvSpPr>
        <p:spPr>
          <a:xfrm>
            <a:off x="3354300" y="1065851"/>
            <a:ext cx="11579400" cy="969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0" name="Google Shape;920;p32"/>
          <p:cNvSpPr txBox="1">
            <a:spLocks noGrp="1"/>
          </p:cNvSpPr>
          <p:nvPr>
            <p:ph type="title" idx="2"/>
          </p:nvPr>
        </p:nvSpPr>
        <p:spPr>
          <a:xfrm>
            <a:off x="4837650" y="2282250"/>
            <a:ext cx="3972000" cy="915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4001">
                <a:solidFill>
                  <a:schemeClr val="accent1"/>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921" name="Google Shape;921;p32"/>
          <p:cNvSpPr txBox="1">
            <a:spLocks noGrp="1"/>
          </p:cNvSpPr>
          <p:nvPr>
            <p:ph type="subTitle" idx="1"/>
          </p:nvPr>
        </p:nvSpPr>
        <p:spPr>
          <a:xfrm>
            <a:off x="9216150" y="2254950"/>
            <a:ext cx="4234200" cy="9696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2" name="Google Shape;922;p32"/>
          <p:cNvSpPr txBox="1">
            <a:spLocks noGrp="1"/>
          </p:cNvSpPr>
          <p:nvPr>
            <p:ph type="title" idx="3"/>
          </p:nvPr>
        </p:nvSpPr>
        <p:spPr>
          <a:xfrm>
            <a:off x="4837650" y="3455226"/>
            <a:ext cx="3972000" cy="915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4001">
                <a:solidFill>
                  <a:schemeClr val="accent1"/>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923" name="Google Shape;923;p32"/>
          <p:cNvSpPr txBox="1">
            <a:spLocks noGrp="1"/>
          </p:cNvSpPr>
          <p:nvPr>
            <p:ph type="subTitle" idx="4"/>
          </p:nvPr>
        </p:nvSpPr>
        <p:spPr>
          <a:xfrm>
            <a:off x="9216150" y="3427950"/>
            <a:ext cx="4529400" cy="9696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4" name="Google Shape;924;p32"/>
          <p:cNvSpPr txBox="1">
            <a:spLocks noGrp="1"/>
          </p:cNvSpPr>
          <p:nvPr>
            <p:ph type="title" idx="5"/>
          </p:nvPr>
        </p:nvSpPr>
        <p:spPr>
          <a:xfrm>
            <a:off x="4837650" y="5801177"/>
            <a:ext cx="3972000" cy="915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4001">
                <a:solidFill>
                  <a:schemeClr val="accent1"/>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925" name="Google Shape;925;p32"/>
          <p:cNvSpPr txBox="1">
            <a:spLocks noGrp="1"/>
          </p:cNvSpPr>
          <p:nvPr>
            <p:ph type="subTitle" idx="6"/>
          </p:nvPr>
        </p:nvSpPr>
        <p:spPr>
          <a:xfrm>
            <a:off x="9216150" y="5773901"/>
            <a:ext cx="4529400" cy="9696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6" name="Google Shape;926;p32"/>
          <p:cNvSpPr txBox="1">
            <a:spLocks noGrp="1"/>
          </p:cNvSpPr>
          <p:nvPr>
            <p:ph type="title" idx="7"/>
          </p:nvPr>
        </p:nvSpPr>
        <p:spPr>
          <a:xfrm>
            <a:off x="4837650" y="6974150"/>
            <a:ext cx="3972000" cy="915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4001">
                <a:solidFill>
                  <a:schemeClr val="accent1"/>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927" name="Google Shape;927;p32"/>
          <p:cNvSpPr txBox="1">
            <a:spLocks noGrp="1"/>
          </p:cNvSpPr>
          <p:nvPr>
            <p:ph type="subTitle" idx="8"/>
          </p:nvPr>
        </p:nvSpPr>
        <p:spPr>
          <a:xfrm>
            <a:off x="9216150" y="6946877"/>
            <a:ext cx="4529400" cy="9696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8" name="Google Shape;928;p32"/>
          <p:cNvSpPr txBox="1">
            <a:spLocks noGrp="1"/>
          </p:cNvSpPr>
          <p:nvPr>
            <p:ph type="title" idx="9"/>
          </p:nvPr>
        </p:nvSpPr>
        <p:spPr>
          <a:xfrm>
            <a:off x="4837650" y="4628201"/>
            <a:ext cx="3972000" cy="915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4001">
                <a:solidFill>
                  <a:schemeClr val="accent1"/>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929" name="Google Shape;929;p32"/>
          <p:cNvSpPr txBox="1">
            <a:spLocks noGrp="1"/>
          </p:cNvSpPr>
          <p:nvPr>
            <p:ph type="subTitle" idx="13"/>
          </p:nvPr>
        </p:nvSpPr>
        <p:spPr>
          <a:xfrm>
            <a:off x="9216150" y="4600926"/>
            <a:ext cx="4529400" cy="9696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0" name="Google Shape;930;p32"/>
          <p:cNvSpPr txBox="1">
            <a:spLocks noGrp="1"/>
          </p:cNvSpPr>
          <p:nvPr>
            <p:ph type="title" idx="14"/>
          </p:nvPr>
        </p:nvSpPr>
        <p:spPr>
          <a:xfrm>
            <a:off x="4837650" y="8147126"/>
            <a:ext cx="3972000" cy="915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4001">
                <a:solidFill>
                  <a:schemeClr val="accent1"/>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931" name="Google Shape;931;p32"/>
          <p:cNvSpPr txBox="1">
            <a:spLocks noGrp="1"/>
          </p:cNvSpPr>
          <p:nvPr>
            <p:ph type="subTitle" idx="15"/>
          </p:nvPr>
        </p:nvSpPr>
        <p:spPr>
          <a:xfrm>
            <a:off x="9216150" y="8119850"/>
            <a:ext cx="4529400" cy="9696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32" name="Google Shape;932;p32"/>
          <p:cNvGrpSpPr/>
          <p:nvPr/>
        </p:nvGrpSpPr>
        <p:grpSpPr>
          <a:xfrm flipH="1">
            <a:off x="681345" y="6703382"/>
            <a:ext cx="1489746" cy="807222"/>
            <a:chOff x="2301112" y="2967762"/>
            <a:chExt cx="655814" cy="355354"/>
          </a:xfrm>
        </p:grpSpPr>
        <p:sp>
          <p:nvSpPr>
            <p:cNvPr id="933" name="Google Shape;933;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34" name="Google Shape;934;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935" name="Google Shape;935;p32"/>
          <p:cNvGrpSpPr/>
          <p:nvPr/>
        </p:nvGrpSpPr>
        <p:grpSpPr>
          <a:xfrm flipH="1">
            <a:off x="2998352" y="5476261"/>
            <a:ext cx="1090094" cy="590670"/>
            <a:chOff x="2301112" y="2967762"/>
            <a:chExt cx="655814" cy="355354"/>
          </a:xfrm>
        </p:grpSpPr>
        <p:sp>
          <p:nvSpPr>
            <p:cNvPr id="936" name="Google Shape;936;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37" name="Google Shape;937;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938" name="Google Shape;938;p32"/>
          <p:cNvGrpSpPr/>
          <p:nvPr/>
        </p:nvGrpSpPr>
        <p:grpSpPr>
          <a:xfrm flipH="1">
            <a:off x="14316926" y="5476261"/>
            <a:ext cx="1090094" cy="590670"/>
            <a:chOff x="2301112" y="2967762"/>
            <a:chExt cx="655814" cy="355354"/>
          </a:xfrm>
        </p:grpSpPr>
        <p:sp>
          <p:nvSpPr>
            <p:cNvPr id="939" name="Google Shape;939;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40" name="Google Shape;940;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spTree>
    <p:extLst>
      <p:ext uri="{BB962C8B-B14F-4D97-AF65-F5344CB8AC3E}">
        <p14:creationId xmlns:p14="http://schemas.microsoft.com/office/powerpoint/2010/main" val="431604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959"/>
        <p:cNvGrpSpPr/>
        <p:nvPr/>
      </p:nvGrpSpPr>
      <p:grpSpPr>
        <a:xfrm>
          <a:off x="0" y="0"/>
          <a:ext cx="0" cy="0"/>
          <a:chOff x="0" y="0"/>
          <a:chExt cx="0" cy="0"/>
        </a:xfrm>
      </p:grpSpPr>
      <p:sp>
        <p:nvSpPr>
          <p:cNvPr id="960" name="Google Shape;960;p34"/>
          <p:cNvSpPr/>
          <p:nvPr/>
        </p:nvSpPr>
        <p:spPr>
          <a:xfrm>
            <a:off x="150" y="9141497"/>
            <a:ext cx="18287796" cy="1145396"/>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961" name="Google Shape;961;p34"/>
          <p:cNvSpPr/>
          <p:nvPr/>
        </p:nvSpPr>
        <p:spPr>
          <a:xfrm>
            <a:off x="101" y="9141497"/>
            <a:ext cx="18287796" cy="1145396"/>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grpSp>
        <p:nvGrpSpPr>
          <p:cNvPr id="962" name="Google Shape;962;p34"/>
          <p:cNvGrpSpPr/>
          <p:nvPr/>
        </p:nvGrpSpPr>
        <p:grpSpPr>
          <a:xfrm>
            <a:off x="-184" y="5138077"/>
            <a:ext cx="18288257" cy="4071377"/>
            <a:chOff x="-92" y="2569038"/>
            <a:chExt cx="9144128" cy="2035688"/>
          </a:xfrm>
        </p:grpSpPr>
        <p:grpSp>
          <p:nvGrpSpPr>
            <p:cNvPr id="963" name="Google Shape;963;p34"/>
            <p:cNvGrpSpPr/>
            <p:nvPr/>
          </p:nvGrpSpPr>
          <p:grpSpPr>
            <a:xfrm>
              <a:off x="-92" y="2569038"/>
              <a:ext cx="9143579" cy="571636"/>
              <a:chOff x="-1039007" y="2887141"/>
              <a:chExt cx="11347207" cy="718767"/>
            </a:xfrm>
          </p:grpSpPr>
          <p:sp>
            <p:nvSpPr>
              <p:cNvPr id="964" name="Google Shape;964;p34"/>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65" name="Google Shape;965;p34"/>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966" name="Google Shape;966;p34"/>
            <p:cNvGrpSpPr/>
            <p:nvPr/>
          </p:nvGrpSpPr>
          <p:grpSpPr>
            <a:xfrm>
              <a:off x="-75" y="3110650"/>
              <a:ext cx="9144111" cy="1494076"/>
              <a:chOff x="-75" y="3996089"/>
              <a:chExt cx="9144111" cy="818986"/>
            </a:xfrm>
          </p:grpSpPr>
          <p:sp>
            <p:nvSpPr>
              <p:cNvPr id="967" name="Google Shape;967;p3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nvGrpSpPr>
              <p:cNvPr id="968" name="Google Shape;968;p34"/>
              <p:cNvGrpSpPr/>
              <p:nvPr/>
            </p:nvGrpSpPr>
            <p:grpSpPr>
              <a:xfrm>
                <a:off x="43175" y="3996198"/>
                <a:ext cx="9057943" cy="818877"/>
                <a:chOff x="31859" y="3637483"/>
                <a:chExt cx="9057943" cy="954958"/>
              </a:xfrm>
            </p:grpSpPr>
            <p:sp>
              <p:nvSpPr>
                <p:cNvPr id="969" name="Google Shape;969;p3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70" name="Google Shape;970;p3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71" name="Google Shape;971;p3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72" name="Google Shape;972;p3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73" name="Google Shape;973;p3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74" name="Google Shape;974;p3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grpSp>
      <p:sp>
        <p:nvSpPr>
          <p:cNvPr id="975" name="Google Shape;975;p34"/>
          <p:cNvSpPr txBox="1">
            <a:spLocks noGrp="1"/>
          </p:cNvSpPr>
          <p:nvPr>
            <p:ph type="title"/>
          </p:nvPr>
        </p:nvSpPr>
        <p:spPr>
          <a:xfrm>
            <a:off x="1440000" y="1071251"/>
            <a:ext cx="15408000" cy="964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6" name="Google Shape;976;p34"/>
          <p:cNvSpPr txBox="1">
            <a:spLocks noGrp="1"/>
          </p:cNvSpPr>
          <p:nvPr>
            <p:ph type="title" idx="2"/>
          </p:nvPr>
        </p:nvSpPr>
        <p:spPr>
          <a:xfrm>
            <a:off x="1832125" y="6487500"/>
            <a:ext cx="3823800" cy="1231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4001">
                <a:solidFill>
                  <a:schemeClr val="accent1"/>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977" name="Google Shape;977;p34"/>
          <p:cNvSpPr txBox="1">
            <a:spLocks noGrp="1"/>
          </p:cNvSpPr>
          <p:nvPr>
            <p:ph type="subTitle" idx="1"/>
          </p:nvPr>
        </p:nvSpPr>
        <p:spPr>
          <a:xfrm>
            <a:off x="1907351" y="7906176"/>
            <a:ext cx="3676200" cy="9642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8" name="Google Shape;978;p34"/>
          <p:cNvSpPr txBox="1">
            <a:spLocks noGrp="1"/>
          </p:cNvSpPr>
          <p:nvPr>
            <p:ph type="title" idx="3"/>
          </p:nvPr>
        </p:nvSpPr>
        <p:spPr>
          <a:xfrm>
            <a:off x="7232100" y="6487500"/>
            <a:ext cx="3823800" cy="1231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4001">
                <a:solidFill>
                  <a:schemeClr val="accent1"/>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979" name="Google Shape;979;p34"/>
          <p:cNvSpPr txBox="1">
            <a:spLocks noGrp="1"/>
          </p:cNvSpPr>
          <p:nvPr>
            <p:ph type="subTitle" idx="4"/>
          </p:nvPr>
        </p:nvSpPr>
        <p:spPr>
          <a:xfrm>
            <a:off x="7305900" y="7906176"/>
            <a:ext cx="3676200" cy="9642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0" name="Google Shape;980;p34"/>
          <p:cNvSpPr txBox="1">
            <a:spLocks noGrp="1"/>
          </p:cNvSpPr>
          <p:nvPr>
            <p:ph type="title" idx="5"/>
          </p:nvPr>
        </p:nvSpPr>
        <p:spPr>
          <a:xfrm>
            <a:off x="12632050" y="6487500"/>
            <a:ext cx="3823800" cy="1231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4001">
                <a:solidFill>
                  <a:schemeClr val="accent1"/>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981" name="Google Shape;981;p34"/>
          <p:cNvSpPr txBox="1">
            <a:spLocks noGrp="1"/>
          </p:cNvSpPr>
          <p:nvPr>
            <p:ph type="subTitle" idx="6"/>
          </p:nvPr>
        </p:nvSpPr>
        <p:spPr>
          <a:xfrm>
            <a:off x="12704450" y="7906176"/>
            <a:ext cx="3676200" cy="9642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2" name="Google Shape;982;p34"/>
          <p:cNvSpPr txBox="1">
            <a:spLocks noGrp="1"/>
          </p:cNvSpPr>
          <p:nvPr>
            <p:ph type="title" idx="7" hasCustomPrompt="1"/>
          </p:nvPr>
        </p:nvSpPr>
        <p:spPr>
          <a:xfrm>
            <a:off x="7997100" y="5138100"/>
            <a:ext cx="2293800" cy="895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6000">
                <a:solidFill>
                  <a:schemeClr val="dk1"/>
                </a:solidFill>
              </a:defRPr>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983" name="Google Shape;983;p34"/>
          <p:cNvSpPr txBox="1">
            <a:spLocks noGrp="1"/>
          </p:cNvSpPr>
          <p:nvPr>
            <p:ph type="title" idx="8" hasCustomPrompt="1"/>
          </p:nvPr>
        </p:nvSpPr>
        <p:spPr>
          <a:xfrm>
            <a:off x="2598557" y="5138100"/>
            <a:ext cx="2293800" cy="895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6000">
                <a:solidFill>
                  <a:schemeClr val="dk1"/>
                </a:solidFill>
              </a:defRPr>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984" name="Google Shape;984;p34"/>
          <p:cNvSpPr txBox="1">
            <a:spLocks noGrp="1"/>
          </p:cNvSpPr>
          <p:nvPr>
            <p:ph type="title" idx="9" hasCustomPrompt="1"/>
          </p:nvPr>
        </p:nvSpPr>
        <p:spPr>
          <a:xfrm>
            <a:off x="13395650" y="5138100"/>
            <a:ext cx="2293800" cy="895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6000">
                <a:solidFill>
                  <a:schemeClr val="dk1"/>
                </a:solidFill>
              </a:defRPr>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grpSp>
        <p:nvGrpSpPr>
          <p:cNvPr id="985" name="Google Shape;985;p34"/>
          <p:cNvGrpSpPr/>
          <p:nvPr/>
        </p:nvGrpSpPr>
        <p:grpSpPr>
          <a:xfrm>
            <a:off x="352451" y="734161"/>
            <a:ext cx="16939566" cy="2831270"/>
            <a:chOff x="176225" y="367079"/>
            <a:chExt cx="8469783" cy="1415635"/>
          </a:xfrm>
        </p:grpSpPr>
        <p:sp>
          <p:nvSpPr>
            <p:cNvPr id="986" name="Google Shape;986;p34"/>
            <p:cNvSpPr/>
            <p:nvPr/>
          </p:nvSpPr>
          <p:spPr>
            <a:xfrm>
              <a:off x="1097423" y="68410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87" name="Google Shape;987;p34"/>
            <p:cNvSpPr/>
            <p:nvPr/>
          </p:nvSpPr>
          <p:spPr>
            <a:xfrm>
              <a:off x="176225" y="1538397"/>
              <a:ext cx="736526" cy="24431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88" name="Google Shape;988;p34"/>
            <p:cNvSpPr/>
            <p:nvPr/>
          </p:nvSpPr>
          <p:spPr>
            <a:xfrm flipH="1">
              <a:off x="2827971" y="1283149"/>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89" name="Google Shape;989;p34"/>
            <p:cNvSpPr/>
            <p:nvPr/>
          </p:nvSpPr>
          <p:spPr>
            <a:xfrm flipH="1">
              <a:off x="4902473" y="138045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90" name="Google Shape;990;p34"/>
            <p:cNvSpPr/>
            <p:nvPr/>
          </p:nvSpPr>
          <p:spPr>
            <a:xfrm>
              <a:off x="7808050" y="367079"/>
              <a:ext cx="837958" cy="27797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spTree>
    <p:extLst>
      <p:ext uri="{BB962C8B-B14F-4D97-AF65-F5344CB8AC3E}">
        <p14:creationId xmlns:p14="http://schemas.microsoft.com/office/powerpoint/2010/main" val="812821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1"/>
        <p:cNvGrpSpPr/>
        <p:nvPr/>
      </p:nvGrpSpPr>
      <p:grpSpPr>
        <a:xfrm>
          <a:off x="0" y="0"/>
          <a:ext cx="0" cy="0"/>
          <a:chOff x="0" y="0"/>
          <a:chExt cx="0" cy="0"/>
        </a:xfrm>
      </p:grpSpPr>
      <p:grpSp>
        <p:nvGrpSpPr>
          <p:cNvPr id="992" name="Google Shape;992;p35"/>
          <p:cNvGrpSpPr/>
          <p:nvPr/>
        </p:nvGrpSpPr>
        <p:grpSpPr>
          <a:xfrm>
            <a:off x="-285654" y="442903"/>
            <a:ext cx="18573905" cy="9844550"/>
            <a:chOff x="-142827" y="221450"/>
            <a:chExt cx="9286952" cy="4922275"/>
          </a:xfrm>
        </p:grpSpPr>
        <p:sp>
          <p:nvSpPr>
            <p:cNvPr id="993" name="Google Shape;993;p35"/>
            <p:cNvSpPr/>
            <p:nvPr/>
          </p:nvSpPr>
          <p:spPr>
            <a:xfrm>
              <a:off x="-9475" y="2571750"/>
              <a:ext cx="9153600" cy="2105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nvGrpSpPr>
            <p:cNvPr id="994" name="Google Shape;994;p35"/>
            <p:cNvGrpSpPr/>
            <p:nvPr/>
          </p:nvGrpSpPr>
          <p:grpSpPr>
            <a:xfrm>
              <a:off x="-75" y="4604587"/>
              <a:ext cx="9144111" cy="539138"/>
              <a:chOff x="-75" y="3996089"/>
              <a:chExt cx="9144111" cy="818986"/>
            </a:xfrm>
          </p:grpSpPr>
          <p:sp>
            <p:nvSpPr>
              <p:cNvPr id="995" name="Google Shape;995;p35"/>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nvGrpSpPr>
              <p:cNvPr id="996" name="Google Shape;996;p35"/>
              <p:cNvGrpSpPr/>
              <p:nvPr/>
            </p:nvGrpSpPr>
            <p:grpSpPr>
              <a:xfrm>
                <a:off x="43175" y="3996198"/>
                <a:ext cx="9057943" cy="818877"/>
                <a:chOff x="31859" y="3637483"/>
                <a:chExt cx="9057943" cy="954958"/>
              </a:xfrm>
            </p:grpSpPr>
            <p:sp>
              <p:nvSpPr>
                <p:cNvPr id="997" name="Google Shape;997;p35"/>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98" name="Google Shape;998;p35"/>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999" name="Google Shape;999;p35"/>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00" name="Google Shape;1000;p35"/>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01" name="Google Shape;1001;p35"/>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02" name="Google Shape;1002;p35"/>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grpSp>
          <p:nvGrpSpPr>
            <p:cNvPr id="1003" name="Google Shape;1003;p35"/>
            <p:cNvGrpSpPr/>
            <p:nvPr/>
          </p:nvGrpSpPr>
          <p:grpSpPr>
            <a:xfrm>
              <a:off x="-142827" y="221450"/>
              <a:ext cx="8241739" cy="1518422"/>
              <a:chOff x="-142827" y="221450"/>
              <a:chExt cx="8241739" cy="1518422"/>
            </a:xfrm>
          </p:grpSpPr>
          <p:sp>
            <p:nvSpPr>
              <p:cNvPr id="1004" name="Google Shape;1004;p35"/>
              <p:cNvSpPr/>
              <p:nvPr/>
            </p:nvSpPr>
            <p:spPr>
              <a:xfrm>
                <a:off x="-142827" y="22145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05" name="Google Shape;1005;p35"/>
              <p:cNvSpPr/>
              <p:nvPr/>
            </p:nvSpPr>
            <p:spPr>
              <a:xfrm>
                <a:off x="289025" y="1366675"/>
                <a:ext cx="1125026" cy="373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06" name="Google Shape;1006;p35"/>
              <p:cNvSpPr/>
              <p:nvPr/>
            </p:nvSpPr>
            <p:spPr>
              <a:xfrm flipH="1">
                <a:off x="7599196" y="1482499"/>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07" name="Google Shape;1007;p35"/>
              <p:cNvSpPr/>
              <p:nvPr/>
            </p:nvSpPr>
            <p:spPr>
              <a:xfrm flipH="1">
                <a:off x="5069623" y="123630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08" name="Google Shape;1008;p35"/>
              <p:cNvSpPr/>
              <p:nvPr/>
            </p:nvSpPr>
            <p:spPr>
              <a:xfrm>
                <a:off x="6064975" y="261129"/>
                <a:ext cx="837958" cy="27797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09" name="Google Shape;1009;p35"/>
              <p:cNvSpPr/>
              <p:nvPr/>
            </p:nvSpPr>
            <p:spPr>
              <a:xfrm>
                <a:off x="3484396" y="317224"/>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sp>
        <p:nvSpPr>
          <p:cNvPr id="1010" name="Google Shape;1010;p35"/>
          <p:cNvSpPr txBox="1">
            <a:spLocks noGrp="1"/>
          </p:cNvSpPr>
          <p:nvPr>
            <p:ph type="title"/>
          </p:nvPr>
        </p:nvSpPr>
        <p:spPr>
          <a:xfrm>
            <a:off x="1426301" y="1078200"/>
            <a:ext cx="7717800" cy="20616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1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1" name="Google Shape;1011;p35"/>
          <p:cNvSpPr txBox="1">
            <a:spLocks noGrp="1"/>
          </p:cNvSpPr>
          <p:nvPr>
            <p:ph type="subTitle" idx="1"/>
          </p:nvPr>
        </p:nvSpPr>
        <p:spPr>
          <a:xfrm>
            <a:off x="10139250" y="5423600"/>
            <a:ext cx="5155800" cy="1329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59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2" name="Google Shape;1012;p35"/>
          <p:cNvSpPr txBox="1">
            <a:spLocks noGrp="1"/>
          </p:cNvSpPr>
          <p:nvPr>
            <p:ph type="subTitle" idx="2"/>
          </p:nvPr>
        </p:nvSpPr>
        <p:spPr>
          <a:xfrm>
            <a:off x="10139250" y="3788951"/>
            <a:ext cx="5155800" cy="1242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3401" b="1">
                <a:latin typeface="Spartan"/>
                <a:ea typeface="Spartan"/>
                <a:cs typeface="Spartan"/>
                <a:sym typeface="Spartan"/>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18246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15"/>
        <p:cNvGrpSpPr/>
        <p:nvPr/>
      </p:nvGrpSpPr>
      <p:grpSpPr>
        <a:xfrm>
          <a:off x="0" y="0"/>
          <a:ext cx="0" cy="0"/>
          <a:chOff x="0" y="0"/>
          <a:chExt cx="0" cy="0"/>
        </a:xfrm>
      </p:grpSpPr>
      <p:sp>
        <p:nvSpPr>
          <p:cNvPr id="1016" name="Google Shape;1016;p36"/>
          <p:cNvSpPr/>
          <p:nvPr/>
        </p:nvSpPr>
        <p:spPr>
          <a:xfrm>
            <a:off x="101" y="6400500"/>
            <a:ext cx="18288000" cy="2035200"/>
          </a:xfrm>
          <a:prstGeom prst="rect">
            <a:avLst/>
          </a:pr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017" name="Google Shape;1017;p36"/>
          <p:cNvSpPr/>
          <p:nvPr/>
        </p:nvSpPr>
        <p:spPr>
          <a:xfrm>
            <a:off x="-149" y="8436131"/>
            <a:ext cx="18288222" cy="1850058"/>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grpSp>
        <p:nvGrpSpPr>
          <p:cNvPr id="1018" name="Google Shape;1018;p36"/>
          <p:cNvGrpSpPr/>
          <p:nvPr/>
        </p:nvGrpSpPr>
        <p:grpSpPr>
          <a:xfrm>
            <a:off x="86353" y="8435681"/>
            <a:ext cx="18115886" cy="1849938"/>
            <a:chOff x="31859" y="3637483"/>
            <a:chExt cx="9057943" cy="954958"/>
          </a:xfrm>
        </p:grpSpPr>
        <p:sp>
          <p:nvSpPr>
            <p:cNvPr id="1019" name="Google Shape;1019;p36"/>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20" name="Google Shape;1020;p36"/>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21" name="Google Shape;1021;p36"/>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22" name="Google Shape;1022;p36"/>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23" name="Google Shape;1023;p36"/>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24" name="Google Shape;1024;p36"/>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sp>
        <p:nvSpPr>
          <p:cNvPr id="1025" name="Google Shape;1025;p36"/>
          <p:cNvSpPr/>
          <p:nvPr/>
        </p:nvSpPr>
        <p:spPr>
          <a:xfrm flipH="1">
            <a:off x="8207799" y="3272851"/>
            <a:ext cx="1501806" cy="498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026" name="Google Shape;1026;p36"/>
          <p:cNvSpPr/>
          <p:nvPr/>
        </p:nvSpPr>
        <p:spPr>
          <a:xfrm flipH="1">
            <a:off x="995174" y="3845051"/>
            <a:ext cx="2358218" cy="6266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027" name="Google Shape;1027;p36"/>
          <p:cNvSpPr/>
          <p:nvPr/>
        </p:nvSpPr>
        <p:spPr>
          <a:xfrm>
            <a:off x="5100851" y="835609"/>
            <a:ext cx="1675916" cy="55594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028" name="Google Shape;1028;p36"/>
          <p:cNvSpPr/>
          <p:nvPr/>
        </p:nvSpPr>
        <p:spPr>
          <a:xfrm flipH="1">
            <a:off x="13087675" y="1008551"/>
            <a:ext cx="2358218" cy="6266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029" name="Google Shape;1029;p36"/>
          <p:cNvSpPr/>
          <p:nvPr/>
        </p:nvSpPr>
        <p:spPr>
          <a:xfrm flipH="1">
            <a:off x="15574148" y="4283102"/>
            <a:ext cx="1889162" cy="62670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grpSp>
        <p:nvGrpSpPr>
          <p:cNvPr id="1030" name="Google Shape;1030;p36"/>
          <p:cNvGrpSpPr/>
          <p:nvPr/>
        </p:nvGrpSpPr>
        <p:grpSpPr>
          <a:xfrm>
            <a:off x="101" y="7576547"/>
            <a:ext cx="4348367" cy="2805666"/>
            <a:chOff x="50" y="3788273"/>
            <a:chExt cx="2174183" cy="1402833"/>
          </a:xfrm>
        </p:grpSpPr>
        <p:grpSp>
          <p:nvGrpSpPr>
            <p:cNvPr id="1031" name="Google Shape;1031;p36"/>
            <p:cNvGrpSpPr/>
            <p:nvPr/>
          </p:nvGrpSpPr>
          <p:grpSpPr>
            <a:xfrm>
              <a:off x="50" y="3788273"/>
              <a:ext cx="2174170" cy="1402833"/>
              <a:chOff x="41" y="2411634"/>
              <a:chExt cx="4234022" cy="2731906"/>
            </a:xfrm>
          </p:grpSpPr>
          <p:sp>
            <p:nvSpPr>
              <p:cNvPr id="1032" name="Google Shape;1032;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nvGrpSpPr>
              <p:cNvPr id="1033" name="Google Shape;1033;p36"/>
              <p:cNvGrpSpPr/>
              <p:nvPr/>
            </p:nvGrpSpPr>
            <p:grpSpPr>
              <a:xfrm>
                <a:off x="231728" y="2704031"/>
                <a:ext cx="3471198" cy="2190466"/>
                <a:chOff x="231728" y="2704031"/>
                <a:chExt cx="3471198" cy="2190466"/>
              </a:xfrm>
            </p:grpSpPr>
            <p:sp>
              <p:nvSpPr>
                <p:cNvPr id="1034" name="Google Shape;1034;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35" name="Google Shape;1035;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36" name="Google Shape;1036;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37" name="Google Shape;1037;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38" name="Google Shape;1038;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39" name="Google Shape;1039;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40" name="Google Shape;1040;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41" name="Google Shape;1041;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42" name="Google Shape;1042;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43" name="Google Shape;1043;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44" name="Google Shape;1044;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45" name="Google Shape;1045;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46" name="Google Shape;1046;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47" name="Google Shape;1047;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48" name="Google Shape;1048;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49" name="Google Shape;1049;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50" name="Google Shape;1050;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grpSp>
          <p:nvGrpSpPr>
            <p:cNvPr id="1051" name="Google Shape;1051;p36"/>
            <p:cNvGrpSpPr/>
            <p:nvPr/>
          </p:nvGrpSpPr>
          <p:grpSpPr>
            <a:xfrm>
              <a:off x="63" y="3788273"/>
              <a:ext cx="2174170" cy="1402833"/>
              <a:chOff x="41" y="2411634"/>
              <a:chExt cx="4234022" cy="2731906"/>
            </a:xfrm>
          </p:grpSpPr>
          <p:sp>
            <p:nvSpPr>
              <p:cNvPr id="1052" name="Google Shape;1052;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nvGrpSpPr>
              <p:cNvPr id="1053" name="Google Shape;1053;p36"/>
              <p:cNvGrpSpPr/>
              <p:nvPr/>
            </p:nvGrpSpPr>
            <p:grpSpPr>
              <a:xfrm>
                <a:off x="231728" y="2704031"/>
                <a:ext cx="3471198" cy="2190466"/>
                <a:chOff x="231728" y="2704031"/>
                <a:chExt cx="3471198" cy="2190466"/>
              </a:xfrm>
            </p:grpSpPr>
            <p:sp>
              <p:nvSpPr>
                <p:cNvPr id="1054" name="Google Shape;1054;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55" name="Google Shape;1055;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56" name="Google Shape;1056;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57" name="Google Shape;1057;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58" name="Google Shape;1058;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59" name="Google Shape;1059;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60" name="Google Shape;1060;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61" name="Google Shape;1061;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62" name="Google Shape;1062;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63" name="Google Shape;1063;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64" name="Google Shape;1064;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65" name="Google Shape;1065;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66" name="Google Shape;1066;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67" name="Google Shape;1067;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68" name="Google Shape;1068;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69" name="Google Shape;1069;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70" name="Google Shape;1070;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grpSp>
      <p:grpSp>
        <p:nvGrpSpPr>
          <p:cNvPr id="1071" name="Google Shape;1071;p36"/>
          <p:cNvGrpSpPr/>
          <p:nvPr/>
        </p:nvGrpSpPr>
        <p:grpSpPr>
          <a:xfrm>
            <a:off x="14078014" y="7789073"/>
            <a:ext cx="4210523" cy="2593559"/>
            <a:chOff x="6969875" y="3740673"/>
            <a:chExt cx="2174183" cy="1402833"/>
          </a:xfrm>
        </p:grpSpPr>
        <p:grpSp>
          <p:nvGrpSpPr>
            <p:cNvPr id="1072" name="Google Shape;1072;p36"/>
            <p:cNvGrpSpPr/>
            <p:nvPr/>
          </p:nvGrpSpPr>
          <p:grpSpPr>
            <a:xfrm flipH="1">
              <a:off x="6969888" y="3740673"/>
              <a:ext cx="2174170" cy="1402833"/>
              <a:chOff x="41" y="2411634"/>
              <a:chExt cx="4234022" cy="2731906"/>
            </a:xfrm>
          </p:grpSpPr>
          <p:sp>
            <p:nvSpPr>
              <p:cNvPr id="1073" name="Google Shape;1073;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nvGrpSpPr>
              <p:cNvPr id="1074" name="Google Shape;1074;p36"/>
              <p:cNvGrpSpPr/>
              <p:nvPr/>
            </p:nvGrpSpPr>
            <p:grpSpPr>
              <a:xfrm>
                <a:off x="231728" y="2704031"/>
                <a:ext cx="3471198" cy="2190466"/>
                <a:chOff x="231728" y="2704031"/>
                <a:chExt cx="3471198" cy="2190466"/>
              </a:xfrm>
            </p:grpSpPr>
            <p:sp>
              <p:nvSpPr>
                <p:cNvPr id="1075" name="Google Shape;1075;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76" name="Google Shape;1076;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77" name="Google Shape;1077;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78" name="Google Shape;1078;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79" name="Google Shape;1079;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80" name="Google Shape;1080;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81" name="Google Shape;1081;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82" name="Google Shape;1082;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83" name="Google Shape;1083;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84" name="Google Shape;1084;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85" name="Google Shape;1085;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86" name="Google Shape;1086;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87" name="Google Shape;1087;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88" name="Google Shape;1088;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89" name="Google Shape;1089;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90" name="Google Shape;1090;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91" name="Google Shape;1091;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grpSp>
          <p:nvGrpSpPr>
            <p:cNvPr id="1092" name="Google Shape;1092;p36"/>
            <p:cNvGrpSpPr/>
            <p:nvPr/>
          </p:nvGrpSpPr>
          <p:grpSpPr>
            <a:xfrm flipH="1">
              <a:off x="6969875" y="3740673"/>
              <a:ext cx="2174170" cy="1402833"/>
              <a:chOff x="41" y="2411634"/>
              <a:chExt cx="4234022" cy="2731906"/>
            </a:xfrm>
          </p:grpSpPr>
          <p:sp>
            <p:nvSpPr>
              <p:cNvPr id="1093" name="Google Shape;1093;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nvGrpSpPr>
              <p:cNvPr id="1094" name="Google Shape;1094;p36"/>
              <p:cNvGrpSpPr/>
              <p:nvPr/>
            </p:nvGrpSpPr>
            <p:grpSpPr>
              <a:xfrm>
                <a:off x="231728" y="2704031"/>
                <a:ext cx="3471198" cy="2190466"/>
                <a:chOff x="231728" y="2704031"/>
                <a:chExt cx="3471198" cy="2190466"/>
              </a:xfrm>
            </p:grpSpPr>
            <p:sp>
              <p:nvSpPr>
                <p:cNvPr id="1095" name="Google Shape;1095;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96" name="Google Shape;1096;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97" name="Google Shape;1097;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98" name="Google Shape;1098;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099" name="Google Shape;1099;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00" name="Google Shape;1100;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01" name="Google Shape;1101;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02" name="Google Shape;1102;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03" name="Google Shape;1103;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04" name="Google Shape;1104;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05" name="Google Shape;1105;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06" name="Google Shape;1106;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07" name="Google Shape;1107;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08" name="Google Shape;1108;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09" name="Google Shape;1109;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10" name="Google Shape;1110;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11" name="Google Shape;1111;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grpSp>
    </p:spTree>
    <p:extLst>
      <p:ext uri="{BB962C8B-B14F-4D97-AF65-F5344CB8AC3E}">
        <p14:creationId xmlns:p14="http://schemas.microsoft.com/office/powerpoint/2010/main" val="810828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12"/>
        <p:cNvGrpSpPr/>
        <p:nvPr/>
      </p:nvGrpSpPr>
      <p:grpSpPr>
        <a:xfrm>
          <a:off x="0" y="0"/>
          <a:ext cx="0" cy="0"/>
          <a:chOff x="0" y="0"/>
          <a:chExt cx="0" cy="0"/>
        </a:xfrm>
      </p:grpSpPr>
      <p:grpSp>
        <p:nvGrpSpPr>
          <p:cNvPr id="1113" name="Google Shape;1113;p37"/>
          <p:cNvGrpSpPr/>
          <p:nvPr/>
        </p:nvGrpSpPr>
        <p:grpSpPr>
          <a:xfrm>
            <a:off x="-184" y="5885428"/>
            <a:ext cx="18288185" cy="1784774"/>
            <a:chOff x="-92" y="2942713"/>
            <a:chExt cx="9144092" cy="892387"/>
          </a:xfrm>
        </p:grpSpPr>
        <p:sp>
          <p:nvSpPr>
            <p:cNvPr id="1114" name="Google Shape;1114;p37"/>
            <p:cNvSpPr/>
            <p:nvPr/>
          </p:nvSpPr>
          <p:spPr>
            <a:xfrm>
              <a:off x="0" y="3456800"/>
              <a:ext cx="9144000" cy="378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nvGrpSpPr>
            <p:cNvPr id="1115" name="Google Shape;1115;p37"/>
            <p:cNvGrpSpPr/>
            <p:nvPr/>
          </p:nvGrpSpPr>
          <p:grpSpPr>
            <a:xfrm>
              <a:off x="-92" y="2942713"/>
              <a:ext cx="9143579" cy="571636"/>
              <a:chOff x="-1039007" y="2887141"/>
              <a:chExt cx="11347207" cy="718767"/>
            </a:xfrm>
          </p:grpSpPr>
          <p:sp>
            <p:nvSpPr>
              <p:cNvPr id="1116" name="Google Shape;1116;p37"/>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17" name="Google Shape;1117;p37"/>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grpSp>
        <p:nvGrpSpPr>
          <p:cNvPr id="1118" name="Google Shape;1118;p37"/>
          <p:cNvGrpSpPr/>
          <p:nvPr/>
        </p:nvGrpSpPr>
        <p:grpSpPr>
          <a:xfrm>
            <a:off x="12557891" y="949105"/>
            <a:ext cx="5173572" cy="6720572"/>
            <a:chOff x="239250" y="1848050"/>
            <a:chExt cx="831550" cy="1080200"/>
          </a:xfrm>
        </p:grpSpPr>
        <p:sp>
          <p:nvSpPr>
            <p:cNvPr id="1119" name="Google Shape;1119;p37"/>
            <p:cNvSpPr/>
            <p:nvPr/>
          </p:nvSpPr>
          <p:spPr>
            <a:xfrm>
              <a:off x="239250" y="1907500"/>
              <a:ext cx="831550" cy="1018475"/>
            </a:xfrm>
            <a:custGeom>
              <a:avLst/>
              <a:gdLst/>
              <a:ahLst/>
              <a:cxnLst/>
              <a:rect l="l" t="t" r="r" b="b"/>
              <a:pathLst>
                <a:path w="33262" h="40739" extrusionOk="0">
                  <a:moveTo>
                    <a:pt x="813" y="0"/>
                  </a:moveTo>
                  <a:cubicBezTo>
                    <a:pt x="389" y="0"/>
                    <a:pt x="1" y="389"/>
                    <a:pt x="1" y="812"/>
                  </a:cubicBezTo>
                  <a:lnTo>
                    <a:pt x="1" y="39927"/>
                  </a:lnTo>
                  <a:cubicBezTo>
                    <a:pt x="1" y="40407"/>
                    <a:pt x="389" y="40738"/>
                    <a:pt x="813" y="40738"/>
                  </a:cubicBezTo>
                  <a:lnTo>
                    <a:pt x="32449" y="40738"/>
                  </a:lnTo>
                  <a:cubicBezTo>
                    <a:pt x="32918" y="40738"/>
                    <a:pt x="33261" y="40407"/>
                    <a:pt x="33261" y="39927"/>
                  </a:cubicBezTo>
                  <a:lnTo>
                    <a:pt x="33261" y="812"/>
                  </a:lnTo>
                  <a:cubicBezTo>
                    <a:pt x="33261" y="389"/>
                    <a:pt x="32918" y="0"/>
                    <a:pt x="32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20" name="Google Shape;1120;p37"/>
            <p:cNvSpPr/>
            <p:nvPr/>
          </p:nvSpPr>
          <p:spPr>
            <a:xfrm>
              <a:off x="239250" y="200297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21" name="Google Shape;1121;p37"/>
            <p:cNvSpPr/>
            <p:nvPr/>
          </p:nvSpPr>
          <p:spPr>
            <a:xfrm>
              <a:off x="239250" y="212445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22" name="Google Shape;1122;p37"/>
            <p:cNvSpPr/>
            <p:nvPr/>
          </p:nvSpPr>
          <p:spPr>
            <a:xfrm>
              <a:off x="239250" y="2245925"/>
              <a:ext cx="831550" cy="66625"/>
            </a:xfrm>
            <a:custGeom>
              <a:avLst/>
              <a:gdLst/>
              <a:ahLst/>
              <a:cxnLst/>
              <a:rect l="l" t="t" r="r" b="b"/>
              <a:pathLst>
                <a:path w="33262" h="2665" extrusionOk="0">
                  <a:moveTo>
                    <a:pt x="1" y="1"/>
                  </a:moveTo>
                  <a:lnTo>
                    <a:pt x="1" y="2665"/>
                  </a:lnTo>
                  <a:lnTo>
                    <a:pt x="33261" y="2665"/>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23" name="Google Shape;1123;p37"/>
            <p:cNvSpPr/>
            <p:nvPr/>
          </p:nvSpPr>
          <p:spPr>
            <a:xfrm>
              <a:off x="239250" y="236742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24" name="Google Shape;1124;p37"/>
            <p:cNvSpPr/>
            <p:nvPr/>
          </p:nvSpPr>
          <p:spPr>
            <a:xfrm>
              <a:off x="239250" y="248890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25" name="Google Shape;1125;p37"/>
            <p:cNvSpPr/>
            <p:nvPr/>
          </p:nvSpPr>
          <p:spPr>
            <a:xfrm>
              <a:off x="239250" y="2611525"/>
              <a:ext cx="831550" cy="65475"/>
            </a:xfrm>
            <a:custGeom>
              <a:avLst/>
              <a:gdLst/>
              <a:ahLst/>
              <a:cxnLst/>
              <a:rect l="l" t="t" r="r" b="b"/>
              <a:pathLst>
                <a:path w="33262" h="2619" extrusionOk="0">
                  <a:moveTo>
                    <a:pt x="1" y="0"/>
                  </a:moveTo>
                  <a:lnTo>
                    <a:pt x="1" y="2619"/>
                  </a:lnTo>
                  <a:lnTo>
                    <a:pt x="33261" y="2619"/>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26" name="Google Shape;1126;p37"/>
            <p:cNvSpPr/>
            <p:nvPr/>
          </p:nvSpPr>
          <p:spPr>
            <a:xfrm>
              <a:off x="239250" y="2733000"/>
              <a:ext cx="831550" cy="65475"/>
            </a:xfrm>
            <a:custGeom>
              <a:avLst/>
              <a:gdLst/>
              <a:ahLst/>
              <a:cxnLst/>
              <a:rect l="l" t="t" r="r" b="b"/>
              <a:pathLst>
                <a:path w="33262" h="2619" extrusionOk="0">
                  <a:moveTo>
                    <a:pt x="1" y="1"/>
                  </a:moveTo>
                  <a:lnTo>
                    <a:pt x="1" y="2619"/>
                  </a:lnTo>
                  <a:lnTo>
                    <a:pt x="33261" y="2619"/>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27" name="Google Shape;1127;p37"/>
            <p:cNvSpPr/>
            <p:nvPr/>
          </p:nvSpPr>
          <p:spPr>
            <a:xfrm>
              <a:off x="615700" y="2827050"/>
              <a:ext cx="78650" cy="101200"/>
            </a:xfrm>
            <a:custGeom>
              <a:avLst/>
              <a:gdLst/>
              <a:ahLst/>
              <a:cxnLst/>
              <a:rect l="l" t="t" r="r" b="b"/>
              <a:pathLst>
                <a:path w="3146" h="4048" extrusionOk="0">
                  <a:moveTo>
                    <a:pt x="1281" y="0"/>
                  </a:moveTo>
                  <a:cubicBezTo>
                    <a:pt x="573" y="0"/>
                    <a:pt x="1" y="526"/>
                    <a:pt x="1" y="1235"/>
                  </a:cubicBezTo>
                  <a:lnTo>
                    <a:pt x="1" y="4048"/>
                  </a:lnTo>
                  <a:lnTo>
                    <a:pt x="3145" y="4048"/>
                  </a:lnTo>
                  <a:lnTo>
                    <a:pt x="3145" y="1235"/>
                  </a:lnTo>
                  <a:cubicBezTo>
                    <a:pt x="3145" y="526"/>
                    <a:pt x="2573"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28" name="Google Shape;1128;p37"/>
            <p:cNvSpPr/>
            <p:nvPr/>
          </p:nvSpPr>
          <p:spPr>
            <a:xfrm>
              <a:off x="329875" y="1848050"/>
              <a:ext cx="325025" cy="59475"/>
            </a:xfrm>
            <a:custGeom>
              <a:avLst/>
              <a:gdLst/>
              <a:ahLst/>
              <a:cxnLst/>
              <a:rect l="l" t="t" r="r" b="b"/>
              <a:pathLst>
                <a:path w="13001" h="2379" extrusionOk="0">
                  <a:moveTo>
                    <a:pt x="423" y="0"/>
                  </a:moveTo>
                  <a:cubicBezTo>
                    <a:pt x="195" y="0"/>
                    <a:pt x="0" y="194"/>
                    <a:pt x="0" y="435"/>
                  </a:cubicBezTo>
                  <a:lnTo>
                    <a:pt x="0" y="2378"/>
                  </a:lnTo>
                  <a:lnTo>
                    <a:pt x="13000" y="2378"/>
                  </a:lnTo>
                  <a:lnTo>
                    <a:pt x="13000" y="435"/>
                  </a:lnTo>
                  <a:cubicBezTo>
                    <a:pt x="13000" y="194"/>
                    <a:pt x="12817" y="0"/>
                    <a:pt x="12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1129" name="Google Shape;1129;p37"/>
          <p:cNvGrpSpPr/>
          <p:nvPr/>
        </p:nvGrpSpPr>
        <p:grpSpPr>
          <a:xfrm>
            <a:off x="-149" y="7670050"/>
            <a:ext cx="18288222" cy="1539038"/>
            <a:chOff x="-75" y="3996089"/>
            <a:chExt cx="9144111" cy="818986"/>
          </a:xfrm>
        </p:grpSpPr>
        <p:sp>
          <p:nvSpPr>
            <p:cNvPr id="1130" name="Google Shape;1130;p37"/>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nvGrpSpPr>
            <p:cNvPr id="1131" name="Google Shape;1131;p37"/>
            <p:cNvGrpSpPr/>
            <p:nvPr/>
          </p:nvGrpSpPr>
          <p:grpSpPr>
            <a:xfrm>
              <a:off x="43175" y="3996198"/>
              <a:ext cx="9057943" cy="818877"/>
              <a:chOff x="31859" y="3637483"/>
              <a:chExt cx="9057943" cy="954958"/>
            </a:xfrm>
          </p:grpSpPr>
          <p:sp>
            <p:nvSpPr>
              <p:cNvPr id="1132" name="Google Shape;1132;p3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33" name="Google Shape;1133;p3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34" name="Google Shape;1134;p3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35" name="Google Shape;1135;p3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36" name="Google Shape;1136;p3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37" name="Google Shape;1137;p3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sp>
        <p:nvSpPr>
          <p:cNvPr id="1138" name="Google Shape;1138;p37"/>
          <p:cNvSpPr/>
          <p:nvPr/>
        </p:nvSpPr>
        <p:spPr>
          <a:xfrm flipH="1">
            <a:off x="973549" y="829100"/>
            <a:ext cx="1501806" cy="498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139" name="Google Shape;1139;p37"/>
          <p:cNvSpPr/>
          <p:nvPr/>
        </p:nvSpPr>
        <p:spPr>
          <a:xfrm>
            <a:off x="11128225" y="3280652"/>
            <a:ext cx="2358218" cy="6266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140" name="Google Shape;1140;p37"/>
          <p:cNvSpPr/>
          <p:nvPr/>
        </p:nvSpPr>
        <p:spPr>
          <a:xfrm>
            <a:off x="2355851" y="3755450"/>
            <a:ext cx="1874663" cy="62189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141" name="Google Shape;1141;p37"/>
          <p:cNvSpPr/>
          <p:nvPr/>
        </p:nvSpPr>
        <p:spPr>
          <a:xfrm>
            <a:off x="6579284" y="1327303"/>
            <a:ext cx="1874687" cy="498206"/>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142" name="Google Shape;1142;p37"/>
          <p:cNvSpPr/>
          <p:nvPr/>
        </p:nvSpPr>
        <p:spPr>
          <a:xfrm>
            <a:off x="16484528" y="183601"/>
            <a:ext cx="1945826" cy="64550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grpSp>
        <p:nvGrpSpPr>
          <p:cNvPr id="1143" name="Google Shape;1143;p37"/>
          <p:cNvGrpSpPr/>
          <p:nvPr/>
        </p:nvGrpSpPr>
        <p:grpSpPr>
          <a:xfrm flipH="1">
            <a:off x="362152" y="7093637"/>
            <a:ext cx="1090094" cy="590670"/>
            <a:chOff x="2301112" y="2967762"/>
            <a:chExt cx="655814" cy="355354"/>
          </a:xfrm>
        </p:grpSpPr>
        <p:sp>
          <p:nvSpPr>
            <p:cNvPr id="1144" name="Google Shape;114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45" name="Google Shape;1145;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1146" name="Google Shape;1146;p37"/>
          <p:cNvGrpSpPr/>
          <p:nvPr/>
        </p:nvGrpSpPr>
        <p:grpSpPr>
          <a:xfrm flipH="1">
            <a:off x="4547042" y="6926636"/>
            <a:ext cx="1327631" cy="719309"/>
            <a:chOff x="2301112" y="2967762"/>
            <a:chExt cx="655814" cy="355354"/>
          </a:xfrm>
        </p:grpSpPr>
        <p:sp>
          <p:nvSpPr>
            <p:cNvPr id="1147" name="Google Shape;1147;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48" name="Google Shape;1148;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1149" name="Google Shape;1149;p37"/>
          <p:cNvGrpSpPr/>
          <p:nvPr/>
        </p:nvGrpSpPr>
        <p:grpSpPr>
          <a:xfrm flipH="1">
            <a:off x="11730338" y="6832329"/>
            <a:ext cx="1501814" cy="813690"/>
            <a:chOff x="2301112" y="2967762"/>
            <a:chExt cx="655814" cy="355354"/>
          </a:xfrm>
        </p:grpSpPr>
        <p:sp>
          <p:nvSpPr>
            <p:cNvPr id="1150" name="Google Shape;1150;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51" name="Google Shape;1151;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grpSp>
        <p:nvGrpSpPr>
          <p:cNvPr id="1152" name="Google Shape;1152;p37"/>
          <p:cNvGrpSpPr/>
          <p:nvPr/>
        </p:nvGrpSpPr>
        <p:grpSpPr>
          <a:xfrm flipH="1">
            <a:off x="17011852" y="7093637"/>
            <a:ext cx="1090094" cy="590670"/>
            <a:chOff x="2301112" y="2967762"/>
            <a:chExt cx="655814" cy="355354"/>
          </a:xfrm>
        </p:grpSpPr>
        <p:sp>
          <p:nvSpPr>
            <p:cNvPr id="1153" name="Google Shape;1153;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sp>
          <p:nvSpPr>
            <p:cNvPr id="1154" name="Google Shape;115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401"/>
            </a:p>
          </p:txBody>
        </p:sp>
      </p:grpSp>
      <p:sp>
        <p:nvSpPr>
          <p:cNvPr id="1155" name="Google Shape;1155;p37"/>
          <p:cNvSpPr/>
          <p:nvPr/>
        </p:nvSpPr>
        <p:spPr>
          <a:xfrm>
            <a:off x="150" y="9100244"/>
            <a:ext cx="18287796" cy="1205724"/>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
        <p:nvSpPr>
          <p:cNvPr id="1156" name="Google Shape;1156;p37"/>
          <p:cNvSpPr/>
          <p:nvPr/>
        </p:nvSpPr>
        <p:spPr>
          <a:xfrm>
            <a:off x="101" y="9100244"/>
            <a:ext cx="18287796" cy="1205724"/>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401"/>
          </a:p>
        </p:txBody>
      </p:sp>
    </p:spTree>
    <p:extLst>
      <p:ext uri="{BB962C8B-B14F-4D97-AF65-F5344CB8AC3E}">
        <p14:creationId xmlns:p14="http://schemas.microsoft.com/office/powerpoint/2010/main" val="2691940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1"/>
            <a:ext cx="17041200" cy="1145400"/>
          </a:xfrm>
          <a:prstGeom prst="rect">
            <a:avLst/>
          </a:prstGeom>
          <a:noFill/>
          <a:ln>
            <a:noFill/>
          </a:ln>
        </p:spPr>
        <p:txBody>
          <a:bodyPr spcFirstLastPara="1" wrap="square" lIns="14400" tIns="14400" rIns="14400" bIns="14400" anchor="t" anchorCtr="0">
            <a:noAutofit/>
          </a:bodyPr>
          <a:lstStyle>
            <a:lvl1pPr lvl="0"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1pPr>
            <a:lvl2pPr lvl="1"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2pPr>
            <a:lvl3pPr lvl="2"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3pPr>
            <a:lvl4pPr lvl="3"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4pPr>
            <a:lvl5pPr lvl="4"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5pPr>
            <a:lvl6pPr lvl="5"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6pPr>
            <a:lvl7pPr lvl="6"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7pPr>
            <a:lvl8pPr lvl="7"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8pPr>
            <a:lvl9pPr lvl="8"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14400" tIns="14400" rIns="14400" bIns="14400" anchor="t" anchorCtr="0">
            <a:noAutofit/>
          </a:bodyPr>
          <a:lstStyle>
            <a:lvl1pPr marL="457200" lvl="0"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1pPr>
            <a:lvl2pPr marL="914400" lvl="1"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2pPr>
            <a:lvl3pPr marL="1371600" lvl="2"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3pPr>
            <a:lvl4pPr marL="1828800" lvl="3"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4pPr>
            <a:lvl5pPr marL="2286000" lvl="4"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5pPr>
            <a:lvl6pPr marL="2743200" lvl="5"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6pPr>
            <a:lvl7pPr marL="3200400" lvl="6"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7pPr>
            <a:lvl8pPr marL="3657600" lvl="7"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8pPr>
            <a:lvl9pPr marL="4114800" lvl="8"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9pPr>
          </a:lstStyle>
          <a:p>
            <a:endParaRPr/>
          </a:p>
        </p:txBody>
      </p:sp>
    </p:spTree>
    <p:extLst>
      <p:ext uri="{BB962C8B-B14F-4D97-AF65-F5344CB8AC3E}">
        <p14:creationId xmlns:p14="http://schemas.microsoft.com/office/powerpoint/2010/main" val="77940334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63250" y="8050405"/>
            <a:ext cx="18414501" cy="4473189"/>
          </a:xfrm>
          <a:custGeom>
            <a:avLst/>
            <a:gdLst/>
            <a:ahLst/>
            <a:cxnLst/>
            <a:rect l="l" t="t" r="r" b="b"/>
            <a:pathLst>
              <a:path w="18414501" h="4473189">
                <a:moveTo>
                  <a:pt x="0" y="0"/>
                </a:moveTo>
                <a:lnTo>
                  <a:pt x="18414500" y="0"/>
                </a:lnTo>
                <a:lnTo>
                  <a:pt x="18414500" y="4473190"/>
                </a:lnTo>
                <a:lnTo>
                  <a:pt x="0" y="4473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TextBox 3"/>
          <p:cNvSpPr txBox="1"/>
          <p:nvPr/>
        </p:nvSpPr>
        <p:spPr>
          <a:xfrm>
            <a:off x="881761" y="2041410"/>
            <a:ext cx="9089563" cy="1663373"/>
          </a:xfrm>
          <a:prstGeom prst="rect">
            <a:avLst/>
          </a:prstGeom>
        </p:spPr>
        <p:txBody>
          <a:bodyPr lIns="0" tIns="0" rIns="0" bIns="0" rtlCol="0" anchor="t">
            <a:spAutoFit/>
          </a:bodyPr>
          <a:lstStyle/>
          <a:p>
            <a:pPr algn="ctr">
              <a:lnSpc>
                <a:spcPts val="13182"/>
              </a:lnSpc>
              <a:spcBef>
                <a:spcPct val="0"/>
              </a:spcBef>
            </a:pPr>
            <a:r>
              <a:rPr lang="en-US" sz="9415">
                <a:solidFill>
                  <a:srgbClr val="105D22"/>
                </a:solidFill>
                <a:latin typeface="#9Slide05 Aphrodite Pro"/>
                <a:ea typeface="#9Slide05 Aphrodite Pro"/>
                <a:cs typeface="#9Slide05 Aphrodite Pro"/>
                <a:sym typeface="#9Slide05 Aphrodite Pro"/>
              </a:rPr>
              <a:t>Những sắc điệu</a:t>
            </a:r>
          </a:p>
        </p:txBody>
      </p:sp>
      <p:grpSp>
        <p:nvGrpSpPr>
          <p:cNvPr id="4" name="Group 4"/>
          <p:cNvGrpSpPr/>
          <p:nvPr/>
        </p:nvGrpSpPr>
        <p:grpSpPr>
          <a:xfrm>
            <a:off x="9661759" y="2127134"/>
            <a:ext cx="6570347" cy="2145677"/>
            <a:chOff x="0" y="0"/>
            <a:chExt cx="8760463" cy="2860903"/>
          </a:xfrm>
        </p:grpSpPr>
        <p:sp>
          <p:nvSpPr>
            <p:cNvPr id="5" name="TextBox 5"/>
            <p:cNvSpPr txBox="1"/>
            <p:nvPr/>
          </p:nvSpPr>
          <p:spPr>
            <a:xfrm>
              <a:off x="0" y="-542925"/>
              <a:ext cx="8360117" cy="3384369"/>
            </a:xfrm>
            <a:prstGeom prst="rect">
              <a:avLst/>
            </a:prstGeom>
          </p:spPr>
          <p:txBody>
            <a:bodyPr lIns="0" tIns="0" rIns="0" bIns="0" rtlCol="0" anchor="t">
              <a:spAutoFit/>
            </a:bodyPr>
            <a:lstStyle/>
            <a:p>
              <a:pPr algn="ctr">
                <a:lnSpc>
                  <a:spcPts val="19590"/>
                </a:lnSpc>
                <a:spcBef>
                  <a:spcPct val="0"/>
                </a:spcBef>
              </a:pPr>
              <a:r>
                <a:rPr lang="en-US" sz="13993">
                  <a:solidFill>
                    <a:srgbClr val="FFFFFF"/>
                  </a:solidFill>
                  <a:latin typeface="DFVN New Eddy"/>
                  <a:ea typeface="DFVN New Eddy"/>
                  <a:cs typeface="DFVN New Eddy"/>
                  <a:sym typeface="DFVN New Eddy"/>
                </a:rPr>
                <a:t>THƠ CA</a:t>
              </a:r>
            </a:p>
          </p:txBody>
        </p:sp>
        <p:sp>
          <p:nvSpPr>
            <p:cNvPr id="6" name="TextBox 6"/>
            <p:cNvSpPr txBox="1"/>
            <p:nvPr/>
          </p:nvSpPr>
          <p:spPr>
            <a:xfrm>
              <a:off x="0" y="-523467"/>
              <a:ext cx="8360117" cy="3384369"/>
            </a:xfrm>
            <a:prstGeom prst="rect">
              <a:avLst/>
            </a:prstGeom>
          </p:spPr>
          <p:txBody>
            <a:bodyPr lIns="0" tIns="0" rIns="0" bIns="0" rtlCol="0" anchor="t">
              <a:spAutoFit/>
            </a:bodyPr>
            <a:lstStyle/>
            <a:p>
              <a:pPr algn="ctr">
                <a:lnSpc>
                  <a:spcPts val="19590"/>
                </a:lnSpc>
                <a:spcBef>
                  <a:spcPct val="0"/>
                </a:spcBef>
              </a:pPr>
              <a:r>
                <a:rPr lang="en-US" sz="13993">
                  <a:solidFill>
                    <a:srgbClr val="FFFFFF"/>
                  </a:solidFill>
                  <a:latin typeface="DFVN New Eddy"/>
                  <a:ea typeface="DFVN New Eddy"/>
                  <a:cs typeface="DFVN New Eddy"/>
                  <a:sym typeface="DFVN New Eddy"/>
                </a:rPr>
                <a:t>THƠ CA</a:t>
              </a:r>
            </a:p>
          </p:txBody>
        </p:sp>
        <p:sp>
          <p:nvSpPr>
            <p:cNvPr id="7" name="TextBox 7"/>
            <p:cNvSpPr txBox="1"/>
            <p:nvPr/>
          </p:nvSpPr>
          <p:spPr>
            <a:xfrm>
              <a:off x="34978" y="-523467"/>
              <a:ext cx="8360117" cy="3384369"/>
            </a:xfrm>
            <a:prstGeom prst="rect">
              <a:avLst/>
            </a:prstGeom>
          </p:spPr>
          <p:txBody>
            <a:bodyPr lIns="0" tIns="0" rIns="0" bIns="0" rtlCol="0" anchor="t">
              <a:spAutoFit/>
            </a:bodyPr>
            <a:lstStyle/>
            <a:p>
              <a:pPr algn="ctr">
                <a:lnSpc>
                  <a:spcPts val="19590"/>
                </a:lnSpc>
                <a:spcBef>
                  <a:spcPct val="0"/>
                </a:spcBef>
              </a:pPr>
              <a:r>
                <a:rPr lang="en-US" sz="13993">
                  <a:solidFill>
                    <a:srgbClr val="CF0E0E"/>
                  </a:solidFill>
                  <a:latin typeface="DFVN New Eddy"/>
                  <a:ea typeface="DFVN New Eddy"/>
                  <a:cs typeface="DFVN New Eddy"/>
                  <a:sym typeface="DFVN New Eddy"/>
                </a:rPr>
                <a:t>THƠ CA</a:t>
              </a:r>
            </a:p>
          </p:txBody>
        </p:sp>
        <p:sp>
          <p:nvSpPr>
            <p:cNvPr id="8" name="Freeform 8"/>
            <p:cNvSpPr/>
            <p:nvPr/>
          </p:nvSpPr>
          <p:spPr>
            <a:xfrm>
              <a:off x="7352653" y="52103"/>
              <a:ext cx="1407810" cy="1666047"/>
            </a:xfrm>
            <a:custGeom>
              <a:avLst/>
              <a:gdLst/>
              <a:ahLst/>
              <a:cxnLst/>
              <a:rect l="l" t="t" r="r" b="b"/>
              <a:pathLst>
                <a:path w="1407810" h="1666047">
                  <a:moveTo>
                    <a:pt x="0" y="0"/>
                  </a:moveTo>
                  <a:lnTo>
                    <a:pt x="1407810" y="0"/>
                  </a:lnTo>
                  <a:lnTo>
                    <a:pt x="1407810" y="1666048"/>
                  </a:lnTo>
                  <a:lnTo>
                    <a:pt x="0" y="1666048"/>
                  </a:lnTo>
                  <a:lnTo>
                    <a:pt x="0" y="0"/>
                  </a:lnTo>
                  <a:close/>
                </a:path>
              </a:pathLst>
            </a:custGeom>
            <a:blipFill>
              <a:blip r:embed="rId4"/>
              <a:stretch>
                <a:fillRect/>
              </a:stretch>
            </a:blipFill>
          </p:spPr>
          <p:txBody>
            <a:bodyPr/>
            <a:lstStyle/>
            <a:p>
              <a:endParaRPr lang="vi-VN"/>
            </a:p>
          </p:txBody>
        </p:sp>
      </p:grpSp>
      <p:sp>
        <p:nvSpPr>
          <p:cNvPr id="10" name="Freeform 10"/>
          <p:cNvSpPr/>
          <p:nvPr/>
        </p:nvSpPr>
        <p:spPr>
          <a:xfrm>
            <a:off x="0" y="0"/>
            <a:ext cx="18287996" cy="751535"/>
          </a:xfrm>
          <a:custGeom>
            <a:avLst/>
            <a:gdLst/>
            <a:ahLst/>
            <a:cxnLst/>
            <a:rect l="l" t="t" r="r" b="b"/>
            <a:pathLst>
              <a:path w="4816592" h="197935">
                <a:moveTo>
                  <a:pt x="0" y="0"/>
                </a:moveTo>
                <a:lnTo>
                  <a:pt x="4816592" y="0"/>
                </a:lnTo>
                <a:lnTo>
                  <a:pt x="4816592" y="197935"/>
                </a:lnTo>
                <a:lnTo>
                  <a:pt x="0" y="197935"/>
                </a:lnTo>
                <a:close/>
              </a:path>
            </a:pathLst>
          </a:custGeom>
          <a:solidFill>
            <a:srgbClr val="022641"/>
          </a:solidFill>
        </p:spPr>
        <p:txBody>
          <a:bodyPr/>
          <a:lstStyle/>
          <a:p>
            <a:endParaRPr lang="vi-VN"/>
          </a:p>
        </p:txBody>
      </p:sp>
      <p:sp>
        <p:nvSpPr>
          <p:cNvPr id="12" name="TextBox 12"/>
          <p:cNvSpPr txBox="1"/>
          <p:nvPr/>
        </p:nvSpPr>
        <p:spPr>
          <a:xfrm>
            <a:off x="0" y="714649"/>
            <a:ext cx="2468820" cy="943412"/>
          </a:xfrm>
          <a:prstGeom prst="rect">
            <a:avLst/>
          </a:prstGeom>
        </p:spPr>
        <p:txBody>
          <a:bodyPr lIns="0" tIns="0" rIns="0" bIns="0" rtlCol="0" anchor="t">
            <a:spAutoFit/>
          </a:bodyPr>
          <a:lstStyle/>
          <a:p>
            <a:pPr algn="ctr">
              <a:lnSpc>
                <a:spcPts val="7713"/>
              </a:lnSpc>
              <a:spcBef>
                <a:spcPct val="0"/>
              </a:spcBef>
            </a:pPr>
            <a:r>
              <a:rPr lang="en-US" sz="5509">
                <a:solidFill>
                  <a:srgbClr val="CF0E0E"/>
                </a:solidFill>
                <a:latin typeface="Tex Gyre Pagella Bold"/>
                <a:ea typeface="Tex Gyre Pagella Bold"/>
                <a:cs typeface="Tex Gyre Pagella Bold"/>
                <a:sym typeface="Tex Gyre Pagella Bold"/>
              </a:rPr>
              <a:t>BÀI 1</a:t>
            </a:r>
          </a:p>
        </p:txBody>
      </p:sp>
      <p:sp>
        <p:nvSpPr>
          <p:cNvPr id="16" name="TextBox 16"/>
          <p:cNvSpPr txBox="1"/>
          <p:nvPr/>
        </p:nvSpPr>
        <p:spPr>
          <a:xfrm>
            <a:off x="11850375" y="6576714"/>
            <a:ext cx="3816254" cy="1008368"/>
          </a:xfrm>
          <a:prstGeom prst="rect">
            <a:avLst/>
          </a:prstGeom>
        </p:spPr>
        <p:txBody>
          <a:bodyPr lIns="0" tIns="0" rIns="0" bIns="0" rtlCol="0" anchor="t">
            <a:spAutoFit/>
          </a:bodyPr>
          <a:lstStyle/>
          <a:p>
            <a:pPr algn="ctr">
              <a:lnSpc>
                <a:spcPts val="8232"/>
              </a:lnSpc>
              <a:spcBef>
                <a:spcPct val="0"/>
              </a:spcBef>
            </a:pPr>
            <a:r>
              <a:rPr lang="en-US" sz="5880">
                <a:solidFill>
                  <a:srgbClr val="0A4400"/>
                </a:solidFill>
                <a:latin typeface="UTM American Sans"/>
                <a:ea typeface="UTM American Sans"/>
                <a:cs typeface="UTM American Sans"/>
                <a:sym typeface="UTM American Sans"/>
              </a:rPr>
              <a:t>- Huy Cận - </a:t>
            </a:r>
          </a:p>
        </p:txBody>
      </p:sp>
      <p:sp>
        <p:nvSpPr>
          <p:cNvPr id="17" name="TextBox 17"/>
          <p:cNvSpPr txBox="1"/>
          <p:nvPr/>
        </p:nvSpPr>
        <p:spPr>
          <a:xfrm>
            <a:off x="2324187" y="4053736"/>
            <a:ext cx="12147351" cy="2570603"/>
          </a:xfrm>
          <a:prstGeom prst="rect">
            <a:avLst/>
          </a:prstGeom>
        </p:spPr>
        <p:txBody>
          <a:bodyPr lIns="0" tIns="0" rIns="0" bIns="0" rtlCol="0" anchor="t">
            <a:spAutoFit/>
          </a:bodyPr>
          <a:lstStyle/>
          <a:p>
            <a:pPr algn="ctr">
              <a:lnSpc>
                <a:spcPts val="21038"/>
              </a:lnSpc>
              <a:spcBef>
                <a:spcPct val="0"/>
              </a:spcBef>
            </a:pPr>
            <a:r>
              <a:rPr lang="en-US" sz="15027">
                <a:solidFill>
                  <a:srgbClr val="DD3E3E"/>
                </a:solidFill>
                <a:latin typeface="The Franky Dunkey Personal Use"/>
                <a:ea typeface="The Franky Dunkey Personal Use"/>
                <a:cs typeface="The Franky Dunkey Personal Use"/>
                <a:sym typeface="The Franky Dunkey Personal Use"/>
              </a:rPr>
              <a:t>Tràng giang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4256548" y="5143500"/>
            <a:ext cx="2392391" cy="4412486"/>
            <a:chOff x="0" y="0"/>
            <a:chExt cx="557314" cy="1027900"/>
          </a:xfrm>
        </p:grpSpPr>
        <p:sp>
          <p:nvSpPr>
            <p:cNvPr id="3" name="Freeform 3"/>
            <p:cNvSpPr/>
            <p:nvPr/>
          </p:nvSpPr>
          <p:spPr>
            <a:xfrm>
              <a:off x="0" y="0"/>
              <a:ext cx="557314" cy="1027900"/>
            </a:xfrm>
            <a:custGeom>
              <a:avLst/>
              <a:gdLst/>
              <a:ahLst/>
              <a:cxnLst/>
              <a:rect l="l" t="t" r="r" b="b"/>
              <a:pathLst>
                <a:path w="557314" h="1027900">
                  <a:moveTo>
                    <a:pt x="0" y="0"/>
                  </a:moveTo>
                  <a:lnTo>
                    <a:pt x="557314" y="0"/>
                  </a:lnTo>
                  <a:lnTo>
                    <a:pt x="557314" y="1027900"/>
                  </a:lnTo>
                  <a:lnTo>
                    <a:pt x="0" y="1027900"/>
                  </a:lnTo>
                  <a:close/>
                </a:path>
              </a:pathLst>
            </a:custGeom>
            <a:solidFill>
              <a:srgbClr val="000000">
                <a:alpha val="0"/>
              </a:srgbClr>
            </a:solidFill>
            <a:ln w="38100" cap="sq">
              <a:solidFill>
                <a:srgbClr val="0A4400"/>
              </a:solidFill>
              <a:prstDash val="solid"/>
              <a:miter/>
            </a:ln>
          </p:spPr>
          <p:txBody>
            <a:bodyPr/>
            <a:lstStyle/>
            <a:p>
              <a:endParaRPr lang="vi-VN"/>
            </a:p>
          </p:txBody>
        </p:sp>
        <p:sp>
          <p:nvSpPr>
            <p:cNvPr id="4" name="TextBox 4"/>
            <p:cNvSpPr txBox="1"/>
            <p:nvPr/>
          </p:nvSpPr>
          <p:spPr>
            <a:xfrm>
              <a:off x="0" y="-38100"/>
              <a:ext cx="557314" cy="10660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3086100" cy="3086100"/>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A4400"/>
            </a:solidFill>
          </p:spPr>
          <p:txBody>
            <a:bodyPr/>
            <a:lstStyle/>
            <a:p>
              <a:endParaRPr lang="vi-VN"/>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28700" y="1028700"/>
            <a:ext cx="5280269" cy="8229600"/>
            <a:chOff x="0" y="0"/>
            <a:chExt cx="7040358" cy="10972800"/>
          </a:xfrm>
        </p:grpSpPr>
        <p:pic>
          <p:nvPicPr>
            <p:cNvPr id="9" name="Picture 9"/>
            <p:cNvPicPr>
              <a:picLocks noChangeAspect="1"/>
            </p:cNvPicPr>
            <p:nvPr/>
          </p:nvPicPr>
          <p:blipFill>
            <a:blip r:embed="rId2"/>
            <a:srcRect l="28733" r="28733"/>
            <a:stretch>
              <a:fillRect/>
            </a:stretch>
          </p:blipFill>
          <p:spPr>
            <a:xfrm>
              <a:off x="0" y="0"/>
              <a:ext cx="7040358" cy="10972800"/>
            </a:xfrm>
            <a:prstGeom prst="rect">
              <a:avLst/>
            </a:prstGeom>
          </p:spPr>
        </p:pic>
      </p:grpSp>
      <p:sp>
        <p:nvSpPr>
          <p:cNvPr id="10" name="TextBox 10"/>
          <p:cNvSpPr txBox="1"/>
          <p:nvPr/>
        </p:nvSpPr>
        <p:spPr>
          <a:xfrm>
            <a:off x="7820514" y="2744408"/>
            <a:ext cx="8985558" cy="4091947"/>
          </a:xfrm>
          <a:prstGeom prst="rect">
            <a:avLst/>
          </a:prstGeom>
        </p:spPr>
        <p:txBody>
          <a:bodyPr lIns="0" tIns="0" rIns="0" bIns="0" rtlCol="0" anchor="t">
            <a:spAutoFit/>
          </a:bodyPr>
          <a:lstStyle/>
          <a:p>
            <a:pPr algn="ctr">
              <a:lnSpc>
                <a:spcPts val="8170"/>
              </a:lnSpc>
            </a:pPr>
            <a:r>
              <a:rPr lang="en-US" sz="5835" dirty="0">
                <a:solidFill>
                  <a:srgbClr val="0A4400"/>
                </a:solidFill>
                <a:latin typeface="UTM American Sans"/>
                <a:ea typeface="UTM American Sans"/>
                <a:cs typeface="UTM American Sans"/>
                <a:sym typeface="UTM American Sans"/>
              </a:rPr>
              <a:t>c. VAI TRÒ CỦA VẦN/NHỊP THƠ TRONG VIỆC THỂ HIỆN TÂM TRẠNG, CẢM XÚC CỦA CHỦ THỂ TRỮ TÌNH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13563"/>
            <a:ext cx="7830700" cy="2020983"/>
            <a:chOff x="0" y="0"/>
            <a:chExt cx="2062407" cy="532275"/>
          </a:xfrm>
        </p:grpSpPr>
        <p:sp>
          <p:nvSpPr>
            <p:cNvPr id="3" name="Freeform 3"/>
            <p:cNvSpPr/>
            <p:nvPr/>
          </p:nvSpPr>
          <p:spPr>
            <a:xfrm>
              <a:off x="0" y="0"/>
              <a:ext cx="2062407" cy="532276"/>
            </a:xfrm>
            <a:custGeom>
              <a:avLst/>
              <a:gdLst/>
              <a:ahLst/>
              <a:cxnLst/>
              <a:rect l="l" t="t" r="r" b="b"/>
              <a:pathLst>
                <a:path w="2062407" h="532276">
                  <a:moveTo>
                    <a:pt x="0" y="0"/>
                  </a:moveTo>
                  <a:lnTo>
                    <a:pt x="2062407" y="0"/>
                  </a:lnTo>
                  <a:lnTo>
                    <a:pt x="2062407" y="532276"/>
                  </a:lnTo>
                  <a:lnTo>
                    <a:pt x="0" y="532276"/>
                  </a:lnTo>
                  <a:close/>
                </a:path>
              </a:pathLst>
            </a:custGeom>
            <a:solidFill>
              <a:srgbClr val="0A4400"/>
            </a:solidFill>
          </p:spPr>
          <p:txBody>
            <a:bodyPr/>
            <a:lstStyle/>
            <a:p>
              <a:endParaRPr lang="vi-VN"/>
            </a:p>
          </p:txBody>
        </p:sp>
        <p:sp>
          <p:nvSpPr>
            <p:cNvPr id="4" name="TextBox 4"/>
            <p:cNvSpPr txBox="1"/>
            <p:nvPr/>
          </p:nvSpPr>
          <p:spPr>
            <a:xfrm>
              <a:off x="0" y="-57150"/>
              <a:ext cx="2062407" cy="589425"/>
            </a:xfrm>
            <a:prstGeom prst="rect">
              <a:avLst/>
            </a:prstGeom>
          </p:spPr>
          <p:txBody>
            <a:bodyPr lIns="50800" tIns="50800" rIns="50800" bIns="50800" rtlCol="0" anchor="ctr"/>
            <a:lstStyle/>
            <a:p>
              <a:pPr algn="ctr">
                <a:lnSpc>
                  <a:spcPts val="4899"/>
                </a:lnSpc>
              </a:pPr>
              <a:r>
                <a:rPr lang="en-US" sz="3499">
                  <a:solidFill>
                    <a:srgbClr val="FFFFFF"/>
                  </a:solidFill>
                  <a:latin typeface="Tex Gyre Pagella Bold"/>
                  <a:ea typeface="Tex Gyre Pagella Bold"/>
                  <a:cs typeface="Tex Gyre Pagella Bold"/>
                  <a:sym typeface="Tex Gyre Pagella Bold"/>
                </a:rPr>
                <a:t>CÁCH GIEO VẦN/ NHẮT NHỊP</a:t>
              </a:r>
            </a:p>
          </p:txBody>
        </p:sp>
      </p:grpSp>
      <p:grpSp>
        <p:nvGrpSpPr>
          <p:cNvPr id="5" name="Group 5"/>
          <p:cNvGrpSpPr/>
          <p:nvPr/>
        </p:nvGrpSpPr>
        <p:grpSpPr>
          <a:xfrm>
            <a:off x="1028700" y="4188030"/>
            <a:ext cx="7830700" cy="2849221"/>
            <a:chOff x="0" y="0"/>
            <a:chExt cx="1560462" cy="567778"/>
          </a:xfrm>
        </p:grpSpPr>
        <p:sp>
          <p:nvSpPr>
            <p:cNvPr id="6" name="Freeform 6"/>
            <p:cNvSpPr/>
            <p:nvPr/>
          </p:nvSpPr>
          <p:spPr>
            <a:xfrm>
              <a:off x="0" y="0"/>
              <a:ext cx="1560463" cy="567778"/>
            </a:xfrm>
            <a:custGeom>
              <a:avLst/>
              <a:gdLst/>
              <a:ahLst/>
              <a:cxnLst/>
              <a:rect l="l" t="t" r="r" b="b"/>
              <a:pathLst>
                <a:path w="1560463" h="567778">
                  <a:moveTo>
                    <a:pt x="0" y="0"/>
                  </a:moveTo>
                  <a:lnTo>
                    <a:pt x="1560463" y="0"/>
                  </a:lnTo>
                  <a:lnTo>
                    <a:pt x="1560463" y="567778"/>
                  </a:lnTo>
                  <a:lnTo>
                    <a:pt x="0" y="567778"/>
                  </a:lnTo>
                  <a:close/>
                </a:path>
              </a:pathLst>
            </a:custGeom>
            <a:solidFill>
              <a:srgbClr val="FEFFFE"/>
            </a:solidFill>
            <a:ln w="38100" cap="sq">
              <a:solidFill>
                <a:srgbClr val="0A4400"/>
              </a:solidFill>
              <a:prstDash val="solid"/>
              <a:miter/>
            </a:ln>
          </p:spPr>
          <p:txBody>
            <a:bodyPr/>
            <a:lstStyle/>
            <a:p>
              <a:endParaRPr lang="vi-VN"/>
            </a:p>
          </p:txBody>
        </p:sp>
        <p:sp>
          <p:nvSpPr>
            <p:cNvPr id="7" name="TextBox 7"/>
            <p:cNvSpPr txBox="1"/>
            <p:nvPr/>
          </p:nvSpPr>
          <p:spPr>
            <a:xfrm>
              <a:off x="0" y="-66675"/>
              <a:ext cx="1560462" cy="634453"/>
            </a:xfrm>
            <a:prstGeom prst="rect">
              <a:avLst/>
            </a:prstGeom>
          </p:spPr>
          <p:txBody>
            <a:bodyPr lIns="50800" tIns="50800" rIns="50800" bIns="50800" rtlCol="0" anchor="ctr"/>
            <a:lstStyle/>
            <a:p>
              <a:pPr algn="ctr">
                <a:lnSpc>
                  <a:spcPts val="4900"/>
                </a:lnSpc>
              </a:pPr>
              <a:r>
                <a:rPr lang="en-US" sz="3500">
                  <a:solidFill>
                    <a:srgbClr val="000000"/>
                  </a:solidFill>
                  <a:latin typeface="Tex Gyre Pagella"/>
                  <a:ea typeface="Tex Gyre Pagella"/>
                  <a:cs typeface="Tex Gyre Pagella"/>
                  <a:sym typeface="Tex Gyre Pagella"/>
                </a:rPr>
                <a:t>Xác định vần được sử dụng trong khổ 1, 3, 4</a:t>
              </a:r>
            </a:p>
          </p:txBody>
        </p:sp>
      </p:grpSp>
      <p:grpSp>
        <p:nvGrpSpPr>
          <p:cNvPr id="8" name="Group 8"/>
          <p:cNvGrpSpPr/>
          <p:nvPr/>
        </p:nvGrpSpPr>
        <p:grpSpPr>
          <a:xfrm>
            <a:off x="8938233" y="2113563"/>
            <a:ext cx="8321067" cy="2020983"/>
            <a:chOff x="0" y="0"/>
            <a:chExt cx="2191557" cy="532275"/>
          </a:xfrm>
        </p:grpSpPr>
        <p:sp>
          <p:nvSpPr>
            <p:cNvPr id="9" name="Freeform 9"/>
            <p:cNvSpPr/>
            <p:nvPr/>
          </p:nvSpPr>
          <p:spPr>
            <a:xfrm>
              <a:off x="0" y="0"/>
              <a:ext cx="2191557" cy="532276"/>
            </a:xfrm>
            <a:custGeom>
              <a:avLst/>
              <a:gdLst/>
              <a:ahLst/>
              <a:cxnLst/>
              <a:rect l="l" t="t" r="r" b="b"/>
              <a:pathLst>
                <a:path w="2191557" h="532276">
                  <a:moveTo>
                    <a:pt x="0" y="0"/>
                  </a:moveTo>
                  <a:lnTo>
                    <a:pt x="2191557" y="0"/>
                  </a:lnTo>
                  <a:lnTo>
                    <a:pt x="2191557" y="532276"/>
                  </a:lnTo>
                  <a:lnTo>
                    <a:pt x="0" y="532276"/>
                  </a:lnTo>
                  <a:close/>
                </a:path>
              </a:pathLst>
            </a:custGeom>
            <a:solidFill>
              <a:srgbClr val="0A4400"/>
            </a:solidFill>
          </p:spPr>
          <p:txBody>
            <a:bodyPr/>
            <a:lstStyle/>
            <a:p>
              <a:endParaRPr lang="vi-VN"/>
            </a:p>
          </p:txBody>
        </p:sp>
        <p:sp>
          <p:nvSpPr>
            <p:cNvPr id="10" name="TextBox 10"/>
            <p:cNvSpPr txBox="1"/>
            <p:nvPr/>
          </p:nvSpPr>
          <p:spPr>
            <a:xfrm>
              <a:off x="0" y="-57150"/>
              <a:ext cx="2191557" cy="589425"/>
            </a:xfrm>
            <a:prstGeom prst="rect">
              <a:avLst/>
            </a:prstGeom>
          </p:spPr>
          <p:txBody>
            <a:bodyPr lIns="50800" tIns="50800" rIns="50800" bIns="50800" rtlCol="0" anchor="ctr"/>
            <a:lstStyle/>
            <a:p>
              <a:pPr algn="ctr">
                <a:lnSpc>
                  <a:spcPts val="4899"/>
                </a:lnSpc>
              </a:pPr>
              <a:r>
                <a:rPr lang="en-US" sz="3499" dirty="0">
                  <a:solidFill>
                    <a:srgbClr val="FFFFFF"/>
                  </a:solidFill>
                  <a:latin typeface="Tex Gyre Pagella Bold"/>
                  <a:ea typeface="Tex Gyre Pagella Bold"/>
                  <a:cs typeface="Tex Gyre Pagella Bold"/>
                  <a:sym typeface="Tex Gyre Pagella Bold"/>
                </a:rPr>
                <a:t>TÁC DỤNG</a:t>
              </a:r>
            </a:p>
          </p:txBody>
        </p:sp>
      </p:grpSp>
      <p:grpSp>
        <p:nvGrpSpPr>
          <p:cNvPr id="11" name="Group 11"/>
          <p:cNvGrpSpPr/>
          <p:nvPr/>
        </p:nvGrpSpPr>
        <p:grpSpPr>
          <a:xfrm>
            <a:off x="8938233" y="4188030"/>
            <a:ext cx="8321067" cy="2849221"/>
            <a:chOff x="0" y="0"/>
            <a:chExt cx="1658180" cy="567778"/>
          </a:xfrm>
        </p:grpSpPr>
        <p:sp>
          <p:nvSpPr>
            <p:cNvPr id="12" name="Freeform 12"/>
            <p:cNvSpPr/>
            <p:nvPr/>
          </p:nvSpPr>
          <p:spPr>
            <a:xfrm>
              <a:off x="0" y="0"/>
              <a:ext cx="1658180" cy="567778"/>
            </a:xfrm>
            <a:custGeom>
              <a:avLst/>
              <a:gdLst/>
              <a:ahLst/>
              <a:cxnLst/>
              <a:rect l="l" t="t" r="r" b="b"/>
              <a:pathLst>
                <a:path w="1658180" h="567778">
                  <a:moveTo>
                    <a:pt x="0" y="0"/>
                  </a:moveTo>
                  <a:lnTo>
                    <a:pt x="1658180" y="0"/>
                  </a:lnTo>
                  <a:lnTo>
                    <a:pt x="1658180" y="567778"/>
                  </a:lnTo>
                  <a:lnTo>
                    <a:pt x="0" y="567778"/>
                  </a:lnTo>
                  <a:close/>
                </a:path>
              </a:pathLst>
            </a:custGeom>
            <a:solidFill>
              <a:srgbClr val="FEFFFE"/>
            </a:solidFill>
            <a:ln w="38100" cap="sq">
              <a:solidFill>
                <a:srgbClr val="0A4400"/>
              </a:solidFill>
              <a:prstDash val="solid"/>
              <a:miter/>
            </a:ln>
          </p:spPr>
          <p:txBody>
            <a:bodyPr/>
            <a:lstStyle/>
            <a:p>
              <a:endParaRPr lang="vi-VN"/>
            </a:p>
          </p:txBody>
        </p:sp>
        <p:sp>
          <p:nvSpPr>
            <p:cNvPr id="13" name="TextBox 13"/>
            <p:cNvSpPr txBox="1"/>
            <p:nvPr/>
          </p:nvSpPr>
          <p:spPr>
            <a:xfrm>
              <a:off x="0" y="-66675"/>
              <a:ext cx="1658180" cy="634453"/>
            </a:xfrm>
            <a:prstGeom prst="rect">
              <a:avLst/>
            </a:prstGeom>
          </p:spPr>
          <p:txBody>
            <a:bodyPr lIns="50800" tIns="50800" rIns="50800" bIns="50800" rtlCol="0" anchor="ctr"/>
            <a:lstStyle/>
            <a:p>
              <a:pPr algn="ctr">
                <a:lnSpc>
                  <a:spcPts val="4900"/>
                </a:lnSpc>
              </a:pPr>
              <a:endParaRPr/>
            </a:p>
          </p:txBody>
        </p:sp>
      </p:grpSp>
      <p:grpSp>
        <p:nvGrpSpPr>
          <p:cNvPr id="14" name="Group 14"/>
          <p:cNvGrpSpPr/>
          <p:nvPr/>
        </p:nvGrpSpPr>
        <p:grpSpPr>
          <a:xfrm>
            <a:off x="1028700" y="7090202"/>
            <a:ext cx="7830700" cy="2849221"/>
            <a:chOff x="0" y="0"/>
            <a:chExt cx="1560462" cy="567778"/>
          </a:xfrm>
        </p:grpSpPr>
        <p:sp>
          <p:nvSpPr>
            <p:cNvPr id="15" name="Freeform 15"/>
            <p:cNvSpPr/>
            <p:nvPr/>
          </p:nvSpPr>
          <p:spPr>
            <a:xfrm>
              <a:off x="0" y="0"/>
              <a:ext cx="1560463" cy="567778"/>
            </a:xfrm>
            <a:custGeom>
              <a:avLst/>
              <a:gdLst/>
              <a:ahLst/>
              <a:cxnLst/>
              <a:rect l="l" t="t" r="r" b="b"/>
              <a:pathLst>
                <a:path w="1560463" h="567778">
                  <a:moveTo>
                    <a:pt x="0" y="0"/>
                  </a:moveTo>
                  <a:lnTo>
                    <a:pt x="1560463" y="0"/>
                  </a:lnTo>
                  <a:lnTo>
                    <a:pt x="1560463" y="567778"/>
                  </a:lnTo>
                  <a:lnTo>
                    <a:pt x="0" y="567778"/>
                  </a:lnTo>
                  <a:close/>
                </a:path>
              </a:pathLst>
            </a:custGeom>
            <a:solidFill>
              <a:srgbClr val="FEFFFE"/>
            </a:solidFill>
            <a:ln w="38100" cap="sq">
              <a:solidFill>
                <a:srgbClr val="0A4400"/>
              </a:solidFill>
              <a:prstDash val="solid"/>
              <a:miter/>
            </a:ln>
          </p:spPr>
          <p:txBody>
            <a:bodyPr/>
            <a:lstStyle/>
            <a:p>
              <a:endParaRPr lang="vi-VN"/>
            </a:p>
          </p:txBody>
        </p:sp>
        <p:sp>
          <p:nvSpPr>
            <p:cNvPr id="16" name="TextBox 16"/>
            <p:cNvSpPr txBox="1"/>
            <p:nvPr/>
          </p:nvSpPr>
          <p:spPr>
            <a:xfrm>
              <a:off x="0" y="-66675"/>
              <a:ext cx="1560462" cy="634453"/>
            </a:xfrm>
            <a:prstGeom prst="rect">
              <a:avLst/>
            </a:prstGeom>
          </p:spPr>
          <p:txBody>
            <a:bodyPr lIns="50800" tIns="50800" rIns="50800" bIns="50800" rtlCol="0" anchor="ctr"/>
            <a:lstStyle/>
            <a:p>
              <a:pPr algn="ctr">
                <a:lnSpc>
                  <a:spcPts val="4900"/>
                </a:lnSpc>
              </a:pPr>
              <a:r>
                <a:rPr lang="en-US" sz="3500">
                  <a:solidFill>
                    <a:srgbClr val="000000"/>
                  </a:solidFill>
                  <a:latin typeface="Tex Gyre Pagella"/>
                  <a:ea typeface="Tex Gyre Pagella"/>
                  <a:cs typeface="Tex Gyre Pagella"/>
                  <a:sym typeface="Tex Gyre Pagella"/>
                </a:rPr>
                <a:t>Nêu cách ngắt nhịp chủ yếu trong toàn bộ bài thơ</a:t>
              </a:r>
            </a:p>
          </p:txBody>
        </p:sp>
      </p:grpSp>
      <p:grpSp>
        <p:nvGrpSpPr>
          <p:cNvPr id="17" name="Group 17"/>
          <p:cNvGrpSpPr/>
          <p:nvPr/>
        </p:nvGrpSpPr>
        <p:grpSpPr>
          <a:xfrm>
            <a:off x="8938233" y="7090202"/>
            <a:ext cx="8321067" cy="2849221"/>
            <a:chOff x="0" y="0"/>
            <a:chExt cx="1658180" cy="567778"/>
          </a:xfrm>
        </p:grpSpPr>
        <p:sp>
          <p:nvSpPr>
            <p:cNvPr id="18" name="Freeform 18"/>
            <p:cNvSpPr/>
            <p:nvPr/>
          </p:nvSpPr>
          <p:spPr>
            <a:xfrm>
              <a:off x="0" y="0"/>
              <a:ext cx="1658180" cy="567778"/>
            </a:xfrm>
            <a:custGeom>
              <a:avLst/>
              <a:gdLst/>
              <a:ahLst/>
              <a:cxnLst/>
              <a:rect l="l" t="t" r="r" b="b"/>
              <a:pathLst>
                <a:path w="1658180" h="567778">
                  <a:moveTo>
                    <a:pt x="0" y="0"/>
                  </a:moveTo>
                  <a:lnTo>
                    <a:pt x="1658180" y="0"/>
                  </a:lnTo>
                  <a:lnTo>
                    <a:pt x="1658180" y="567778"/>
                  </a:lnTo>
                  <a:lnTo>
                    <a:pt x="0" y="567778"/>
                  </a:lnTo>
                  <a:close/>
                </a:path>
              </a:pathLst>
            </a:custGeom>
            <a:solidFill>
              <a:srgbClr val="FEFFFE"/>
            </a:solidFill>
            <a:ln w="38100" cap="sq">
              <a:solidFill>
                <a:srgbClr val="0A4400"/>
              </a:solidFill>
              <a:prstDash val="solid"/>
              <a:miter/>
            </a:ln>
          </p:spPr>
          <p:txBody>
            <a:bodyPr/>
            <a:lstStyle/>
            <a:p>
              <a:endParaRPr lang="vi-VN"/>
            </a:p>
          </p:txBody>
        </p:sp>
        <p:sp>
          <p:nvSpPr>
            <p:cNvPr id="19" name="TextBox 19"/>
            <p:cNvSpPr txBox="1"/>
            <p:nvPr/>
          </p:nvSpPr>
          <p:spPr>
            <a:xfrm>
              <a:off x="0" y="-66675"/>
              <a:ext cx="1658180" cy="634453"/>
            </a:xfrm>
            <a:prstGeom prst="rect">
              <a:avLst/>
            </a:prstGeom>
          </p:spPr>
          <p:txBody>
            <a:bodyPr lIns="50800" tIns="50800" rIns="50800" bIns="50800" rtlCol="0" anchor="ctr"/>
            <a:lstStyle/>
            <a:p>
              <a:pPr algn="ctr">
                <a:lnSpc>
                  <a:spcPts val="4900"/>
                </a:lnSpc>
              </a:pPr>
              <a:endParaRPr/>
            </a:p>
          </p:txBody>
        </p:sp>
      </p:grpSp>
      <p:sp>
        <p:nvSpPr>
          <p:cNvPr id="20" name="TextBox 20"/>
          <p:cNvSpPr txBox="1"/>
          <p:nvPr/>
        </p:nvSpPr>
        <p:spPr>
          <a:xfrm>
            <a:off x="1028700" y="298474"/>
            <a:ext cx="16230600" cy="1542267"/>
          </a:xfrm>
          <a:prstGeom prst="rect">
            <a:avLst/>
          </a:prstGeom>
        </p:spPr>
        <p:txBody>
          <a:bodyPr lIns="0" tIns="0" rIns="0" bIns="0" rtlCol="0" anchor="t">
            <a:spAutoFit/>
          </a:bodyPr>
          <a:lstStyle/>
          <a:p>
            <a:pPr algn="ctr">
              <a:lnSpc>
                <a:spcPts val="6159"/>
              </a:lnSpc>
            </a:pPr>
            <a:r>
              <a:rPr lang="en-US" sz="4399">
                <a:solidFill>
                  <a:srgbClr val="BF0202"/>
                </a:solidFill>
                <a:latin typeface="Tex Gyre Pagella Bold"/>
                <a:ea typeface="Tex Gyre Pagella Bold"/>
                <a:cs typeface="Tex Gyre Pagella Bold"/>
                <a:sym typeface="Tex Gyre Pagella Bold"/>
              </a:rPr>
              <a:t>Điền vào bảng sau để làm rõ vai trò của vần và nhịp thơ trong việc thể hiện tâm trạng, cảm xúc của chủ thể trữ tình: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7"/>
        <p:cNvGrpSpPr/>
        <p:nvPr/>
      </p:nvGrpSpPr>
      <p:grpSpPr>
        <a:xfrm>
          <a:off x="0" y="0"/>
          <a:ext cx="0" cy="0"/>
          <a:chOff x="0" y="0"/>
          <a:chExt cx="0" cy="0"/>
        </a:xfrm>
      </p:grpSpPr>
      <p:sp>
        <p:nvSpPr>
          <p:cNvPr id="2457" name="Google Shape;2457;p51"/>
          <p:cNvSpPr/>
          <p:nvPr/>
        </p:nvSpPr>
        <p:spPr>
          <a:xfrm>
            <a:off x="13667197" y="8032162"/>
            <a:ext cx="5198150" cy="3024200"/>
          </a:xfrm>
          <a:custGeom>
            <a:avLst/>
            <a:gdLst/>
            <a:ahLst/>
            <a:cxnLst/>
            <a:rect l="l" t="t" r="r" b="b"/>
            <a:pathLst>
              <a:path w="103963" h="60484" extrusionOk="0">
                <a:moveTo>
                  <a:pt x="0" y="60484"/>
                </a:moveTo>
                <a:cubicBezTo>
                  <a:pt x="10808" y="58321"/>
                  <a:pt x="22750" y="56057"/>
                  <a:pt x="30849" y="48581"/>
                </a:cubicBezTo>
                <a:cubicBezTo>
                  <a:pt x="38144" y="41848"/>
                  <a:pt x="40272" y="29626"/>
                  <a:pt x="49066" y="25020"/>
                </a:cubicBezTo>
                <a:cubicBezTo>
                  <a:pt x="60115" y="19232"/>
                  <a:pt x="74103" y="22730"/>
                  <a:pt x="85988" y="18947"/>
                </a:cubicBezTo>
                <a:cubicBezTo>
                  <a:pt x="94284" y="16307"/>
                  <a:pt x="100070" y="7787"/>
                  <a:pt x="103963" y="0"/>
                </a:cubicBezTo>
              </a:path>
            </a:pathLst>
          </a:custGeom>
          <a:noFill/>
          <a:ln w="19050" cap="flat" cmpd="sng">
            <a:solidFill>
              <a:schemeClr val="dk2"/>
            </a:solidFill>
            <a:prstDash val="dash"/>
            <a:round/>
            <a:headEnd type="none" w="med" len="med"/>
            <a:tailEnd type="none" w="med" len="med"/>
          </a:ln>
        </p:spPr>
      </p:sp>
      <p:grpSp>
        <p:nvGrpSpPr>
          <p:cNvPr id="44" name="Google Shape;1872;p46">
            <a:extLst>
              <a:ext uri="{FF2B5EF4-FFF2-40B4-BE49-F238E27FC236}">
                <a16:creationId xmlns:a16="http://schemas.microsoft.com/office/drawing/2014/main" id="{963BDB36-3415-5E9F-CB07-3B5891E828CA}"/>
              </a:ext>
            </a:extLst>
          </p:cNvPr>
          <p:cNvGrpSpPr/>
          <p:nvPr/>
        </p:nvGrpSpPr>
        <p:grpSpPr>
          <a:xfrm>
            <a:off x="33295" y="4294322"/>
            <a:ext cx="675236" cy="1441175"/>
            <a:chOff x="7797029" y="2174230"/>
            <a:chExt cx="1161931" cy="2151032"/>
          </a:xfrm>
        </p:grpSpPr>
        <p:sp>
          <p:nvSpPr>
            <p:cNvPr id="45" name="Google Shape;1873;p46">
              <a:extLst>
                <a:ext uri="{FF2B5EF4-FFF2-40B4-BE49-F238E27FC236}">
                  <a16:creationId xmlns:a16="http://schemas.microsoft.com/office/drawing/2014/main" id="{75626D2C-55C9-C16C-587C-3DD11383BC72}"/>
                </a:ext>
              </a:extLst>
            </p:cNvPr>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nvGrpSpPr>
            <p:cNvPr id="46" name="Google Shape;1874;p46">
              <a:extLst>
                <a:ext uri="{FF2B5EF4-FFF2-40B4-BE49-F238E27FC236}">
                  <a16:creationId xmlns:a16="http://schemas.microsoft.com/office/drawing/2014/main" id="{F6A76A13-1C8E-7AC3-701B-0F566D493F26}"/>
                </a:ext>
              </a:extLst>
            </p:cNvPr>
            <p:cNvGrpSpPr/>
            <p:nvPr/>
          </p:nvGrpSpPr>
          <p:grpSpPr>
            <a:xfrm>
              <a:off x="8149431" y="2521491"/>
              <a:ext cx="429313" cy="1803771"/>
              <a:chOff x="6097050" y="1346450"/>
              <a:chExt cx="196500" cy="825600"/>
            </a:xfrm>
          </p:grpSpPr>
          <p:sp>
            <p:nvSpPr>
              <p:cNvPr id="47" name="Google Shape;1875;p46">
                <a:extLst>
                  <a:ext uri="{FF2B5EF4-FFF2-40B4-BE49-F238E27FC236}">
                    <a16:creationId xmlns:a16="http://schemas.microsoft.com/office/drawing/2014/main" id="{6545461B-5386-3F3F-4683-E459DEE4A1EB}"/>
                  </a:ext>
                </a:extLst>
              </p:cNvPr>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8" name="Google Shape;1876;p46">
                <a:extLst>
                  <a:ext uri="{FF2B5EF4-FFF2-40B4-BE49-F238E27FC236}">
                    <a16:creationId xmlns:a16="http://schemas.microsoft.com/office/drawing/2014/main" id="{CD573F5A-00CC-2D39-3375-33DE3833DF59}"/>
                  </a:ext>
                </a:extLst>
              </p:cNvPr>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9" name="Google Shape;1877;p46">
                <a:extLst>
                  <a:ext uri="{FF2B5EF4-FFF2-40B4-BE49-F238E27FC236}">
                    <a16:creationId xmlns:a16="http://schemas.microsoft.com/office/drawing/2014/main" id="{78B91339-C595-E580-429C-AB89B0DD6918}"/>
                  </a:ext>
                </a:extLst>
              </p:cNvPr>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grpSp>
        <p:nvGrpSpPr>
          <p:cNvPr id="50" name="Google Shape;286;p13">
            <a:extLst>
              <a:ext uri="{FF2B5EF4-FFF2-40B4-BE49-F238E27FC236}">
                <a16:creationId xmlns:a16="http://schemas.microsoft.com/office/drawing/2014/main" id="{FECB8EF4-A1EE-8423-2222-D5D44B2AD53D}"/>
              </a:ext>
            </a:extLst>
          </p:cNvPr>
          <p:cNvGrpSpPr/>
          <p:nvPr/>
        </p:nvGrpSpPr>
        <p:grpSpPr>
          <a:xfrm>
            <a:off x="-221" y="9288628"/>
            <a:ext cx="18288222" cy="1780550"/>
            <a:chOff x="-75" y="3714050"/>
            <a:chExt cx="9144111" cy="890275"/>
          </a:xfrm>
        </p:grpSpPr>
        <p:sp>
          <p:nvSpPr>
            <p:cNvPr id="51" name="Google Shape;287;p13">
              <a:extLst>
                <a:ext uri="{FF2B5EF4-FFF2-40B4-BE49-F238E27FC236}">
                  <a16:creationId xmlns:a16="http://schemas.microsoft.com/office/drawing/2014/main" id="{049C60DB-7D92-B4B8-C598-A0A3BFA68875}"/>
                </a:ext>
              </a:extLst>
            </p:cNvPr>
            <p:cNvSpPr/>
            <p:nvPr/>
          </p:nvSpPr>
          <p:spPr>
            <a:xfrm>
              <a:off x="-75" y="4250925"/>
              <a:ext cx="9144000" cy="353400"/>
            </a:xfrm>
            <a:prstGeom prst="rect">
              <a:avLst/>
            </a:pr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2" name="Google Shape;288;p13">
              <a:extLst>
                <a:ext uri="{FF2B5EF4-FFF2-40B4-BE49-F238E27FC236}">
                  <a16:creationId xmlns:a16="http://schemas.microsoft.com/office/drawing/2014/main" id="{D9BB2EBA-FB10-4635-45A0-642CDC07096F}"/>
                </a:ext>
              </a:extLst>
            </p:cNvPr>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53" name="Google Shape;1546;p42">
            <a:extLst>
              <a:ext uri="{FF2B5EF4-FFF2-40B4-BE49-F238E27FC236}">
                <a16:creationId xmlns:a16="http://schemas.microsoft.com/office/drawing/2014/main" id="{8A96988E-3CE9-91B8-67E9-2FD17642AB6D}"/>
              </a:ext>
            </a:extLst>
          </p:cNvPr>
          <p:cNvGrpSpPr/>
          <p:nvPr/>
        </p:nvGrpSpPr>
        <p:grpSpPr>
          <a:xfrm>
            <a:off x="1838879" y="9943907"/>
            <a:ext cx="15884360" cy="1041822"/>
            <a:chOff x="895237" y="4083657"/>
            <a:chExt cx="7942180" cy="520911"/>
          </a:xfrm>
        </p:grpSpPr>
        <p:grpSp>
          <p:nvGrpSpPr>
            <p:cNvPr id="54" name="Google Shape;1547;p42">
              <a:extLst>
                <a:ext uri="{FF2B5EF4-FFF2-40B4-BE49-F238E27FC236}">
                  <a16:creationId xmlns:a16="http://schemas.microsoft.com/office/drawing/2014/main" id="{3C4386A5-18B7-34B0-D69F-CF3779DA8959}"/>
                </a:ext>
              </a:extLst>
            </p:cNvPr>
            <p:cNvGrpSpPr/>
            <p:nvPr/>
          </p:nvGrpSpPr>
          <p:grpSpPr>
            <a:xfrm>
              <a:off x="895237" y="4249037"/>
              <a:ext cx="655814" cy="355354"/>
              <a:chOff x="2301112" y="2967762"/>
              <a:chExt cx="655814" cy="355354"/>
            </a:xfrm>
          </p:grpSpPr>
          <p:sp>
            <p:nvSpPr>
              <p:cNvPr id="61" name="Google Shape;1548;p42">
                <a:extLst>
                  <a:ext uri="{FF2B5EF4-FFF2-40B4-BE49-F238E27FC236}">
                    <a16:creationId xmlns:a16="http://schemas.microsoft.com/office/drawing/2014/main" id="{654D45D2-E8F4-B910-4CA4-D4CC777859EC}"/>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62" name="Google Shape;1549;p42">
                <a:extLst>
                  <a:ext uri="{FF2B5EF4-FFF2-40B4-BE49-F238E27FC236}">
                    <a16:creationId xmlns:a16="http://schemas.microsoft.com/office/drawing/2014/main" id="{1531B7E1-FBBB-CBE6-3593-1D3F4ED21974}"/>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55" name="Google Shape;1550;p42">
              <a:extLst>
                <a:ext uri="{FF2B5EF4-FFF2-40B4-BE49-F238E27FC236}">
                  <a16:creationId xmlns:a16="http://schemas.microsoft.com/office/drawing/2014/main" id="{5F89FE3D-7B58-27E4-687A-DA6A3ED4F2AA}"/>
                </a:ext>
              </a:extLst>
            </p:cNvPr>
            <p:cNvGrpSpPr/>
            <p:nvPr/>
          </p:nvGrpSpPr>
          <p:grpSpPr>
            <a:xfrm>
              <a:off x="4521724" y="4083657"/>
              <a:ext cx="961030" cy="520771"/>
              <a:chOff x="2301112" y="2967762"/>
              <a:chExt cx="655814" cy="355354"/>
            </a:xfrm>
          </p:grpSpPr>
          <p:sp>
            <p:nvSpPr>
              <p:cNvPr id="59" name="Google Shape;1551;p42">
                <a:extLst>
                  <a:ext uri="{FF2B5EF4-FFF2-40B4-BE49-F238E27FC236}">
                    <a16:creationId xmlns:a16="http://schemas.microsoft.com/office/drawing/2014/main" id="{F0F670E8-60A3-CC26-D822-1662B772B2BF}"/>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60" name="Google Shape;1552;p42">
                <a:extLst>
                  <a:ext uri="{FF2B5EF4-FFF2-40B4-BE49-F238E27FC236}">
                    <a16:creationId xmlns:a16="http://schemas.microsoft.com/office/drawing/2014/main" id="{3124EBE1-BCC4-AD23-142B-FBFD6236E350}"/>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56" name="Google Shape;1553;p42">
              <a:extLst>
                <a:ext uri="{FF2B5EF4-FFF2-40B4-BE49-F238E27FC236}">
                  <a16:creationId xmlns:a16="http://schemas.microsoft.com/office/drawing/2014/main" id="{AA36DD65-252A-FA92-DD2F-259A60C25C1D}"/>
                </a:ext>
              </a:extLst>
            </p:cNvPr>
            <p:cNvGrpSpPr/>
            <p:nvPr/>
          </p:nvGrpSpPr>
          <p:grpSpPr>
            <a:xfrm>
              <a:off x="8011288" y="4156893"/>
              <a:ext cx="826129" cy="447675"/>
              <a:chOff x="2301112" y="2967762"/>
              <a:chExt cx="655814" cy="355354"/>
            </a:xfrm>
          </p:grpSpPr>
          <p:sp>
            <p:nvSpPr>
              <p:cNvPr id="57" name="Google Shape;1554;p42">
                <a:extLst>
                  <a:ext uri="{FF2B5EF4-FFF2-40B4-BE49-F238E27FC236}">
                    <a16:creationId xmlns:a16="http://schemas.microsoft.com/office/drawing/2014/main" id="{42BC5A26-FAA4-4933-853D-F11E84FB59F6}"/>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8" name="Google Shape;1555;p42">
                <a:extLst>
                  <a:ext uri="{FF2B5EF4-FFF2-40B4-BE49-F238E27FC236}">
                    <a16:creationId xmlns:a16="http://schemas.microsoft.com/office/drawing/2014/main" id="{023C938A-25F0-40DE-2257-BA4EE9EBBF6D}"/>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sp>
        <p:nvSpPr>
          <p:cNvPr id="63" name="Google Shape;2108;p51">
            <a:extLst>
              <a:ext uri="{FF2B5EF4-FFF2-40B4-BE49-F238E27FC236}">
                <a16:creationId xmlns:a16="http://schemas.microsoft.com/office/drawing/2014/main" id="{42A674BE-1650-4E26-8BC1-15F73F9ABD4E}"/>
              </a:ext>
            </a:extLst>
          </p:cNvPr>
          <p:cNvSpPr/>
          <p:nvPr/>
        </p:nvSpPr>
        <p:spPr>
          <a:xfrm flipH="1">
            <a:off x="-1283196" y="738119"/>
            <a:ext cx="3938261" cy="1200462"/>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pic>
        <p:nvPicPr>
          <p:cNvPr id="2369" name="Picture 2368">
            <a:extLst>
              <a:ext uri="{FF2B5EF4-FFF2-40B4-BE49-F238E27FC236}">
                <a16:creationId xmlns:a16="http://schemas.microsoft.com/office/drawing/2014/main" id="{78DC1633-6FC9-663B-E192-E38EAD5917F5}"/>
              </a:ext>
            </a:extLst>
          </p:cNvPr>
          <p:cNvPicPr>
            <a:picLocks noChangeAspect="1"/>
          </p:cNvPicPr>
          <p:nvPr/>
        </p:nvPicPr>
        <p:blipFill>
          <a:blip r:embed="rId3"/>
          <a:stretch>
            <a:fillRect/>
          </a:stretch>
        </p:blipFill>
        <p:spPr>
          <a:xfrm>
            <a:off x="464681" y="-96870"/>
            <a:ext cx="2035451" cy="2035451"/>
          </a:xfrm>
          <a:prstGeom prst="rect">
            <a:avLst/>
          </a:prstGeom>
        </p:spPr>
      </p:pic>
      <p:graphicFrame>
        <p:nvGraphicFramePr>
          <p:cNvPr id="2" name="Table 1">
            <a:extLst>
              <a:ext uri="{FF2B5EF4-FFF2-40B4-BE49-F238E27FC236}">
                <a16:creationId xmlns:a16="http://schemas.microsoft.com/office/drawing/2014/main" id="{7C2D6B59-8EAA-47B4-BC21-A98B0DB1DABF}"/>
              </a:ext>
            </a:extLst>
          </p:cNvPr>
          <p:cNvGraphicFramePr>
            <a:graphicFrameLocks noGrp="1"/>
          </p:cNvGraphicFramePr>
          <p:nvPr>
            <p:extLst>
              <p:ext uri="{D42A27DB-BD31-4B8C-83A1-F6EECF244321}">
                <p14:modId xmlns:p14="http://schemas.microsoft.com/office/powerpoint/2010/main" val="2264214764"/>
              </p:ext>
            </p:extLst>
          </p:nvPr>
        </p:nvGraphicFramePr>
        <p:xfrm>
          <a:off x="744201" y="409946"/>
          <a:ext cx="17092985" cy="9680433"/>
        </p:xfrm>
        <a:graphic>
          <a:graphicData uri="http://schemas.openxmlformats.org/drawingml/2006/table">
            <a:tbl>
              <a:tblPr firstRow="1" firstCol="1" bandRow="1"/>
              <a:tblGrid>
                <a:gridCol w="10462439">
                  <a:extLst>
                    <a:ext uri="{9D8B030D-6E8A-4147-A177-3AD203B41FA5}">
                      <a16:colId xmlns:a16="http://schemas.microsoft.com/office/drawing/2014/main" val="505954950"/>
                    </a:ext>
                  </a:extLst>
                </a:gridCol>
                <a:gridCol w="6630546">
                  <a:extLst>
                    <a:ext uri="{9D8B030D-6E8A-4147-A177-3AD203B41FA5}">
                      <a16:colId xmlns:a16="http://schemas.microsoft.com/office/drawing/2014/main" val="2713470093"/>
                    </a:ext>
                  </a:extLst>
                </a:gridCol>
              </a:tblGrid>
              <a:tr h="1862292">
                <a:tc>
                  <a:txBody>
                    <a:bodyPr/>
                    <a:lstStyle/>
                    <a:p>
                      <a:pPr algn="ctr"/>
                      <a:r>
                        <a:rPr lang="vi-VN" sz="4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Cách gieo vần, ngắt nhịp</a:t>
                      </a:r>
                      <a:endParaRPr lang="en-US" sz="4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pPr>
                      <a:r>
                        <a:rPr lang="en-US" sz="4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endParaRPr lang="en-US" sz="4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7510902"/>
                  </a:ext>
                </a:extLst>
              </a:tr>
              <a:tr h="3977661">
                <a:tc>
                  <a:txBody>
                    <a:bodyPr/>
                    <a:lstStyle/>
                    <a:p>
                      <a:pPr algn="just"/>
                      <a:endParaRPr lang="en-US" sz="4200" dirty="0">
                        <a:solidFill>
                          <a:srgbClr val="0000FF"/>
                        </a:solidFill>
                        <a:effectLst/>
                        <a:latin typeface="+mj-lt"/>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4200" dirty="0">
                        <a:solidFill>
                          <a:schemeClr val="accent1"/>
                        </a:solidFill>
                        <a:effectLst/>
                        <a:latin typeface="+mj-lt"/>
                        <a:ea typeface="Times New Roman" panose="02020603050405020304" pitchFamily="18" charset="0"/>
                        <a:cs typeface="Times New Roman" panose="02020603050405020304" pitchFamily="18" charset="0"/>
                      </a:endParaRPr>
                    </a:p>
                  </a:txBody>
                  <a:tcPr marL="137160" marR="137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3203292336"/>
                  </a:ext>
                </a:extLst>
              </a:tr>
              <a:tr h="384048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4200" b="0" i="0" u="none" strike="noStrike" cap="none" dirty="0">
                          <a:solidFill>
                            <a:schemeClr val="accent4"/>
                          </a:solidFill>
                          <a:effectLst/>
                          <a:latin typeface="+mj-lt"/>
                          <a:ea typeface="+mn-ea"/>
                          <a:cs typeface="+mn-cs"/>
                          <a:sym typeface="Arial"/>
                        </a:rPr>
                        <a:t>. </a:t>
                      </a:r>
                      <a:endParaRPr lang="en-US" sz="4200" b="0" i="0" u="none" strike="noStrike" cap="none" dirty="0">
                        <a:solidFill>
                          <a:schemeClr val="accent4"/>
                        </a:solidFill>
                        <a:effectLst/>
                        <a:latin typeface="+mj-lt"/>
                        <a:ea typeface="+mn-ea"/>
                        <a:cs typeface="+mn-cs"/>
                        <a:sym typeface="Arial"/>
                      </a:endParaRPr>
                    </a:p>
                    <a:p>
                      <a:pPr algn="just"/>
                      <a:r>
                        <a:rPr lang="vi-VN" sz="4200" b="0" i="0" u="none" strike="noStrike" cap="none" dirty="0">
                          <a:solidFill>
                            <a:schemeClr val="accent4"/>
                          </a:solidFill>
                          <a:effectLst/>
                          <a:latin typeface="+mj-lt"/>
                          <a:ea typeface="+mn-ea"/>
                          <a:cs typeface="+mn-cs"/>
                          <a:sym typeface="Arial"/>
                        </a:rPr>
                        <a:t> </a:t>
                      </a:r>
                      <a:endParaRPr lang="en-US" sz="4200" dirty="0">
                        <a:solidFill>
                          <a:srgbClr val="0000FF"/>
                        </a:solidFill>
                        <a:effectLst/>
                        <a:latin typeface="+mj-lt"/>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nSpc>
                          <a:spcPct val="100000"/>
                        </a:lnSpc>
                      </a:pPr>
                      <a:endParaRPr lang="en-US" sz="4200" dirty="0">
                        <a:solidFill>
                          <a:schemeClr val="accent1"/>
                        </a:solidFill>
                        <a:effectLst/>
                        <a:latin typeface="+mj-lt"/>
                        <a:ea typeface="Times New Roman" panose="02020603050405020304" pitchFamily="18" charset="0"/>
                        <a:cs typeface="Times New Roman" panose="02020603050405020304" pitchFamily="18" charset="0"/>
                      </a:endParaRPr>
                    </a:p>
                  </a:txBody>
                  <a:tcPr marL="137160" marR="137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585703851"/>
                  </a:ext>
                </a:extLst>
              </a:tr>
            </a:tbl>
          </a:graphicData>
        </a:graphic>
      </p:graphicFrame>
      <p:sp>
        <p:nvSpPr>
          <p:cNvPr id="5" name="TextBox 4">
            <a:extLst>
              <a:ext uri="{FF2B5EF4-FFF2-40B4-BE49-F238E27FC236}">
                <a16:creationId xmlns:a16="http://schemas.microsoft.com/office/drawing/2014/main" id="{9E954570-1625-38D1-5A5D-01A68F72F808}"/>
              </a:ext>
            </a:extLst>
          </p:cNvPr>
          <p:cNvSpPr txBox="1"/>
          <p:nvPr/>
        </p:nvSpPr>
        <p:spPr>
          <a:xfrm>
            <a:off x="1140740" y="2776757"/>
            <a:ext cx="9543671" cy="2554545"/>
          </a:xfrm>
          <a:prstGeom prst="rect">
            <a:avLst/>
          </a:prstGeom>
          <a:noFill/>
        </p:spPr>
        <p:txBody>
          <a:bodyPr wrap="square" rtlCol="0">
            <a:spAutoFit/>
          </a:bodyPr>
          <a:lstStyle/>
          <a:p>
            <a:pPr algn="just"/>
            <a:r>
              <a:rPr lang="vi-VN" sz="4000" dirty="0">
                <a:solidFill>
                  <a:schemeClr val="tx1">
                    <a:lumMod val="10000"/>
                  </a:schemeClr>
                </a:solidFill>
                <a:latin typeface="+mj-lt"/>
                <a:sym typeface="Arial"/>
              </a:rPr>
              <a:t>Tác giả sử dụng những vần có độ vang như “ong”, “ang” trong khổ 1, “ang” trong khổ 3, “a” trong khổ 4</a:t>
            </a:r>
            <a:endParaRPr lang="en-US" sz="4000" dirty="0">
              <a:solidFill>
                <a:schemeClr val="tx1">
                  <a:lumMod val="10000"/>
                </a:schemeClr>
              </a:solidFill>
              <a:latin typeface="+mj-lt"/>
              <a:ea typeface="Times New Roman" panose="02020603050405020304" pitchFamily="18" charset="0"/>
              <a:cs typeface="Times New Roman" panose="02020603050405020304" pitchFamily="18" charset="0"/>
            </a:endParaRPr>
          </a:p>
          <a:p>
            <a:pPr algn="just"/>
            <a:endParaRPr lang="en-US" sz="4000" dirty="0">
              <a:solidFill>
                <a:schemeClr val="tx1">
                  <a:lumMod val="10000"/>
                </a:schemeClr>
              </a:solidFill>
            </a:endParaRPr>
          </a:p>
        </p:txBody>
      </p:sp>
      <p:sp>
        <p:nvSpPr>
          <p:cNvPr id="6" name="TextBox 5">
            <a:extLst>
              <a:ext uri="{FF2B5EF4-FFF2-40B4-BE49-F238E27FC236}">
                <a16:creationId xmlns:a16="http://schemas.microsoft.com/office/drawing/2014/main" id="{D7911546-67E0-442E-5796-7C689ACA8FFB}"/>
              </a:ext>
            </a:extLst>
          </p:cNvPr>
          <p:cNvSpPr txBox="1"/>
          <p:nvPr/>
        </p:nvSpPr>
        <p:spPr>
          <a:xfrm>
            <a:off x="11428833" y="2941838"/>
            <a:ext cx="6294406" cy="2554545"/>
          </a:xfrm>
          <a:prstGeom prst="rect">
            <a:avLst/>
          </a:prstGeom>
          <a:noFill/>
        </p:spPr>
        <p:txBody>
          <a:bodyPr wrap="square" rtlCol="0">
            <a:spAutoFit/>
          </a:bodyPr>
          <a:lstStyle/>
          <a:p>
            <a:pPr algn="just"/>
            <a:r>
              <a:rPr lang="en-US" sz="4000" dirty="0">
                <a:solidFill>
                  <a:schemeClr val="bg2">
                    <a:lumMod val="75000"/>
                  </a:schemeClr>
                </a:solidFill>
                <a:latin typeface="Times New Roman" panose="02020603050405020304" pitchFamily="18" charset="0"/>
                <a:cs typeface="Times New Roman" panose="02020603050405020304" pitchFamily="18" charset="0"/>
                <a:sym typeface="Arial"/>
              </a:rPr>
              <a:t>- G</a:t>
            </a:r>
            <a:r>
              <a:rPr lang="vi-VN" sz="4000" dirty="0">
                <a:solidFill>
                  <a:schemeClr val="bg2">
                    <a:lumMod val="75000"/>
                  </a:schemeClr>
                </a:solidFill>
                <a:latin typeface="+mj-lt"/>
                <a:sym typeface="Arial"/>
              </a:rPr>
              <a:t>óp phần tạo nên âm điệu trầm buồn, mênh mang, sâu lắng cho bài thơ. </a:t>
            </a:r>
            <a:endParaRPr lang="en-US" sz="4000" dirty="0">
              <a:solidFill>
                <a:schemeClr val="bg2">
                  <a:lumMod val="75000"/>
                </a:schemeClr>
              </a:solidFill>
              <a:latin typeface="+mj-lt"/>
              <a:sym typeface="Arial"/>
            </a:endParaRPr>
          </a:p>
          <a:p>
            <a:pPr algn="just"/>
            <a:endParaRPr lang="en-US" sz="4000" dirty="0">
              <a:solidFill>
                <a:schemeClr val="bg2">
                  <a:lumMod val="75000"/>
                </a:schemeClr>
              </a:solidFill>
            </a:endParaRPr>
          </a:p>
        </p:txBody>
      </p:sp>
      <p:sp>
        <p:nvSpPr>
          <p:cNvPr id="7" name="TextBox 6">
            <a:extLst>
              <a:ext uri="{FF2B5EF4-FFF2-40B4-BE49-F238E27FC236}">
                <a16:creationId xmlns:a16="http://schemas.microsoft.com/office/drawing/2014/main" id="{C8E9DD44-3D01-8942-7229-B32061A1D54A}"/>
              </a:ext>
            </a:extLst>
          </p:cNvPr>
          <p:cNvSpPr txBox="1"/>
          <p:nvPr/>
        </p:nvSpPr>
        <p:spPr>
          <a:xfrm>
            <a:off x="921617" y="6304727"/>
            <a:ext cx="10092296" cy="3785652"/>
          </a:xfrm>
          <a:prstGeom prst="rect">
            <a:avLst/>
          </a:prstGeom>
          <a:noFill/>
        </p:spPr>
        <p:txBody>
          <a:bodyPr wrap="square" rtlCol="0">
            <a:spAutoFit/>
          </a:bodyPr>
          <a:lstStyle/>
          <a:p>
            <a:pPr algn="just"/>
            <a:r>
              <a:rPr lang="en-US" sz="4000" dirty="0">
                <a:solidFill>
                  <a:schemeClr val="tx1">
                    <a:lumMod val="10000"/>
                  </a:schemeClr>
                </a:solidFill>
                <a:latin typeface="+mj-lt"/>
                <a:ea typeface="Times New Roman" panose="02020603050405020304" pitchFamily="18" charset="0"/>
                <a:cs typeface="Times New Roman" panose="02020603050405020304" pitchFamily="18" charset="0"/>
              </a:rPr>
              <a:t>- </a:t>
            </a:r>
            <a:r>
              <a:rPr lang="en-US" sz="4000" dirty="0">
                <a:solidFill>
                  <a:schemeClr val="tx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4000" dirty="0">
                <a:solidFill>
                  <a:schemeClr val="tx1">
                    <a:lumMod val="10000"/>
                  </a:schemeClr>
                </a:solidFill>
                <a:latin typeface="+mj-lt"/>
                <a:ea typeface="Times New Roman" panose="02020603050405020304" pitchFamily="18" charset="0"/>
                <a:cs typeface="Times New Roman" panose="02020603050405020304" pitchFamily="18" charset="0"/>
              </a:rPr>
              <a:t>ách ngắt nhịp chủ yếu trong toàn bộ bài thơ</a:t>
            </a:r>
            <a:r>
              <a:rPr lang="en-US" sz="4000" dirty="0">
                <a:solidFill>
                  <a:schemeClr val="tx1">
                    <a:lumMod val="10000"/>
                  </a:schemeClr>
                </a:solidFill>
                <a:latin typeface="+mj-lt"/>
                <a:ea typeface="Times New Roman" panose="02020603050405020304" pitchFamily="18" charset="0"/>
                <a:cs typeface="Times New Roman" panose="02020603050405020304" pitchFamily="18" charset="0"/>
              </a:rPr>
              <a:t>: </a:t>
            </a:r>
            <a:r>
              <a:rPr lang="vi-VN" sz="4000" dirty="0">
                <a:solidFill>
                  <a:schemeClr val="tx1">
                    <a:lumMod val="10000"/>
                  </a:schemeClr>
                </a:solidFill>
                <a:latin typeface="+mj-lt"/>
                <a:sym typeface="Arial"/>
              </a:rPr>
              <a:t>nhịp thơ chủ yếu là 2/2/3, đôi chỗ là 4/3 hoặc 2/5</a:t>
            </a:r>
            <a:r>
              <a:rPr lang="en-US" sz="4000" dirty="0">
                <a:solidFill>
                  <a:schemeClr val="tx1">
                    <a:lumMod val="10000"/>
                  </a:schemeClr>
                </a:solidFill>
                <a:latin typeface="+mj-lt"/>
                <a:sym typeface="Arial"/>
              </a:rPr>
              <a:t>; </a:t>
            </a:r>
          </a:p>
          <a:p>
            <a:pPr algn="just"/>
            <a:r>
              <a:rPr lang="en-US" sz="4000" dirty="0">
                <a:solidFill>
                  <a:schemeClr val="tx1">
                    <a:lumMod val="10000"/>
                  </a:schemeClr>
                </a:solidFill>
                <a:latin typeface="+mj-lt"/>
                <a:sym typeface="Arial"/>
              </a:rPr>
              <a:t>-</a:t>
            </a:r>
            <a:r>
              <a:rPr lang="vi-VN" sz="4000" dirty="0">
                <a:solidFill>
                  <a:schemeClr val="tx1">
                    <a:lumMod val="10000"/>
                  </a:schemeClr>
                </a:solidFill>
                <a:latin typeface="+mj-lt"/>
                <a:sym typeface="Arial"/>
              </a:rPr>
              <a:t> </a:t>
            </a:r>
            <a:r>
              <a:rPr lang="en-US" sz="4000" dirty="0">
                <a:solidFill>
                  <a:schemeClr val="tx1">
                    <a:lumMod val="10000"/>
                  </a:schemeClr>
                </a:solidFill>
                <a:latin typeface="Times New Roman" panose="02020603050405020304" pitchFamily="18" charset="0"/>
                <a:cs typeface="Times New Roman" panose="02020603050405020304" pitchFamily="18" charset="0"/>
                <a:sym typeface="Arial"/>
              </a:rPr>
              <a:t>B</a:t>
            </a:r>
            <a:r>
              <a:rPr lang="vi-VN" sz="4000" dirty="0">
                <a:solidFill>
                  <a:schemeClr val="tx1">
                    <a:lumMod val="10000"/>
                  </a:schemeClr>
                </a:solidFill>
                <a:latin typeface="+mj-lt"/>
                <a:sym typeface="Arial"/>
              </a:rPr>
              <a:t>ài thơ cũng có sự cách tân trong nhịp thơ để tăng chất nhạc như: </a:t>
            </a:r>
            <a:r>
              <a:rPr lang="vi-VN" sz="4000" i="1" dirty="0">
                <a:solidFill>
                  <a:schemeClr val="tx1">
                    <a:lumMod val="10000"/>
                  </a:schemeClr>
                </a:solidFill>
                <a:latin typeface="+mj-lt"/>
                <a:sym typeface="Arial"/>
              </a:rPr>
              <a:t>Mênh mông/ không một chuyến đò ngang</a:t>
            </a:r>
            <a:r>
              <a:rPr lang="vi-VN" sz="4000" dirty="0">
                <a:solidFill>
                  <a:schemeClr val="tx1">
                    <a:lumMod val="10000"/>
                  </a:schemeClr>
                </a:solidFill>
                <a:latin typeface="+mj-lt"/>
                <a:sym typeface="Arial"/>
              </a:rPr>
              <a:t> trong khổ 3</a:t>
            </a:r>
            <a:endParaRPr lang="en-US" sz="4000" dirty="0">
              <a:solidFill>
                <a:schemeClr val="tx1">
                  <a:lumMod val="10000"/>
                </a:schemeClr>
              </a:solidFill>
            </a:endParaRPr>
          </a:p>
        </p:txBody>
      </p:sp>
      <p:sp>
        <p:nvSpPr>
          <p:cNvPr id="3" name="TextBox 2">
            <a:extLst>
              <a:ext uri="{FF2B5EF4-FFF2-40B4-BE49-F238E27FC236}">
                <a16:creationId xmlns:a16="http://schemas.microsoft.com/office/drawing/2014/main" id="{B0D09858-C883-1133-7A35-AE48DB433EF5}"/>
              </a:ext>
            </a:extLst>
          </p:cNvPr>
          <p:cNvSpPr txBox="1"/>
          <p:nvPr/>
        </p:nvSpPr>
        <p:spPr>
          <a:xfrm>
            <a:off x="11359415" y="6720428"/>
            <a:ext cx="6184384" cy="2554545"/>
          </a:xfrm>
          <a:prstGeom prst="rect">
            <a:avLst/>
          </a:prstGeom>
          <a:noFill/>
        </p:spPr>
        <p:txBody>
          <a:bodyPr wrap="square" rtlCol="0">
            <a:spAutoFit/>
          </a:bodyPr>
          <a:lstStyle/>
          <a:p>
            <a:pPr algn="just"/>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Giúp</a:t>
            </a:r>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cho</a:t>
            </a:r>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chủ</a:t>
            </a:r>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thể</a:t>
            </a:r>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trữ</a:t>
            </a:r>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tình</a:t>
            </a:r>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dễ</a:t>
            </a:r>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dàng</a:t>
            </a:r>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bộc</a:t>
            </a:r>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lộ</a:t>
            </a:r>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cảm</a:t>
            </a:r>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xúc</a:t>
            </a:r>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của</a:t>
            </a:r>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mình</a:t>
            </a:r>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trước</a:t>
            </a:r>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cảnh</a:t>
            </a:r>
            <a:r>
              <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4000"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vật</a:t>
            </a:r>
            <a:endParaRPr lang="en-US" sz="40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4000" dirty="0"/>
          </a:p>
        </p:txBody>
      </p:sp>
    </p:spTree>
    <p:extLst>
      <p:ext uri="{BB962C8B-B14F-4D97-AF65-F5344CB8AC3E}">
        <p14:creationId xmlns:p14="http://schemas.microsoft.com/office/powerpoint/2010/main" val="1035508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10515472" y="1028700"/>
            <a:ext cx="6743828" cy="3978707"/>
            <a:chOff x="0" y="0"/>
            <a:chExt cx="8991770" cy="5304943"/>
          </a:xfrm>
        </p:grpSpPr>
        <p:pic>
          <p:nvPicPr>
            <p:cNvPr id="3" name="Picture 3"/>
            <p:cNvPicPr>
              <a:picLocks noChangeAspect="1"/>
            </p:cNvPicPr>
            <p:nvPr/>
          </p:nvPicPr>
          <p:blipFill>
            <a:blip r:embed="rId2"/>
            <a:srcRect l="33152" r="11686" b="53756"/>
            <a:stretch>
              <a:fillRect/>
            </a:stretch>
          </p:blipFill>
          <p:spPr>
            <a:xfrm>
              <a:off x="0" y="0"/>
              <a:ext cx="8991770" cy="5304943"/>
            </a:xfrm>
            <a:prstGeom prst="rect">
              <a:avLst/>
            </a:prstGeom>
          </p:spPr>
        </p:pic>
      </p:grpSp>
      <p:grpSp>
        <p:nvGrpSpPr>
          <p:cNvPr id="4" name="Group 4"/>
          <p:cNvGrpSpPr/>
          <p:nvPr/>
        </p:nvGrpSpPr>
        <p:grpSpPr>
          <a:xfrm>
            <a:off x="12283089" y="6583911"/>
            <a:ext cx="5287193" cy="3007283"/>
            <a:chOff x="0" y="0"/>
            <a:chExt cx="1231665" cy="700554"/>
          </a:xfrm>
        </p:grpSpPr>
        <p:sp>
          <p:nvSpPr>
            <p:cNvPr id="5" name="Freeform 5"/>
            <p:cNvSpPr/>
            <p:nvPr/>
          </p:nvSpPr>
          <p:spPr>
            <a:xfrm>
              <a:off x="0" y="0"/>
              <a:ext cx="1231665" cy="700554"/>
            </a:xfrm>
            <a:custGeom>
              <a:avLst/>
              <a:gdLst/>
              <a:ahLst/>
              <a:cxnLst/>
              <a:rect l="l" t="t" r="r" b="b"/>
              <a:pathLst>
                <a:path w="1231665" h="700554">
                  <a:moveTo>
                    <a:pt x="0" y="0"/>
                  </a:moveTo>
                  <a:lnTo>
                    <a:pt x="1231665" y="0"/>
                  </a:lnTo>
                  <a:lnTo>
                    <a:pt x="1231665" y="700554"/>
                  </a:lnTo>
                  <a:lnTo>
                    <a:pt x="0" y="700554"/>
                  </a:lnTo>
                  <a:close/>
                </a:path>
              </a:pathLst>
            </a:custGeom>
            <a:solidFill>
              <a:srgbClr val="000000">
                <a:alpha val="0"/>
              </a:srgbClr>
            </a:solidFill>
            <a:ln w="38100" cap="sq">
              <a:solidFill>
                <a:srgbClr val="0A4400"/>
              </a:solidFill>
              <a:prstDash val="solid"/>
              <a:miter/>
            </a:ln>
          </p:spPr>
          <p:txBody>
            <a:bodyPr/>
            <a:lstStyle/>
            <a:p>
              <a:endParaRPr lang="vi-VN"/>
            </a:p>
          </p:txBody>
        </p:sp>
        <p:sp>
          <p:nvSpPr>
            <p:cNvPr id="6" name="TextBox 6"/>
            <p:cNvSpPr txBox="1"/>
            <p:nvPr/>
          </p:nvSpPr>
          <p:spPr>
            <a:xfrm>
              <a:off x="0" y="-38100"/>
              <a:ext cx="1231665" cy="738654"/>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515472" y="5279593"/>
            <a:ext cx="6743828" cy="3978707"/>
            <a:chOff x="0" y="0"/>
            <a:chExt cx="8991770" cy="5304943"/>
          </a:xfrm>
        </p:grpSpPr>
        <p:pic>
          <p:nvPicPr>
            <p:cNvPr id="8" name="Picture 8"/>
            <p:cNvPicPr>
              <a:picLocks noChangeAspect="1"/>
            </p:cNvPicPr>
            <p:nvPr/>
          </p:nvPicPr>
          <p:blipFill>
            <a:blip r:embed="rId2"/>
            <a:srcRect l="32688" t="50072" r="12089" b="3632"/>
            <a:stretch>
              <a:fillRect/>
            </a:stretch>
          </p:blipFill>
          <p:spPr>
            <a:xfrm>
              <a:off x="0" y="0"/>
              <a:ext cx="8991770" cy="5304943"/>
            </a:xfrm>
            <a:prstGeom prst="rect">
              <a:avLst/>
            </a:prstGeom>
          </p:spPr>
        </p:pic>
      </p:grpSp>
      <p:sp>
        <p:nvSpPr>
          <p:cNvPr id="9" name="TextBox 9"/>
          <p:cNvSpPr txBox="1"/>
          <p:nvPr/>
        </p:nvSpPr>
        <p:spPr>
          <a:xfrm>
            <a:off x="0" y="4437111"/>
            <a:ext cx="10137301" cy="1023998"/>
          </a:xfrm>
          <a:prstGeom prst="rect">
            <a:avLst/>
          </a:prstGeom>
        </p:spPr>
        <p:txBody>
          <a:bodyPr wrap="square" lIns="0" tIns="0" rIns="0" bIns="0" rtlCol="0" anchor="t">
            <a:spAutoFit/>
          </a:bodyPr>
          <a:lstStyle/>
          <a:p>
            <a:pPr algn="ctr">
              <a:lnSpc>
                <a:spcPts val="8991"/>
              </a:lnSpc>
            </a:pPr>
            <a:r>
              <a:rPr lang="en-US" sz="6422" dirty="0">
                <a:solidFill>
                  <a:srgbClr val="0A4400"/>
                </a:solidFill>
                <a:latin typeface="UTM American Sans"/>
                <a:ea typeface="UTM American Sans"/>
                <a:cs typeface="UTM American Sans"/>
                <a:sym typeface="UTM American Sans"/>
              </a:rPr>
              <a:t>4. HÌNH ẢNH TƯỢNG TRƯNG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7"/>
        <p:cNvGrpSpPr/>
        <p:nvPr/>
      </p:nvGrpSpPr>
      <p:grpSpPr>
        <a:xfrm>
          <a:off x="0" y="0"/>
          <a:ext cx="0" cy="0"/>
          <a:chOff x="0" y="0"/>
          <a:chExt cx="0" cy="0"/>
        </a:xfrm>
      </p:grpSpPr>
      <p:sp>
        <p:nvSpPr>
          <p:cNvPr id="2457" name="Google Shape;2457;p51"/>
          <p:cNvSpPr/>
          <p:nvPr/>
        </p:nvSpPr>
        <p:spPr>
          <a:xfrm>
            <a:off x="13667197" y="8032162"/>
            <a:ext cx="5198150" cy="3024200"/>
          </a:xfrm>
          <a:custGeom>
            <a:avLst/>
            <a:gdLst/>
            <a:ahLst/>
            <a:cxnLst/>
            <a:rect l="l" t="t" r="r" b="b"/>
            <a:pathLst>
              <a:path w="103963" h="60484" extrusionOk="0">
                <a:moveTo>
                  <a:pt x="0" y="60484"/>
                </a:moveTo>
                <a:cubicBezTo>
                  <a:pt x="10808" y="58321"/>
                  <a:pt x="22750" y="56057"/>
                  <a:pt x="30849" y="48581"/>
                </a:cubicBezTo>
                <a:cubicBezTo>
                  <a:pt x="38144" y="41848"/>
                  <a:pt x="40272" y="29626"/>
                  <a:pt x="49066" y="25020"/>
                </a:cubicBezTo>
                <a:cubicBezTo>
                  <a:pt x="60115" y="19232"/>
                  <a:pt x="74103" y="22730"/>
                  <a:pt x="85988" y="18947"/>
                </a:cubicBezTo>
                <a:cubicBezTo>
                  <a:pt x="94284" y="16307"/>
                  <a:pt x="100070" y="7787"/>
                  <a:pt x="103963" y="0"/>
                </a:cubicBezTo>
              </a:path>
            </a:pathLst>
          </a:custGeom>
          <a:noFill/>
          <a:ln w="19050" cap="flat" cmpd="sng">
            <a:solidFill>
              <a:schemeClr val="dk2"/>
            </a:solidFill>
            <a:prstDash val="dash"/>
            <a:round/>
            <a:headEnd type="none" w="med" len="med"/>
            <a:tailEnd type="none" w="med" len="med"/>
          </a:ln>
        </p:spPr>
      </p:sp>
      <p:grpSp>
        <p:nvGrpSpPr>
          <p:cNvPr id="44" name="Google Shape;1872;p46">
            <a:extLst>
              <a:ext uri="{FF2B5EF4-FFF2-40B4-BE49-F238E27FC236}">
                <a16:creationId xmlns:a16="http://schemas.microsoft.com/office/drawing/2014/main" id="{963BDB36-3415-5E9F-CB07-3B5891E828CA}"/>
              </a:ext>
            </a:extLst>
          </p:cNvPr>
          <p:cNvGrpSpPr/>
          <p:nvPr/>
        </p:nvGrpSpPr>
        <p:grpSpPr>
          <a:xfrm>
            <a:off x="33295" y="4294322"/>
            <a:ext cx="675236" cy="1441175"/>
            <a:chOff x="7797029" y="2174230"/>
            <a:chExt cx="1161931" cy="2151032"/>
          </a:xfrm>
        </p:grpSpPr>
        <p:sp>
          <p:nvSpPr>
            <p:cNvPr id="45" name="Google Shape;1873;p46">
              <a:extLst>
                <a:ext uri="{FF2B5EF4-FFF2-40B4-BE49-F238E27FC236}">
                  <a16:creationId xmlns:a16="http://schemas.microsoft.com/office/drawing/2014/main" id="{75626D2C-55C9-C16C-587C-3DD11383BC72}"/>
                </a:ext>
              </a:extLst>
            </p:cNvPr>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nvGrpSpPr>
            <p:cNvPr id="46" name="Google Shape;1874;p46">
              <a:extLst>
                <a:ext uri="{FF2B5EF4-FFF2-40B4-BE49-F238E27FC236}">
                  <a16:creationId xmlns:a16="http://schemas.microsoft.com/office/drawing/2014/main" id="{F6A76A13-1C8E-7AC3-701B-0F566D493F26}"/>
                </a:ext>
              </a:extLst>
            </p:cNvPr>
            <p:cNvGrpSpPr/>
            <p:nvPr/>
          </p:nvGrpSpPr>
          <p:grpSpPr>
            <a:xfrm>
              <a:off x="8149431" y="2521491"/>
              <a:ext cx="429313" cy="1803771"/>
              <a:chOff x="6097050" y="1346450"/>
              <a:chExt cx="196500" cy="825600"/>
            </a:xfrm>
          </p:grpSpPr>
          <p:sp>
            <p:nvSpPr>
              <p:cNvPr id="47" name="Google Shape;1875;p46">
                <a:extLst>
                  <a:ext uri="{FF2B5EF4-FFF2-40B4-BE49-F238E27FC236}">
                    <a16:creationId xmlns:a16="http://schemas.microsoft.com/office/drawing/2014/main" id="{6545461B-5386-3F3F-4683-E459DEE4A1EB}"/>
                  </a:ext>
                </a:extLst>
              </p:cNvPr>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8" name="Google Shape;1876;p46">
                <a:extLst>
                  <a:ext uri="{FF2B5EF4-FFF2-40B4-BE49-F238E27FC236}">
                    <a16:creationId xmlns:a16="http://schemas.microsoft.com/office/drawing/2014/main" id="{CD573F5A-00CC-2D39-3375-33DE3833DF59}"/>
                  </a:ext>
                </a:extLst>
              </p:cNvPr>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9" name="Google Shape;1877;p46">
                <a:extLst>
                  <a:ext uri="{FF2B5EF4-FFF2-40B4-BE49-F238E27FC236}">
                    <a16:creationId xmlns:a16="http://schemas.microsoft.com/office/drawing/2014/main" id="{78B91339-C595-E580-429C-AB89B0DD6918}"/>
                  </a:ext>
                </a:extLst>
              </p:cNvPr>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grpSp>
        <p:nvGrpSpPr>
          <p:cNvPr id="50" name="Google Shape;286;p13">
            <a:extLst>
              <a:ext uri="{FF2B5EF4-FFF2-40B4-BE49-F238E27FC236}">
                <a16:creationId xmlns:a16="http://schemas.microsoft.com/office/drawing/2014/main" id="{FECB8EF4-A1EE-8423-2222-D5D44B2AD53D}"/>
              </a:ext>
            </a:extLst>
          </p:cNvPr>
          <p:cNvGrpSpPr/>
          <p:nvPr/>
        </p:nvGrpSpPr>
        <p:grpSpPr>
          <a:xfrm>
            <a:off x="-221" y="9288628"/>
            <a:ext cx="18288222" cy="1780550"/>
            <a:chOff x="-75" y="3714050"/>
            <a:chExt cx="9144111" cy="890275"/>
          </a:xfrm>
        </p:grpSpPr>
        <p:sp>
          <p:nvSpPr>
            <p:cNvPr id="51" name="Google Shape;287;p13">
              <a:extLst>
                <a:ext uri="{FF2B5EF4-FFF2-40B4-BE49-F238E27FC236}">
                  <a16:creationId xmlns:a16="http://schemas.microsoft.com/office/drawing/2014/main" id="{049C60DB-7D92-B4B8-C598-A0A3BFA68875}"/>
                </a:ext>
              </a:extLst>
            </p:cNvPr>
            <p:cNvSpPr/>
            <p:nvPr/>
          </p:nvSpPr>
          <p:spPr>
            <a:xfrm>
              <a:off x="-75" y="4250925"/>
              <a:ext cx="9144000" cy="353400"/>
            </a:xfrm>
            <a:prstGeom prst="rect">
              <a:avLst/>
            </a:pr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2" name="Google Shape;288;p13">
              <a:extLst>
                <a:ext uri="{FF2B5EF4-FFF2-40B4-BE49-F238E27FC236}">
                  <a16:creationId xmlns:a16="http://schemas.microsoft.com/office/drawing/2014/main" id="{D9BB2EBA-FB10-4635-45A0-642CDC07096F}"/>
                </a:ext>
              </a:extLst>
            </p:cNvPr>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53" name="Google Shape;1546;p42">
            <a:extLst>
              <a:ext uri="{FF2B5EF4-FFF2-40B4-BE49-F238E27FC236}">
                <a16:creationId xmlns:a16="http://schemas.microsoft.com/office/drawing/2014/main" id="{8A96988E-3CE9-91B8-67E9-2FD17642AB6D}"/>
              </a:ext>
            </a:extLst>
          </p:cNvPr>
          <p:cNvGrpSpPr/>
          <p:nvPr/>
        </p:nvGrpSpPr>
        <p:grpSpPr>
          <a:xfrm>
            <a:off x="1838879" y="9943907"/>
            <a:ext cx="15884360" cy="1041822"/>
            <a:chOff x="895237" y="4083657"/>
            <a:chExt cx="7942180" cy="520911"/>
          </a:xfrm>
        </p:grpSpPr>
        <p:grpSp>
          <p:nvGrpSpPr>
            <p:cNvPr id="54" name="Google Shape;1547;p42">
              <a:extLst>
                <a:ext uri="{FF2B5EF4-FFF2-40B4-BE49-F238E27FC236}">
                  <a16:creationId xmlns:a16="http://schemas.microsoft.com/office/drawing/2014/main" id="{3C4386A5-18B7-34B0-D69F-CF3779DA8959}"/>
                </a:ext>
              </a:extLst>
            </p:cNvPr>
            <p:cNvGrpSpPr/>
            <p:nvPr/>
          </p:nvGrpSpPr>
          <p:grpSpPr>
            <a:xfrm>
              <a:off x="895237" y="4249037"/>
              <a:ext cx="655814" cy="355354"/>
              <a:chOff x="2301112" y="2967762"/>
              <a:chExt cx="655814" cy="355354"/>
            </a:xfrm>
          </p:grpSpPr>
          <p:sp>
            <p:nvSpPr>
              <p:cNvPr id="61" name="Google Shape;1548;p42">
                <a:extLst>
                  <a:ext uri="{FF2B5EF4-FFF2-40B4-BE49-F238E27FC236}">
                    <a16:creationId xmlns:a16="http://schemas.microsoft.com/office/drawing/2014/main" id="{654D45D2-E8F4-B910-4CA4-D4CC777859EC}"/>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62" name="Google Shape;1549;p42">
                <a:extLst>
                  <a:ext uri="{FF2B5EF4-FFF2-40B4-BE49-F238E27FC236}">
                    <a16:creationId xmlns:a16="http://schemas.microsoft.com/office/drawing/2014/main" id="{1531B7E1-FBBB-CBE6-3593-1D3F4ED21974}"/>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55" name="Google Shape;1550;p42">
              <a:extLst>
                <a:ext uri="{FF2B5EF4-FFF2-40B4-BE49-F238E27FC236}">
                  <a16:creationId xmlns:a16="http://schemas.microsoft.com/office/drawing/2014/main" id="{5F89FE3D-7B58-27E4-687A-DA6A3ED4F2AA}"/>
                </a:ext>
              </a:extLst>
            </p:cNvPr>
            <p:cNvGrpSpPr/>
            <p:nvPr/>
          </p:nvGrpSpPr>
          <p:grpSpPr>
            <a:xfrm>
              <a:off x="4521724" y="4083657"/>
              <a:ext cx="961030" cy="520771"/>
              <a:chOff x="2301112" y="2967762"/>
              <a:chExt cx="655814" cy="355354"/>
            </a:xfrm>
          </p:grpSpPr>
          <p:sp>
            <p:nvSpPr>
              <p:cNvPr id="59" name="Google Shape;1551;p42">
                <a:extLst>
                  <a:ext uri="{FF2B5EF4-FFF2-40B4-BE49-F238E27FC236}">
                    <a16:creationId xmlns:a16="http://schemas.microsoft.com/office/drawing/2014/main" id="{F0F670E8-60A3-CC26-D822-1662B772B2BF}"/>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60" name="Google Shape;1552;p42">
                <a:extLst>
                  <a:ext uri="{FF2B5EF4-FFF2-40B4-BE49-F238E27FC236}">
                    <a16:creationId xmlns:a16="http://schemas.microsoft.com/office/drawing/2014/main" id="{3124EBE1-BCC4-AD23-142B-FBFD6236E350}"/>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56" name="Google Shape;1553;p42">
              <a:extLst>
                <a:ext uri="{FF2B5EF4-FFF2-40B4-BE49-F238E27FC236}">
                  <a16:creationId xmlns:a16="http://schemas.microsoft.com/office/drawing/2014/main" id="{AA36DD65-252A-FA92-DD2F-259A60C25C1D}"/>
                </a:ext>
              </a:extLst>
            </p:cNvPr>
            <p:cNvGrpSpPr/>
            <p:nvPr/>
          </p:nvGrpSpPr>
          <p:grpSpPr>
            <a:xfrm>
              <a:off x="8011288" y="4156893"/>
              <a:ext cx="826129" cy="447675"/>
              <a:chOff x="2301112" y="2967762"/>
              <a:chExt cx="655814" cy="355354"/>
            </a:xfrm>
          </p:grpSpPr>
          <p:sp>
            <p:nvSpPr>
              <p:cNvPr id="57" name="Google Shape;1554;p42">
                <a:extLst>
                  <a:ext uri="{FF2B5EF4-FFF2-40B4-BE49-F238E27FC236}">
                    <a16:creationId xmlns:a16="http://schemas.microsoft.com/office/drawing/2014/main" id="{42BC5A26-FAA4-4933-853D-F11E84FB59F6}"/>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8" name="Google Shape;1555;p42">
                <a:extLst>
                  <a:ext uri="{FF2B5EF4-FFF2-40B4-BE49-F238E27FC236}">
                    <a16:creationId xmlns:a16="http://schemas.microsoft.com/office/drawing/2014/main" id="{023C938A-25F0-40DE-2257-BA4EE9EBBF6D}"/>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sp>
        <p:nvSpPr>
          <p:cNvPr id="63" name="Google Shape;2108;p51">
            <a:extLst>
              <a:ext uri="{FF2B5EF4-FFF2-40B4-BE49-F238E27FC236}">
                <a16:creationId xmlns:a16="http://schemas.microsoft.com/office/drawing/2014/main" id="{42A674BE-1650-4E26-8BC1-15F73F9ABD4E}"/>
              </a:ext>
            </a:extLst>
          </p:cNvPr>
          <p:cNvSpPr/>
          <p:nvPr/>
        </p:nvSpPr>
        <p:spPr>
          <a:xfrm flipH="1">
            <a:off x="-1283196" y="738119"/>
            <a:ext cx="3938261" cy="1200462"/>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pic>
        <p:nvPicPr>
          <p:cNvPr id="2369" name="Picture 2368">
            <a:extLst>
              <a:ext uri="{FF2B5EF4-FFF2-40B4-BE49-F238E27FC236}">
                <a16:creationId xmlns:a16="http://schemas.microsoft.com/office/drawing/2014/main" id="{78DC1633-6FC9-663B-E192-E38EAD5917F5}"/>
              </a:ext>
            </a:extLst>
          </p:cNvPr>
          <p:cNvPicPr>
            <a:picLocks noChangeAspect="1"/>
          </p:cNvPicPr>
          <p:nvPr/>
        </p:nvPicPr>
        <p:blipFill>
          <a:blip r:embed="rId3"/>
          <a:stretch>
            <a:fillRect/>
          </a:stretch>
        </p:blipFill>
        <p:spPr>
          <a:xfrm>
            <a:off x="464681" y="-96870"/>
            <a:ext cx="2035451" cy="2035451"/>
          </a:xfrm>
          <a:prstGeom prst="rect">
            <a:avLst/>
          </a:prstGeom>
        </p:spPr>
      </p:pic>
      <p:graphicFrame>
        <p:nvGraphicFramePr>
          <p:cNvPr id="2" name="Table 1">
            <a:extLst>
              <a:ext uri="{FF2B5EF4-FFF2-40B4-BE49-F238E27FC236}">
                <a16:creationId xmlns:a16="http://schemas.microsoft.com/office/drawing/2014/main" id="{7C2D6B59-8EAA-47B4-BC21-A98B0DB1DABF}"/>
              </a:ext>
            </a:extLst>
          </p:cNvPr>
          <p:cNvGraphicFramePr>
            <a:graphicFrameLocks noGrp="1"/>
          </p:cNvGraphicFramePr>
          <p:nvPr>
            <p:extLst>
              <p:ext uri="{D42A27DB-BD31-4B8C-83A1-F6EECF244321}">
                <p14:modId xmlns:p14="http://schemas.microsoft.com/office/powerpoint/2010/main" val="316330036"/>
              </p:ext>
            </p:extLst>
          </p:nvPr>
        </p:nvGraphicFramePr>
        <p:xfrm>
          <a:off x="416982" y="1108916"/>
          <a:ext cx="17585233" cy="7588923"/>
        </p:xfrm>
        <a:graphic>
          <a:graphicData uri="http://schemas.openxmlformats.org/drawingml/2006/table">
            <a:tbl>
              <a:tblPr firstRow="1" firstCol="1" bandRow="1"/>
              <a:tblGrid>
                <a:gridCol w="8222832">
                  <a:extLst>
                    <a:ext uri="{9D8B030D-6E8A-4147-A177-3AD203B41FA5}">
                      <a16:colId xmlns:a16="http://schemas.microsoft.com/office/drawing/2014/main" val="505954950"/>
                    </a:ext>
                  </a:extLst>
                </a:gridCol>
                <a:gridCol w="9362401">
                  <a:extLst>
                    <a:ext uri="{9D8B030D-6E8A-4147-A177-3AD203B41FA5}">
                      <a16:colId xmlns:a16="http://schemas.microsoft.com/office/drawing/2014/main" val="2713470093"/>
                    </a:ext>
                  </a:extLst>
                </a:gridCol>
              </a:tblGrid>
              <a:tr h="1736763">
                <a:tc>
                  <a:txBody>
                    <a:bodyPr/>
                    <a:lstStyle/>
                    <a:p>
                      <a:pPr algn="ctr"/>
                      <a:r>
                        <a:rPr lang="en-US" sz="4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4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pPr>
                      <a:r>
                        <a:rPr lang="en-US" sz="4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4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4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7510902"/>
                  </a:ext>
                </a:extLst>
              </a:tr>
              <a:tr h="5852160">
                <a:tc>
                  <a:txBody>
                    <a:bodyPr/>
                    <a:lstStyle/>
                    <a:p>
                      <a:pPr algn="just"/>
                      <a:endParaRPr lang="en-US" sz="4800" dirty="0">
                        <a:solidFill>
                          <a:srgbClr val="6D1E1D"/>
                        </a:solidFill>
                        <a:effectLst/>
                        <a:latin typeface="+mj-lt"/>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00000"/>
                        </a:lnSpc>
                      </a:pPr>
                      <a:r>
                        <a:rPr lang="en-US" sz="42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        </a:t>
                      </a:r>
                      <a:endParaRPr lang="en-US" sz="4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3203292336"/>
                  </a:ext>
                </a:extLst>
              </a:tr>
            </a:tbl>
          </a:graphicData>
        </a:graphic>
      </p:graphicFrame>
      <p:sp>
        <p:nvSpPr>
          <p:cNvPr id="5" name="TextBox 4">
            <a:extLst>
              <a:ext uri="{FF2B5EF4-FFF2-40B4-BE49-F238E27FC236}">
                <a16:creationId xmlns:a16="http://schemas.microsoft.com/office/drawing/2014/main" id="{C35A9E83-2164-11DB-306F-2F1D2A48BA7E}"/>
              </a:ext>
            </a:extLst>
          </p:cNvPr>
          <p:cNvSpPr txBox="1"/>
          <p:nvPr/>
        </p:nvSpPr>
        <p:spPr>
          <a:xfrm>
            <a:off x="871262" y="3111694"/>
            <a:ext cx="7357459" cy="4401205"/>
          </a:xfrm>
          <a:prstGeom prst="rect">
            <a:avLst/>
          </a:prstGeom>
          <a:noFill/>
        </p:spPr>
        <p:txBody>
          <a:bodyPr wrap="square" rtlCol="0">
            <a:spAutoFit/>
          </a:bodyPr>
          <a:lstStyle/>
          <a:p>
            <a:pPr algn="just"/>
            <a:r>
              <a:rPr lang="en-US" sz="4000" dirty="0" err="1">
                <a:solidFill>
                  <a:schemeClr val="tx1">
                    <a:lumMod val="10000"/>
                  </a:schemeClr>
                </a:solidFill>
                <a:latin typeface="Times New Roman" panose="02020603050405020304" pitchFamily="18" charset="0"/>
                <a:cs typeface="Times New Roman" panose="02020603050405020304" pitchFamily="18" charset="0"/>
                <a:sym typeface="Arial"/>
              </a:rPr>
              <a:t>Hình</a:t>
            </a:r>
            <a:r>
              <a:rPr lang="en-US" sz="4000" dirty="0">
                <a:solidFill>
                  <a:schemeClr val="tx1">
                    <a:lumMod val="10000"/>
                  </a:schemeClr>
                </a:solidFill>
                <a:latin typeface="Times New Roman" panose="02020603050405020304" pitchFamily="18" charset="0"/>
                <a:cs typeface="Times New Roman" panose="02020603050405020304" pitchFamily="18" charset="0"/>
                <a:sym typeface="Arial"/>
              </a:rPr>
              <a:t> </a:t>
            </a:r>
            <a:r>
              <a:rPr lang="en-US" sz="4000" dirty="0" err="1">
                <a:solidFill>
                  <a:schemeClr val="tx1">
                    <a:lumMod val="10000"/>
                  </a:schemeClr>
                </a:solidFill>
                <a:latin typeface="Times New Roman" panose="02020603050405020304" pitchFamily="18" charset="0"/>
                <a:cs typeface="Times New Roman" panose="02020603050405020304" pitchFamily="18" charset="0"/>
                <a:sym typeface="Arial"/>
              </a:rPr>
              <a:t>ảnh</a:t>
            </a:r>
            <a:r>
              <a:rPr lang="en-US" sz="4000" dirty="0">
                <a:solidFill>
                  <a:schemeClr val="tx1">
                    <a:lumMod val="10000"/>
                  </a:schemeClr>
                </a:solidFill>
                <a:latin typeface="Times New Roman" panose="02020603050405020304" pitchFamily="18" charset="0"/>
                <a:cs typeface="Times New Roman" panose="02020603050405020304" pitchFamily="18" charset="0"/>
                <a:sym typeface="Arial"/>
              </a:rPr>
              <a:t> </a:t>
            </a:r>
            <a:r>
              <a:rPr lang="en-US" sz="4000" dirty="0" err="1">
                <a:solidFill>
                  <a:schemeClr val="tx1">
                    <a:lumMod val="10000"/>
                  </a:schemeClr>
                </a:solidFill>
                <a:latin typeface="Times New Roman" panose="02020603050405020304" pitchFamily="18" charset="0"/>
                <a:cs typeface="Times New Roman" panose="02020603050405020304" pitchFamily="18" charset="0"/>
                <a:sym typeface="Arial"/>
              </a:rPr>
              <a:t>tương</a:t>
            </a:r>
            <a:r>
              <a:rPr lang="en-US" sz="4000" dirty="0">
                <a:solidFill>
                  <a:schemeClr val="tx1">
                    <a:lumMod val="10000"/>
                  </a:schemeClr>
                </a:solidFill>
                <a:latin typeface="Times New Roman" panose="02020603050405020304" pitchFamily="18" charset="0"/>
                <a:cs typeface="Times New Roman" panose="02020603050405020304" pitchFamily="18" charset="0"/>
                <a:sym typeface="Arial"/>
              </a:rPr>
              <a:t> </a:t>
            </a:r>
            <a:r>
              <a:rPr lang="en-US" sz="4000" dirty="0" err="1">
                <a:solidFill>
                  <a:schemeClr val="tx1">
                    <a:lumMod val="10000"/>
                  </a:schemeClr>
                </a:solidFill>
                <a:latin typeface="Times New Roman" panose="02020603050405020304" pitchFamily="18" charset="0"/>
                <a:cs typeface="Times New Roman" panose="02020603050405020304" pitchFamily="18" charset="0"/>
                <a:sym typeface="Arial"/>
              </a:rPr>
              <a:t>phản</a:t>
            </a:r>
            <a:r>
              <a:rPr lang="en-US" sz="4000" dirty="0">
                <a:solidFill>
                  <a:schemeClr val="tx1">
                    <a:lumMod val="10000"/>
                  </a:schemeClr>
                </a:solidFill>
                <a:latin typeface="Times New Roman" panose="02020603050405020304" pitchFamily="18" charset="0"/>
                <a:cs typeface="Times New Roman" panose="02020603050405020304" pitchFamily="18" charset="0"/>
                <a:sym typeface="Arial"/>
              </a:rPr>
              <a:t> </a:t>
            </a:r>
            <a:r>
              <a:rPr lang="vi-VN" sz="4000" dirty="0">
                <a:solidFill>
                  <a:schemeClr val="tx1">
                    <a:lumMod val="10000"/>
                  </a:schemeClr>
                </a:solidFill>
                <a:latin typeface="+mj-lt"/>
                <a:sym typeface="Arial"/>
              </a:rPr>
              <a:t>với không gian “trời rộng”, “sông dài”, các hình ảnh “thuyền”, “củi” (khổ 1); “bến cô liêu” (khổ 2), “bèo dạt…” (khổ 3); “chim nghiêng cánh nhỏ,...” (khổ 4)</a:t>
            </a:r>
            <a:endParaRPr lang="en-US" sz="4000" dirty="0">
              <a:solidFill>
                <a:schemeClr val="tx1">
                  <a:lumMod val="10000"/>
                </a:schemeClr>
              </a:solidFill>
              <a:latin typeface="+mj-lt"/>
              <a:ea typeface="Times New Roman" panose="02020603050405020304" pitchFamily="18" charset="0"/>
              <a:cs typeface="Times New Roman" panose="02020603050405020304" pitchFamily="18" charset="0"/>
            </a:endParaRPr>
          </a:p>
          <a:p>
            <a:pPr algn="just"/>
            <a:endParaRPr lang="en-US" sz="4000" dirty="0">
              <a:solidFill>
                <a:schemeClr val="tx1">
                  <a:lumMod val="10000"/>
                </a:schemeClr>
              </a:solidFill>
            </a:endParaRPr>
          </a:p>
        </p:txBody>
      </p:sp>
      <p:sp>
        <p:nvSpPr>
          <p:cNvPr id="6" name="TextBox 5">
            <a:extLst>
              <a:ext uri="{FF2B5EF4-FFF2-40B4-BE49-F238E27FC236}">
                <a16:creationId xmlns:a16="http://schemas.microsoft.com/office/drawing/2014/main" id="{717CEC65-CBCE-78A4-14D5-4D3050FF9E9F}"/>
              </a:ext>
            </a:extLst>
          </p:cNvPr>
          <p:cNvSpPr txBox="1"/>
          <p:nvPr/>
        </p:nvSpPr>
        <p:spPr>
          <a:xfrm>
            <a:off x="8991600" y="3111694"/>
            <a:ext cx="8731639" cy="3970318"/>
          </a:xfrm>
          <a:prstGeom prst="rect">
            <a:avLst/>
          </a:prstGeom>
          <a:noFill/>
        </p:spPr>
        <p:txBody>
          <a:bodyPr wrap="square" rtlCol="0">
            <a:spAutoFit/>
          </a:bodyPr>
          <a:lstStyle/>
          <a:p>
            <a:pPr algn="just"/>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Sự</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lạc</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lõng</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tâm</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trạng</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buồn</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sầu</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của</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tác</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giả</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khi</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đứng</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trước</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thiên</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nhiên</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rộng</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lớn</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như</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là</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cảm</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giác</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lạc</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lõng</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giữa</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cuộc</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đời</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không</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biết</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nên</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làm</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gì</a:t>
            </a:r>
            <a:r>
              <a:rPr lang="en-US" sz="3600" dirty="0">
                <a:solidFill>
                  <a:srgbClr val="FF0000"/>
                </a:solidFill>
                <a:latin typeface="Times New Roman" panose="02020603050405020304" pitchFamily="18" charset="0"/>
                <a:cs typeface="Times New Roman" panose="02020603050405020304" pitchFamily="18" charset="0"/>
                <a:sym typeface="Arial"/>
              </a:rPr>
              <a:t>. </a:t>
            </a:r>
          </a:p>
          <a:p>
            <a:pPr algn="just"/>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Chính</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tác</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giả</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cảm</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nhận</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được</a:t>
            </a:r>
            <a:r>
              <a:rPr lang="en-US" sz="3600" dirty="0">
                <a:solidFill>
                  <a:srgbClr val="FF0000"/>
                </a:solidFill>
                <a:latin typeface="Times New Roman" panose="02020603050405020304" pitchFamily="18" charset="0"/>
                <a:cs typeface="Times New Roman" panose="02020603050405020304" pitchFamily="18" charset="0"/>
                <a:sym typeface="Arial"/>
              </a:rPr>
              <a:t> con </a:t>
            </a:r>
            <a:r>
              <a:rPr lang="en-US" sz="3600" dirty="0" err="1">
                <a:solidFill>
                  <a:srgbClr val="FF0000"/>
                </a:solidFill>
                <a:latin typeface="Times New Roman" panose="02020603050405020304" pitchFamily="18" charset="0"/>
                <a:cs typeface="Times New Roman" panose="02020603050405020304" pitchFamily="18" charset="0"/>
                <a:sym typeface="Arial"/>
              </a:rPr>
              <a:t>người</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quá</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nhỏ</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bé</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không</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có</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sức</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kháng</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cự</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bất</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cứ</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điều</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gì</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đến</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từ</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tự</a:t>
            </a:r>
            <a:r>
              <a:rPr lang="en-US" sz="3600" dirty="0">
                <a:solidFill>
                  <a:srgbClr val="FF0000"/>
                </a:solidFill>
                <a:latin typeface="Times New Roman" panose="02020603050405020304" pitchFamily="18" charset="0"/>
                <a:cs typeface="Times New Roman" panose="02020603050405020304" pitchFamily="18" charset="0"/>
                <a:sym typeface="Arial"/>
              </a:rPr>
              <a:t> </a:t>
            </a:r>
            <a:r>
              <a:rPr lang="en-US" sz="3600" dirty="0" err="1">
                <a:solidFill>
                  <a:srgbClr val="FF0000"/>
                </a:solidFill>
                <a:latin typeface="Times New Roman" panose="02020603050405020304" pitchFamily="18" charset="0"/>
                <a:cs typeface="Times New Roman" panose="02020603050405020304" pitchFamily="18" charset="0"/>
                <a:sym typeface="Arial"/>
              </a:rPr>
              <a:t>nhiên</a:t>
            </a:r>
            <a:r>
              <a:rPr lang="en-US" sz="3600" dirty="0">
                <a:solidFill>
                  <a:srgbClr val="FF0000"/>
                </a:solidFill>
                <a:latin typeface="Times New Roman" panose="02020603050405020304" pitchFamily="18" charset="0"/>
                <a:cs typeface="Times New Roman" panose="02020603050405020304" pitchFamily="18" charset="0"/>
                <a:sym typeface="Arial"/>
              </a:rPr>
              <a:t>.</a:t>
            </a:r>
            <a:endParaRPr lang="en-US" sz="3600" dirty="0"/>
          </a:p>
        </p:txBody>
      </p:sp>
    </p:spTree>
    <p:extLst>
      <p:ext uri="{BB962C8B-B14F-4D97-AF65-F5344CB8AC3E}">
        <p14:creationId xmlns:p14="http://schemas.microsoft.com/office/powerpoint/2010/main" val="577055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15201900" y="0"/>
            <a:ext cx="3086100" cy="30861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A4400"/>
            </a:solidFill>
          </p:spPr>
          <p:txBody>
            <a:bodyPr/>
            <a:lstStyle/>
            <a:p>
              <a:endParaRPr lang="vi-VN"/>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530167" y="6615833"/>
            <a:ext cx="5287193" cy="3007283"/>
            <a:chOff x="0" y="0"/>
            <a:chExt cx="1231665" cy="700554"/>
          </a:xfrm>
        </p:grpSpPr>
        <p:sp>
          <p:nvSpPr>
            <p:cNvPr id="6" name="Freeform 6"/>
            <p:cNvSpPr/>
            <p:nvPr/>
          </p:nvSpPr>
          <p:spPr>
            <a:xfrm>
              <a:off x="0" y="0"/>
              <a:ext cx="1231665" cy="700554"/>
            </a:xfrm>
            <a:custGeom>
              <a:avLst/>
              <a:gdLst/>
              <a:ahLst/>
              <a:cxnLst/>
              <a:rect l="l" t="t" r="r" b="b"/>
              <a:pathLst>
                <a:path w="1231665" h="700554">
                  <a:moveTo>
                    <a:pt x="0" y="0"/>
                  </a:moveTo>
                  <a:lnTo>
                    <a:pt x="1231665" y="0"/>
                  </a:lnTo>
                  <a:lnTo>
                    <a:pt x="1231665" y="700554"/>
                  </a:lnTo>
                  <a:lnTo>
                    <a:pt x="0" y="700554"/>
                  </a:lnTo>
                  <a:close/>
                </a:path>
              </a:pathLst>
            </a:custGeom>
            <a:solidFill>
              <a:srgbClr val="FEFFFE"/>
            </a:solidFill>
            <a:ln w="38100" cap="sq">
              <a:solidFill>
                <a:srgbClr val="0A4400"/>
              </a:solidFill>
              <a:prstDash val="solid"/>
              <a:miter/>
            </a:ln>
          </p:spPr>
          <p:txBody>
            <a:bodyPr/>
            <a:lstStyle/>
            <a:p>
              <a:endParaRPr lang="vi-VN"/>
            </a:p>
          </p:txBody>
        </p:sp>
        <p:sp>
          <p:nvSpPr>
            <p:cNvPr id="7" name="TextBox 7"/>
            <p:cNvSpPr txBox="1"/>
            <p:nvPr/>
          </p:nvSpPr>
          <p:spPr>
            <a:xfrm>
              <a:off x="0" y="-38100"/>
              <a:ext cx="1231665" cy="738654"/>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868802" y="1028700"/>
            <a:ext cx="3592855" cy="8229600"/>
            <a:chOff x="0" y="0"/>
            <a:chExt cx="4790473" cy="10972800"/>
          </a:xfrm>
        </p:grpSpPr>
        <p:pic>
          <p:nvPicPr>
            <p:cNvPr id="9" name="Picture 9"/>
            <p:cNvPicPr>
              <a:picLocks noChangeAspect="1"/>
            </p:cNvPicPr>
            <p:nvPr/>
          </p:nvPicPr>
          <p:blipFill>
            <a:blip r:embed="rId2"/>
            <a:srcRect l="35447" r="35447"/>
            <a:stretch>
              <a:fillRect/>
            </a:stretch>
          </p:blipFill>
          <p:spPr>
            <a:xfrm>
              <a:off x="0" y="0"/>
              <a:ext cx="4790473" cy="10972800"/>
            </a:xfrm>
            <a:prstGeom prst="rect">
              <a:avLst/>
            </a:prstGeom>
          </p:spPr>
        </p:pic>
      </p:grpSp>
      <p:grpSp>
        <p:nvGrpSpPr>
          <p:cNvPr id="10" name="Group 10"/>
          <p:cNvGrpSpPr/>
          <p:nvPr/>
        </p:nvGrpSpPr>
        <p:grpSpPr>
          <a:xfrm>
            <a:off x="13666445" y="1028700"/>
            <a:ext cx="3592855" cy="8229600"/>
            <a:chOff x="0" y="0"/>
            <a:chExt cx="4790473" cy="10972800"/>
          </a:xfrm>
        </p:grpSpPr>
        <p:pic>
          <p:nvPicPr>
            <p:cNvPr id="11" name="Picture 11"/>
            <p:cNvPicPr>
              <a:picLocks noChangeAspect="1"/>
            </p:cNvPicPr>
            <p:nvPr/>
          </p:nvPicPr>
          <p:blipFill>
            <a:blip r:embed="rId2"/>
            <a:srcRect l="61875" r="9019"/>
            <a:stretch>
              <a:fillRect/>
            </a:stretch>
          </p:blipFill>
          <p:spPr>
            <a:xfrm>
              <a:off x="0" y="0"/>
              <a:ext cx="4790473" cy="10972800"/>
            </a:xfrm>
            <a:prstGeom prst="rect">
              <a:avLst/>
            </a:prstGeom>
          </p:spPr>
        </p:pic>
      </p:grpSp>
      <p:sp>
        <p:nvSpPr>
          <p:cNvPr id="12" name="TextBox 12"/>
          <p:cNvSpPr txBox="1"/>
          <p:nvPr/>
        </p:nvSpPr>
        <p:spPr>
          <a:xfrm>
            <a:off x="550651" y="1995644"/>
            <a:ext cx="9108601" cy="1090456"/>
          </a:xfrm>
          <a:prstGeom prst="rect">
            <a:avLst/>
          </a:prstGeom>
        </p:spPr>
        <p:txBody>
          <a:bodyPr lIns="0" tIns="0" rIns="0" bIns="0" rtlCol="0" anchor="t">
            <a:spAutoFit/>
          </a:bodyPr>
          <a:lstStyle/>
          <a:p>
            <a:pPr algn="ctr">
              <a:lnSpc>
                <a:spcPts val="8991"/>
              </a:lnSpc>
            </a:pPr>
            <a:r>
              <a:rPr lang="en-US" sz="6422">
                <a:solidFill>
                  <a:srgbClr val="0A4400"/>
                </a:solidFill>
                <a:latin typeface="UTM American Sans"/>
                <a:ea typeface="UTM American Sans"/>
                <a:cs typeface="UTM American Sans"/>
                <a:sym typeface="UTM American Sans"/>
              </a:rPr>
              <a:t>CHỦ ĐỀ</a:t>
            </a:r>
          </a:p>
        </p:txBody>
      </p:sp>
      <p:sp>
        <p:nvSpPr>
          <p:cNvPr id="13" name="TextBox 13"/>
          <p:cNvSpPr txBox="1"/>
          <p:nvPr/>
        </p:nvSpPr>
        <p:spPr>
          <a:xfrm>
            <a:off x="866418" y="3768774"/>
            <a:ext cx="8477068" cy="1374726"/>
          </a:xfrm>
          <a:prstGeom prst="rect">
            <a:avLst/>
          </a:prstGeom>
        </p:spPr>
        <p:txBody>
          <a:bodyPr lIns="0" tIns="0" rIns="0" bIns="0" rtlCol="0" anchor="t">
            <a:spAutoFit/>
          </a:bodyPr>
          <a:lstStyle/>
          <a:p>
            <a:pPr algn="just">
              <a:lnSpc>
                <a:spcPts val="5599"/>
              </a:lnSpc>
            </a:pPr>
            <a:r>
              <a:rPr lang="en-US" sz="3999" dirty="0">
                <a:solidFill>
                  <a:srgbClr val="000000"/>
                </a:solidFill>
                <a:latin typeface="Tex Gyre Pagella"/>
                <a:ea typeface="Tex Gyre Pagella"/>
                <a:cs typeface="Tex Gyre Pagella"/>
                <a:sym typeface="Tex Gyre Pagella"/>
              </a:rPr>
              <a:t>     </a:t>
            </a:r>
            <a:r>
              <a:rPr lang="en-US" sz="3999" dirty="0" err="1">
                <a:solidFill>
                  <a:srgbClr val="000000"/>
                </a:solidFill>
                <a:latin typeface="Tex Gyre Pagella"/>
                <a:ea typeface="Tex Gyre Pagella"/>
                <a:cs typeface="Tex Gyre Pagella"/>
                <a:sym typeface="Tex Gyre Pagella"/>
              </a:rPr>
              <a:t>Nỗi</a:t>
            </a:r>
            <a:r>
              <a:rPr lang="en-US" sz="3999" dirty="0">
                <a:solidFill>
                  <a:srgbClr val="000000"/>
                </a:solidFill>
                <a:latin typeface="Tex Gyre Pagella"/>
                <a:ea typeface="Tex Gyre Pagella"/>
                <a:cs typeface="Tex Gyre Pagella"/>
                <a:sym typeface="Tex Gyre Pagella"/>
              </a:rPr>
              <a:t> </a:t>
            </a:r>
            <a:r>
              <a:rPr lang="en-US" sz="3999" dirty="0" err="1">
                <a:solidFill>
                  <a:srgbClr val="000000"/>
                </a:solidFill>
                <a:latin typeface="Tex Gyre Pagella"/>
                <a:ea typeface="Tex Gyre Pagella"/>
                <a:cs typeface="Tex Gyre Pagella"/>
                <a:sym typeface="Tex Gyre Pagella"/>
              </a:rPr>
              <a:t>buồn</a:t>
            </a:r>
            <a:r>
              <a:rPr lang="en-US" sz="3999" dirty="0">
                <a:solidFill>
                  <a:srgbClr val="000000"/>
                </a:solidFill>
                <a:latin typeface="Tex Gyre Pagella"/>
                <a:ea typeface="Tex Gyre Pagella"/>
                <a:cs typeface="Tex Gyre Pagella"/>
                <a:sym typeface="Tex Gyre Pagella"/>
              </a:rPr>
              <a:t> </a:t>
            </a:r>
            <a:r>
              <a:rPr lang="en-US" sz="3999" dirty="0" err="1">
                <a:solidFill>
                  <a:srgbClr val="000000"/>
                </a:solidFill>
                <a:latin typeface="Tex Gyre Pagella"/>
                <a:ea typeface="Tex Gyre Pagella"/>
                <a:cs typeface="Tex Gyre Pagella"/>
                <a:sym typeface="Tex Gyre Pagella"/>
              </a:rPr>
              <a:t>cô</a:t>
            </a:r>
            <a:r>
              <a:rPr lang="en-US" sz="3999" dirty="0">
                <a:solidFill>
                  <a:srgbClr val="000000"/>
                </a:solidFill>
                <a:latin typeface="Tex Gyre Pagella"/>
                <a:ea typeface="Tex Gyre Pagella"/>
                <a:cs typeface="Tex Gyre Pagella"/>
                <a:sym typeface="Tex Gyre Pagella"/>
              </a:rPr>
              <a:t> </a:t>
            </a:r>
            <a:r>
              <a:rPr lang="en-US" sz="3999" dirty="0" err="1">
                <a:solidFill>
                  <a:srgbClr val="000000"/>
                </a:solidFill>
                <a:latin typeface="Tex Gyre Pagella"/>
                <a:ea typeface="Tex Gyre Pagella"/>
                <a:cs typeface="Tex Gyre Pagella"/>
                <a:sym typeface="Tex Gyre Pagella"/>
              </a:rPr>
              <a:t>đơn</a:t>
            </a:r>
            <a:r>
              <a:rPr lang="en-US" sz="3999" dirty="0">
                <a:solidFill>
                  <a:srgbClr val="000000"/>
                </a:solidFill>
                <a:latin typeface="Tex Gyre Pagella"/>
                <a:ea typeface="Tex Gyre Pagella"/>
                <a:cs typeface="Tex Gyre Pagella"/>
                <a:sym typeface="Tex Gyre Pagella"/>
              </a:rPr>
              <a:t> </a:t>
            </a:r>
            <a:r>
              <a:rPr lang="en-US" sz="3999" dirty="0" err="1">
                <a:solidFill>
                  <a:srgbClr val="000000"/>
                </a:solidFill>
                <a:latin typeface="Tex Gyre Pagella"/>
                <a:ea typeface="Tex Gyre Pagella"/>
                <a:cs typeface="Tex Gyre Pagella"/>
                <a:sym typeface="Tex Gyre Pagella"/>
              </a:rPr>
              <a:t>trước</a:t>
            </a:r>
            <a:r>
              <a:rPr lang="en-US" sz="3999" dirty="0">
                <a:solidFill>
                  <a:srgbClr val="000000"/>
                </a:solidFill>
                <a:latin typeface="Tex Gyre Pagella"/>
                <a:ea typeface="Tex Gyre Pagella"/>
                <a:cs typeface="Tex Gyre Pagella"/>
                <a:sym typeface="Tex Gyre Pagella"/>
              </a:rPr>
              <a:t> </a:t>
            </a:r>
            <a:r>
              <a:rPr lang="en-US" sz="3999" dirty="0" err="1">
                <a:solidFill>
                  <a:srgbClr val="000000"/>
                </a:solidFill>
                <a:latin typeface="Tex Gyre Pagella"/>
                <a:ea typeface="Tex Gyre Pagella"/>
                <a:cs typeface="Tex Gyre Pagella"/>
                <a:sym typeface="Tex Gyre Pagella"/>
              </a:rPr>
              <a:t>vũ</a:t>
            </a:r>
            <a:r>
              <a:rPr lang="en-US" sz="3999" dirty="0">
                <a:solidFill>
                  <a:srgbClr val="000000"/>
                </a:solidFill>
                <a:latin typeface="Tex Gyre Pagella"/>
                <a:ea typeface="Tex Gyre Pagella"/>
                <a:cs typeface="Tex Gyre Pagella"/>
                <a:sym typeface="Tex Gyre Pagella"/>
              </a:rPr>
              <a:t> </a:t>
            </a:r>
            <a:r>
              <a:rPr lang="en-US" sz="3999" dirty="0" err="1">
                <a:solidFill>
                  <a:srgbClr val="000000"/>
                </a:solidFill>
                <a:latin typeface="Tex Gyre Pagella"/>
                <a:ea typeface="Tex Gyre Pagella"/>
                <a:cs typeface="Tex Gyre Pagella"/>
                <a:sym typeface="Tex Gyre Pagella"/>
              </a:rPr>
              <a:t>trụ</a:t>
            </a:r>
            <a:r>
              <a:rPr lang="en-US" sz="3999" dirty="0">
                <a:solidFill>
                  <a:srgbClr val="000000"/>
                </a:solidFill>
                <a:latin typeface="Tex Gyre Pagella"/>
                <a:ea typeface="Tex Gyre Pagella"/>
                <a:cs typeface="Tex Gyre Pagella"/>
                <a:sym typeface="Tex Gyre Pagella"/>
              </a:rPr>
              <a:t>, </a:t>
            </a:r>
            <a:r>
              <a:rPr lang="en-US" sz="3999" dirty="0" err="1">
                <a:solidFill>
                  <a:srgbClr val="000000"/>
                </a:solidFill>
                <a:latin typeface="Tex Gyre Pagella"/>
                <a:ea typeface="Tex Gyre Pagella"/>
                <a:cs typeface="Tex Gyre Pagella"/>
                <a:sym typeface="Tex Gyre Pagella"/>
              </a:rPr>
              <a:t>nỗi</a:t>
            </a:r>
            <a:r>
              <a:rPr lang="en-US" sz="3999" dirty="0">
                <a:solidFill>
                  <a:srgbClr val="000000"/>
                </a:solidFill>
                <a:latin typeface="Tex Gyre Pagella"/>
                <a:ea typeface="Tex Gyre Pagella"/>
                <a:cs typeface="Tex Gyre Pagella"/>
                <a:sym typeface="Tex Gyre Pagella"/>
              </a:rPr>
              <a:t> </a:t>
            </a:r>
            <a:r>
              <a:rPr lang="en-US" sz="3999" dirty="0" err="1">
                <a:solidFill>
                  <a:srgbClr val="000000"/>
                </a:solidFill>
                <a:latin typeface="Tex Gyre Pagella"/>
                <a:ea typeface="Tex Gyre Pagella"/>
                <a:cs typeface="Tex Gyre Pagella"/>
                <a:sym typeface="Tex Gyre Pagella"/>
              </a:rPr>
              <a:t>sầu</a:t>
            </a:r>
            <a:r>
              <a:rPr lang="en-US" sz="3999" dirty="0">
                <a:solidFill>
                  <a:srgbClr val="000000"/>
                </a:solidFill>
                <a:latin typeface="Tex Gyre Pagella"/>
                <a:ea typeface="Tex Gyre Pagella"/>
                <a:cs typeface="Tex Gyre Pagella"/>
                <a:sym typeface="Tex Gyre Pagella"/>
              </a:rPr>
              <a:t> </a:t>
            </a:r>
            <a:r>
              <a:rPr lang="en-US" sz="3999" dirty="0" err="1">
                <a:solidFill>
                  <a:srgbClr val="000000"/>
                </a:solidFill>
                <a:latin typeface="Tex Gyre Pagella"/>
                <a:ea typeface="Tex Gyre Pagella"/>
                <a:cs typeface="Tex Gyre Pagella"/>
                <a:sym typeface="Tex Gyre Pagella"/>
              </a:rPr>
              <a:t>nhân</a:t>
            </a:r>
            <a:r>
              <a:rPr lang="en-US" sz="3999" dirty="0">
                <a:solidFill>
                  <a:srgbClr val="000000"/>
                </a:solidFill>
                <a:latin typeface="Tex Gyre Pagella"/>
                <a:ea typeface="Tex Gyre Pagella"/>
                <a:cs typeface="Tex Gyre Pagella"/>
                <a:sym typeface="Tex Gyre Pagella"/>
              </a:rPr>
              <a:t> </a:t>
            </a:r>
            <a:r>
              <a:rPr lang="en-US" sz="3999" dirty="0" err="1">
                <a:solidFill>
                  <a:srgbClr val="000000"/>
                </a:solidFill>
                <a:latin typeface="Tex Gyre Pagella"/>
                <a:ea typeface="Tex Gyre Pagella"/>
                <a:cs typeface="Tex Gyre Pagella"/>
                <a:sym typeface="Tex Gyre Pagella"/>
              </a:rPr>
              <a:t>thế</a:t>
            </a:r>
            <a:r>
              <a:rPr lang="en-US" sz="3999" dirty="0">
                <a:solidFill>
                  <a:srgbClr val="000000"/>
                </a:solidFill>
                <a:latin typeface="Tex Gyre Pagella"/>
                <a:ea typeface="Tex Gyre Pagella"/>
                <a:cs typeface="Tex Gyre Pagella"/>
                <a:sym typeface="Tex Gyre Pagella"/>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15201900" y="0"/>
            <a:ext cx="3086100" cy="30861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A4400"/>
            </a:solidFill>
          </p:spPr>
          <p:txBody>
            <a:bodyPr/>
            <a:lstStyle/>
            <a:p>
              <a:endParaRPr lang="vi-VN"/>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530167" y="6615833"/>
            <a:ext cx="5287193" cy="3007283"/>
            <a:chOff x="0" y="0"/>
            <a:chExt cx="1231665" cy="700554"/>
          </a:xfrm>
        </p:grpSpPr>
        <p:sp>
          <p:nvSpPr>
            <p:cNvPr id="6" name="Freeform 6"/>
            <p:cNvSpPr/>
            <p:nvPr/>
          </p:nvSpPr>
          <p:spPr>
            <a:xfrm>
              <a:off x="0" y="0"/>
              <a:ext cx="1231665" cy="700554"/>
            </a:xfrm>
            <a:custGeom>
              <a:avLst/>
              <a:gdLst/>
              <a:ahLst/>
              <a:cxnLst/>
              <a:rect l="l" t="t" r="r" b="b"/>
              <a:pathLst>
                <a:path w="1231665" h="700554">
                  <a:moveTo>
                    <a:pt x="0" y="0"/>
                  </a:moveTo>
                  <a:lnTo>
                    <a:pt x="1231665" y="0"/>
                  </a:lnTo>
                  <a:lnTo>
                    <a:pt x="1231665" y="700554"/>
                  </a:lnTo>
                  <a:lnTo>
                    <a:pt x="0" y="700554"/>
                  </a:lnTo>
                  <a:close/>
                </a:path>
              </a:pathLst>
            </a:custGeom>
            <a:solidFill>
              <a:srgbClr val="FEFFFE"/>
            </a:solidFill>
            <a:ln w="38100" cap="sq">
              <a:solidFill>
                <a:srgbClr val="0A4400"/>
              </a:solidFill>
              <a:prstDash val="solid"/>
              <a:miter/>
            </a:ln>
          </p:spPr>
          <p:txBody>
            <a:bodyPr/>
            <a:lstStyle/>
            <a:p>
              <a:endParaRPr lang="vi-VN"/>
            </a:p>
          </p:txBody>
        </p:sp>
        <p:sp>
          <p:nvSpPr>
            <p:cNvPr id="7" name="TextBox 7"/>
            <p:cNvSpPr txBox="1"/>
            <p:nvPr/>
          </p:nvSpPr>
          <p:spPr>
            <a:xfrm>
              <a:off x="0" y="-38100"/>
              <a:ext cx="1231665" cy="738654"/>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868802" y="1028700"/>
            <a:ext cx="3592855" cy="8229600"/>
            <a:chOff x="0" y="0"/>
            <a:chExt cx="4790473" cy="10972800"/>
          </a:xfrm>
        </p:grpSpPr>
        <p:pic>
          <p:nvPicPr>
            <p:cNvPr id="9" name="Picture 9"/>
            <p:cNvPicPr>
              <a:picLocks noChangeAspect="1"/>
            </p:cNvPicPr>
            <p:nvPr/>
          </p:nvPicPr>
          <p:blipFill>
            <a:blip r:embed="rId2"/>
            <a:srcRect l="35447" r="35447"/>
            <a:stretch>
              <a:fillRect/>
            </a:stretch>
          </p:blipFill>
          <p:spPr>
            <a:xfrm>
              <a:off x="0" y="0"/>
              <a:ext cx="4790473" cy="10972800"/>
            </a:xfrm>
            <a:prstGeom prst="rect">
              <a:avLst/>
            </a:prstGeom>
          </p:spPr>
        </p:pic>
      </p:grpSp>
      <p:grpSp>
        <p:nvGrpSpPr>
          <p:cNvPr id="10" name="Group 10"/>
          <p:cNvGrpSpPr/>
          <p:nvPr/>
        </p:nvGrpSpPr>
        <p:grpSpPr>
          <a:xfrm>
            <a:off x="13666445" y="1028700"/>
            <a:ext cx="3592855" cy="8229600"/>
            <a:chOff x="0" y="0"/>
            <a:chExt cx="4790473" cy="10972800"/>
          </a:xfrm>
        </p:grpSpPr>
        <p:pic>
          <p:nvPicPr>
            <p:cNvPr id="11" name="Picture 11"/>
            <p:cNvPicPr>
              <a:picLocks noChangeAspect="1"/>
            </p:cNvPicPr>
            <p:nvPr/>
          </p:nvPicPr>
          <p:blipFill>
            <a:blip r:embed="rId2"/>
            <a:srcRect l="61875" r="9019"/>
            <a:stretch>
              <a:fillRect/>
            </a:stretch>
          </p:blipFill>
          <p:spPr>
            <a:xfrm>
              <a:off x="0" y="0"/>
              <a:ext cx="4790473" cy="10972800"/>
            </a:xfrm>
            <a:prstGeom prst="rect">
              <a:avLst/>
            </a:prstGeom>
          </p:spPr>
        </p:pic>
      </p:grpSp>
      <p:sp>
        <p:nvSpPr>
          <p:cNvPr id="12" name="TextBox 12"/>
          <p:cNvSpPr txBox="1"/>
          <p:nvPr/>
        </p:nvSpPr>
        <p:spPr>
          <a:xfrm>
            <a:off x="550651" y="1995644"/>
            <a:ext cx="9108601" cy="1090456"/>
          </a:xfrm>
          <a:prstGeom prst="rect">
            <a:avLst/>
          </a:prstGeom>
        </p:spPr>
        <p:txBody>
          <a:bodyPr lIns="0" tIns="0" rIns="0" bIns="0" rtlCol="0" anchor="t">
            <a:spAutoFit/>
          </a:bodyPr>
          <a:lstStyle/>
          <a:p>
            <a:pPr algn="ctr">
              <a:lnSpc>
                <a:spcPts val="8991"/>
              </a:lnSpc>
            </a:pPr>
            <a:r>
              <a:rPr lang="en-US" sz="6422">
                <a:solidFill>
                  <a:srgbClr val="0A4400"/>
                </a:solidFill>
                <a:latin typeface="UTM American Sans"/>
                <a:ea typeface="UTM American Sans"/>
                <a:cs typeface="UTM American Sans"/>
                <a:sym typeface="UTM American Sans"/>
              </a:rPr>
              <a:t>CẢM HỨNG CHỦ ĐẠO</a:t>
            </a:r>
          </a:p>
        </p:txBody>
      </p:sp>
      <p:sp>
        <p:nvSpPr>
          <p:cNvPr id="13" name="TextBox 13"/>
          <p:cNvSpPr txBox="1"/>
          <p:nvPr/>
        </p:nvSpPr>
        <p:spPr>
          <a:xfrm>
            <a:off x="866418" y="3768774"/>
            <a:ext cx="8477068" cy="2784377"/>
          </a:xfrm>
          <a:prstGeom prst="rect">
            <a:avLst/>
          </a:prstGeom>
        </p:spPr>
        <p:txBody>
          <a:bodyPr lIns="0" tIns="0" rIns="0" bIns="0" rtlCol="0" anchor="t">
            <a:spAutoFit/>
          </a:bodyPr>
          <a:lstStyle/>
          <a:p>
            <a:pPr algn="just">
              <a:lnSpc>
                <a:spcPts val="5599"/>
              </a:lnSpc>
            </a:pPr>
            <a:r>
              <a:rPr lang="en-US" sz="3999">
                <a:solidFill>
                  <a:srgbClr val="000000"/>
                </a:solidFill>
                <a:latin typeface="Tex Gyre Pagella"/>
                <a:ea typeface="Tex Gyre Pagella"/>
                <a:cs typeface="Tex Gyre Pagella"/>
                <a:sym typeface="Tex Gyre Pagella"/>
              </a:rPr>
              <a:t>    Tâm sự yêu nước kín đáo, lòng thương nhớ quê hương, sự nhỏ bé của con người trước vũ trụ bao la cùng nỗi sầu nhân thế.</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2796317" y="6106641"/>
            <a:ext cx="5287193" cy="3506916"/>
            <a:chOff x="0" y="0"/>
            <a:chExt cx="1231665" cy="816945"/>
          </a:xfrm>
        </p:grpSpPr>
        <p:sp>
          <p:nvSpPr>
            <p:cNvPr id="3" name="Freeform 3"/>
            <p:cNvSpPr/>
            <p:nvPr/>
          </p:nvSpPr>
          <p:spPr>
            <a:xfrm>
              <a:off x="0" y="0"/>
              <a:ext cx="1231665" cy="816945"/>
            </a:xfrm>
            <a:custGeom>
              <a:avLst/>
              <a:gdLst/>
              <a:ahLst/>
              <a:cxnLst/>
              <a:rect l="l" t="t" r="r" b="b"/>
              <a:pathLst>
                <a:path w="1231665" h="816945">
                  <a:moveTo>
                    <a:pt x="0" y="0"/>
                  </a:moveTo>
                  <a:lnTo>
                    <a:pt x="1231665" y="0"/>
                  </a:lnTo>
                  <a:lnTo>
                    <a:pt x="1231665" y="816945"/>
                  </a:lnTo>
                  <a:lnTo>
                    <a:pt x="0" y="816945"/>
                  </a:lnTo>
                  <a:close/>
                </a:path>
              </a:pathLst>
            </a:custGeom>
            <a:solidFill>
              <a:srgbClr val="000000">
                <a:alpha val="0"/>
              </a:srgbClr>
            </a:solidFill>
            <a:ln w="38100" cap="sq">
              <a:solidFill>
                <a:srgbClr val="0A4400"/>
              </a:solidFill>
              <a:prstDash val="solid"/>
              <a:miter/>
            </a:ln>
          </p:spPr>
          <p:txBody>
            <a:bodyPr/>
            <a:lstStyle/>
            <a:p>
              <a:endParaRPr lang="vi-VN"/>
            </a:p>
          </p:txBody>
        </p:sp>
        <p:sp>
          <p:nvSpPr>
            <p:cNvPr id="4" name="TextBox 4"/>
            <p:cNvSpPr txBox="1"/>
            <p:nvPr/>
          </p:nvSpPr>
          <p:spPr>
            <a:xfrm>
              <a:off x="0" y="-38100"/>
              <a:ext cx="1231665" cy="8550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5226158"/>
            <a:ext cx="6743828" cy="4032142"/>
            <a:chOff x="0" y="0"/>
            <a:chExt cx="8991770" cy="5376189"/>
          </a:xfrm>
        </p:grpSpPr>
        <p:pic>
          <p:nvPicPr>
            <p:cNvPr id="6" name="Picture 6"/>
            <p:cNvPicPr>
              <a:picLocks noChangeAspect="1"/>
            </p:cNvPicPr>
            <p:nvPr/>
          </p:nvPicPr>
          <p:blipFill>
            <a:blip r:embed="rId2"/>
            <a:srcRect t="49410" r="46802" b="2608"/>
            <a:stretch>
              <a:fillRect/>
            </a:stretch>
          </p:blipFill>
          <p:spPr>
            <a:xfrm>
              <a:off x="0" y="0"/>
              <a:ext cx="8991770" cy="5376189"/>
            </a:xfrm>
            <a:prstGeom prst="rect">
              <a:avLst/>
            </a:prstGeom>
          </p:spPr>
        </p:pic>
      </p:grpSp>
      <p:grpSp>
        <p:nvGrpSpPr>
          <p:cNvPr id="7" name="Group 7"/>
          <p:cNvGrpSpPr/>
          <p:nvPr/>
        </p:nvGrpSpPr>
        <p:grpSpPr>
          <a:xfrm>
            <a:off x="1028700" y="1028700"/>
            <a:ext cx="6743828" cy="3978707"/>
            <a:chOff x="0" y="0"/>
            <a:chExt cx="8991770" cy="5304943"/>
          </a:xfrm>
        </p:grpSpPr>
        <p:pic>
          <p:nvPicPr>
            <p:cNvPr id="8" name="Picture 8"/>
            <p:cNvPicPr>
              <a:picLocks noChangeAspect="1"/>
            </p:cNvPicPr>
            <p:nvPr/>
          </p:nvPicPr>
          <p:blipFill>
            <a:blip r:embed="rId2"/>
            <a:srcRect t="2905" r="47182" b="50087"/>
            <a:stretch>
              <a:fillRect/>
            </a:stretch>
          </p:blipFill>
          <p:spPr>
            <a:xfrm>
              <a:off x="0" y="0"/>
              <a:ext cx="8991770" cy="5304943"/>
            </a:xfrm>
            <a:prstGeom prst="rect">
              <a:avLst/>
            </a:prstGeom>
          </p:spPr>
        </p:pic>
      </p:grpSp>
      <p:sp>
        <p:nvSpPr>
          <p:cNvPr id="9" name="TextBox 9"/>
          <p:cNvSpPr txBox="1"/>
          <p:nvPr/>
        </p:nvSpPr>
        <p:spPr>
          <a:xfrm>
            <a:off x="8150699" y="3561402"/>
            <a:ext cx="9108601" cy="2229747"/>
          </a:xfrm>
          <a:prstGeom prst="rect">
            <a:avLst/>
          </a:prstGeom>
        </p:spPr>
        <p:txBody>
          <a:bodyPr lIns="0" tIns="0" rIns="0" bIns="0" rtlCol="0" anchor="t">
            <a:spAutoFit/>
          </a:bodyPr>
          <a:lstStyle/>
          <a:p>
            <a:pPr algn="ctr">
              <a:lnSpc>
                <a:spcPts val="8991"/>
              </a:lnSpc>
            </a:pPr>
            <a:r>
              <a:rPr lang="en-US" sz="6422">
                <a:solidFill>
                  <a:srgbClr val="0A4400"/>
                </a:solidFill>
                <a:latin typeface="UTM American Sans"/>
                <a:ea typeface="UTM American Sans"/>
                <a:cs typeface="UTM American Sans"/>
                <a:sym typeface="UTM American Sans"/>
              </a:rPr>
              <a:t>SO SÁNH/ ĐÁNH GIÁ</a:t>
            </a:r>
          </a:p>
          <a:p>
            <a:pPr algn="ctr">
              <a:lnSpc>
                <a:spcPts val="8991"/>
              </a:lnSpc>
            </a:pPr>
            <a:r>
              <a:rPr lang="en-US" sz="6422">
                <a:solidFill>
                  <a:srgbClr val="0A4400"/>
                </a:solidFill>
                <a:latin typeface="UTM American Sans"/>
                <a:ea typeface="UTM American Sans"/>
                <a:cs typeface="UTM American Sans"/>
                <a:sym typeface="UTM American Sans"/>
              </a:rPr>
              <a:t>2 TÁC PHẨM TRỮ TÌNH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3066680" y="2839635"/>
            <a:ext cx="7197346" cy="788605"/>
            <a:chOff x="0" y="0"/>
            <a:chExt cx="1895597" cy="207699"/>
          </a:xfrm>
        </p:grpSpPr>
        <p:sp>
          <p:nvSpPr>
            <p:cNvPr id="3" name="Freeform 3"/>
            <p:cNvSpPr/>
            <p:nvPr/>
          </p:nvSpPr>
          <p:spPr>
            <a:xfrm>
              <a:off x="0" y="0"/>
              <a:ext cx="1895597" cy="207699"/>
            </a:xfrm>
            <a:custGeom>
              <a:avLst/>
              <a:gdLst/>
              <a:ahLst/>
              <a:cxnLst/>
              <a:rect l="l" t="t" r="r" b="b"/>
              <a:pathLst>
                <a:path w="1895597" h="207699">
                  <a:moveTo>
                    <a:pt x="0" y="0"/>
                  </a:moveTo>
                  <a:lnTo>
                    <a:pt x="1895597" y="0"/>
                  </a:lnTo>
                  <a:lnTo>
                    <a:pt x="1895597" y="207699"/>
                  </a:lnTo>
                  <a:lnTo>
                    <a:pt x="0" y="207699"/>
                  </a:lnTo>
                  <a:close/>
                </a:path>
              </a:pathLst>
            </a:custGeom>
            <a:solidFill>
              <a:srgbClr val="0A4400"/>
            </a:solidFill>
          </p:spPr>
          <p:txBody>
            <a:bodyPr/>
            <a:lstStyle/>
            <a:p>
              <a:endParaRPr lang="vi-VN"/>
            </a:p>
          </p:txBody>
        </p:sp>
        <p:sp>
          <p:nvSpPr>
            <p:cNvPr id="4" name="TextBox 4"/>
            <p:cNvSpPr txBox="1"/>
            <p:nvPr/>
          </p:nvSpPr>
          <p:spPr>
            <a:xfrm>
              <a:off x="0" y="-57150"/>
              <a:ext cx="1895597" cy="264849"/>
            </a:xfrm>
            <a:prstGeom prst="rect">
              <a:avLst/>
            </a:prstGeom>
          </p:spPr>
          <p:txBody>
            <a:bodyPr lIns="50800" tIns="50800" rIns="50800" bIns="50800" rtlCol="0" anchor="ctr"/>
            <a:lstStyle/>
            <a:p>
              <a:pPr algn="ctr">
                <a:lnSpc>
                  <a:spcPts val="4899"/>
                </a:lnSpc>
              </a:pPr>
              <a:r>
                <a:rPr lang="en-US" sz="3499">
                  <a:solidFill>
                    <a:srgbClr val="FFFFFF"/>
                  </a:solidFill>
                  <a:latin typeface="Tex Gyre Pagella Bold"/>
                  <a:ea typeface="Tex Gyre Pagella Bold"/>
                  <a:cs typeface="Tex Gyre Pagella Bold"/>
                  <a:sym typeface="Tex Gyre Pagella Bold"/>
                </a:rPr>
                <a:t>TRÀNG GIANG</a:t>
              </a:r>
            </a:p>
          </p:txBody>
        </p:sp>
      </p:grpSp>
      <p:grpSp>
        <p:nvGrpSpPr>
          <p:cNvPr id="5" name="Group 5"/>
          <p:cNvGrpSpPr/>
          <p:nvPr/>
        </p:nvGrpSpPr>
        <p:grpSpPr>
          <a:xfrm>
            <a:off x="10336483" y="2839635"/>
            <a:ext cx="7648052" cy="788605"/>
            <a:chOff x="0" y="0"/>
            <a:chExt cx="2014302" cy="207699"/>
          </a:xfrm>
        </p:grpSpPr>
        <p:sp>
          <p:nvSpPr>
            <p:cNvPr id="6" name="Freeform 6"/>
            <p:cNvSpPr/>
            <p:nvPr/>
          </p:nvSpPr>
          <p:spPr>
            <a:xfrm>
              <a:off x="0" y="0"/>
              <a:ext cx="2014302" cy="207699"/>
            </a:xfrm>
            <a:custGeom>
              <a:avLst/>
              <a:gdLst/>
              <a:ahLst/>
              <a:cxnLst/>
              <a:rect l="l" t="t" r="r" b="b"/>
              <a:pathLst>
                <a:path w="2014302" h="207699">
                  <a:moveTo>
                    <a:pt x="0" y="0"/>
                  </a:moveTo>
                  <a:lnTo>
                    <a:pt x="2014302" y="0"/>
                  </a:lnTo>
                  <a:lnTo>
                    <a:pt x="2014302" y="207699"/>
                  </a:lnTo>
                  <a:lnTo>
                    <a:pt x="0" y="207699"/>
                  </a:lnTo>
                  <a:close/>
                </a:path>
              </a:pathLst>
            </a:custGeom>
            <a:solidFill>
              <a:srgbClr val="0A4400"/>
            </a:solidFill>
          </p:spPr>
          <p:txBody>
            <a:bodyPr/>
            <a:lstStyle/>
            <a:p>
              <a:endParaRPr lang="vi-VN"/>
            </a:p>
          </p:txBody>
        </p:sp>
        <p:sp>
          <p:nvSpPr>
            <p:cNvPr id="7" name="TextBox 7"/>
            <p:cNvSpPr txBox="1"/>
            <p:nvPr/>
          </p:nvSpPr>
          <p:spPr>
            <a:xfrm>
              <a:off x="0" y="-57150"/>
              <a:ext cx="2014302" cy="264849"/>
            </a:xfrm>
            <a:prstGeom prst="rect">
              <a:avLst/>
            </a:prstGeom>
          </p:spPr>
          <p:txBody>
            <a:bodyPr lIns="50800" tIns="50800" rIns="50800" bIns="50800" rtlCol="0" anchor="ctr"/>
            <a:lstStyle/>
            <a:p>
              <a:pPr algn="ctr">
                <a:lnSpc>
                  <a:spcPts val="4899"/>
                </a:lnSpc>
              </a:pPr>
              <a:r>
                <a:rPr lang="en-US" sz="3499">
                  <a:solidFill>
                    <a:srgbClr val="FFFFFF"/>
                  </a:solidFill>
                  <a:latin typeface="Tex Gyre Pagella Bold"/>
                  <a:ea typeface="Tex Gyre Pagella Bold"/>
                  <a:cs typeface="Tex Gyre Pagella Bold"/>
                  <a:sym typeface="Tex Gyre Pagella Bold"/>
                </a:rPr>
                <a:t>HOÀNG HẠC LÂU</a:t>
              </a:r>
            </a:p>
          </p:txBody>
        </p:sp>
      </p:grpSp>
      <p:grpSp>
        <p:nvGrpSpPr>
          <p:cNvPr id="8" name="Group 8"/>
          <p:cNvGrpSpPr/>
          <p:nvPr/>
        </p:nvGrpSpPr>
        <p:grpSpPr>
          <a:xfrm>
            <a:off x="3066680" y="4652263"/>
            <a:ext cx="7197346" cy="1104876"/>
            <a:chOff x="0" y="0"/>
            <a:chExt cx="1434251" cy="220174"/>
          </a:xfrm>
        </p:grpSpPr>
        <p:sp>
          <p:nvSpPr>
            <p:cNvPr id="9" name="Freeform 9"/>
            <p:cNvSpPr/>
            <p:nvPr/>
          </p:nvSpPr>
          <p:spPr>
            <a:xfrm>
              <a:off x="0" y="0"/>
              <a:ext cx="1434251" cy="220174"/>
            </a:xfrm>
            <a:custGeom>
              <a:avLst/>
              <a:gdLst/>
              <a:ahLst/>
              <a:cxnLst/>
              <a:rect l="l" t="t" r="r" b="b"/>
              <a:pathLst>
                <a:path w="1434251" h="220174">
                  <a:moveTo>
                    <a:pt x="0" y="0"/>
                  </a:moveTo>
                  <a:lnTo>
                    <a:pt x="1434251" y="0"/>
                  </a:lnTo>
                  <a:lnTo>
                    <a:pt x="1434251" y="220174"/>
                  </a:lnTo>
                  <a:lnTo>
                    <a:pt x="0" y="220174"/>
                  </a:lnTo>
                  <a:close/>
                </a:path>
              </a:pathLst>
            </a:custGeom>
            <a:solidFill>
              <a:srgbClr val="FEFFFE"/>
            </a:solidFill>
            <a:ln w="38100" cap="sq">
              <a:solidFill>
                <a:srgbClr val="0A4400"/>
              </a:solidFill>
              <a:prstDash val="solid"/>
              <a:miter/>
            </a:ln>
          </p:spPr>
          <p:txBody>
            <a:bodyPr/>
            <a:lstStyle/>
            <a:p>
              <a:endParaRPr lang="vi-VN"/>
            </a:p>
          </p:txBody>
        </p:sp>
        <p:sp>
          <p:nvSpPr>
            <p:cNvPr id="10" name="TextBox 10"/>
            <p:cNvSpPr txBox="1"/>
            <p:nvPr/>
          </p:nvSpPr>
          <p:spPr>
            <a:xfrm>
              <a:off x="0" y="-66675"/>
              <a:ext cx="1434251" cy="286849"/>
            </a:xfrm>
            <a:prstGeom prst="rect">
              <a:avLst/>
            </a:prstGeom>
          </p:spPr>
          <p:txBody>
            <a:bodyPr lIns="50800" tIns="50800" rIns="50800" bIns="50800" rtlCol="0" anchor="ctr"/>
            <a:lstStyle/>
            <a:p>
              <a:pPr algn="ctr">
                <a:lnSpc>
                  <a:spcPts val="4900"/>
                </a:lnSpc>
              </a:pPr>
              <a:endParaRPr/>
            </a:p>
          </p:txBody>
        </p:sp>
      </p:grpSp>
      <p:grpSp>
        <p:nvGrpSpPr>
          <p:cNvPr id="11" name="Group 11"/>
          <p:cNvGrpSpPr/>
          <p:nvPr/>
        </p:nvGrpSpPr>
        <p:grpSpPr>
          <a:xfrm>
            <a:off x="10336483" y="4652263"/>
            <a:ext cx="7648052" cy="1104876"/>
            <a:chOff x="0" y="0"/>
            <a:chExt cx="1524065" cy="220174"/>
          </a:xfrm>
        </p:grpSpPr>
        <p:sp>
          <p:nvSpPr>
            <p:cNvPr id="12" name="Freeform 12"/>
            <p:cNvSpPr/>
            <p:nvPr/>
          </p:nvSpPr>
          <p:spPr>
            <a:xfrm>
              <a:off x="0" y="0"/>
              <a:ext cx="1524065" cy="220174"/>
            </a:xfrm>
            <a:custGeom>
              <a:avLst/>
              <a:gdLst/>
              <a:ahLst/>
              <a:cxnLst/>
              <a:rect l="l" t="t" r="r" b="b"/>
              <a:pathLst>
                <a:path w="1524065" h="220174">
                  <a:moveTo>
                    <a:pt x="0" y="0"/>
                  </a:moveTo>
                  <a:lnTo>
                    <a:pt x="1524065" y="0"/>
                  </a:lnTo>
                  <a:lnTo>
                    <a:pt x="1524065" y="220174"/>
                  </a:lnTo>
                  <a:lnTo>
                    <a:pt x="0" y="220174"/>
                  </a:lnTo>
                  <a:close/>
                </a:path>
              </a:pathLst>
            </a:custGeom>
            <a:solidFill>
              <a:srgbClr val="FEFFFE"/>
            </a:solidFill>
            <a:ln w="38100" cap="sq">
              <a:solidFill>
                <a:srgbClr val="0A4400"/>
              </a:solidFill>
              <a:prstDash val="solid"/>
              <a:miter/>
            </a:ln>
          </p:spPr>
          <p:txBody>
            <a:bodyPr/>
            <a:lstStyle/>
            <a:p>
              <a:endParaRPr lang="vi-VN"/>
            </a:p>
          </p:txBody>
        </p:sp>
        <p:sp>
          <p:nvSpPr>
            <p:cNvPr id="13" name="TextBox 13"/>
            <p:cNvSpPr txBox="1"/>
            <p:nvPr/>
          </p:nvSpPr>
          <p:spPr>
            <a:xfrm>
              <a:off x="0" y="-66675"/>
              <a:ext cx="1524065" cy="286849"/>
            </a:xfrm>
            <a:prstGeom prst="rect">
              <a:avLst/>
            </a:prstGeom>
          </p:spPr>
          <p:txBody>
            <a:bodyPr lIns="50800" tIns="50800" rIns="50800" bIns="50800" rtlCol="0" anchor="ctr"/>
            <a:lstStyle/>
            <a:p>
              <a:pPr algn="ctr">
                <a:lnSpc>
                  <a:spcPts val="4900"/>
                </a:lnSpc>
              </a:pPr>
              <a:endParaRPr/>
            </a:p>
          </p:txBody>
        </p:sp>
      </p:grpSp>
      <p:sp>
        <p:nvSpPr>
          <p:cNvPr id="14" name="TextBox 14"/>
          <p:cNvSpPr txBox="1"/>
          <p:nvPr/>
        </p:nvSpPr>
        <p:spPr>
          <a:xfrm>
            <a:off x="1028700" y="288949"/>
            <a:ext cx="16230600" cy="1464847"/>
          </a:xfrm>
          <a:prstGeom prst="rect">
            <a:avLst/>
          </a:prstGeom>
        </p:spPr>
        <p:txBody>
          <a:bodyPr lIns="0" tIns="0" rIns="0" bIns="0" rtlCol="0" anchor="t">
            <a:spAutoFit/>
          </a:bodyPr>
          <a:lstStyle/>
          <a:p>
            <a:pPr algn="ctr">
              <a:lnSpc>
                <a:spcPts val="5879"/>
              </a:lnSpc>
            </a:pPr>
            <a:r>
              <a:rPr lang="en-US" sz="4199">
                <a:solidFill>
                  <a:srgbClr val="BF0202"/>
                </a:solidFill>
                <a:latin typeface="Tex Gyre Pagella Bold"/>
                <a:ea typeface="Tex Gyre Pagella Bold"/>
                <a:cs typeface="Tex Gyre Pagella Bold"/>
                <a:sym typeface="Tex Gyre Pagella Bold"/>
              </a:rPr>
              <a:t>Điền vào bảng sau để làm rõ những điểm tương đồng và khác biệt giữa Tràng giang (Huy Cận) và Hoàng Hạc lâu (Thôi Hiệu): </a:t>
            </a:r>
          </a:p>
        </p:txBody>
      </p:sp>
      <p:grpSp>
        <p:nvGrpSpPr>
          <p:cNvPr id="15" name="Group 15"/>
          <p:cNvGrpSpPr/>
          <p:nvPr/>
        </p:nvGrpSpPr>
        <p:grpSpPr>
          <a:xfrm>
            <a:off x="211699" y="1924839"/>
            <a:ext cx="17772835" cy="886220"/>
            <a:chOff x="0" y="0"/>
            <a:chExt cx="3541681" cy="176602"/>
          </a:xfrm>
        </p:grpSpPr>
        <p:sp>
          <p:nvSpPr>
            <p:cNvPr id="16" name="Freeform 16"/>
            <p:cNvSpPr/>
            <p:nvPr/>
          </p:nvSpPr>
          <p:spPr>
            <a:xfrm>
              <a:off x="0" y="0"/>
              <a:ext cx="3541681" cy="176602"/>
            </a:xfrm>
            <a:custGeom>
              <a:avLst/>
              <a:gdLst/>
              <a:ahLst/>
              <a:cxnLst/>
              <a:rect l="l" t="t" r="r" b="b"/>
              <a:pathLst>
                <a:path w="3541681" h="176602">
                  <a:moveTo>
                    <a:pt x="0" y="0"/>
                  </a:moveTo>
                  <a:lnTo>
                    <a:pt x="3541681" y="0"/>
                  </a:lnTo>
                  <a:lnTo>
                    <a:pt x="3541681" y="176602"/>
                  </a:lnTo>
                  <a:lnTo>
                    <a:pt x="0" y="176602"/>
                  </a:lnTo>
                  <a:close/>
                </a:path>
              </a:pathLst>
            </a:custGeom>
            <a:solidFill>
              <a:srgbClr val="FEFFFE"/>
            </a:solidFill>
            <a:ln w="38100" cap="sq">
              <a:solidFill>
                <a:srgbClr val="0A4400"/>
              </a:solidFill>
              <a:prstDash val="solid"/>
              <a:miter/>
            </a:ln>
          </p:spPr>
          <p:txBody>
            <a:bodyPr/>
            <a:lstStyle/>
            <a:p>
              <a:endParaRPr lang="vi-VN"/>
            </a:p>
          </p:txBody>
        </p:sp>
        <p:sp>
          <p:nvSpPr>
            <p:cNvPr id="17" name="TextBox 17"/>
            <p:cNvSpPr txBox="1"/>
            <p:nvPr/>
          </p:nvSpPr>
          <p:spPr>
            <a:xfrm>
              <a:off x="0" y="-76200"/>
              <a:ext cx="3541681" cy="252802"/>
            </a:xfrm>
            <a:prstGeom prst="rect">
              <a:avLst/>
            </a:prstGeom>
          </p:spPr>
          <p:txBody>
            <a:bodyPr lIns="50800" tIns="50800" rIns="50800" bIns="50800" rtlCol="0" anchor="ctr"/>
            <a:lstStyle/>
            <a:p>
              <a:pPr algn="ctr">
                <a:lnSpc>
                  <a:spcPts val="5040"/>
                </a:lnSpc>
              </a:pPr>
              <a:r>
                <a:rPr lang="en-US" sz="3600">
                  <a:solidFill>
                    <a:srgbClr val="105D22"/>
                  </a:solidFill>
                  <a:latin typeface="Tex Gyre Pagella Bold"/>
                  <a:ea typeface="Tex Gyre Pagella Bold"/>
                  <a:cs typeface="Tex Gyre Pagella Bold"/>
                  <a:sym typeface="Tex Gyre Pagella Bold"/>
                </a:rPr>
                <a:t>a. Những điểm tương đồng và khác biệt trong khổ thơ cuối:</a:t>
              </a:r>
            </a:p>
          </p:txBody>
        </p:sp>
      </p:grpSp>
      <p:grpSp>
        <p:nvGrpSpPr>
          <p:cNvPr id="18" name="Group 18"/>
          <p:cNvGrpSpPr/>
          <p:nvPr/>
        </p:nvGrpSpPr>
        <p:grpSpPr>
          <a:xfrm>
            <a:off x="211699" y="2839635"/>
            <a:ext cx="2778781" cy="1793578"/>
            <a:chOff x="0" y="0"/>
            <a:chExt cx="553741" cy="357415"/>
          </a:xfrm>
        </p:grpSpPr>
        <p:sp>
          <p:nvSpPr>
            <p:cNvPr id="19" name="Freeform 19"/>
            <p:cNvSpPr/>
            <p:nvPr/>
          </p:nvSpPr>
          <p:spPr>
            <a:xfrm>
              <a:off x="0" y="0"/>
              <a:ext cx="553741" cy="357415"/>
            </a:xfrm>
            <a:custGeom>
              <a:avLst/>
              <a:gdLst/>
              <a:ahLst/>
              <a:cxnLst/>
              <a:rect l="l" t="t" r="r" b="b"/>
              <a:pathLst>
                <a:path w="553741" h="357415">
                  <a:moveTo>
                    <a:pt x="0" y="0"/>
                  </a:moveTo>
                  <a:lnTo>
                    <a:pt x="553741" y="0"/>
                  </a:lnTo>
                  <a:lnTo>
                    <a:pt x="553741" y="357415"/>
                  </a:lnTo>
                  <a:lnTo>
                    <a:pt x="0" y="357415"/>
                  </a:lnTo>
                  <a:close/>
                </a:path>
              </a:pathLst>
            </a:custGeom>
            <a:solidFill>
              <a:srgbClr val="FEFFFE"/>
            </a:solidFill>
            <a:ln w="38100" cap="sq">
              <a:solidFill>
                <a:srgbClr val="0A4400"/>
              </a:solidFill>
              <a:prstDash val="solid"/>
              <a:miter/>
            </a:ln>
          </p:spPr>
          <p:txBody>
            <a:bodyPr/>
            <a:lstStyle/>
            <a:p>
              <a:endParaRPr lang="vi-VN"/>
            </a:p>
          </p:txBody>
        </p:sp>
        <p:sp>
          <p:nvSpPr>
            <p:cNvPr id="20" name="TextBox 20"/>
            <p:cNvSpPr txBox="1"/>
            <p:nvPr/>
          </p:nvSpPr>
          <p:spPr>
            <a:xfrm>
              <a:off x="0" y="-66675"/>
              <a:ext cx="553741" cy="424090"/>
            </a:xfrm>
            <a:prstGeom prst="rect">
              <a:avLst/>
            </a:prstGeom>
          </p:spPr>
          <p:txBody>
            <a:bodyPr lIns="50800" tIns="50800" rIns="50800" bIns="50800" rtlCol="0" anchor="ctr"/>
            <a:lstStyle/>
            <a:p>
              <a:pPr algn="ctr">
                <a:lnSpc>
                  <a:spcPts val="4200"/>
                </a:lnSpc>
              </a:pPr>
              <a:r>
                <a:rPr lang="en-US" sz="3000">
                  <a:solidFill>
                    <a:srgbClr val="000000"/>
                  </a:solidFill>
                  <a:latin typeface="Tex Gyre Pagella Bold"/>
                  <a:ea typeface="Tex Gyre Pagella Bold"/>
                  <a:cs typeface="Tex Gyre Pagella Bold"/>
                  <a:sym typeface="Tex Gyre Pagella Bold"/>
                </a:rPr>
                <a:t> TƯƠNG ĐỒNG</a:t>
              </a:r>
            </a:p>
          </p:txBody>
        </p:sp>
      </p:grpSp>
      <p:grpSp>
        <p:nvGrpSpPr>
          <p:cNvPr id="21" name="Group 21"/>
          <p:cNvGrpSpPr/>
          <p:nvPr/>
        </p:nvGrpSpPr>
        <p:grpSpPr>
          <a:xfrm>
            <a:off x="3066680" y="3647290"/>
            <a:ext cx="14917854" cy="985923"/>
            <a:chOff x="0" y="0"/>
            <a:chExt cx="2972755" cy="196470"/>
          </a:xfrm>
        </p:grpSpPr>
        <p:sp>
          <p:nvSpPr>
            <p:cNvPr id="22" name="Freeform 22"/>
            <p:cNvSpPr/>
            <p:nvPr/>
          </p:nvSpPr>
          <p:spPr>
            <a:xfrm>
              <a:off x="0" y="0"/>
              <a:ext cx="2972755" cy="196470"/>
            </a:xfrm>
            <a:custGeom>
              <a:avLst/>
              <a:gdLst/>
              <a:ahLst/>
              <a:cxnLst/>
              <a:rect l="l" t="t" r="r" b="b"/>
              <a:pathLst>
                <a:path w="2972755" h="196470">
                  <a:moveTo>
                    <a:pt x="0" y="0"/>
                  </a:moveTo>
                  <a:lnTo>
                    <a:pt x="2972755" y="0"/>
                  </a:lnTo>
                  <a:lnTo>
                    <a:pt x="2972755" y="196470"/>
                  </a:lnTo>
                  <a:lnTo>
                    <a:pt x="0" y="196470"/>
                  </a:lnTo>
                  <a:close/>
                </a:path>
              </a:pathLst>
            </a:custGeom>
            <a:solidFill>
              <a:srgbClr val="FEFFFE"/>
            </a:solidFill>
            <a:ln w="38100" cap="sq">
              <a:solidFill>
                <a:srgbClr val="0A4400"/>
              </a:solidFill>
              <a:prstDash val="solid"/>
              <a:miter/>
            </a:ln>
          </p:spPr>
          <p:txBody>
            <a:bodyPr/>
            <a:lstStyle/>
            <a:p>
              <a:endParaRPr lang="vi-VN"/>
            </a:p>
          </p:txBody>
        </p:sp>
        <p:sp>
          <p:nvSpPr>
            <p:cNvPr id="23" name="TextBox 23"/>
            <p:cNvSpPr txBox="1"/>
            <p:nvPr/>
          </p:nvSpPr>
          <p:spPr>
            <a:xfrm>
              <a:off x="0" y="-66675"/>
              <a:ext cx="2972755" cy="263145"/>
            </a:xfrm>
            <a:prstGeom prst="rect">
              <a:avLst/>
            </a:prstGeom>
          </p:spPr>
          <p:txBody>
            <a:bodyPr lIns="50800" tIns="50800" rIns="50800" bIns="50800" rtlCol="0" anchor="ctr"/>
            <a:lstStyle/>
            <a:p>
              <a:pPr algn="ctr">
                <a:lnSpc>
                  <a:spcPts val="4900"/>
                </a:lnSpc>
              </a:pPr>
              <a:endParaRPr/>
            </a:p>
          </p:txBody>
        </p:sp>
      </p:grpSp>
      <p:grpSp>
        <p:nvGrpSpPr>
          <p:cNvPr id="24" name="Group 24"/>
          <p:cNvGrpSpPr/>
          <p:nvPr/>
        </p:nvGrpSpPr>
        <p:grpSpPr>
          <a:xfrm>
            <a:off x="211699" y="4652263"/>
            <a:ext cx="2778781" cy="1104876"/>
            <a:chOff x="0" y="0"/>
            <a:chExt cx="553741" cy="220174"/>
          </a:xfrm>
        </p:grpSpPr>
        <p:sp>
          <p:nvSpPr>
            <p:cNvPr id="25" name="Freeform 25"/>
            <p:cNvSpPr/>
            <p:nvPr/>
          </p:nvSpPr>
          <p:spPr>
            <a:xfrm>
              <a:off x="0" y="0"/>
              <a:ext cx="553741" cy="220174"/>
            </a:xfrm>
            <a:custGeom>
              <a:avLst/>
              <a:gdLst/>
              <a:ahLst/>
              <a:cxnLst/>
              <a:rect l="l" t="t" r="r" b="b"/>
              <a:pathLst>
                <a:path w="553741" h="220174">
                  <a:moveTo>
                    <a:pt x="0" y="0"/>
                  </a:moveTo>
                  <a:lnTo>
                    <a:pt x="553741" y="0"/>
                  </a:lnTo>
                  <a:lnTo>
                    <a:pt x="553741" y="220174"/>
                  </a:lnTo>
                  <a:lnTo>
                    <a:pt x="0" y="220174"/>
                  </a:lnTo>
                  <a:close/>
                </a:path>
              </a:pathLst>
            </a:custGeom>
            <a:solidFill>
              <a:srgbClr val="FEFFFE"/>
            </a:solidFill>
            <a:ln w="38100" cap="sq">
              <a:solidFill>
                <a:srgbClr val="0A4400"/>
              </a:solidFill>
              <a:prstDash val="solid"/>
              <a:miter/>
            </a:ln>
          </p:spPr>
          <p:txBody>
            <a:bodyPr/>
            <a:lstStyle/>
            <a:p>
              <a:endParaRPr lang="vi-VN"/>
            </a:p>
          </p:txBody>
        </p:sp>
        <p:sp>
          <p:nvSpPr>
            <p:cNvPr id="26" name="TextBox 26"/>
            <p:cNvSpPr txBox="1"/>
            <p:nvPr/>
          </p:nvSpPr>
          <p:spPr>
            <a:xfrm>
              <a:off x="0" y="-66675"/>
              <a:ext cx="553741" cy="286849"/>
            </a:xfrm>
            <a:prstGeom prst="rect">
              <a:avLst/>
            </a:prstGeom>
          </p:spPr>
          <p:txBody>
            <a:bodyPr lIns="50800" tIns="50800" rIns="50800" bIns="50800" rtlCol="0" anchor="ctr"/>
            <a:lstStyle/>
            <a:p>
              <a:pPr algn="ctr">
                <a:lnSpc>
                  <a:spcPts val="4200"/>
                </a:lnSpc>
              </a:pPr>
              <a:r>
                <a:rPr lang="en-US" sz="3000">
                  <a:solidFill>
                    <a:srgbClr val="000000"/>
                  </a:solidFill>
                  <a:latin typeface="Tex Gyre Pagella Bold"/>
                  <a:ea typeface="Tex Gyre Pagella Bold"/>
                  <a:cs typeface="Tex Gyre Pagella Bold"/>
                  <a:sym typeface="Tex Gyre Pagella Bold"/>
                </a:rPr>
                <a:t>KHÁC BIỆT</a:t>
              </a:r>
            </a:p>
          </p:txBody>
        </p:sp>
      </p:grpSp>
      <p:grpSp>
        <p:nvGrpSpPr>
          <p:cNvPr id="27" name="Group 27"/>
          <p:cNvGrpSpPr/>
          <p:nvPr/>
        </p:nvGrpSpPr>
        <p:grpSpPr>
          <a:xfrm>
            <a:off x="3066680" y="6690985"/>
            <a:ext cx="7197346" cy="788605"/>
            <a:chOff x="0" y="0"/>
            <a:chExt cx="1895597" cy="207699"/>
          </a:xfrm>
        </p:grpSpPr>
        <p:sp>
          <p:nvSpPr>
            <p:cNvPr id="28" name="Freeform 28"/>
            <p:cNvSpPr/>
            <p:nvPr/>
          </p:nvSpPr>
          <p:spPr>
            <a:xfrm>
              <a:off x="0" y="0"/>
              <a:ext cx="1895597" cy="207699"/>
            </a:xfrm>
            <a:custGeom>
              <a:avLst/>
              <a:gdLst/>
              <a:ahLst/>
              <a:cxnLst/>
              <a:rect l="l" t="t" r="r" b="b"/>
              <a:pathLst>
                <a:path w="1895597" h="207699">
                  <a:moveTo>
                    <a:pt x="0" y="0"/>
                  </a:moveTo>
                  <a:lnTo>
                    <a:pt x="1895597" y="0"/>
                  </a:lnTo>
                  <a:lnTo>
                    <a:pt x="1895597" y="207699"/>
                  </a:lnTo>
                  <a:lnTo>
                    <a:pt x="0" y="207699"/>
                  </a:lnTo>
                  <a:close/>
                </a:path>
              </a:pathLst>
            </a:custGeom>
            <a:solidFill>
              <a:srgbClr val="0A4400"/>
            </a:solidFill>
          </p:spPr>
          <p:txBody>
            <a:bodyPr/>
            <a:lstStyle/>
            <a:p>
              <a:endParaRPr lang="vi-VN"/>
            </a:p>
          </p:txBody>
        </p:sp>
        <p:sp>
          <p:nvSpPr>
            <p:cNvPr id="29" name="TextBox 29"/>
            <p:cNvSpPr txBox="1"/>
            <p:nvPr/>
          </p:nvSpPr>
          <p:spPr>
            <a:xfrm>
              <a:off x="0" y="-57150"/>
              <a:ext cx="1895597" cy="264849"/>
            </a:xfrm>
            <a:prstGeom prst="rect">
              <a:avLst/>
            </a:prstGeom>
          </p:spPr>
          <p:txBody>
            <a:bodyPr lIns="50800" tIns="50800" rIns="50800" bIns="50800" rtlCol="0" anchor="ctr"/>
            <a:lstStyle/>
            <a:p>
              <a:pPr algn="ctr">
                <a:lnSpc>
                  <a:spcPts val="4899"/>
                </a:lnSpc>
              </a:pPr>
              <a:r>
                <a:rPr lang="en-US" sz="3499">
                  <a:solidFill>
                    <a:srgbClr val="FFFFFF"/>
                  </a:solidFill>
                  <a:latin typeface="Tex Gyre Pagella Bold"/>
                  <a:ea typeface="Tex Gyre Pagella Bold"/>
                  <a:cs typeface="Tex Gyre Pagella Bold"/>
                  <a:sym typeface="Tex Gyre Pagella Bold"/>
                </a:rPr>
                <a:t>TRÀNG GIANG</a:t>
              </a:r>
            </a:p>
          </p:txBody>
        </p:sp>
      </p:grpSp>
      <p:grpSp>
        <p:nvGrpSpPr>
          <p:cNvPr id="30" name="Group 30"/>
          <p:cNvGrpSpPr/>
          <p:nvPr/>
        </p:nvGrpSpPr>
        <p:grpSpPr>
          <a:xfrm>
            <a:off x="10336483" y="6690985"/>
            <a:ext cx="7648052" cy="788605"/>
            <a:chOff x="0" y="0"/>
            <a:chExt cx="2014302" cy="207699"/>
          </a:xfrm>
        </p:grpSpPr>
        <p:sp>
          <p:nvSpPr>
            <p:cNvPr id="31" name="Freeform 31"/>
            <p:cNvSpPr/>
            <p:nvPr/>
          </p:nvSpPr>
          <p:spPr>
            <a:xfrm>
              <a:off x="0" y="0"/>
              <a:ext cx="2014302" cy="207699"/>
            </a:xfrm>
            <a:custGeom>
              <a:avLst/>
              <a:gdLst/>
              <a:ahLst/>
              <a:cxnLst/>
              <a:rect l="l" t="t" r="r" b="b"/>
              <a:pathLst>
                <a:path w="2014302" h="207699">
                  <a:moveTo>
                    <a:pt x="0" y="0"/>
                  </a:moveTo>
                  <a:lnTo>
                    <a:pt x="2014302" y="0"/>
                  </a:lnTo>
                  <a:lnTo>
                    <a:pt x="2014302" y="207699"/>
                  </a:lnTo>
                  <a:lnTo>
                    <a:pt x="0" y="207699"/>
                  </a:lnTo>
                  <a:close/>
                </a:path>
              </a:pathLst>
            </a:custGeom>
            <a:solidFill>
              <a:srgbClr val="0A4400"/>
            </a:solidFill>
          </p:spPr>
          <p:txBody>
            <a:bodyPr/>
            <a:lstStyle/>
            <a:p>
              <a:endParaRPr lang="vi-VN"/>
            </a:p>
          </p:txBody>
        </p:sp>
        <p:sp>
          <p:nvSpPr>
            <p:cNvPr id="32" name="TextBox 32"/>
            <p:cNvSpPr txBox="1"/>
            <p:nvPr/>
          </p:nvSpPr>
          <p:spPr>
            <a:xfrm>
              <a:off x="0" y="-57150"/>
              <a:ext cx="2014302" cy="264849"/>
            </a:xfrm>
            <a:prstGeom prst="rect">
              <a:avLst/>
            </a:prstGeom>
          </p:spPr>
          <p:txBody>
            <a:bodyPr lIns="50800" tIns="50800" rIns="50800" bIns="50800" rtlCol="0" anchor="ctr"/>
            <a:lstStyle/>
            <a:p>
              <a:pPr algn="ctr">
                <a:lnSpc>
                  <a:spcPts val="4899"/>
                </a:lnSpc>
              </a:pPr>
              <a:r>
                <a:rPr lang="en-US" sz="3499">
                  <a:solidFill>
                    <a:srgbClr val="FFFFFF"/>
                  </a:solidFill>
                  <a:latin typeface="Tex Gyre Pagella Bold"/>
                  <a:ea typeface="Tex Gyre Pagella Bold"/>
                  <a:cs typeface="Tex Gyre Pagella Bold"/>
                  <a:sym typeface="Tex Gyre Pagella Bold"/>
                </a:rPr>
                <a:t>HOÀNG HẠC LÂU</a:t>
              </a:r>
            </a:p>
          </p:txBody>
        </p:sp>
      </p:grpSp>
      <p:grpSp>
        <p:nvGrpSpPr>
          <p:cNvPr id="33" name="Group 33"/>
          <p:cNvGrpSpPr/>
          <p:nvPr/>
        </p:nvGrpSpPr>
        <p:grpSpPr>
          <a:xfrm>
            <a:off x="3066680" y="7359184"/>
            <a:ext cx="7197346" cy="919604"/>
            <a:chOff x="0" y="0"/>
            <a:chExt cx="1434251" cy="183254"/>
          </a:xfrm>
        </p:grpSpPr>
        <p:sp>
          <p:nvSpPr>
            <p:cNvPr id="34" name="Freeform 34"/>
            <p:cNvSpPr/>
            <p:nvPr/>
          </p:nvSpPr>
          <p:spPr>
            <a:xfrm>
              <a:off x="0" y="0"/>
              <a:ext cx="1434251" cy="183254"/>
            </a:xfrm>
            <a:custGeom>
              <a:avLst/>
              <a:gdLst/>
              <a:ahLst/>
              <a:cxnLst/>
              <a:rect l="l" t="t" r="r" b="b"/>
              <a:pathLst>
                <a:path w="1434251" h="183254">
                  <a:moveTo>
                    <a:pt x="0" y="0"/>
                  </a:moveTo>
                  <a:lnTo>
                    <a:pt x="1434251" y="0"/>
                  </a:lnTo>
                  <a:lnTo>
                    <a:pt x="1434251" y="183254"/>
                  </a:lnTo>
                  <a:lnTo>
                    <a:pt x="0" y="183254"/>
                  </a:lnTo>
                  <a:close/>
                </a:path>
              </a:pathLst>
            </a:custGeom>
            <a:solidFill>
              <a:srgbClr val="FEFFFE"/>
            </a:solidFill>
            <a:ln w="38100" cap="sq">
              <a:solidFill>
                <a:srgbClr val="0A4400"/>
              </a:solidFill>
              <a:prstDash val="solid"/>
              <a:miter/>
            </a:ln>
          </p:spPr>
          <p:txBody>
            <a:bodyPr/>
            <a:lstStyle/>
            <a:p>
              <a:endParaRPr lang="vi-VN"/>
            </a:p>
          </p:txBody>
        </p:sp>
        <p:sp>
          <p:nvSpPr>
            <p:cNvPr id="35" name="TextBox 35"/>
            <p:cNvSpPr txBox="1"/>
            <p:nvPr/>
          </p:nvSpPr>
          <p:spPr>
            <a:xfrm>
              <a:off x="0" y="-66675"/>
              <a:ext cx="1434251" cy="249929"/>
            </a:xfrm>
            <a:prstGeom prst="rect">
              <a:avLst/>
            </a:prstGeom>
          </p:spPr>
          <p:txBody>
            <a:bodyPr lIns="50800" tIns="50800" rIns="50800" bIns="50800" rtlCol="0" anchor="ctr"/>
            <a:lstStyle/>
            <a:p>
              <a:pPr algn="ctr">
                <a:lnSpc>
                  <a:spcPts val="4900"/>
                </a:lnSpc>
              </a:pPr>
              <a:endParaRPr/>
            </a:p>
          </p:txBody>
        </p:sp>
      </p:grpSp>
      <p:grpSp>
        <p:nvGrpSpPr>
          <p:cNvPr id="36" name="Group 36"/>
          <p:cNvGrpSpPr/>
          <p:nvPr/>
        </p:nvGrpSpPr>
        <p:grpSpPr>
          <a:xfrm>
            <a:off x="10336483" y="7359184"/>
            <a:ext cx="7648052" cy="919604"/>
            <a:chOff x="0" y="0"/>
            <a:chExt cx="1524065" cy="183254"/>
          </a:xfrm>
        </p:grpSpPr>
        <p:sp>
          <p:nvSpPr>
            <p:cNvPr id="37" name="Freeform 37"/>
            <p:cNvSpPr/>
            <p:nvPr/>
          </p:nvSpPr>
          <p:spPr>
            <a:xfrm>
              <a:off x="0" y="0"/>
              <a:ext cx="1524065" cy="183254"/>
            </a:xfrm>
            <a:custGeom>
              <a:avLst/>
              <a:gdLst/>
              <a:ahLst/>
              <a:cxnLst/>
              <a:rect l="l" t="t" r="r" b="b"/>
              <a:pathLst>
                <a:path w="1524065" h="183254">
                  <a:moveTo>
                    <a:pt x="0" y="0"/>
                  </a:moveTo>
                  <a:lnTo>
                    <a:pt x="1524065" y="0"/>
                  </a:lnTo>
                  <a:lnTo>
                    <a:pt x="1524065" y="183254"/>
                  </a:lnTo>
                  <a:lnTo>
                    <a:pt x="0" y="183254"/>
                  </a:lnTo>
                  <a:close/>
                </a:path>
              </a:pathLst>
            </a:custGeom>
            <a:solidFill>
              <a:srgbClr val="FEFFFE"/>
            </a:solidFill>
            <a:ln w="38100" cap="sq">
              <a:solidFill>
                <a:srgbClr val="0A4400"/>
              </a:solidFill>
              <a:prstDash val="solid"/>
              <a:miter/>
            </a:ln>
          </p:spPr>
          <p:txBody>
            <a:bodyPr/>
            <a:lstStyle/>
            <a:p>
              <a:endParaRPr lang="vi-VN"/>
            </a:p>
          </p:txBody>
        </p:sp>
        <p:sp>
          <p:nvSpPr>
            <p:cNvPr id="38" name="TextBox 38"/>
            <p:cNvSpPr txBox="1"/>
            <p:nvPr/>
          </p:nvSpPr>
          <p:spPr>
            <a:xfrm>
              <a:off x="0" y="-66675"/>
              <a:ext cx="1524065" cy="249929"/>
            </a:xfrm>
            <a:prstGeom prst="rect">
              <a:avLst/>
            </a:prstGeom>
          </p:spPr>
          <p:txBody>
            <a:bodyPr lIns="50800" tIns="50800" rIns="50800" bIns="50800" rtlCol="0" anchor="ctr"/>
            <a:lstStyle/>
            <a:p>
              <a:pPr algn="ctr">
                <a:lnSpc>
                  <a:spcPts val="4900"/>
                </a:lnSpc>
              </a:pPr>
              <a:endParaRPr/>
            </a:p>
          </p:txBody>
        </p:sp>
      </p:grpSp>
      <p:grpSp>
        <p:nvGrpSpPr>
          <p:cNvPr id="39" name="Group 39"/>
          <p:cNvGrpSpPr/>
          <p:nvPr/>
        </p:nvGrpSpPr>
        <p:grpSpPr>
          <a:xfrm>
            <a:off x="211699" y="5776189"/>
            <a:ext cx="17772835" cy="886220"/>
            <a:chOff x="0" y="0"/>
            <a:chExt cx="3541681" cy="176602"/>
          </a:xfrm>
        </p:grpSpPr>
        <p:sp>
          <p:nvSpPr>
            <p:cNvPr id="40" name="Freeform 40"/>
            <p:cNvSpPr/>
            <p:nvPr/>
          </p:nvSpPr>
          <p:spPr>
            <a:xfrm>
              <a:off x="0" y="0"/>
              <a:ext cx="3541681" cy="176602"/>
            </a:xfrm>
            <a:custGeom>
              <a:avLst/>
              <a:gdLst/>
              <a:ahLst/>
              <a:cxnLst/>
              <a:rect l="l" t="t" r="r" b="b"/>
              <a:pathLst>
                <a:path w="3541681" h="176602">
                  <a:moveTo>
                    <a:pt x="0" y="0"/>
                  </a:moveTo>
                  <a:lnTo>
                    <a:pt x="3541681" y="0"/>
                  </a:lnTo>
                  <a:lnTo>
                    <a:pt x="3541681" y="176602"/>
                  </a:lnTo>
                  <a:lnTo>
                    <a:pt x="0" y="176602"/>
                  </a:lnTo>
                  <a:close/>
                </a:path>
              </a:pathLst>
            </a:custGeom>
            <a:solidFill>
              <a:srgbClr val="FEFFFE"/>
            </a:solidFill>
            <a:ln w="38100" cap="sq">
              <a:solidFill>
                <a:srgbClr val="0A4400"/>
              </a:solidFill>
              <a:prstDash val="solid"/>
              <a:miter/>
            </a:ln>
          </p:spPr>
          <p:txBody>
            <a:bodyPr/>
            <a:lstStyle/>
            <a:p>
              <a:endParaRPr lang="vi-VN"/>
            </a:p>
          </p:txBody>
        </p:sp>
        <p:sp>
          <p:nvSpPr>
            <p:cNvPr id="41" name="TextBox 41"/>
            <p:cNvSpPr txBox="1"/>
            <p:nvPr/>
          </p:nvSpPr>
          <p:spPr>
            <a:xfrm>
              <a:off x="0" y="-76200"/>
              <a:ext cx="3541681" cy="252802"/>
            </a:xfrm>
            <a:prstGeom prst="rect">
              <a:avLst/>
            </a:prstGeom>
          </p:spPr>
          <p:txBody>
            <a:bodyPr lIns="50800" tIns="50800" rIns="50800" bIns="50800" rtlCol="0" anchor="ctr"/>
            <a:lstStyle/>
            <a:p>
              <a:pPr algn="ctr">
                <a:lnSpc>
                  <a:spcPts val="5040"/>
                </a:lnSpc>
              </a:pPr>
              <a:r>
                <a:rPr lang="en-US" sz="3600">
                  <a:solidFill>
                    <a:srgbClr val="105D22"/>
                  </a:solidFill>
                  <a:latin typeface="Tex Gyre Pagella Bold"/>
                  <a:ea typeface="Tex Gyre Pagella Bold"/>
                  <a:cs typeface="Tex Gyre Pagella Bold"/>
                  <a:sym typeface="Tex Gyre Pagella Bold"/>
                </a:rPr>
                <a:t>b. Những điểm khác biệt về đề tài và hình thức thể loại giữa hai bài thơ:</a:t>
              </a:r>
            </a:p>
          </p:txBody>
        </p:sp>
      </p:grpSp>
      <p:grpSp>
        <p:nvGrpSpPr>
          <p:cNvPr id="42" name="Group 42"/>
          <p:cNvGrpSpPr/>
          <p:nvPr/>
        </p:nvGrpSpPr>
        <p:grpSpPr>
          <a:xfrm>
            <a:off x="211699" y="6690985"/>
            <a:ext cx="2778781" cy="1587804"/>
            <a:chOff x="0" y="0"/>
            <a:chExt cx="553741" cy="316410"/>
          </a:xfrm>
        </p:grpSpPr>
        <p:sp>
          <p:nvSpPr>
            <p:cNvPr id="43" name="Freeform 43"/>
            <p:cNvSpPr/>
            <p:nvPr/>
          </p:nvSpPr>
          <p:spPr>
            <a:xfrm>
              <a:off x="0" y="0"/>
              <a:ext cx="553741" cy="316409"/>
            </a:xfrm>
            <a:custGeom>
              <a:avLst/>
              <a:gdLst/>
              <a:ahLst/>
              <a:cxnLst/>
              <a:rect l="l" t="t" r="r" b="b"/>
              <a:pathLst>
                <a:path w="553741" h="316409">
                  <a:moveTo>
                    <a:pt x="0" y="0"/>
                  </a:moveTo>
                  <a:lnTo>
                    <a:pt x="553741" y="0"/>
                  </a:lnTo>
                  <a:lnTo>
                    <a:pt x="553741" y="316409"/>
                  </a:lnTo>
                  <a:lnTo>
                    <a:pt x="0" y="316409"/>
                  </a:lnTo>
                  <a:close/>
                </a:path>
              </a:pathLst>
            </a:custGeom>
            <a:solidFill>
              <a:srgbClr val="FEFFFE"/>
            </a:solidFill>
            <a:ln w="38100" cap="sq">
              <a:solidFill>
                <a:srgbClr val="0A4400"/>
              </a:solidFill>
              <a:prstDash val="solid"/>
              <a:miter/>
            </a:ln>
          </p:spPr>
          <p:txBody>
            <a:bodyPr/>
            <a:lstStyle/>
            <a:p>
              <a:endParaRPr lang="vi-VN"/>
            </a:p>
          </p:txBody>
        </p:sp>
        <p:sp>
          <p:nvSpPr>
            <p:cNvPr id="44" name="TextBox 44"/>
            <p:cNvSpPr txBox="1"/>
            <p:nvPr/>
          </p:nvSpPr>
          <p:spPr>
            <a:xfrm>
              <a:off x="0" y="-57150"/>
              <a:ext cx="553741" cy="373560"/>
            </a:xfrm>
            <a:prstGeom prst="rect">
              <a:avLst/>
            </a:prstGeom>
          </p:spPr>
          <p:txBody>
            <a:bodyPr lIns="50800" tIns="50800" rIns="50800" bIns="50800" rtlCol="0" anchor="ctr"/>
            <a:lstStyle/>
            <a:p>
              <a:pPr algn="ctr">
                <a:lnSpc>
                  <a:spcPts val="4480"/>
                </a:lnSpc>
              </a:pPr>
              <a:r>
                <a:rPr lang="en-US" sz="3200">
                  <a:solidFill>
                    <a:srgbClr val="000000"/>
                  </a:solidFill>
                  <a:latin typeface="Tex Gyre Pagella Bold"/>
                  <a:ea typeface="Tex Gyre Pagella Bold"/>
                  <a:cs typeface="Tex Gyre Pagella Bold"/>
                  <a:sym typeface="Tex Gyre Pagella Bold"/>
                </a:rPr>
                <a:t>VẦN/ NHỊP</a:t>
              </a:r>
            </a:p>
          </p:txBody>
        </p:sp>
      </p:grpSp>
      <p:grpSp>
        <p:nvGrpSpPr>
          <p:cNvPr id="45" name="Group 45"/>
          <p:cNvGrpSpPr/>
          <p:nvPr/>
        </p:nvGrpSpPr>
        <p:grpSpPr>
          <a:xfrm>
            <a:off x="211699" y="8297838"/>
            <a:ext cx="2778781" cy="919604"/>
            <a:chOff x="0" y="0"/>
            <a:chExt cx="553741" cy="183254"/>
          </a:xfrm>
        </p:grpSpPr>
        <p:sp>
          <p:nvSpPr>
            <p:cNvPr id="46" name="Freeform 46"/>
            <p:cNvSpPr/>
            <p:nvPr/>
          </p:nvSpPr>
          <p:spPr>
            <a:xfrm>
              <a:off x="0" y="0"/>
              <a:ext cx="553741" cy="183254"/>
            </a:xfrm>
            <a:custGeom>
              <a:avLst/>
              <a:gdLst/>
              <a:ahLst/>
              <a:cxnLst/>
              <a:rect l="l" t="t" r="r" b="b"/>
              <a:pathLst>
                <a:path w="553741" h="183254">
                  <a:moveTo>
                    <a:pt x="0" y="0"/>
                  </a:moveTo>
                  <a:lnTo>
                    <a:pt x="553741" y="0"/>
                  </a:lnTo>
                  <a:lnTo>
                    <a:pt x="553741" y="183254"/>
                  </a:lnTo>
                  <a:lnTo>
                    <a:pt x="0" y="183254"/>
                  </a:lnTo>
                  <a:close/>
                </a:path>
              </a:pathLst>
            </a:custGeom>
            <a:solidFill>
              <a:srgbClr val="FEFFFE"/>
            </a:solidFill>
            <a:ln w="38100" cap="sq">
              <a:solidFill>
                <a:srgbClr val="0A4400"/>
              </a:solidFill>
              <a:prstDash val="solid"/>
              <a:miter/>
            </a:ln>
          </p:spPr>
          <p:txBody>
            <a:bodyPr/>
            <a:lstStyle/>
            <a:p>
              <a:endParaRPr lang="vi-VN"/>
            </a:p>
          </p:txBody>
        </p:sp>
        <p:sp>
          <p:nvSpPr>
            <p:cNvPr id="47" name="TextBox 47"/>
            <p:cNvSpPr txBox="1"/>
            <p:nvPr/>
          </p:nvSpPr>
          <p:spPr>
            <a:xfrm>
              <a:off x="0" y="-47625"/>
              <a:ext cx="553741" cy="230879"/>
            </a:xfrm>
            <a:prstGeom prst="rect">
              <a:avLst/>
            </a:prstGeom>
          </p:spPr>
          <p:txBody>
            <a:bodyPr lIns="50800" tIns="50800" rIns="50800" bIns="50800" rtlCol="0" anchor="ctr"/>
            <a:lstStyle/>
            <a:p>
              <a:pPr algn="ctr">
                <a:lnSpc>
                  <a:spcPts val="3360"/>
                </a:lnSpc>
              </a:pPr>
              <a:r>
                <a:rPr lang="en-US" sz="2400">
                  <a:solidFill>
                    <a:srgbClr val="000000"/>
                  </a:solidFill>
                  <a:latin typeface="Tex Gyre Pagella Bold"/>
                  <a:ea typeface="Tex Gyre Pagella Bold"/>
                  <a:cs typeface="Tex Gyre Pagella Bold"/>
                  <a:sym typeface="Tex Gyre Pagella Bold"/>
                </a:rPr>
                <a:t>TỪ NGỮ/ H.ẢNH</a:t>
              </a:r>
            </a:p>
          </p:txBody>
        </p:sp>
      </p:grpSp>
      <p:grpSp>
        <p:nvGrpSpPr>
          <p:cNvPr id="48" name="Group 48"/>
          <p:cNvGrpSpPr/>
          <p:nvPr/>
        </p:nvGrpSpPr>
        <p:grpSpPr>
          <a:xfrm>
            <a:off x="3066680" y="8297838"/>
            <a:ext cx="7197346" cy="919604"/>
            <a:chOff x="0" y="0"/>
            <a:chExt cx="1434251" cy="183254"/>
          </a:xfrm>
        </p:grpSpPr>
        <p:sp>
          <p:nvSpPr>
            <p:cNvPr id="49" name="Freeform 49"/>
            <p:cNvSpPr/>
            <p:nvPr/>
          </p:nvSpPr>
          <p:spPr>
            <a:xfrm>
              <a:off x="0" y="0"/>
              <a:ext cx="1434251" cy="183254"/>
            </a:xfrm>
            <a:custGeom>
              <a:avLst/>
              <a:gdLst/>
              <a:ahLst/>
              <a:cxnLst/>
              <a:rect l="l" t="t" r="r" b="b"/>
              <a:pathLst>
                <a:path w="1434251" h="183254">
                  <a:moveTo>
                    <a:pt x="0" y="0"/>
                  </a:moveTo>
                  <a:lnTo>
                    <a:pt x="1434251" y="0"/>
                  </a:lnTo>
                  <a:lnTo>
                    <a:pt x="1434251" y="183254"/>
                  </a:lnTo>
                  <a:lnTo>
                    <a:pt x="0" y="183254"/>
                  </a:lnTo>
                  <a:close/>
                </a:path>
              </a:pathLst>
            </a:custGeom>
            <a:solidFill>
              <a:srgbClr val="FEFFFE"/>
            </a:solidFill>
            <a:ln w="38100" cap="sq">
              <a:solidFill>
                <a:srgbClr val="0A4400"/>
              </a:solidFill>
              <a:prstDash val="solid"/>
              <a:miter/>
            </a:ln>
          </p:spPr>
          <p:txBody>
            <a:bodyPr/>
            <a:lstStyle/>
            <a:p>
              <a:endParaRPr lang="vi-VN"/>
            </a:p>
          </p:txBody>
        </p:sp>
        <p:sp>
          <p:nvSpPr>
            <p:cNvPr id="50" name="TextBox 50"/>
            <p:cNvSpPr txBox="1"/>
            <p:nvPr/>
          </p:nvSpPr>
          <p:spPr>
            <a:xfrm>
              <a:off x="0" y="-66675"/>
              <a:ext cx="1434251" cy="249929"/>
            </a:xfrm>
            <a:prstGeom prst="rect">
              <a:avLst/>
            </a:prstGeom>
          </p:spPr>
          <p:txBody>
            <a:bodyPr lIns="50800" tIns="50800" rIns="50800" bIns="50800" rtlCol="0" anchor="ctr"/>
            <a:lstStyle/>
            <a:p>
              <a:pPr algn="ctr">
                <a:lnSpc>
                  <a:spcPts val="4900"/>
                </a:lnSpc>
              </a:pPr>
              <a:endParaRPr/>
            </a:p>
          </p:txBody>
        </p:sp>
      </p:grpSp>
      <p:grpSp>
        <p:nvGrpSpPr>
          <p:cNvPr id="51" name="Group 51"/>
          <p:cNvGrpSpPr/>
          <p:nvPr/>
        </p:nvGrpSpPr>
        <p:grpSpPr>
          <a:xfrm>
            <a:off x="10336483" y="8297838"/>
            <a:ext cx="7648052" cy="919604"/>
            <a:chOff x="0" y="0"/>
            <a:chExt cx="1524065" cy="183254"/>
          </a:xfrm>
        </p:grpSpPr>
        <p:sp>
          <p:nvSpPr>
            <p:cNvPr id="52" name="Freeform 52"/>
            <p:cNvSpPr/>
            <p:nvPr/>
          </p:nvSpPr>
          <p:spPr>
            <a:xfrm>
              <a:off x="0" y="0"/>
              <a:ext cx="1524065" cy="183254"/>
            </a:xfrm>
            <a:custGeom>
              <a:avLst/>
              <a:gdLst/>
              <a:ahLst/>
              <a:cxnLst/>
              <a:rect l="l" t="t" r="r" b="b"/>
              <a:pathLst>
                <a:path w="1524065" h="183254">
                  <a:moveTo>
                    <a:pt x="0" y="0"/>
                  </a:moveTo>
                  <a:lnTo>
                    <a:pt x="1524065" y="0"/>
                  </a:lnTo>
                  <a:lnTo>
                    <a:pt x="1524065" y="183254"/>
                  </a:lnTo>
                  <a:lnTo>
                    <a:pt x="0" y="183254"/>
                  </a:lnTo>
                  <a:close/>
                </a:path>
              </a:pathLst>
            </a:custGeom>
            <a:solidFill>
              <a:srgbClr val="FEFFFE"/>
            </a:solidFill>
            <a:ln w="38100" cap="sq">
              <a:solidFill>
                <a:srgbClr val="0A4400"/>
              </a:solidFill>
              <a:prstDash val="solid"/>
              <a:miter/>
            </a:ln>
          </p:spPr>
          <p:txBody>
            <a:bodyPr/>
            <a:lstStyle/>
            <a:p>
              <a:endParaRPr lang="vi-VN"/>
            </a:p>
          </p:txBody>
        </p:sp>
        <p:sp>
          <p:nvSpPr>
            <p:cNvPr id="53" name="TextBox 53"/>
            <p:cNvSpPr txBox="1"/>
            <p:nvPr/>
          </p:nvSpPr>
          <p:spPr>
            <a:xfrm>
              <a:off x="0" y="-66675"/>
              <a:ext cx="1524065" cy="249929"/>
            </a:xfrm>
            <a:prstGeom prst="rect">
              <a:avLst/>
            </a:prstGeom>
          </p:spPr>
          <p:txBody>
            <a:bodyPr lIns="50800" tIns="50800" rIns="50800" bIns="50800" rtlCol="0" anchor="ctr"/>
            <a:lstStyle/>
            <a:p>
              <a:pPr algn="ctr">
                <a:lnSpc>
                  <a:spcPts val="4900"/>
                </a:lnSpc>
              </a:pPr>
              <a:endParaRPr/>
            </a:p>
          </p:txBody>
        </p:sp>
      </p:grpSp>
      <p:grpSp>
        <p:nvGrpSpPr>
          <p:cNvPr id="54" name="Group 54"/>
          <p:cNvGrpSpPr/>
          <p:nvPr/>
        </p:nvGrpSpPr>
        <p:grpSpPr>
          <a:xfrm>
            <a:off x="211699" y="9236493"/>
            <a:ext cx="2778781" cy="919604"/>
            <a:chOff x="0" y="0"/>
            <a:chExt cx="553741" cy="183254"/>
          </a:xfrm>
        </p:grpSpPr>
        <p:sp>
          <p:nvSpPr>
            <p:cNvPr id="55" name="Freeform 55"/>
            <p:cNvSpPr/>
            <p:nvPr/>
          </p:nvSpPr>
          <p:spPr>
            <a:xfrm>
              <a:off x="0" y="0"/>
              <a:ext cx="553741" cy="183254"/>
            </a:xfrm>
            <a:custGeom>
              <a:avLst/>
              <a:gdLst/>
              <a:ahLst/>
              <a:cxnLst/>
              <a:rect l="l" t="t" r="r" b="b"/>
              <a:pathLst>
                <a:path w="553741" h="183254">
                  <a:moveTo>
                    <a:pt x="0" y="0"/>
                  </a:moveTo>
                  <a:lnTo>
                    <a:pt x="553741" y="0"/>
                  </a:lnTo>
                  <a:lnTo>
                    <a:pt x="553741" y="183254"/>
                  </a:lnTo>
                  <a:lnTo>
                    <a:pt x="0" y="183254"/>
                  </a:lnTo>
                  <a:close/>
                </a:path>
              </a:pathLst>
            </a:custGeom>
            <a:solidFill>
              <a:srgbClr val="FEFFFE"/>
            </a:solidFill>
            <a:ln w="38100" cap="sq">
              <a:solidFill>
                <a:srgbClr val="0A4400"/>
              </a:solidFill>
              <a:prstDash val="solid"/>
              <a:miter/>
            </a:ln>
          </p:spPr>
          <p:txBody>
            <a:bodyPr/>
            <a:lstStyle/>
            <a:p>
              <a:endParaRPr lang="vi-VN"/>
            </a:p>
          </p:txBody>
        </p:sp>
        <p:sp>
          <p:nvSpPr>
            <p:cNvPr id="56" name="TextBox 56"/>
            <p:cNvSpPr txBox="1"/>
            <p:nvPr/>
          </p:nvSpPr>
          <p:spPr>
            <a:xfrm>
              <a:off x="0" y="-47625"/>
              <a:ext cx="553741" cy="230879"/>
            </a:xfrm>
            <a:prstGeom prst="rect">
              <a:avLst/>
            </a:prstGeom>
          </p:spPr>
          <p:txBody>
            <a:bodyPr lIns="50800" tIns="50800" rIns="50800" bIns="50800" rtlCol="0" anchor="ctr"/>
            <a:lstStyle/>
            <a:p>
              <a:pPr algn="ctr">
                <a:lnSpc>
                  <a:spcPts val="2940"/>
                </a:lnSpc>
              </a:pPr>
              <a:r>
                <a:rPr lang="en-US" sz="2100">
                  <a:solidFill>
                    <a:srgbClr val="000000"/>
                  </a:solidFill>
                  <a:latin typeface="Tex Gyre Pagella Bold"/>
                  <a:ea typeface="Tex Gyre Pagella Bold"/>
                  <a:cs typeface="Tex Gyre Pagella Bold"/>
                  <a:sym typeface="Tex Gyre Pagella Bold"/>
                </a:rPr>
                <a:t>CÁI TÔI TRỮ TÌNH</a:t>
              </a:r>
            </a:p>
          </p:txBody>
        </p:sp>
      </p:grpSp>
      <p:grpSp>
        <p:nvGrpSpPr>
          <p:cNvPr id="57" name="Group 57"/>
          <p:cNvGrpSpPr/>
          <p:nvPr/>
        </p:nvGrpSpPr>
        <p:grpSpPr>
          <a:xfrm>
            <a:off x="3066680" y="9236493"/>
            <a:ext cx="7197346" cy="919604"/>
            <a:chOff x="0" y="0"/>
            <a:chExt cx="1434251" cy="183254"/>
          </a:xfrm>
        </p:grpSpPr>
        <p:sp>
          <p:nvSpPr>
            <p:cNvPr id="58" name="Freeform 58"/>
            <p:cNvSpPr/>
            <p:nvPr/>
          </p:nvSpPr>
          <p:spPr>
            <a:xfrm>
              <a:off x="0" y="0"/>
              <a:ext cx="1434251" cy="183254"/>
            </a:xfrm>
            <a:custGeom>
              <a:avLst/>
              <a:gdLst/>
              <a:ahLst/>
              <a:cxnLst/>
              <a:rect l="l" t="t" r="r" b="b"/>
              <a:pathLst>
                <a:path w="1434251" h="183254">
                  <a:moveTo>
                    <a:pt x="0" y="0"/>
                  </a:moveTo>
                  <a:lnTo>
                    <a:pt x="1434251" y="0"/>
                  </a:lnTo>
                  <a:lnTo>
                    <a:pt x="1434251" y="183254"/>
                  </a:lnTo>
                  <a:lnTo>
                    <a:pt x="0" y="183254"/>
                  </a:lnTo>
                  <a:close/>
                </a:path>
              </a:pathLst>
            </a:custGeom>
            <a:solidFill>
              <a:srgbClr val="FEFFFE"/>
            </a:solidFill>
            <a:ln w="38100" cap="sq">
              <a:solidFill>
                <a:srgbClr val="0A4400"/>
              </a:solidFill>
              <a:prstDash val="solid"/>
              <a:miter/>
            </a:ln>
          </p:spPr>
          <p:txBody>
            <a:bodyPr/>
            <a:lstStyle/>
            <a:p>
              <a:endParaRPr lang="vi-VN"/>
            </a:p>
          </p:txBody>
        </p:sp>
        <p:sp>
          <p:nvSpPr>
            <p:cNvPr id="59" name="TextBox 59"/>
            <p:cNvSpPr txBox="1"/>
            <p:nvPr/>
          </p:nvSpPr>
          <p:spPr>
            <a:xfrm>
              <a:off x="0" y="-66675"/>
              <a:ext cx="1434251" cy="249929"/>
            </a:xfrm>
            <a:prstGeom prst="rect">
              <a:avLst/>
            </a:prstGeom>
          </p:spPr>
          <p:txBody>
            <a:bodyPr lIns="50800" tIns="50800" rIns="50800" bIns="50800" rtlCol="0" anchor="ctr"/>
            <a:lstStyle/>
            <a:p>
              <a:pPr algn="ctr">
                <a:lnSpc>
                  <a:spcPts val="4900"/>
                </a:lnSpc>
              </a:pPr>
              <a:endParaRPr/>
            </a:p>
          </p:txBody>
        </p:sp>
      </p:grpSp>
      <p:grpSp>
        <p:nvGrpSpPr>
          <p:cNvPr id="60" name="Group 60"/>
          <p:cNvGrpSpPr/>
          <p:nvPr/>
        </p:nvGrpSpPr>
        <p:grpSpPr>
          <a:xfrm>
            <a:off x="10336483" y="9236493"/>
            <a:ext cx="7648052" cy="919604"/>
            <a:chOff x="0" y="0"/>
            <a:chExt cx="1524065" cy="183254"/>
          </a:xfrm>
        </p:grpSpPr>
        <p:sp>
          <p:nvSpPr>
            <p:cNvPr id="61" name="Freeform 61"/>
            <p:cNvSpPr/>
            <p:nvPr/>
          </p:nvSpPr>
          <p:spPr>
            <a:xfrm>
              <a:off x="0" y="0"/>
              <a:ext cx="1524065" cy="183254"/>
            </a:xfrm>
            <a:custGeom>
              <a:avLst/>
              <a:gdLst/>
              <a:ahLst/>
              <a:cxnLst/>
              <a:rect l="l" t="t" r="r" b="b"/>
              <a:pathLst>
                <a:path w="1524065" h="183254">
                  <a:moveTo>
                    <a:pt x="0" y="0"/>
                  </a:moveTo>
                  <a:lnTo>
                    <a:pt x="1524065" y="0"/>
                  </a:lnTo>
                  <a:lnTo>
                    <a:pt x="1524065" y="183254"/>
                  </a:lnTo>
                  <a:lnTo>
                    <a:pt x="0" y="183254"/>
                  </a:lnTo>
                  <a:close/>
                </a:path>
              </a:pathLst>
            </a:custGeom>
            <a:solidFill>
              <a:srgbClr val="FEFFFE"/>
            </a:solidFill>
            <a:ln w="38100" cap="sq">
              <a:solidFill>
                <a:srgbClr val="0A4400"/>
              </a:solidFill>
              <a:prstDash val="solid"/>
              <a:miter/>
            </a:ln>
          </p:spPr>
          <p:txBody>
            <a:bodyPr/>
            <a:lstStyle/>
            <a:p>
              <a:endParaRPr lang="vi-VN"/>
            </a:p>
          </p:txBody>
        </p:sp>
        <p:sp>
          <p:nvSpPr>
            <p:cNvPr id="62" name="TextBox 62"/>
            <p:cNvSpPr txBox="1"/>
            <p:nvPr/>
          </p:nvSpPr>
          <p:spPr>
            <a:xfrm>
              <a:off x="0" y="-66675"/>
              <a:ext cx="1524065" cy="249929"/>
            </a:xfrm>
            <a:prstGeom prst="rect">
              <a:avLst/>
            </a:prstGeom>
          </p:spPr>
          <p:txBody>
            <a:bodyPr lIns="50800" tIns="50800" rIns="50800" bIns="50800" rtlCol="0" anchor="ctr"/>
            <a:lstStyle/>
            <a:p>
              <a:pPr algn="ctr">
                <a:lnSpc>
                  <a:spcPts val="4900"/>
                </a:lnSpc>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3112563" y="1538987"/>
            <a:ext cx="7197346" cy="788605"/>
            <a:chOff x="0" y="0"/>
            <a:chExt cx="1895597" cy="207699"/>
          </a:xfrm>
          <a:solidFill>
            <a:schemeClr val="accent3"/>
          </a:solidFill>
        </p:grpSpPr>
        <p:sp>
          <p:nvSpPr>
            <p:cNvPr id="3" name="Freeform 3"/>
            <p:cNvSpPr/>
            <p:nvPr/>
          </p:nvSpPr>
          <p:spPr>
            <a:xfrm>
              <a:off x="0" y="0"/>
              <a:ext cx="1895597" cy="207699"/>
            </a:xfrm>
            <a:custGeom>
              <a:avLst/>
              <a:gdLst/>
              <a:ahLst/>
              <a:cxnLst/>
              <a:rect l="l" t="t" r="r" b="b"/>
              <a:pathLst>
                <a:path w="1895597" h="207699">
                  <a:moveTo>
                    <a:pt x="0" y="0"/>
                  </a:moveTo>
                  <a:lnTo>
                    <a:pt x="1895597" y="0"/>
                  </a:lnTo>
                  <a:lnTo>
                    <a:pt x="1895597" y="207699"/>
                  </a:lnTo>
                  <a:lnTo>
                    <a:pt x="0" y="207699"/>
                  </a:lnTo>
                  <a:close/>
                </a:path>
              </a:pathLst>
            </a:custGeom>
            <a:grpFill/>
          </p:spPr>
          <p:txBody>
            <a:bodyPr/>
            <a:lstStyle/>
            <a:p>
              <a:endParaRPr lang="vi-VN"/>
            </a:p>
          </p:txBody>
        </p:sp>
        <p:sp>
          <p:nvSpPr>
            <p:cNvPr id="4" name="TextBox 4"/>
            <p:cNvSpPr txBox="1"/>
            <p:nvPr/>
          </p:nvSpPr>
          <p:spPr>
            <a:xfrm>
              <a:off x="0" y="-57150"/>
              <a:ext cx="1895597" cy="264849"/>
            </a:xfrm>
            <a:prstGeom prst="rect">
              <a:avLst/>
            </a:prstGeom>
            <a:grpFill/>
          </p:spPr>
          <p:txBody>
            <a:bodyPr lIns="50800" tIns="50800" rIns="50800" bIns="50800" rtlCol="0" anchor="ctr"/>
            <a:lstStyle/>
            <a:p>
              <a:pPr algn="ctr">
                <a:lnSpc>
                  <a:spcPts val="4899"/>
                </a:lnSpc>
              </a:pPr>
              <a:r>
                <a:rPr lang="en-US" sz="3499" dirty="0">
                  <a:solidFill>
                    <a:srgbClr val="FFFFFF"/>
                  </a:solidFill>
                  <a:latin typeface="Tex Gyre Pagella Bold"/>
                  <a:ea typeface="Tex Gyre Pagella Bold"/>
                  <a:cs typeface="Tex Gyre Pagella Bold"/>
                  <a:sym typeface="Tex Gyre Pagella Bold"/>
                </a:rPr>
                <a:t>TRÀNG GIANG</a:t>
              </a:r>
            </a:p>
          </p:txBody>
        </p:sp>
      </p:grpSp>
      <p:grpSp>
        <p:nvGrpSpPr>
          <p:cNvPr id="5" name="Group 5"/>
          <p:cNvGrpSpPr/>
          <p:nvPr/>
        </p:nvGrpSpPr>
        <p:grpSpPr>
          <a:xfrm>
            <a:off x="10382366" y="1538987"/>
            <a:ext cx="7648052" cy="788605"/>
            <a:chOff x="0" y="0"/>
            <a:chExt cx="2014302" cy="207699"/>
          </a:xfrm>
          <a:solidFill>
            <a:schemeClr val="accent2"/>
          </a:solidFill>
        </p:grpSpPr>
        <p:sp>
          <p:nvSpPr>
            <p:cNvPr id="6" name="Freeform 6"/>
            <p:cNvSpPr/>
            <p:nvPr/>
          </p:nvSpPr>
          <p:spPr>
            <a:xfrm>
              <a:off x="0" y="0"/>
              <a:ext cx="2014302" cy="207699"/>
            </a:xfrm>
            <a:custGeom>
              <a:avLst/>
              <a:gdLst/>
              <a:ahLst/>
              <a:cxnLst/>
              <a:rect l="l" t="t" r="r" b="b"/>
              <a:pathLst>
                <a:path w="2014302" h="207699">
                  <a:moveTo>
                    <a:pt x="0" y="0"/>
                  </a:moveTo>
                  <a:lnTo>
                    <a:pt x="2014302" y="0"/>
                  </a:lnTo>
                  <a:lnTo>
                    <a:pt x="2014302" y="207699"/>
                  </a:lnTo>
                  <a:lnTo>
                    <a:pt x="0" y="207699"/>
                  </a:lnTo>
                  <a:close/>
                </a:path>
              </a:pathLst>
            </a:custGeom>
            <a:grpFill/>
          </p:spPr>
          <p:txBody>
            <a:bodyPr/>
            <a:lstStyle/>
            <a:p>
              <a:endParaRPr lang="vi-VN"/>
            </a:p>
          </p:txBody>
        </p:sp>
        <p:sp>
          <p:nvSpPr>
            <p:cNvPr id="7" name="TextBox 7"/>
            <p:cNvSpPr txBox="1"/>
            <p:nvPr/>
          </p:nvSpPr>
          <p:spPr>
            <a:xfrm>
              <a:off x="0" y="-57150"/>
              <a:ext cx="2014302" cy="264849"/>
            </a:xfrm>
            <a:prstGeom prst="rect">
              <a:avLst/>
            </a:prstGeom>
            <a:grpFill/>
          </p:spPr>
          <p:txBody>
            <a:bodyPr lIns="50800" tIns="50800" rIns="50800" bIns="50800" rtlCol="0" anchor="ctr"/>
            <a:lstStyle/>
            <a:p>
              <a:pPr algn="ctr">
                <a:lnSpc>
                  <a:spcPts val="4899"/>
                </a:lnSpc>
              </a:pPr>
              <a:r>
                <a:rPr lang="en-US" sz="3499">
                  <a:solidFill>
                    <a:srgbClr val="FFFFFF"/>
                  </a:solidFill>
                  <a:latin typeface="Tex Gyre Pagella Bold"/>
                  <a:ea typeface="Tex Gyre Pagella Bold"/>
                  <a:cs typeface="Tex Gyre Pagella Bold"/>
                  <a:sym typeface="Tex Gyre Pagella Bold"/>
                </a:rPr>
                <a:t>HOÀNG HẠC LÂU</a:t>
              </a:r>
            </a:p>
          </p:txBody>
        </p:sp>
      </p:grpSp>
      <p:grpSp>
        <p:nvGrpSpPr>
          <p:cNvPr id="8" name="Group 8"/>
          <p:cNvGrpSpPr/>
          <p:nvPr/>
        </p:nvGrpSpPr>
        <p:grpSpPr>
          <a:xfrm>
            <a:off x="257582" y="-252072"/>
            <a:ext cx="17772836" cy="1574063"/>
            <a:chOff x="0" y="-196458"/>
            <a:chExt cx="3541681" cy="395277"/>
          </a:xfrm>
        </p:grpSpPr>
        <p:sp>
          <p:nvSpPr>
            <p:cNvPr id="9" name="Freeform 9"/>
            <p:cNvSpPr/>
            <p:nvPr/>
          </p:nvSpPr>
          <p:spPr>
            <a:xfrm>
              <a:off x="0" y="0"/>
              <a:ext cx="3541681" cy="198819"/>
            </a:xfrm>
            <a:custGeom>
              <a:avLst/>
              <a:gdLst/>
              <a:ahLst/>
              <a:cxnLst/>
              <a:rect l="l" t="t" r="r" b="b"/>
              <a:pathLst>
                <a:path w="3541681" h="198819">
                  <a:moveTo>
                    <a:pt x="0" y="0"/>
                  </a:moveTo>
                  <a:lnTo>
                    <a:pt x="3541681" y="0"/>
                  </a:lnTo>
                  <a:lnTo>
                    <a:pt x="3541681" y="198819"/>
                  </a:lnTo>
                  <a:lnTo>
                    <a:pt x="0" y="198819"/>
                  </a:lnTo>
                  <a:close/>
                </a:path>
              </a:pathLst>
            </a:custGeom>
            <a:solidFill>
              <a:srgbClr val="FFFEFE"/>
            </a:solidFill>
            <a:ln w="38100" cap="sq">
              <a:gradFill>
                <a:gsLst>
                  <a:gs pos="0">
                    <a:srgbClr val="FFFFFF">
                      <a:alpha val="100000"/>
                    </a:srgbClr>
                  </a:gs>
                  <a:gs pos="100000">
                    <a:srgbClr val="D9D9D9">
                      <a:alpha val="100000"/>
                    </a:srgbClr>
                  </a:gs>
                </a:gsLst>
                <a:lin ang="2700000"/>
              </a:gradFill>
              <a:prstDash val="solid"/>
              <a:miter/>
            </a:ln>
          </p:spPr>
          <p:txBody>
            <a:bodyPr/>
            <a:lstStyle/>
            <a:p>
              <a:endParaRPr lang="vi-VN" dirty="0"/>
            </a:p>
          </p:txBody>
        </p:sp>
        <p:sp>
          <p:nvSpPr>
            <p:cNvPr id="10" name="TextBox 10"/>
            <p:cNvSpPr txBox="1"/>
            <p:nvPr/>
          </p:nvSpPr>
          <p:spPr>
            <a:xfrm>
              <a:off x="0" y="-196458"/>
              <a:ext cx="3541681" cy="284544"/>
            </a:xfrm>
            <a:prstGeom prst="rect">
              <a:avLst/>
            </a:prstGeom>
          </p:spPr>
          <p:txBody>
            <a:bodyPr lIns="50800" tIns="50800" rIns="50800" bIns="50800" rtlCol="0" anchor="ctr"/>
            <a:lstStyle/>
            <a:p>
              <a:pPr algn="ctr">
                <a:lnSpc>
                  <a:spcPts val="5879"/>
                </a:lnSpc>
              </a:pP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Những</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điểm</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tương</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đồng</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và</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khác</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biệt</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trong</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khổ</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thơ</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cuối</a:t>
              </a:r>
              <a:r>
                <a:rPr lang="en-US" sz="4199" dirty="0">
                  <a:solidFill>
                    <a:srgbClr val="CF0E0E"/>
                  </a:solidFill>
                  <a:latin typeface="Tex Gyre Pagella Bold"/>
                  <a:ea typeface="Tex Gyre Pagella Bold"/>
                  <a:cs typeface="Tex Gyre Pagella Bold"/>
                  <a:sym typeface="Tex Gyre Pagella Bold"/>
                </a:rPr>
                <a:t>:</a:t>
              </a:r>
            </a:p>
          </p:txBody>
        </p:sp>
      </p:grpSp>
      <p:grpSp>
        <p:nvGrpSpPr>
          <p:cNvPr id="11" name="Group 11"/>
          <p:cNvGrpSpPr/>
          <p:nvPr/>
        </p:nvGrpSpPr>
        <p:grpSpPr>
          <a:xfrm>
            <a:off x="257582" y="1538987"/>
            <a:ext cx="2778781" cy="2926587"/>
            <a:chOff x="0" y="0"/>
            <a:chExt cx="553741" cy="583195"/>
          </a:xfrm>
        </p:grpSpPr>
        <p:sp>
          <p:nvSpPr>
            <p:cNvPr id="12" name="Freeform 12"/>
            <p:cNvSpPr/>
            <p:nvPr/>
          </p:nvSpPr>
          <p:spPr>
            <a:xfrm>
              <a:off x="0" y="0"/>
              <a:ext cx="553741" cy="583196"/>
            </a:xfrm>
            <a:custGeom>
              <a:avLst/>
              <a:gdLst/>
              <a:ahLst/>
              <a:cxnLst/>
              <a:rect l="l" t="t" r="r" b="b"/>
              <a:pathLst>
                <a:path w="553741" h="583196">
                  <a:moveTo>
                    <a:pt x="0" y="0"/>
                  </a:moveTo>
                  <a:lnTo>
                    <a:pt x="553741" y="0"/>
                  </a:lnTo>
                  <a:lnTo>
                    <a:pt x="553741" y="583196"/>
                  </a:lnTo>
                  <a:lnTo>
                    <a:pt x="0" y="583196"/>
                  </a:lnTo>
                  <a:close/>
                </a:path>
              </a:pathLst>
            </a:custGeom>
            <a:solidFill>
              <a:srgbClr val="FEFFFE"/>
            </a:solidFill>
            <a:ln w="38100" cap="sq">
              <a:solidFill>
                <a:srgbClr val="0A4400"/>
              </a:solidFill>
              <a:prstDash val="solid"/>
              <a:miter/>
            </a:ln>
          </p:spPr>
          <p:txBody>
            <a:bodyPr/>
            <a:lstStyle/>
            <a:p>
              <a:endParaRPr lang="vi-VN"/>
            </a:p>
          </p:txBody>
        </p:sp>
        <p:sp>
          <p:nvSpPr>
            <p:cNvPr id="13" name="TextBox 13"/>
            <p:cNvSpPr txBox="1"/>
            <p:nvPr/>
          </p:nvSpPr>
          <p:spPr>
            <a:xfrm>
              <a:off x="0" y="-66675"/>
              <a:ext cx="553741" cy="649870"/>
            </a:xfrm>
            <a:prstGeom prst="rect">
              <a:avLst/>
            </a:prstGeom>
          </p:spPr>
          <p:txBody>
            <a:bodyPr lIns="50800" tIns="50800" rIns="50800" bIns="50800" rtlCol="0" anchor="ctr"/>
            <a:lstStyle/>
            <a:p>
              <a:pPr algn="ctr">
                <a:lnSpc>
                  <a:spcPts val="4200"/>
                </a:lnSpc>
              </a:pPr>
              <a:r>
                <a:rPr lang="en-US" sz="3000" dirty="0">
                  <a:solidFill>
                    <a:srgbClr val="000000"/>
                  </a:solidFill>
                  <a:latin typeface="Tex Gyre Pagella Bold"/>
                  <a:ea typeface="Tex Gyre Pagella Bold"/>
                  <a:cs typeface="Tex Gyre Pagella Bold"/>
                  <a:sym typeface="Tex Gyre Pagella Bold"/>
                </a:rPr>
                <a:t> </a:t>
              </a:r>
              <a:r>
                <a:rPr lang="en-US" sz="3000" dirty="0">
                  <a:solidFill>
                    <a:srgbClr val="FF0000"/>
                  </a:solidFill>
                  <a:latin typeface="Tex Gyre Pagella Bold"/>
                  <a:ea typeface="Tex Gyre Pagella Bold"/>
                  <a:cs typeface="Tex Gyre Pagella Bold"/>
                  <a:sym typeface="Tex Gyre Pagella Bold"/>
                </a:rPr>
                <a:t>TƯƠNG ĐỒNG</a:t>
              </a:r>
            </a:p>
          </p:txBody>
        </p:sp>
      </p:grpSp>
      <p:grpSp>
        <p:nvGrpSpPr>
          <p:cNvPr id="14" name="Group 14"/>
          <p:cNvGrpSpPr/>
          <p:nvPr/>
        </p:nvGrpSpPr>
        <p:grpSpPr>
          <a:xfrm>
            <a:off x="3112563" y="2346642"/>
            <a:ext cx="14917854" cy="2118932"/>
            <a:chOff x="0" y="0"/>
            <a:chExt cx="2972755" cy="422250"/>
          </a:xfrm>
        </p:grpSpPr>
        <p:sp>
          <p:nvSpPr>
            <p:cNvPr id="15" name="Freeform 15"/>
            <p:cNvSpPr/>
            <p:nvPr/>
          </p:nvSpPr>
          <p:spPr>
            <a:xfrm>
              <a:off x="0" y="0"/>
              <a:ext cx="2972755" cy="422250"/>
            </a:xfrm>
            <a:custGeom>
              <a:avLst/>
              <a:gdLst/>
              <a:ahLst/>
              <a:cxnLst/>
              <a:rect l="l" t="t" r="r" b="b"/>
              <a:pathLst>
                <a:path w="2972755" h="422250">
                  <a:moveTo>
                    <a:pt x="0" y="0"/>
                  </a:moveTo>
                  <a:lnTo>
                    <a:pt x="2972755" y="0"/>
                  </a:lnTo>
                  <a:lnTo>
                    <a:pt x="2972755" y="422250"/>
                  </a:lnTo>
                  <a:lnTo>
                    <a:pt x="0" y="422250"/>
                  </a:lnTo>
                  <a:close/>
                </a:path>
              </a:pathLst>
            </a:custGeom>
            <a:solidFill>
              <a:srgbClr val="FEFFFE"/>
            </a:solidFill>
            <a:ln w="38100" cap="sq">
              <a:solidFill>
                <a:srgbClr val="0A4400"/>
              </a:solidFill>
              <a:prstDash val="solid"/>
              <a:miter/>
            </a:ln>
          </p:spPr>
          <p:txBody>
            <a:bodyPr/>
            <a:lstStyle/>
            <a:p>
              <a:endParaRPr lang="vi-VN"/>
            </a:p>
          </p:txBody>
        </p:sp>
        <p:sp>
          <p:nvSpPr>
            <p:cNvPr id="16" name="TextBox 16"/>
            <p:cNvSpPr txBox="1"/>
            <p:nvPr/>
          </p:nvSpPr>
          <p:spPr>
            <a:xfrm>
              <a:off x="0" y="-66675"/>
              <a:ext cx="2972755" cy="488925"/>
            </a:xfrm>
            <a:prstGeom prst="rect">
              <a:avLst/>
            </a:prstGeom>
          </p:spPr>
          <p:txBody>
            <a:bodyPr lIns="50800" tIns="50800" rIns="50800" bIns="50800" rtlCol="0" anchor="ctr"/>
            <a:lstStyle/>
            <a:p>
              <a:pPr algn="l">
                <a:lnSpc>
                  <a:spcPts val="4900"/>
                </a:lnSpc>
              </a:pPr>
              <a:endParaRPr lang="en-US" sz="35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endParaRPr>
            </a:p>
          </p:txBody>
        </p:sp>
      </p:grpSp>
      <p:grpSp>
        <p:nvGrpSpPr>
          <p:cNvPr id="17" name="Group 17"/>
          <p:cNvGrpSpPr/>
          <p:nvPr/>
        </p:nvGrpSpPr>
        <p:grpSpPr>
          <a:xfrm>
            <a:off x="3134651" y="4484624"/>
            <a:ext cx="7197346" cy="5254244"/>
            <a:chOff x="0" y="0"/>
            <a:chExt cx="1434251" cy="1047039"/>
          </a:xfrm>
        </p:grpSpPr>
        <p:sp>
          <p:nvSpPr>
            <p:cNvPr id="18" name="Freeform 18"/>
            <p:cNvSpPr/>
            <p:nvPr/>
          </p:nvSpPr>
          <p:spPr>
            <a:xfrm>
              <a:off x="0" y="0"/>
              <a:ext cx="1434251" cy="1047039"/>
            </a:xfrm>
            <a:custGeom>
              <a:avLst/>
              <a:gdLst/>
              <a:ahLst/>
              <a:cxnLst/>
              <a:rect l="l" t="t" r="r" b="b"/>
              <a:pathLst>
                <a:path w="1434251" h="1047039">
                  <a:moveTo>
                    <a:pt x="0" y="0"/>
                  </a:moveTo>
                  <a:lnTo>
                    <a:pt x="1434251" y="0"/>
                  </a:lnTo>
                  <a:lnTo>
                    <a:pt x="1434251" y="1047039"/>
                  </a:lnTo>
                  <a:lnTo>
                    <a:pt x="0" y="1047039"/>
                  </a:lnTo>
                  <a:close/>
                </a:path>
              </a:pathLst>
            </a:custGeom>
            <a:solidFill>
              <a:srgbClr val="FEFFFE"/>
            </a:solidFill>
            <a:ln w="38100" cap="sq">
              <a:solidFill>
                <a:srgbClr val="0A4400"/>
              </a:solidFill>
              <a:prstDash val="solid"/>
              <a:miter/>
            </a:ln>
          </p:spPr>
          <p:txBody>
            <a:bodyPr/>
            <a:lstStyle/>
            <a:p>
              <a:endParaRPr lang="vi-VN"/>
            </a:p>
          </p:txBody>
        </p:sp>
        <p:sp>
          <p:nvSpPr>
            <p:cNvPr id="19" name="TextBox 19"/>
            <p:cNvSpPr txBox="1"/>
            <p:nvPr/>
          </p:nvSpPr>
          <p:spPr>
            <a:xfrm>
              <a:off x="0" y="-66675"/>
              <a:ext cx="1434251" cy="1113714"/>
            </a:xfrm>
            <a:prstGeom prst="rect">
              <a:avLst/>
            </a:prstGeom>
          </p:spPr>
          <p:txBody>
            <a:bodyPr lIns="50800" tIns="50800" rIns="50800" bIns="50800" rtlCol="0" anchor="ctr"/>
            <a:lstStyle/>
            <a:p>
              <a:pPr algn="l">
                <a:lnSpc>
                  <a:spcPts val="4900"/>
                </a:lnSpc>
              </a:pPr>
              <a:endParaRPr lang="en-US" sz="3500" dirty="0">
                <a:solidFill>
                  <a:srgbClr val="000000"/>
                </a:solidFill>
                <a:latin typeface="Tex Gyre Pagella Bold"/>
                <a:ea typeface="Tex Gyre Pagella Bold"/>
                <a:cs typeface="Tex Gyre Pagella Bold"/>
                <a:sym typeface="Tex Gyre Pagella Bold"/>
              </a:endParaRPr>
            </a:p>
          </p:txBody>
        </p:sp>
      </p:grpSp>
      <p:grpSp>
        <p:nvGrpSpPr>
          <p:cNvPr id="20" name="Group 20"/>
          <p:cNvGrpSpPr/>
          <p:nvPr/>
        </p:nvGrpSpPr>
        <p:grpSpPr>
          <a:xfrm>
            <a:off x="10382366" y="4494149"/>
            <a:ext cx="7648052" cy="5274438"/>
            <a:chOff x="0" y="0"/>
            <a:chExt cx="1524065" cy="1051063"/>
          </a:xfrm>
        </p:grpSpPr>
        <p:sp>
          <p:nvSpPr>
            <p:cNvPr id="21" name="Freeform 21"/>
            <p:cNvSpPr/>
            <p:nvPr/>
          </p:nvSpPr>
          <p:spPr>
            <a:xfrm>
              <a:off x="0" y="0"/>
              <a:ext cx="1524065" cy="1051063"/>
            </a:xfrm>
            <a:custGeom>
              <a:avLst/>
              <a:gdLst/>
              <a:ahLst/>
              <a:cxnLst/>
              <a:rect l="l" t="t" r="r" b="b"/>
              <a:pathLst>
                <a:path w="1524065" h="1051063">
                  <a:moveTo>
                    <a:pt x="0" y="0"/>
                  </a:moveTo>
                  <a:lnTo>
                    <a:pt x="1524065" y="0"/>
                  </a:lnTo>
                  <a:lnTo>
                    <a:pt x="1524065" y="1051063"/>
                  </a:lnTo>
                  <a:lnTo>
                    <a:pt x="0" y="1051063"/>
                  </a:lnTo>
                  <a:close/>
                </a:path>
              </a:pathLst>
            </a:custGeom>
            <a:solidFill>
              <a:srgbClr val="FEFFFE"/>
            </a:solidFill>
            <a:ln w="38100" cap="sq">
              <a:solidFill>
                <a:srgbClr val="0A4400"/>
              </a:solidFill>
              <a:prstDash val="solid"/>
              <a:miter/>
            </a:ln>
          </p:spPr>
          <p:txBody>
            <a:bodyPr/>
            <a:lstStyle/>
            <a:p>
              <a:endParaRPr lang="vi-VN"/>
            </a:p>
          </p:txBody>
        </p:sp>
        <p:sp>
          <p:nvSpPr>
            <p:cNvPr id="22" name="TextBox 22"/>
            <p:cNvSpPr txBox="1"/>
            <p:nvPr/>
          </p:nvSpPr>
          <p:spPr>
            <a:xfrm>
              <a:off x="0" y="-66675"/>
              <a:ext cx="1524065" cy="1117738"/>
            </a:xfrm>
            <a:prstGeom prst="rect">
              <a:avLst/>
            </a:prstGeom>
          </p:spPr>
          <p:txBody>
            <a:bodyPr lIns="50800" tIns="50800" rIns="50800" bIns="50800" rtlCol="0" anchor="ctr"/>
            <a:lstStyle/>
            <a:p>
              <a:pPr algn="l">
                <a:lnSpc>
                  <a:spcPts val="4900"/>
                </a:lnSpc>
              </a:pPr>
              <a:endParaRPr lang="en-US" sz="3500" dirty="0">
                <a:solidFill>
                  <a:srgbClr val="000000"/>
                </a:solidFill>
                <a:latin typeface="Tex Gyre Pagella Bold"/>
                <a:ea typeface="Tex Gyre Pagella Bold"/>
                <a:cs typeface="Tex Gyre Pagella Bold"/>
                <a:sym typeface="Tex Gyre Pagella Bold"/>
              </a:endParaRPr>
            </a:p>
          </p:txBody>
        </p:sp>
      </p:grpSp>
      <p:grpSp>
        <p:nvGrpSpPr>
          <p:cNvPr id="23" name="Group 23"/>
          <p:cNvGrpSpPr/>
          <p:nvPr/>
        </p:nvGrpSpPr>
        <p:grpSpPr>
          <a:xfrm>
            <a:off x="257582" y="4494149"/>
            <a:ext cx="2778781" cy="5254244"/>
            <a:chOff x="0" y="0"/>
            <a:chExt cx="553741" cy="1047039"/>
          </a:xfrm>
        </p:grpSpPr>
        <p:sp>
          <p:nvSpPr>
            <p:cNvPr id="24" name="Freeform 24"/>
            <p:cNvSpPr/>
            <p:nvPr/>
          </p:nvSpPr>
          <p:spPr>
            <a:xfrm>
              <a:off x="0" y="0"/>
              <a:ext cx="553741" cy="1047039"/>
            </a:xfrm>
            <a:custGeom>
              <a:avLst/>
              <a:gdLst/>
              <a:ahLst/>
              <a:cxnLst/>
              <a:rect l="l" t="t" r="r" b="b"/>
              <a:pathLst>
                <a:path w="553741" h="1047039">
                  <a:moveTo>
                    <a:pt x="0" y="0"/>
                  </a:moveTo>
                  <a:lnTo>
                    <a:pt x="553741" y="0"/>
                  </a:lnTo>
                  <a:lnTo>
                    <a:pt x="553741" y="1047039"/>
                  </a:lnTo>
                  <a:lnTo>
                    <a:pt x="0" y="1047039"/>
                  </a:lnTo>
                  <a:close/>
                </a:path>
              </a:pathLst>
            </a:custGeom>
            <a:solidFill>
              <a:srgbClr val="FEFFFE"/>
            </a:solidFill>
            <a:ln w="38100" cap="sq">
              <a:solidFill>
                <a:srgbClr val="0A4400"/>
              </a:solidFill>
              <a:prstDash val="solid"/>
              <a:miter/>
            </a:ln>
          </p:spPr>
          <p:txBody>
            <a:bodyPr/>
            <a:lstStyle/>
            <a:p>
              <a:endParaRPr lang="vi-VN"/>
            </a:p>
          </p:txBody>
        </p:sp>
        <p:sp>
          <p:nvSpPr>
            <p:cNvPr id="25" name="TextBox 25"/>
            <p:cNvSpPr txBox="1"/>
            <p:nvPr/>
          </p:nvSpPr>
          <p:spPr>
            <a:xfrm>
              <a:off x="0" y="-66675"/>
              <a:ext cx="553741" cy="1113714"/>
            </a:xfrm>
            <a:prstGeom prst="rect">
              <a:avLst/>
            </a:prstGeom>
          </p:spPr>
          <p:txBody>
            <a:bodyPr lIns="50800" tIns="50800" rIns="50800" bIns="50800" rtlCol="0" anchor="ctr"/>
            <a:lstStyle/>
            <a:p>
              <a:pPr algn="ctr">
                <a:lnSpc>
                  <a:spcPts val="4200"/>
                </a:lnSpc>
              </a:pPr>
              <a:r>
                <a:rPr lang="en-US" sz="3000" dirty="0">
                  <a:solidFill>
                    <a:srgbClr val="FF0000"/>
                  </a:solidFill>
                  <a:latin typeface="Tex Gyre Pagella Bold"/>
                  <a:ea typeface="Tex Gyre Pagella Bold"/>
                  <a:cs typeface="Tex Gyre Pagella Bold"/>
                  <a:sym typeface="Tex Gyre Pagella Bold"/>
                </a:rPr>
                <a:t>KHÁC BIỆT</a:t>
              </a:r>
            </a:p>
          </p:txBody>
        </p:sp>
      </p:grpSp>
      <p:sp>
        <p:nvSpPr>
          <p:cNvPr id="26" name="TextBox 25">
            <a:extLst>
              <a:ext uri="{FF2B5EF4-FFF2-40B4-BE49-F238E27FC236}">
                <a16:creationId xmlns:a16="http://schemas.microsoft.com/office/drawing/2014/main" id="{49CBA9A4-16E6-6611-E139-1369A6029DE4}"/>
              </a:ext>
            </a:extLst>
          </p:cNvPr>
          <p:cNvSpPr txBox="1"/>
          <p:nvPr/>
        </p:nvSpPr>
        <p:spPr>
          <a:xfrm>
            <a:off x="3134651" y="2378377"/>
            <a:ext cx="14335814" cy="2308324"/>
          </a:xfrm>
          <a:prstGeom prst="rect">
            <a:avLst/>
          </a:prstGeom>
          <a:noFill/>
        </p:spPr>
        <p:txBody>
          <a:bodyPr wrap="square" rtlCol="0">
            <a:spAutoFit/>
          </a:bodyPr>
          <a:lstStyle/>
          <a:p>
            <a:pPr algn="just"/>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Thơ</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bảy</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chữ</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a:t>
            </a:r>
          </a:p>
          <a:p>
            <a:pPr algn="just"/>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Cùng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thể</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hiện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nỗi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buồn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man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mác</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của</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người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lữ</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khách</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tha</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hương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trước</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cảnh</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trời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rộng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sông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dài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i="1"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Không</a:t>
            </a:r>
            <a:r>
              <a:rPr lang="en-US" sz="3600" i="1"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i="1"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khói</a:t>
            </a:r>
            <a:r>
              <a:rPr lang="en-US" sz="3600" i="1"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i="1"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hoàng</a:t>
            </a:r>
            <a:r>
              <a:rPr lang="en-US" sz="3600" i="1"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i="1"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hôn</a:t>
            </a:r>
            <a:r>
              <a:rPr lang="en-US" sz="3600" i="1"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i="1"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cũng</a:t>
            </a:r>
            <a:r>
              <a:rPr lang="en-US" sz="3600" i="1"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i="1"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nhớ</a:t>
            </a:r>
            <a:r>
              <a:rPr lang="en-US" sz="3600" i="1"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i="1"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nhà</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a:t>
            </a:r>
          </a:p>
          <a:p>
            <a:pPr algn="just"/>
            <a:endParaRPr lang="en-US" sz="3600" dirty="0"/>
          </a:p>
        </p:txBody>
      </p:sp>
      <p:sp>
        <p:nvSpPr>
          <p:cNvPr id="28" name="TextBox 27">
            <a:extLst>
              <a:ext uri="{FF2B5EF4-FFF2-40B4-BE49-F238E27FC236}">
                <a16:creationId xmlns:a16="http://schemas.microsoft.com/office/drawing/2014/main" id="{74827AE1-0C26-3D56-58B2-6B2E6D6B3766}"/>
              </a:ext>
            </a:extLst>
          </p:cNvPr>
          <p:cNvSpPr txBox="1"/>
          <p:nvPr/>
        </p:nvSpPr>
        <p:spPr>
          <a:xfrm>
            <a:off x="3279273" y="4671526"/>
            <a:ext cx="6629400" cy="4524315"/>
          </a:xfrm>
          <a:prstGeom prst="rect">
            <a:avLst/>
          </a:prstGeom>
          <a:noFill/>
        </p:spPr>
        <p:txBody>
          <a:bodyPr wrap="square">
            <a:spAutoFit/>
          </a:bodyPr>
          <a:lstStyle/>
          <a:p>
            <a:pPr algn="just"/>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Vần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nhịp</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có</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sự</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cách</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tân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để</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tăng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cường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nhạc</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điệu</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cho</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bài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thơ</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a:t>
            </a:r>
          </a:p>
          <a:p>
            <a:pPr algn="just"/>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Hình</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ảnh</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ngôn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ngữ</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mới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mẻ</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mây</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cao</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núi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bạc</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lòng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quê</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dợn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dợn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vời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con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nước</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a:t>
            </a:r>
          </a:p>
          <a:p>
            <a:pPr algn="just"/>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Cái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tôi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lãng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mạn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phá</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vỡ</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quy</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tắc</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ước</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lệ</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truyền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thống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để</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đem</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đến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một</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phong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cách</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trữ</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tình</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mới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a:t>
            </a:r>
          </a:p>
        </p:txBody>
      </p:sp>
      <p:sp>
        <p:nvSpPr>
          <p:cNvPr id="30" name="TextBox 29">
            <a:extLst>
              <a:ext uri="{FF2B5EF4-FFF2-40B4-BE49-F238E27FC236}">
                <a16:creationId xmlns:a16="http://schemas.microsoft.com/office/drawing/2014/main" id="{46863AC9-053A-37E1-CD84-D397CB03A567}"/>
              </a:ext>
            </a:extLst>
          </p:cNvPr>
          <p:cNvSpPr txBox="1"/>
          <p:nvPr/>
        </p:nvSpPr>
        <p:spPr>
          <a:xfrm>
            <a:off x="10634524" y="5104847"/>
            <a:ext cx="7043475" cy="2554545"/>
          </a:xfrm>
          <a:prstGeom prst="rect">
            <a:avLst/>
          </a:prstGeom>
          <a:noFill/>
        </p:spPr>
        <p:txBody>
          <a:bodyPr wrap="square">
            <a:spAutoFit/>
          </a:bodyPr>
          <a:lstStyle/>
          <a:p>
            <a:pPr algn="just"/>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Ngắt</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nhịp</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theo</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quy</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định</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4/3.</a:t>
            </a:r>
          </a:p>
          <a:p>
            <a:pPr algn="just"/>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Sử</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dụng</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hình</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ảnh</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ước</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lệ</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tượng</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trưng</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điển</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tích</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điển</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cố</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a:t>
            </a:r>
          </a:p>
          <a:p>
            <a:pPr algn="just"/>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Tình</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cảm</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có</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tính</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chuẩn</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40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mực</a:t>
            </a:r>
            <a:r>
              <a:rPr lang="en-US" sz="40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grpSp>
        <p:nvGrpSpPr>
          <p:cNvPr id="1510" name="Google Shape;1510;p41"/>
          <p:cNvGrpSpPr/>
          <p:nvPr/>
        </p:nvGrpSpPr>
        <p:grpSpPr>
          <a:xfrm>
            <a:off x="1" y="6999125"/>
            <a:ext cx="1698977" cy="3145314"/>
            <a:chOff x="7797029" y="2174230"/>
            <a:chExt cx="1161931" cy="2151084"/>
          </a:xfrm>
        </p:grpSpPr>
        <p:sp>
          <p:nvSpPr>
            <p:cNvPr id="1511" name="Google Shape;1511;p41"/>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dk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nvGrpSpPr>
            <p:cNvPr id="1512" name="Google Shape;1512;p41"/>
            <p:cNvGrpSpPr/>
            <p:nvPr/>
          </p:nvGrpSpPr>
          <p:grpSpPr>
            <a:xfrm>
              <a:off x="8149576" y="2521523"/>
              <a:ext cx="429318" cy="1803790"/>
              <a:chOff x="6097050" y="1346450"/>
              <a:chExt cx="196500" cy="825600"/>
            </a:xfrm>
          </p:grpSpPr>
          <p:sp>
            <p:nvSpPr>
              <p:cNvPr id="1513" name="Google Shape;1513;p41"/>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14" name="Google Shape;1514;p41"/>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15" name="Google Shape;1515;p41"/>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sp>
        <p:nvSpPr>
          <p:cNvPr id="1488" name="Google Shape;2108;p51">
            <a:extLst>
              <a:ext uri="{FF2B5EF4-FFF2-40B4-BE49-F238E27FC236}">
                <a16:creationId xmlns:a16="http://schemas.microsoft.com/office/drawing/2014/main" id="{3F3DF94E-77E7-DA98-A8B3-2678C7E1C821}"/>
              </a:ext>
            </a:extLst>
          </p:cNvPr>
          <p:cNvSpPr/>
          <p:nvPr/>
        </p:nvSpPr>
        <p:spPr>
          <a:xfrm flipH="1">
            <a:off x="0" y="1079569"/>
            <a:ext cx="3938261" cy="1200462"/>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489" name="Google Shape;1814;p46">
            <a:extLst>
              <a:ext uri="{FF2B5EF4-FFF2-40B4-BE49-F238E27FC236}">
                <a16:creationId xmlns:a16="http://schemas.microsoft.com/office/drawing/2014/main" id="{ADBC365F-5F45-76D7-7695-6D501A61D385}"/>
              </a:ext>
            </a:extLst>
          </p:cNvPr>
          <p:cNvSpPr txBox="1">
            <a:spLocks noGrp="1"/>
          </p:cNvSpPr>
          <p:nvPr>
            <p:ph type="title"/>
          </p:nvPr>
        </p:nvSpPr>
        <p:spPr>
          <a:xfrm>
            <a:off x="3316040" y="150468"/>
            <a:ext cx="7830871" cy="1145400"/>
          </a:xfrm>
          <a:prstGeom prst="rect">
            <a:avLst/>
          </a:prstGeom>
        </p:spPr>
        <p:txBody>
          <a:bodyPr spcFirstLastPara="1" vert="horz" wrap="square" lIns="182850" tIns="182850" rIns="182850" bIns="182850" rtlCol="0" anchor="t" anchorCtr="0">
            <a:noAutofit/>
          </a:bodyPr>
          <a:lstStyle/>
          <a:p>
            <a:pPr algn="just"/>
            <a:r>
              <a:rPr lang="en" sz="5600" b="1" dirty="0">
                <a:solidFill>
                  <a:schemeClr val="accent1"/>
                </a:solidFill>
                <a:latin typeface="Times New Roman" panose="02020603050405020304" pitchFamily="18" charset="0"/>
                <a:cs typeface="Times New Roman" panose="02020603050405020304" pitchFamily="18" charset="0"/>
              </a:rPr>
              <a:t>I. TÌM HIỂU CHUNG:</a:t>
            </a:r>
            <a:br>
              <a:rPr lang="en" sz="5600" b="1" dirty="0">
                <a:solidFill>
                  <a:schemeClr val="accent1"/>
                </a:solidFill>
                <a:latin typeface="Times New Roman" panose="02020603050405020304" pitchFamily="18" charset="0"/>
                <a:cs typeface="Times New Roman" panose="02020603050405020304" pitchFamily="18" charset="0"/>
              </a:rPr>
            </a:br>
            <a:r>
              <a:rPr lang="en" sz="5600" b="1" dirty="0">
                <a:solidFill>
                  <a:schemeClr val="accent1"/>
                </a:solidFill>
                <a:latin typeface="Times New Roman" panose="02020603050405020304" pitchFamily="18" charset="0"/>
                <a:cs typeface="Times New Roman" panose="02020603050405020304" pitchFamily="18" charset="0"/>
              </a:rPr>
              <a:t>1. </a:t>
            </a:r>
            <a:r>
              <a:rPr lang="en-US" sz="5600" b="1" dirty="0">
                <a:solidFill>
                  <a:schemeClr val="accent1"/>
                </a:solidFill>
                <a:latin typeface="Times New Roman" panose="02020603050405020304" pitchFamily="18" charset="0"/>
                <a:cs typeface="Times New Roman" panose="02020603050405020304" pitchFamily="18" charset="0"/>
              </a:rPr>
              <a:t>T</a:t>
            </a:r>
            <a:r>
              <a:rPr lang="en" sz="5600" b="1" dirty="0">
                <a:solidFill>
                  <a:schemeClr val="accent1"/>
                </a:solidFill>
                <a:latin typeface="Times New Roman" panose="02020603050405020304" pitchFamily="18" charset="0"/>
                <a:cs typeface="Times New Roman" panose="02020603050405020304" pitchFamily="18" charset="0"/>
              </a:rPr>
              <a:t>ác giả</a:t>
            </a:r>
            <a:endParaRPr sz="5600" b="1" dirty="0">
              <a:solidFill>
                <a:schemeClr val="accent1"/>
              </a:solidFill>
              <a:latin typeface="Times New Roman" panose="02020603050405020304" pitchFamily="18" charset="0"/>
              <a:cs typeface="Times New Roman" panose="02020603050405020304" pitchFamily="18" charset="0"/>
            </a:endParaRPr>
          </a:p>
        </p:txBody>
      </p:sp>
      <p:pic>
        <p:nvPicPr>
          <p:cNvPr id="1490" name="Picture 1489">
            <a:extLst>
              <a:ext uri="{FF2B5EF4-FFF2-40B4-BE49-F238E27FC236}">
                <a16:creationId xmlns:a16="http://schemas.microsoft.com/office/drawing/2014/main" id="{2C384706-9829-367C-859E-A6D449DEC9F9}"/>
              </a:ext>
            </a:extLst>
          </p:cNvPr>
          <p:cNvPicPr>
            <a:picLocks noChangeAspect="1"/>
          </p:cNvPicPr>
          <p:nvPr/>
        </p:nvPicPr>
        <p:blipFill>
          <a:blip r:embed="rId3"/>
          <a:stretch>
            <a:fillRect/>
          </a:stretch>
        </p:blipFill>
        <p:spPr>
          <a:xfrm>
            <a:off x="464681" y="-96870"/>
            <a:ext cx="2035451" cy="2035451"/>
          </a:xfrm>
          <a:prstGeom prst="rect">
            <a:avLst/>
          </a:prstGeom>
        </p:spPr>
      </p:pic>
      <p:sp>
        <p:nvSpPr>
          <p:cNvPr id="3" name="Google Shape;2675;p65">
            <a:extLst>
              <a:ext uri="{FF2B5EF4-FFF2-40B4-BE49-F238E27FC236}">
                <a16:creationId xmlns:a16="http://schemas.microsoft.com/office/drawing/2014/main" id="{5B4FA2C2-458D-5860-7952-10AD0AF39ED6}"/>
              </a:ext>
            </a:extLst>
          </p:cNvPr>
          <p:cNvSpPr txBox="1"/>
          <p:nvPr/>
        </p:nvSpPr>
        <p:spPr>
          <a:xfrm>
            <a:off x="1480294" y="6169463"/>
            <a:ext cx="4930412" cy="1236600"/>
          </a:xfrm>
          <a:prstGeom prst="rect">
            <a:avLst/>
          </a:prstGeom>
          <a:noFill/>
          <a:ln>
            <a:noFill/>
          </a:ln>
        </p:spPr>
        <p:txBody>
          <a:bodyPr spcFirstLastPara="1" wrap="square" lIns="182850" tIns="182850" rIns="182850" bIns="182850" anchor="t" anchorCtr="0">
            <a:noAutofit/>
          </a:bodyPr>
          <a:lstStyle/>
          <a:p>
            <a:pPr defTabSz="1828755">
              <a:buClr>
                <a:srgbClr val="000000"/>
              </a:buClr>
              <a:defRPr/>
            </a:pPr>
            <a:r>
              <a:rPr lang="en-US" sz="3600" b="1" kern="0" dirty="0">
                <a:solidFill>
                  <a:srgbClr val="000000"/>
                </a:solidFill>
                <a:latin typeface="Times New Roman" panose="02020603050405020304" pitchFamily="18" charset="0"/>
                <a:cs typeface="Times New Roman" panose="02020603050405020304" pitchFamily="18" charset="0"/>
                <a:sym typeface="Arial"/>
              </a:rPr>
              <a:t>Huy </a:t>
            </a:r>
            <a:r>
              <a:rPr lang="en-US" sz="3600" b="1" kern="0" dirty="0" err="1">
                <a:solidFill>
                  <a:srgbClr val="000000"/>
                </a:solidFill>
                <a:latin typeface="Times New Roman" panose="02020603050405020304" pitchFamily="18" charset="0"/>
                <a:cs typeface="Times New Roman" panose="02020603050405020304" pitchFamily="18" charset="0"/>
                <a:sym typeface="Arial"/>
              </a:rPr>
              <a:t>Cận</a:t>
            </a:r>
            <a:r>
              <a:rPr lang="en-US" sz="3600" kern="0" dirty="0">
                <a:solidFill>
                  <a:srgbClr val="000000"/>
                </a:solidFill>
                <a:latin typeface="Times New Roman" panose="02020603050405020304" pitchFamily="18" charset="0"/>
                <a:cs typeface="Times New Roman" panose="02020603050405020304" pitchFamily="18" charset="0"/>
                <a:sym typeface="Arial"/>
              </a:rPr>
              <a:t>(1919-2005)</a:t>
            </a:r>
          </a:p>
        </p:txBody>
      </p:sp>
      <p:sp>
        <p:nvSpPr>
          <p:cNvPr id="4" name="Google Shape;2676;p65">
            <a:extLst>
              <a:ext uri="{FF2B5EF4-FFF2-40B4-BE49-F238E27FC236}">
                <a16:creationId xmlns:a16="http://schemas.microsoft.com/office/drawing/2014/main" id="{5FDE96A2-B5D3-EDD1-B8BA-C12532E80EA3}"/>
              </a:ext>
            </a:extLst>
          </p:cNvPr>
          <p:cNvSpPr txBox="1"/>
          <p:nvPr/>
        </p:nvSpPr>
        <p:spPr>
          <a:xfrm>
            <a:off x="1714217" y="4867726"/>
            <a:ext cx="3412800" cy="1055891"/>
          </a:xfrm>
          <a:prstGeom prst="rect">
            <a:avLst/>
          </a:prstGeom>
          <a:noFill/>
          <a:ln>
            <a:noFill/>
          </a:ln>
        </p:spPr>
        <p:txBody>
          <a:bodyPr spcFirstLastPara="1" wrap="square" lIns="182850" tIns="182850" rIns="182850" bIns="182850" anchor="b" anchorCtr="0">
            <a:noAutofit/>
          </a:bodyPr>
          <a:lstStyle/>
          <a:p>
            <a:pPr defTabSz="1828755">
              <a:buClr>
                <a:srgbClr val="000000"/>
              </a:buClr>
              <a:defRPr/>
            </a:pPr>
            <a:r>
              <a:rPr lang="en" sz="4001" b="1" kern="0">
                <a:solidFill>
                  <a:srgbClr val="FFB300"/>
                </a:solidFill>
                <a:latin typeface="Times New Roman" panose="02020603050405020304" pitchFamily="18" charset="0"/>
                <a:ea typeface="Grandstander Medium"/>
                <a:cs typeface="Times New Roman" panose="02020603050405020304" pitchFamily="18" charset="0"/>
                <a:sym typeface="Grandstander Medium"/>
              </a:rPr>
              <a:t>01</a:t>
            </a:r>
            <a:endParaRPr sz="4001" b="1" kern="0">
              <a:solidFill>
                <a:srgbClr val="FFB300"/>
              </a:solidFill>
              <a:latin typeface="Times New Roman" panose="02020603050405020304" pitchFamily="18" charset="0"/>
              <a:ea typeface="Grandstander Medium"/>
              <a:cs typeface="Times New Roman" panose="02020603050405020304" pitchFamily="18" charset="0"/>
              <a:sym typeface="Grandstander Medium"/>
            </a:endParaRPr>
          </a:p>
        </p:txBody>
      </p:sp>
      <p:cxnSp>
        <p:nvCxnSpPr>
          <p:cNvPr id="5" name="Google Shape;2677;p65">
            <a:extLst>
              <a:ext uri="{FF2B5EF4-FFF2-40B4-BE49-F238E27FC236}">
                <a16:creationId xmlns:a16="http://schemas.microsoft.com/office/drawing/2014/main" id="{254D928C-FDA9-D07D-096F-002E59CDCA17}"/>
              </a:ext>
            </a:extLst>
          </p:cNvPr>
          <p:cNvCxnSpPr/>
          <p:nvPr/>
        </p:nvCxnSpPr>
        <p:spPr>
          <a:xfrm>
            <a:off x="1301840" y="5978975"/>
            <a:ext cx="3465600" cy="0"/>
          </a:xfrm>
          <a:prstGeom prst="straightConnector1">
            <a:avLst/>
          </a:prstGeom>
          <a:noFill/>
          <a:ln w="19050" cap="flat" cmpd="sng">
            <a:solidFill>
              <a:schemeClr val="dk2"/>
            </a:solidFill>
            <a:prstDash val="dash"/>
            <a:round/>
            <a:headEnd type="none" w="med" len="med"/>
            <a:tailEnd type="none" w="med" len="med"/>
          </a:ln>
        </p:spPr>
      </p:cxnSp>
      <p:sp>
        <p:nvSpPr>
          <p:cNvPr id="6" name="Google Shape;2678;p65">
            <a:extLst>
              <a:ext uri="{FF2B5EF4-FFF2-40B4-BE49-F238E27FC236}">
                <a16:creationId xmlns:a16="http://schemas.microsoft.com/office/drawing/2014/main" id="{0B4AE633-5BED-D703-F82C-CA12F42DF3C1}"/>
              </a:ext>
            </a:extLst>
          </p:cNvPr>
          <p:cNvSpPr txBox="1"/>
          <p:nvPr/>
        </p:nvSpPr>
        <p:spPr>
          <a:xfrm>
            <a:off x="1006391" y="3175745"/>
            <a:ext cx="5585598" cy="1236600"/>
          </a:xfrm>
          <a:prstGeom prst="rect">
            <a:avLst/>
          </a:prstGeom>
          <a:noFill/>
          <a:ln>
            <a:noFill/>
          </a:ln>
        </p:spPr>
        <p:txBody>
          <a:bodyPr spcFirstLastPara="1" wrap="square" lIns="182850" tIns="182850" rIns="182850" bIns="182850" anchor="t" anchorCtr="0">
            <a:noAutofit/>
          </a:bodyPr>
          <a:lstStyle/>
          <a:p>
            <a:pPr defTabSz="1828755">
              <a:buClr>
                <a:srgbClr val="000000"/>
              </a:buClr>
              <a:defRPr/>
            </a:pPr>
            <a:r>
              <a:rPr lang="en-US" sz="3600" b="1" kern="0" dirty="0" err="1">
                <a:solidFill>
                  <a:srgbClr val="000000"/>
                </a:solidFill>
                <a:latin typeface="Times New Roman" panose="02020603050405020304" pitchFamily="18" charset="0"/>
                <a:cs typeface="Times New Roman" panose="02020603050405020304" pitchFamily="18" charset="0"/>
                <a:sym typeface="Arial"/>
              </a:rPr>
              <a:t>Quê</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cs typeface="Times New Roman" panose="02020603050405020304" pitchFamily="18" charset="0"/>
                <a:sym typeface="Arial"/>
              </a:rPr>
              <a:t>quán</a:t>
            </a:r>
            <a:r>
              <a:rPr lang="en-US" sz="3600" kern="0" dirty="0">
                <a:solidFill>
                  <a:srgbClr val="000000"/>
                </a:solidFill>
                <a:latin typeface="Times New Roman" panose="02020603050405020304" pitchFamily="18" charset="0"/>
                <a:cs typeface="Times New Roman" panose="02020603050405020304" pitchFamily="18" charset="0"/>
                <a:sym typeface="Arial"/>
              </a:rPr>
              <a:t>: Hà </a:t>
            </a:r>
            <a:r>
              <a:rPr lang="en-US" sz="3600" kern="0" dirty="0" err="1">
                <a:solidFill>
                  <a:srgbClr val="000000"/>
                </a:solidFill>
                <a:latin typeface="Times New Roman" panose="02020603050405020304" pitchFamily="18" charset="0"/>
                <a:cs typeface="Times New Roman" panose="02020603050405020304" pitchFamily="18" charset="0"/>
                <a:sym typeface="Arial"/>
              </a:rPr>
              <a:t>Tĩnh</a:t>
            </a:r>
            <a:endParaRPr lang="en-US" sz="3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 name="Google Shape;2679;p65">
            <a:extLst>
              <a:ext uri="{FF2B5EF4-FFF2-40B4-BE49-F238E27FC236}">
                <a16:creationId xmlns:a16="http://schemas.microsoft.com/office/drawing/2014/main" id="{D130B82A-E1D9-8711-E796-B9CADF2D4389}"/>
              </a:ext>
            </a:extLst>
          </p:cNvPr>
          <p:cNvSpPr txBox="1"/>
          <p:nvPr/>
        </p:nvSpPr>
        <p:spPr>
          <a:xfrm>
            <a:off x="3580673" y="2088521"/>
            <a:ext cx="3412800" cy="1035000"/>
          </a:xfrm>
          <a:prstGeom prst="rect">
            <a:avLst/>
          </a:prstGeom>
          <a:noFill/>
          <a:ln>
            <a:noFill/>
          </a:ln>
        </p:spPr>
        <p:txBody>
          <a:bodyPr spcFirstLastPara="1" wrap="square" lIns="182850" tIns="182850" rIns="182850" bIns="182850" anchor="b" anchorCtr="0">
            <a:noAutofit/>
          </a:bodyPr>
          <a:lstStyle/>
          <a:p>
            <a:pPr defTabSz="1828755">
              <a:buClr>
                <a:srgbClr val="000000"/>
              </a:buClr>
              <a:defRPr/>
            </a:pPr>
            <a:r>
              <a:rPr lang="en" sz="4001" b="1" kern="0" dirty="0">
                <a:solidFill>
                  <a:srgbClr val="FFB300"/>
                </a:solidFill>
                <a:latin typeface="Times New Roman" panose="02020603050405020304" pitchFamily="18" charset="0"/>
                <a:ea typeface="Grandstander Medium"/>
                <a:cs typeface="Times New Roman" panose="02020603050405020304" pitchFamily="18" charset="0"/>
                <a:sym typeface="Grandstander Medium"/>
              </a:rPr>
              <a:t>02</a:t>
            </a:r>
            <a:endParaRPr sz="4001" b="1" kern="0" dirty="0">
              <a:solidFill>
                <a:srgbClr val="FFB300"/>
              </a:solidFill>
              <a:latin typeface="Times New Roman" panose="02020603050405020304" pitchFamily="18" charset="0"/>
              <a:ea typeface="Grandstander Medium"/>
              <a:cs typeface="Times New Roman" panose="02020603050405020304" pitchFamily="18" charset="0"/>
              <a:sym typeface="Grandstander Medium"/>
            </a:endParaRPr>
          </a:p>
        </p:txBody>
      </p:sp>
      <p:cxnSp>
        <p:nvCxnSpPr>
          <p:cNvPr id="8" name="Google Shape;2680;p65">
            <a:extLst>
              <a:ext uri="{FF2B5EF4-FFF2-40B4-BE49-F238E27FC236}">
                <a16:creationId xmlns:a16="http://schemas.microsoft.com/office/drawing/2014/main" id="{1C01F1C0-AD3D-6DC8-41A7-70A0DF0BAE28}"/>
              </a:ext>
            </a:extLst>
          </p:cNvPr>
          <p:cNvCxnSpPr/>
          <p:nvPr/>
        </p:nvCxnSpPr>
        <p:spPr>
          <a:xfrm>
            <a:off x="3316040" y="3201725"/>
            <a:ext cx="3465600" cy="0"/>
          </a:xfrm>
          <a:prstGeom prst="straightConnector1">
            <a:avLst/>
          </a:prstGeom>
          <a:noFill/>
          <a:ln w="19050" cap="flat" cmpd="sng">
            <a:solidFill>
              <a:schemeClr val="dk2"/>
            </a:solidFill>
            <a:prstDash val="dash"/>
            <a:round/>
            <a:headEnd type="none" w="med" len="med"/>
            <a:tailEnd type="none" w="med" len="med"/>
          </a:ln>
        </p:spPr>
      </p:cxnSp>
      <p:sp>
        <p:nvSpPr>
          <p:cNvPr id="9" name="Google Shape;2681;p65">
            <a:extLst>
              <a:ext uri="{FF2B5EF4-FFF2-40B4-BE49-F238E27FC236}">
                <a16:creationId xmlns:a16="http://schemas.microsoft.com/office/drawing/2014/main" id="{5E2914B6-C3C9-640E-10E4-30DC76ACCBB5}"/>
              </a:ext>
            </a:extLst>
          </p:cNvPr>
          <p:cNvSpPr txBox="1"/>
          <p:nvPr/>
        </p:nvSpPr>
        <p:spPr>
          <a:xfrm>
            <a:off x="12476849" y="6118103"/>
            <a:ext cx="5811152" cy="1236600"/>
          </a:xfrm>
          <a:prstGeom prst="rect">
            <a:avLst/>
          </a:prstGeom>
          <a:noFill/>
          <a:ln>
            <a:noFill/>
          </a:ln>
        </p:spPr>
        <p:txBody>
          <a:bodyPr spcFirstLastPara="1" wrap="square" lIns="182850" tIns="182850" rIns="182850" bIns="182850" anchor="t" anchorCtr="0">
            <a:noAutofit/>
          </a:bodyPr>
          <a:lstStyle/>
          <a:p>
            <a:pPr defTabSz="1828755">
              <a:buClr>
                <a:srgbClr val="000000"/>
              </a:buClr>
              <a:defRPr/>
            </a:pPr>
            <a:r>
              <a:rPr lang="en-US" sz="3600" b="1" kern="0" dirty="0" err="1">
                <a:solidFill>
                  <a:srgbClr val="000000"/>
                </a:solidFill>
                <a:latin typeface="Times New Roman" panose="02020603050405020304" pitchFamily="18" charset="0"/>
                <a:cs typeface="Times New Roman" panose="02020603050405020304" pitchFamily="18" charset="0"/>
                <a:sym typeface="Arial"/>
              </a:rPr>
              <a:t>Tác</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cs typeface="Times New Roman" panose="02020603050405020304" pitchFamily="18" charset="0"/>
                <a:sym typeface="Arial"/>
              </a:rPr>
              <a:t>phẩm</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cs typeface="Times New Roman" panose="02020603050405020304" pitchFamily="18" charset="0"/>
                <a:sym typeface="Arial"/>
              </a:rPr>
              <a:t>chính</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Lửa</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thiêng</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Đất</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nở</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hoa</a:t>
            </a:r>
            <a:r>
              <a:rPr lang="en-US" sz="3600" kern="0" dirty="0">
                <a:solidFill>
                  <a:srgbClr val="000000"/>
                </a:solidFill>
                <a:latin typeface="Times New Roman" panose="02020603050405020304" pitchFamily="18" charset="0"/>
                <a:cs typeface="Times New Roman" panose="02020603050405020304" pitchFamily="18" charset="0"/>
                <a:sym typeface="Arial"/>
              </a:rPr>
              <a:t>…</a:t>
            </a:r>
          </a:p>
        </p:txBody>
      </p:sp>
      <p:sp>
        <p:nvSpPr>
          <p:cNvPr id="10" name="Google Shape;2682;p65">
            <a:extLst>
              <a:ext uri="{FF2B5EF4-FFF2-40B4-BE49-F238E27FC236}">
                <a16:creationId xmlns:a16="http://schemas.microsoft.com/office/drawing/2014/main" id="{DD8CD992-511D-EDE7-F2DF-81FB2521ED63}"/>
              </a:ext>
            </a:extLst>
          </p:cNvPr>
          <p:cNvSpPr txBox="1"/>
          <p:nvPr/>
        </p:nvSpPr>
        <p:spPr>
          <a:xfrm>
            <a:off x="13316640" y="4892424"/>
            <a:ext cx="3412800" cy="1035000"/>
          </a:xfrm>
          <a:prstGeom prst="rect">
            <a:avLst/>
          </a:prstGeom>
          <a:noFill/>
          <a:ln>
            <a:noFill/>
          </a:ln>
        </p:spPr>
        <p:txBody>
          <a:bodyPr spcFirstLastPara="1" wrap="square" lIns="182850" tIns="182850" rIns="182850" bIns="182850" anchor="b" anchorCtr="0">
            <a:noAutofit/>
          </a:bodyPr>
          <a:lstStyle/>
          <a:p>
            <a:pPr algn="ctr" defTabSz="1828755">
              <a:buClr>
                <a:srgbClr val="000000"/>
              </a:buClr>
              <a:defRPr/>
            </a:pPr>
            <a:r>
              <a:rPr lang="en" sz="4001" b="1" kern="0">
                <a:solidFill>
                  <a:srgbClr val="FFB300"/>
                </a:solidFill>
                <a:latin typeface="Times New Roman" panose="02020603050405020304" pitchFamily="18" charset="0"/>
                <a:ea typeface="Grandstander Medium"/>
                <a:cs typeface="Times New Roman" panose="02020603050405020304" pitchFamily="18" charset="0"/>
                <a:sym typeface="Grandstander Medium"/>
              </a:rPr>
              <a:t>04</a:t>
            </a:r>
            <a:endParaRPr sz="4001" b="1" kern="0">
              <a:solidFill>
                <a:srgbClr val="FFB300"/>
              </a:solidFill>
              <a:latin typeface="Times New Roman" panose="02020603050405020304" pitchFamily="18" charset="0"/>
              <a:ea typeface="Grandstander Medium"/>
              <a:cs typeface="Times New Roman" panose="02020603050405020304" pitchFamily="18" charset="0"/>
              <a:sym typeface="Grandstander Medium"/>
            </a:endParaRPr>
          </a:p>
        </p:txBody>
      </p:sp>
      <p:cxnSp>
        <p:nvCxnSpPr>
          <p:cNvPr id="11" name="Google Shape;2683;p65">
            <a:extLst>
              <a:ext uri="{FF2B5EF4-FFF2-40B4-BE49-F238E27FC236}">
                <a16:creationId xmlns:a16="http://schemas.microsoft.com/office/drawing/2014/main" id="{FD8FDF9E-3FF1-51C1-7879-652EE982D0EC}"/>
              </a:ext>
            </a:extLst>
          </p:cNvPr>
          <p:cNvCxnSpPr/>
          <p:nvPr/>
        </p:nvCxnSpPr>
        <p:spPr>
          <a:xfrm>
            <a:off x="13263840" y="5978975"/>
            <a:ext cx="3465600" cy="0"/>
          </a:xfrm>
          <a:prstGeom prst="straightConnector1">
            <a:avLst/>
          </a:prstGeom>
          <a:noFill/>
          <a:ln w="19050" cap="flat" cmpd="sng">
            <a:solidFill>
              <a:schemeClr val="dk2"/>
            </a:solidFill>
            <a:prstDash val="dash"/>
            <a:round/>
            <a:headEnd type="none" w="med" len="med"/>
            <a:tailEnd type="none" w="med" len="med"/>
          </a:ln>
        </p:spPr>
      </p:cxnSp>
      <p:sp>
        <p:nvSpPr>
          <p:cNvPr id="12" name="Google Shape;2684;p65">
            <a:extLst>
              <a:ext uri="{FF2B5EF4-FFF2-40B4-BE49-F238E27FC236}">
                <a16:creationId xmlns:a16="http://schemas.microsoft.com/office/drawing/2014/main" id="{A0C9FBB2-7E46-4183-F874-442C60C385AC}"/>
              </a:ext>
            </a:extLst>
          </p:cNvPr>
          <p:cNvSpPr txBox="1"/>
          <p:nvPr/>
        </p:nvSpPr>
        <p:spPr>
          <a:xfrm>
            <a:off x="10782010" y="3130112"/>
            <a:ext cx="7006760" cy="1236600"/>
          </a:xfrm>
          <a:prstGeom prst="rect">
            <a:avLst/>
          </a:prstGeom>
          <a:noFill/>
          <a:ln>
            <a:noFill/>
          </a:ln>
        </p:spPr>
        <p:txBody>
          <a:bodyPr spcFirstLastPara="1" wrap="square" lIns="182850" tIns="182850" rIns="182850" bIns="182850" anchor="t" anchorCtr="0">
            <a:noAutofit/>
          </a:bodyPr>
          <a:lstStyle/>
          <a:p>
            <a:pPr algn="just" defTabSz="1828755">
              <a:buClr>
                <a:srgbClr val="000000"/>
              </a:buClr>
              <a:defRPr/>
            </a:pPr>
            <a:r>
              <a:rPr lang="en-US" sz="3600" b="1" kern="0" dirty="0">
                <a:solidFill>
                  <a:srgbClr val="000000"/>
                </a:solidFill>
                <a:latin typeface="Times New Roman" panose="02020603050405020304" pitchFamily="18" charset="0"/>
                <a:cs typeface="Times New Roman" panose="02020603050405020304" pitchFamily="18" charset="0"/>
                <a:sym typeface="Arial"/>
              </a:rPr>
              <a:t>Phong </a:t>
            </a:r>
            <a:r>
              <a:rPr lang="en-US" sz="3600" b="1" kern="0" dirty="0" err="1">
                <a:solidFill>
                  <a:srgbClr val="000000"/>
                </a:solidFill>
                <a:latin typeface="Times New Roman" panose="02020603050405020304" pitchFamily="18" charset="0"/>
                <a:cs typeface="Times New Roman" panose="02020603050405020304" pitchFamily="18" charset="0"/>
                <a:sym typeface="Arial"/>
              </a:rPr>
              <a:t>cách</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cs typeface="Times New Roman" panose="02020603050405020304" pitchFamily="18" charset="0"/>
                <a:sym typeface="Arial"/>
              </a:rPr>
              <a:t>nghệ</a:t>
            </a:r>
            <a:r>
              <a:rPr lang="en-US" sz="3600" b="1" kern="0" dirty="0">
                <a:solidFill>
                  <a:srgbClr val="000000"/>
                </a:solidFill>
                <a:latin typeface="Times New Roman" panose="02020603050405020304" pitchFamily="18" charset="0"/>
                <a:cs typeface="Times New Roman" panose="02020603050405020304" pitchFamily="18" charset="0"/>
                <a:sym typeface="Arial"/>
              </a:rPr>
              <a:t> </a:t>
            </a:r>
            <a:r>
              <a:rPr lang="en-US" sz="3600" b="1" kern="0" dirty="0" err="1">
                <a:solidFill>
                  <a:srgbClr val="000000"/>
                </a:solidFill>
                <a:latin typeface="Times New Roman" panose="02020603050405020304" pitchFamily="18" charset="0"/>
                <a:cs typeface="Times New Roman" panose="02020603050405020304" pitchFamily="18" charset="0"/>
                <a:sym typeface="Arial"/>
              </a:rPr>
              <a:t>thuật</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hồn</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thơ</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ảo</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não</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buồn</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thương</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trước</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cách</a:t>
            </a:r>
            <a:r>
              <a:rPr lang="en-US" sz="3600" kern="0" dirty="0">
                <a:solidFill>
                  <a:srgbClr val="000000"/>
                </a:solidFill>
                <a:latin typeface="Times New Roman" panose="02020603050405020304" pitchFamily="18"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cs typeface="Times New Roman" panose="02020603050405020304" pitchFamily="18" charset="0"/>
                <a:sym typeface="Arial"/>
              </a:rPr>
              <a:t>mạng</a:t>
            </a:r>
            <a:r>
              <a:rPr lang="en-US" sz="3600" kern="0" dirty="0">
                <a:solidFill>
                  <a:srgbClr val="000000"/>
                </a:solidFill>
                <a:latin typeface="Times New Roman" panose="02020603050405020304" pitchFamily="18" charset="0"/>
                <a:cs typeface="Times New Roman" panose="02020603050405020304" pitchFamily="18" charset="0"/>
                <a:sym typeface="Arial"/>
              </a:rPr>
              <a:t>)</a:t>
            </a:r>
          </a:p>
        </p:txBody>
      </p:sp>
      <p:sp>
        <p:nvSpPr>
          <p:cNvPr id="13" name="Google Shape;2685;p65">
            <a:extLst>
              <a:ext uri="{FF2B5EF4-FFF2-40B4-BE49-F238E27FC236}">
                <a16:creationId xmlns:a16="http://schemas.microsoft.com/office/drawing/2014/main" id="{451E14A5-3859-7006-49AB-89CA8D820BFE}"/>
              </a:ext>
            </a:extLst>
          </p:cNvPr>
          <p:cNvSpPr txBox="1"/>
          <p:nvPr/>
        </p:nvSpPr>
        <p:spPr>
          <a:xfrm>
            <a:off x="10664009" y="2010386"/>
            <a:ext cx="3583800" cy="1035000"/>
          </a:xfrm>
          <a:prstGeom prst="rect">
            <a:avLst/>
          </a:prstGeom>
          <a:noFill/>
          <a:ln>
            <a:noFill/>
          </a:ln>
        </p:spPr>
        <p:txBody>
          <a:bodyPr spcFirstLastPara="1" wrap="square" lIns="182850" tIns="182850" rIns="182850" bIns="182850" anchor="b" anchorCtr="0">
            <a:noAutofit/>
          </a:bodyPr>
          <a:lstStyle/>
          <a:p>
            <a:pPr algn="ctr" defTabSz="1828755">
              <a:buClr>
                <a:srgbClr val="000000"/>
              </a:buClr>
              <a:defRPr/>
            </a:pPr>
            <a:r>
              <a:rPr lang="en" sz="4001" b="1" kern="0">
                <a:solidFill>
                  <a:srgbClr val="FFB300"/>
                </a:solidFill>
                <a:latin typeface="Times New Roman" panose="02020603050405020304" pitchFamily="18" charset="0"/>
                <a:ea typeface="Grandstander Medium"/>
                <a:cs typeface="Times New Roman" panose="02020603050405020304" pitchFamily="18" charset="0"/>
                <a:sym typeface="Grandstander Medium"/>
              </a:rPr>
              <a:t>03</a:t>
            </a:r>
            <a:endParaRPr sz="4001" b="1" kern="0">
              <a:solidFill>
                <a:srgbClr val="FFB300"/>
              </a:solidFill>
              <a:latin typeface="Times New Roman" panose="02020603050405020304" pitchFamily="18" charset="0"/>
              <a:ea typeface="Grandstander Medium"/>
              <a:cs typeface="Times New Roman" panose="02020603050405020304" pitchFamily="18" charset="0"/>
              <a:sym typeface="Grandstander Medium"/>
            </a:endParaRPr>
          </a:p>
        </p:txBody>
      </p:sp>
      <p:cxnSp>
        <p:nvCxnSpPr>
          <p:cNvPr id="14" name="Google Shape;2686;p65">
            <a:extLst>
              <a:ext uri="{FF2B5EF4-FFF2-40B4-BE49-F238E27FC236}">
                <a16:creationId xmlns:a16="http://schemas.microsoft.com/office/drawing/2014/main" id="{AE072B1C-3973-8A15-3619-B082C0B12D4E}"/>
              </a:ext>
            </a:extLst>
          </p:cNvPr>
          <p:cNvCxnSpPr/>
          <p:nvPr/>
        </p:nvCxnSpPr>
        <p:spPr>
          <a:xfrm>
            <a:off x="10782008" y="3096936"/>
            <a:ext cx="3465600" cy="0"/>
          </a:xfrm>
          <a:prstGeom prst="straightConnector1">
            <a:avLst/>
          </a:prstGeom>
          <a:noFill/>
          <a:ln w="19050" cap="flat" cmpd="sng">
            <a:solidFill>
              <a:schemeClr val="dk2"/>
            </a:solidFill>
            <a:prstDash val="dash"/>
            <a:round/>
            <a:headEnd type="none" w="med" len="med"/>
            <a:tailEnd type="none" w="med" len="med"/>
          </a:ln>
        </p:spPr>
      </p:cxnSp>
      <p:grpSp>
        <p:nvGrpSpPr>
          <p:cNvPr id="15" name="Google Shape;4418;p58">
            <a:extLst>
              <a:ext uri="{FF2B5EF4-FFF2-40B4-BE49-F238E27FC236}">
                <a16:creationId xmlns:a16="http://schemas.microsoft.com/office/drawing/2014/main" id="{0CA2089B-AF19-8741-95B0-46F414D2CBC7}"/>
              </a:ext>
            </a:extLst>
          </p:cNvPr>
          <p:cNvGrpSpPr/>
          <p:nvPr/>
        </p:nvGrpSpPr>
        <p:grpSpPr>
          <a:xfrm flipH="1">
            <a:off x="8215084" y="7889258"/>
            <a:ext cx="2931827" cy="1482666"/>
            <a:chOff x="9364650" y="4884500"/>
            <a:chExt cx="1605600" cy="811975"/>
          </a:xfrm>
        </p:grpSpPr>
        <p:sp>
          <p:nvSpPr>
            <p:cNvPr id="16" name="Google Shape;4419;p58">
              <a:extLst>
                <a:ext uri="{FF2B5EF4-FFF2-40B4-BE49-F238E27FC236}">
                  <a16:creationId xmlns:a16="http://schemas.microsoft.com/office/drawing/2014/main" id="{E53923B2-1B3E-44C4-B1B7-6219150ADDBC}"/>
                </a:ext>
              </a:extLst>
            </p:cNvPr>
            <p:cNvSpPr/>
            <p:nvPr/>
          </p:nvSpPr>
          <p:spPr>
            <a:xfrm>
              <a:off x="9364650" y="4937450"/>
              <a:ext cx="1605600" cy="721700"/>
            </a:xfrm>
            <a:custGeom>
              <a:avLst/>
              <a:gdLst/>
              <a:ahLst/>
              <a:cxnLst/>
              <a:rect l="l" t="t" r="r" b="b"/>
              <a:pathLst>
                <a:path w="64224" h="28868" extrusionOk="0">
                  <a:moveTo>
                    <a:pt x="37028" y="0"/>
                  </a:moveTo>
                  <a:cubicBezTo>
                    <a:pt x="36731" y="0"/>
                    <a:pt x="36433" y="38"/>
                    <a:pt x="36138" y="117"/>
                  </a:cubicBezTo>
                  <a:cubicBezTo>
                    <a:pt x="34057" y="695"/>
                    <a:pt x="32863" y="3276"/>
                    <a:pt x="33518" y="5280"/>
                  </a:cubicBezTo>
                  <a:cubicBezTo>
                    <a:pt x="32834" y="4253"/>
                    <a:pt x="31547" y="3629"/>
                    <a:pt x="30246" y="3629"/>
                  </a:cubicBezTo>
                  <a:cubicBezTo>
                    <a:pt x="29935" y="3629"/>
                    <a:pt x="29623" y="3664"/>
                    <a:pt x="29319" y="3739"/>
                  </a:cubicBezTo>
                  <a:cubicBezTo>
                    <a:pt x="27469" y="4201"/>
                    <a:pt x="26044" y="5819"/>
                    <a:pt x="25466" y="7668"/>
                  </a:cubicBezTo>
                  <a:cubicBezTo>
                    <a:pt x="24888" y="9518"/>
                    <a:pt x="25042" y="11482"/>
                    <a:pt x="25389" y="13370"/>
                  </a:cubicBezTo>
                  <a:cubicBezTo>
                    <a:pt x="24769" y="11950"/>
                    <a:pt x="23231" y="11187"/>
                    <a:pt x="21681" y="11187"/>
                  </a:cubicBezTo>
                  <a:cubicBezTo>
                    <a:pt x="20919" y="11187"/>
                    <a:pt x="20155" y="11371"/>
                    <a:pt x="19494" y="11752"/>
                  </a:cubicBezTo>
                  <a:cubicBezTo>
                    <a:pt x="17491" y="12908"/>
                    <a:pt x="16566" y="15412"/>
                    <a:pt x="16836" y="17724"/>
                  </a:cubicBezTo>
                  <a:cubicBezTo>
                    <a:pt x="16407" y="15809"/>
                    <a:pt x="14507" y="14404"/>
                    <a:pt x="12591" y="14404"/>
                  </a:cubicBezTo>
                  <a:cubicBezTo>
                    <a:pt x="12271" y="14404"/>
                    <a:pt x="11950" y="14443"/>
                    <a:pt x="11635" y="14526"/>
                  </a:cubicBezTo>
                  <a:cubicBezTo>
                    <a:pt x="9439" y="15104"/>
                    <a:pt x="8014" y="17647"/>
                    <a:pt x="8630" y="19804"/>
                  </a:cubicBezTo>
                  <a:cubicBezTo>
                    <a:pt x="7794" y="18894"/>
                    <a:pt x="6563" y="18449"/>
                    <a:pt x="5319" y="18449"/>
                  </a:cubicBezTo>
                  <a:cubicBezTo>
                    <a:pt x="3983" y="18449"/>
                    <a:pt x="2631" y="18961"/>
                    <a:pt x="1734" y="19958"/>
                  </a:cubicBezTo>
                  <a:cubicBezTo>
                    <a:pt x="0" y="21884"/>
                    <a:pt x="77" y="25082"/>
                    <a:pt x="1734" y="27086"/>
                  </a:cubicBezTo>
                  <a:cubicBezTo>
                    <a:pt x="2735" y="28280"/>
                    <a:pt x="5163" y="28704"/>
                    <a:pt x="6896" y="28819"/>
                  </a:cubicBezTo>
                  <a:cubicBezTo>
                    <a:pt x="7436" y="28858"/>
                    <a:pt x="7917" y="28867"/>
                    <a:pt x="8264" y="28867"/>
                  </a:cubicBezTo>
                  <a:cubicBezTo>
                    <a:pt x="8611" y="28867"/>
                    <a:pt x="8823" y="28858"/>
                    <a:pt x="8823" y="28858"/>
                  </a:cubicBezTo>
                  <a:lnTo>
                    <a:pt x="57212" y="28472"/>
                  </a:lnTo>
                  <a:lnTo>
                    <a:pt x="59100" y="28472"/>
                  </a:lnTo>
                  <a:cubicBezTo>
                    <a:pt x="62028" y="28434"/>
                    <a:pt x="64224" y="25467"/>
                    <a:pt x="63068" y="22732"/>
                  </a:cubicBezTo>
                  <a:cubicBezTo>
                    <a:pt x="62914" y="22385"/>
                    <a:pt x="62760" y="22116"/>
                    <a:pt x="62528" y="21884"/>
                  </a:cubicBezTo>
                  <a:cubicBezTo>
                    <a:pt x="61327" y="20833"/>
                    <a:pt x="59726" y="20344"/>
                    <a:pt x="58112" y="20344"/>
                  </a:cubicBezTo>
                  <a:cubicBezTo>
                    <a:pt x="57656" y="20344"/>
                    <a:pt x="57199" y="20383"/>
                    <a:pt x="56749" y="20459"/>
                  </a:cubicBezTo>
                  <a:cubicBezTo>
                    <a:pt x="58059" y="20035"/>
                    <a:pt x="58676" y="18417"/>
                    <a:pt x="58252" y="17107"/>
                  </a:cubicBezTo>
                  <a:cubicBezTo>
                    <a:pt x="57828" y="15836"/>
                    <a:pt x="56557" y="14950"/>
                    <a:pt x="55247" y="14603"/>
                  </a:cubicBezTo>
                  <a:cubicBezTo>
                    <a:pt x="54656" y="14447"/>
                    <a:pt x="54049" y="14384"/>
                    <a:pt x="53436" y="14384"/>
                  </a:cubicBezTo>
                  <a:cubicBezTo>
                    <a:pt x="52701" y="14384"/>
                    <a:pt x="51959" y="14474"/>
                    <a:pt x="51228" y="14599"/>
                  </a:cubicBezTo>
                  <a:lnTo>
                    <a:pt x="51228" y="14599"/>
                  </a:lnTo>
                  <a:cubicBezTo>
                    <a:pt x="53525" y="14197"/>
                    <a:pt x="55089" y="11397"/>
                    <a:pt x="54168" y="9209"/>
                  </a:cubicBezTo>
                  <a:cubicBezTo>
                    <a:pt x="53574" y="7762"/>
                    <a:pt x="51990" y="6886"/>
                    <a:pt x="50430" y="6886"/>
                  </a:cubicBezTo>
                  <a:cubicBezTo>
                    <a:pt x="49666" y="6886"/>
                    <a:pt x="48907" y="7097"/>
                    <a:pt x="48274" y="7553"/>
                  </a:cubicBezTo>
                  <a:cubicBezTo>
                    <a:pt x="49622" y="6397"/>
                    <a:pt x="50007" y="4278"/>
                    <a:pt x="49160" y="2698"/>
                  </a:cubicBezTo>
                  <a:cubicBezTo>
                    <a:pt x="49083" y="2583"/>
                    <a:pt x="49006" y="2429"/>
                    <a:pt x="48890" y="2313"/>
                  </a:cubicBezTo>
                  <a:cubicBezTo>
                    <a:pt x="47798" y="1056"/>
                    <a:pt x="46573" y="542"/>
                    <a:pt x="45420" y="542"/>
                  </a:cubicBezTo>
                  <a:cubicBezTo>
                    <a:pt x="43358" y="542"/>
                    <a:pt x="41528" y="2186"/>
                    <a:pt x="41108" y="4162"/>
                  </a:cubicBezTo>
                  <a:cubicBezTo>
                    <a:pt x="41243" y="1962"/>
                    <a:pt x="39178" y="0"/>
                    <a:pt x="37028" y="0"/>
                  </a:cubicBezTo>
                  <a:close/>
                </a:path>
              </a:pathLst>
            </a:custGeom>
            <a:solidFill>
              <a:srgbClr val="FFEBEF"/>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7" name="Google Shape;4420;p58">
              <a:extLst>
                <a:ext uri="{FF2B5EF4-FFF2-40B4-BE49-F238E27FC236}">
                  <a16:creationId xmlns:a16="http://schemas.microsoft.com/office/drawing/2014/main" id="{8D41A9EE-71A7-BD74-62D7-26B328CD7E7A}"/>
                </a:ext>
              </a:extLst>
            </p:cNvPr>
            <p:cNvSpPr/>
            <p:nvPr/>
          </p:nvSpPr>
          <p:spPr>
            <a:xfrm>
              <a:off x="9364650" y="4907625"/>
              <a:ext cx="1605600" cy="752250"/>
            </a:xfrm>
            <a:custGeom>
              <a:avLst/>
              <a:gdLst/>
              <a:ahLst/>
              <a:cxnLst/>
              <a:rect l="l" t="t" r="r" b="b"/>
              <a:pathLst>
                <a:path w="64224" h="30090" fill="none" extrusionOk="0">
                  <a:moveTo>
                    <a:pt x="59100" y="29665"/>
                  </a:moveTo>
                  <a:lnTo>
                    <a:pt x="57212" y="29665"/>
                  </a:lnTo>
                  <a:lnTo>
                    <a:pt x="8823" y="30051"/>
                  </a:lnTo>
                  <a:cubicBezTo>
                    <a:pt x="8823" y="30051"/>
                    <a:pt x="7975" y="30089"/>
                    <a:pt x="6896" y="30012"/>
                  </a:cubicBezTo>
                  <a:cubicBezTo>
                    <a:pt x="5163" y="29897"/>
                    <a:pt x="2735" y="29473"/>
                    <a:pt x="1734" y="28279"/>
                  </a:cubicBezTo>
                  <a:cubicBezTo>
                    <a:pt x="77" y="26275"/>
                    <a:pt x="0" y="23077"/>
                    <a:pt x="1734" y="21151"/>
                  </a:cubicBezTo>
                  <a:cubicBezTo>
                    <a:pt x="3467" y="19225"/>
                    <a:pt x="6896" y="19109"/>
                    <a:pt x="8630" y="20997"/>
                  </a:cubicBezTo>
                  <a:cubicBezTo>
                    <a:pt x="8014" y="18840"/>
                    <a:pt x="9439" y="16297"/>
                    <a:pt x="11635" y="15719"/>
                  </a:cubicBezTo>
                  <a:cubicBezTo>
                    <a:pt x="13831" y="15141"/>
                    <a:pt x="16335" y="16682"/>
                    <a:pt x="16836" y="18917"/>
                  </a:cubicBezTo>
                  <a:cubicBezTo>
                    <a:pt x="16566" y="16605"/>
                    <a:pt x="17491" y="14101"/>
                    <a:pt x="19494" y="12945"/>
                  </a:cubicBezTo>
                  <a:cubicBezTo>
                    <a:pt x="21498" y="11789"/>
                    <a:pt x="24464" y="12444"/>
                    <a:pt x="25389" y="14563"/>
                  </a:cubicBezTo>
                  <a:cubicBezTo>
                    <a:pt x="25042" y="12675"/>
                    <a:pt x="24888" y="10711"/>
                    <a:pt x="25466" y="8861"/>
                  </a:cubicBezTo>
                  <a:cubicBezTo>
                    <a:pt x="26044" y="7012"/>
                    <a:pt x="27469" y="5394"/>
                    <a:pt x="29319" y="4932"/>
                  </a:cubicBezTo>
                  <a:cubicBezTo>
                    <a:pt x="30898" y="4546"/>
                    <a:pt x="32670" y="5201"/>
                    <a:pt x="33518" y="6473"/>
                  </a:cubicBezTo>
                  <a:cubicBezTo>
                    <a:pt x="32863" y="4469"/>
                    <a:pt x="34057" y="1888"/>
                    <a:pt x="36138" y="1310"/>
                  </a:cubicBezTo>
                  <a:cubicBezTo>
                    <a:pt x="38565" y="655"/>
                    <a:pt x="41262" y="2851"/>
                    <a:pt x="41108" y="5355"/>
                  </a:cubicBezTo>
                  <a:cubicBezTo>
                    <a:pt x="41763" y="2273"/>
                    <a:pt x="45846" y="0"/>
                    <a:pt x="48890" y="3506"/>
                  </a:cubicBezTo>
                  <a:cubicBezTo>
                    <a:pt x="49006" y="3622"/>
                    <a:pt x="49083" y="3776"/>
                    <a:pt x="49160" y="3891"/>
                  </a:cubicBezTo>
                  <a:cubicBezTo>
                    <a:pt x="50007" y="5471"/>
                    <a:pt x="49622" y="7590"/>
                    <a:pt x="48274" y="8746"/>
                  </a:cubicBezTo>
                  <a:cubicBezTo>
                    <a:pt x="50200" y="7359"/>
                    <a:pt x="53282" y="8245"/>
                    <a:pt x="54168" y="10402"/>
                  </a:cubicBezTo>
                  <a:cubicBezTo>
                    <a:pt x="55093" y="12598"/>
                    <a:pt x="53513" y="15411"/>
                    <a:pt x="51202" y="15796"/>
                  </a:cubicBezTo>
                  <a:cubicBezTo>
                    <a:pt x="52550" y="15565"/>
                    <a:pt x="53937" y="15449"/>
                    <a:pt x="55247" y="15796"/>
                  </a:cubicBezTo>
                  <a:cubicBezTo>
                    <a:pt x="56557" y="16143"/>
                    <a:pt x="57828" y="17029"/>
                    <a:pt x="58252" y="18300"/>
                  </a:cubicBezTo>
                  <a:cubicBezTo>
                    <a:pt x="58676" y="19610"/>
                    <a:pt x="58059" y="21228"/>
                    <a:pt x="56749" y="21652"/>
                  </a:cubicBezTo>
                  <a:cubicBezTo>
                    <a:pt x="58791" y="21305"/>
                    <a:pt x="60987" y="21729"/>
                    <a:pt x="62528" y="23077"/>
                  </a:cubicBezTo>
                  <a:cubicBezTo>
                    <a:pt x="62760" y="23309"/>
                    <a:pt x="62914" y="23578"/>
                    <a:pt x="63068" y="23925"/>
                  </a:cubicBezTo>
                  <a:cubicBezTo>
                    <a:pt x="64224" y="26660"/>
                    <a:pt x="62028" y="29627"/>
                    <a:pt x="59100" y="29665"/>
                  </a:cubicBezTo>
                  <a:close/>
                </a:path>
              </a:pathLst>
            </a:custGeom>
            <a:noFill/>
            <a:ln w="9525" cap="rnd" cmpd="sng">
              <a:solidFill>
                <a:srgbClr val="924138"/>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8" name="Google Shape;4421;p58">
              <a:extLst>
                <a:ext uri="{FF2B5EF4-FFF2-40B4-BE49-F238E27FC236}">
                  <a16:creationId xmlns:a16="http://schemas.microsoft.com/office/drawing/2014/main" id="{5FA35AEA-4EFC-EC8A-856E-6DF2B28E5D11}"/>
                </a:ext>
              </a:extLst>
            </p:cNvPr>
            <p:cNvSpPr/>
            <p:nvPr/>
          </p:nvSpPr>
          <p:spPr>
            <a:xfrm>
              <a:off x="9534150" y="5178700"/>
              <a:ext cx="1260800" cy="480450"/>
            </a:xfrm>
            <a:custGeom>
              <a:avLst/>
              <a:gdLst/>
              <a:ahLst/>
              <a:cxnLst/>
              <a:rect l="l" t="t" r="r" b="b"/>
              <a:pathLst>
                <a:path w="50432" h="19218" extrusionOk="0">
                  <a:moveTo>
                    <a:pt x="29423" y="1"/>
                  </a:moveTo>
                  <a:cubicBezTo>
                    <a:pt x="29182" y="1"/>
                    <a:pt x="28941" y="32"/>
                    <a:pt x="28703" y="99"/>
                  </a:cubicBezTo>
                  <a:cubicBezTo>
                    <a:pt x="27008" y="561"/>
                    <a:pt x="26083" y="2603"/>
                    <a:pt x="26584" y="4221"/>
                  </a:cubicBezTo>
                  <a:cubicBezTo>
                    <a:pt x="26022" y="3410"/>
                    <a:pt x="24980" y="2902"/>
                    <a:pt x="23949" y="2902"/>
                  </a:cubicBezTo>
                  <a:cubicBezTo>
                    <a:pt x="23708" y="2902"/>
                    <a:pt x="23466" y="2930"/>
                    <a:pt x="23232" y="2988"/>
                  </a:cubicBezTo>
                  <a:cubicBezTo>
                    <a:pt x="21730" y="3335"/>
                    <a:pt x="20612" y="4683"/>
                    <a:pt x="20150" y="6147"/>
                  </a:cubicBezTo>
                  <a:cubicBezTo>
                    <a:pt x="19649" y="7611"/>
                    <a:pt x="19765" y="9191"/>
                    <a:pt x="20073" y="10693"/>
                  </a:cubicBezTo>
                  <a:cubicBezTo>
                    <a:pt x="19582" y="9581"/>
                    <a:pt x="18344" y="8955"/>
                    <a:pt x="17093" y="8955"/>
                  </a:cubicBezTo>
                  <a:cubicBezTo>
                    <a:pt x="16481" y="8955"/>
                    <a:pt x="15866" y="9105"/>
                    <a:pt x="15334" y="9422"/>
                  </a:cubicBezTo>
                  <a:cubicBezTo>
                    <a:pt x="13755" y="10347"/>
                    <a:pt x="12984" y="12350"/>
                    <a:pt x="13215" y="14199"/>
                  </a:cubicBezTo>
                  <a:cubicBezTo>
                    <a:pt x="12882" y="12665"/>
                    <a:pt x="11334" y="11534"/>
                    <a:pt x="9775" y="11534"/>
                  </a:cubicBezTo>
                  <a:cubicBezTo>
                    <a:pt x="9533" y="11534"/>
                    <a:pt x="9292" y="11561"/>
                    <a:pt x="9054" y="11618"/>
                  </a:cubicBezTo>
                  <a:cubicBezTo>
                    <a:pt x="7282" y="12080"/>
                    <a:pt x="6126" y="14122"/>
                    <a:pt x="6666" y="15856"/>
                  </a:cubicBezTo>
                  <a:cubicBezTo>
                    <a:pt x="5980" y="15134"/>
                    <a:pt x="4992" y="14785"/>
                    <a:pt x="3997" y="14785"/>
                  </a:cubicBezTo>
                  <a:cubicBezTo>
                    <a:pt x="2922" y="14785"/>
                    <a:pt x="1838" y="15191"/>
                    <a:pt x="1118" y="15972"/>
                  </a:cubicBezTo>
                  <a:cubicBezTo>
                    <a:pt x="347" y="16858"/>
                    <a:pt x="1" y="18013"/>
                    <a:pt x="116" y="19169"/>
                  </a:cubicBezTo>
                  <a:cubicBezTo>
                    <a:pt x="656" y="19208"/>
                    <a:pt x="1137" y="19217"/>
                    <a:pt x="1484" y="19217"/>
                  </a:cubicBezTo>
                  <a:cubicBezTo>
                    <a:pt x="1831" y="19217"/>
                    <a:pt x="2043" y="19208"/>
                    <a:pt x="2043" y="19208"/>
                  </a:cubicBezTo>
                  <a:lnTo>
                    <a:pt x="50432" y="18822"/>
                  </a:lnTo>
                  <a:cubicBezTo>
                    <a:pt x="50393" y="18630"/>
                    <a:pt x="50355" y="18437"/>
                    <a:pt x="50278" y="18206"/>
                  </a:cubicBezTo>
                  <a:cubicBezTo>
                    <a:pt x="50162" y="17936"/>
                    <a:pt x="50008" y="17705"/>
                    <a:pt x="49815" y="17551"/>
                  </a:cubicBezTo>
                  <a:cubicBezTo>
                    <a:pt x="48858" y="16683"/>
                    <a:pt x="47575" y="16304"/>
                    <a:pt x="46292" y="16304"/>
                  </a:cubicBezTo>
                  <a:cubicBezTo>
                    <a:pt x="45923" y="16304"/>
                    <a:pt x="45554" y="16335"/>
                    <a:pt x="45192" y="16395"/>
                  </a:cubicBezTo>
                  <a:cubicBezTo>
                    <a:pt x="46232" y="16049"/>
                    <a:pt x="46733" y="14739"/>
                    <a:pt x="46386" y="13698"/>
                  </a:cubicBezTo>
                  <a:cubicBezTo>
                    <a:pt x="46040" y="12697"/>
                    <a:pt x="45038" y="11965"/>
                    <a:pt x="43998" y="11695"/>
                  </a:cubicBezTo>
                  <a:cubicBezTo>
                    <a:pt x="43520" y="11571"/>
                    <a:pt x="43026" y="11521"/>
                    <a:pt x="42527" y="11521"/>
                  </a:cubicBezTo>
                  <a:cubicBezTo>
                    <a:pt x="41957" y="11521"/>
                    <a:pt x="41379" y="11587"/>
                    <a:pt x="40812" y="11686"/>
                  </a:cubicBezTo>
                  <a:lnTo>
                    <a:pt x="40812" y="11686"/>
                  </a:lnTo>
                  <a:cubicBezTo>
                    <a:pt x="42633" y="11346"/>
                    <a:pt x="43837" y="9098"/>
                    <a:pt x="43150" y="7380"/>
                  </a:cubicBezTo>
                  <a:cubicBezTo>
                    <a:pt x="42657" y="6212"/>
                    <a:pt x="41377" y="5516"/>
                    <a:pt x="40123" y="5516"/>
                  </a:cubicBezTo>
                  <a:cubicBezTo>
                    <a:pt x="39516" y="5516"/>
                    <a:pt x="38914" y="5680"/>
                    <a:pt x="38412" y="6032"/>
                  </a:cubicBezTo>
                  <a:cubicBezTo>
                    <a:pt x="39490" y="5146"/>
                    <a:pt x="39798" y="3412"/>
                    <a:pt x="39105" y="2179"/>
                  </a:cubicBezTo>
                  <a:cubicBezTo>
                    <a:pt x="39066" y="2064"/>
                    <a:pt x="38989" y="1948"/>
                    <a:pt x="38912" y="1871"/>
                  </a:cubicBezTo>
                  <a:cubicBezTo>
                    <a:pt x="38025" y="859"/>
                    <a:pt x="37034" y="446"/>
                    <a:pt x="36104" y="446"/>
                  </a:cubicBezTo>
                  <a:cubicBezTo>
                    <a:pt x="34450" y="446"/>
                    <a:pt x="32992" y="1756"/>
                    <a:pt x="32671" y="3335"/>
                  </a:cubicBezTo>
                  <a:cubicBezTo>
                    <a:pt x="32772" y="1579"/>
                    <a:pt x="31128" y="1"/>
                    <a:pt x="29423" y="1"/>
                  </a:cubicBezTo>
                  <a:close/>
                </a:path>
              </a:pathLst>
            </a:custGeom>
            <a:solidFill>
              <a:srgbClr val="FFABBE"/>
            </a:solidFill>
            <a:ln w="9525" cap="flat" cmpd="sng">
              <a:solidFill>
                <a:srgbClr val="8E4319"/>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9" name="Google Shape;4422;p58">
              <a:extLst>
                <a:ext uri="{FF2B5EF4-FFF2-40B4-BE49-F238E27FC236}">
                  <a16:creationId xmlns:a16="http://schemas.microsoft.com/office/drawing/2014/main" id="{EB8C616F-80D6-56A9-9AA3-1540AE6403AC}"/>
                </a:ext>
              </a:extLst>
            </p:cNvPr>
            <p:cNvSpPr/>
            <p:nvPr/>
          </p:nvSpPr>
          <p:spPr>
            <a:xfrm>
              <a:off x="9918450" y="5293200"/>
              <a:ext cx="109825" cy="357125"/>
            </a:xfrm>
            <a:custGeom>
              <a:avLst/>
              <a:gdLst/>
              <a:ahLst/>
              <a:cxnLst/>
              <a:rect l="l" t="t" r="r" b="b"/>
              <a:pathLst>
                <a:path w="4393" h="14285" extrusionOk="0">
                  <a:moveTo>
                    <a:pt x="896" y="1"/>
                  </a:moveTo>
                  <a:cubicBezTo>
                    <a:pt x="801" y="1"/>
                    <a:pt x="706" y="20"/>
                    <a:pt x="617" y="65"/>
                  </a:cubicBezTo>
                  <a:cubicBezTo>
                    <a:pt x="232" y="257"/>
                    <a:pt x="1" y="720"/>
                    <a:pt x="193" y="1144"/>
                  </a:cubicBezTo>
                  <a:cubicBezTo>
                    <a:pt x="1657" y="4149"/>
                    <a:pt x="2428" y="7308"/>
                    <a:pt x="2582" y="10660"/>
                  </a:cubicBezTo>
                  <a:cubicBezTo>
                    <a:pt x="2621" y="10891"/>
                    <a:pt x="2621" y="11160"/>
                    <a:pt x="2621" y="11392"/>
                  </a:cubicBezTo>
                  <a:cubicBezTo>
                    <a:pt x="2621" y="11623"/>
                    <a:pt x="2621" y="11700"/>
                    <a:pt x="2621" y="11969"/>
                  </a:cubicBezTo>
                  <a:cubicBezTo>
                    <a:pt x="2621" y="12432"/>
                    <a:pt x="2582" y="12933"/>
                    <a:pt x="2582" y="13395"/>
                  </a:cubicBezTo>
                  <a:cubicBezTo>
                    <a:pt x="2543" y="13819"/>
                    <a:pt x="2813" y="14242"/>
                    <a:pt x="3237" y="14281"/>
                  </a:cubicBezTo>
                  <a:cubicBezTo>
                    <a:pt x="3264" y="14283"/>
                    <a:pt x="3291" y="14285"/>
                    <a:pt x="3318" y="14285"/>
                  </a:cubicBezTo>
                  <a:cubicBezTo>
                    <a:pt x="3718" y="14285"/>
                    <a:pt x="4126" y="14021"/>
                    <a:pt x="4162" y="13588"/>
                  </a:cubicBezTo>
                  <a:cubicBezTo>
                    <a:pt x="4393" y="10082"/>
                    <a:pt x="3930" y="6537"/>
                    <a:pt x="2775" y="3185"/>
                  </a:cubicBezTo>
                  <a:cubicBezTo>
                    <a:pt x="2466" y="2261"/>
                    <a:pt x="2081" y="1375"/>
                    <a:pt x="1657" y="489"/>
                  </a:cubicBezTo>
                  <a:cubicBezTo>
                    <a:pt x="1539" y="222"/>
                    <a:pt x="1215" y="1"/>
                    <a:pt x="896" y="1"/>
                  </a:cubicBezTo>
                  <a:close/>
                </a:path>
              </a:pathLst>
            </a:custGeom>
            <a:solidFill>
              <a:srgbClr val="3DD761"/>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20" name="Google Shape;4423;p58">
              <a:extLst>
                <a:ext uri="{FF2B5EF4-FFF2-40B4-BE49-F238E27FC236}">
                  <a16:creationId xmlns:a16="http://schemas.microsoft.com/office/drawing/2014/main" id="{CC7F136D-2ECB-AC2E-A73A-C51EB8C38531}"/>
                </a:ext>
              </a:extLst>
            </p:cNvPr>
            <p:cNvSpPr/>
            <p:nvPr/>
          </p:nvSpPr>
          <p:spPr>
            <a:xfrm>
              <a:off x="9918450" y="5290000"/>
              <a:ext cx="109825" cy="361200"/>
            </a:xfrm>
            <a:custGeom>
              <a:avLst/>
              <a:gdLst/>
              <a:ahLst/>
              <a:cxnLst/>
              <a:rect l="l" t="t" r="r" b="b"/>
              <a:pathLst>
                <a:path w="4393" h="14448" fill="none" extrusionOk="0">
                  <a:moveTo>
                    <a:pt x="193" y="1272"/>
                  </a:moveTo>
                  <a:cubicBezTo>
                    <a:pt x="1657" y="4277"/>
                    <a:pt x="2428" y="7436"/>
                    <a:pt x="2582" y="10788"/>
                  </a:cubicBezTo>
                  <a:cubicBezTo>
                    <a:pt x="2621" y="11019"/>
                    <a:pt x="2621" y="11288"/>
                    <a:pt x="2621" y="11520"/>
                  </a:cubicBezTo>
                  <a:cubicBezTo>
                    <a:pt x="2621" y="11751"/>
                    <a:pt x="2621" y="11828"/>
                    <a:pt x="2621" y="12097"/>
                  </a:cubicBezTo>
                  <a:cubicBezTo>
                    <a:pt x="2621" y="12560"/>
                    <a:pt x="2582" y="13061"/>
                    <a:pt x="2582" y="13523"/>
                  </a:cubicBezTo>
                  <a:cubicBezTo>
                    <a:pt x="2543" y="13947"/>
                    <a:pt x="2813" y="14370"/>
                    <a:pt x="3237" y="14409"/>
                  </a:cubicBezTo>
                  <a:cubicBezTo>
                    <a:pt x="3661" y="14448"/>
                    <a:pt x="4123" y="14178"/>
                    <a:pt x="4162" y="13716"/>
                  </a:cubicBezTo>
                  <a:cubicBezTo>
                    <a:pt x="4393" y="10210"/>
                    <a:pt x="3930" y="6665"/>
                    <a:pt x="2775" y="3313"/>
                  </a:cubicBezTo>
                  <a:cubicBezTo>
                    <a:pt x="2466" y="2389"/>
                    <a:pt x="2081" y="1503"/>
                    <a:pt x="1657" y="617"/>
                  </a:cubicBezTo>
                  <a:cubicBezTo>
                    <a:pt x="1503" y="270"/>
                    <a:pt x="1002" y="0"/>
                    <a:pt x="617" y="193"/>
                  </a:cubicBezTo>
                  <a:cubicBezTo>
                    <a:pt x="232" y="385"/>
                    <a:pt x="1" y="848"/>
                    <a:pt x="193" y="1272"/>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21" name="Google Shape;4424;p58">
              <a:extLst>
                <a:ext uri="{FF2B5EF4-FFF2-40B4-BE49-F238E27FC236}">
                  <a16:creationId xmlns:a16="http://schemas.microsoft.com/office/drawing/2014/main" id="{A5A27F21-7D7C-4BF9-65F3-552063E2D2B6}"/>
                </a:ext>
              </a:extLst>
            </p:cNvPr>
            <p:cNvSpPr/>
            <p:nvPr/>
          </p:nvSpPr>
          <p:spPr>
            <a:xfrm>
              <a:off x="9846225" y="5109875"/>
              <a:ext cx="126200" cy="208075"/>
            </a:xfrm>
            <a:custGeom>
              <a:avLst/>
              <a:gdLst/>
              <a:ahLst/>
              <a:cxnLst/>
              <a:rect l="l" t="t" r="r" b="b"/>
              <a:pathLst>
                <a:path w="5048" h="8323" extrusionOk="0">
                  <a:moveTo>
                    <a:pt x="1118" y="1"/>
                  </a:moveTo>
                  <a:cubicBezTo>
                    <a:pt x="1040" y="39"/>
                    <a:pt x="1002" y="116"/>
                    <a:pt x="963" y="193"/>
                  </a:cubicBezTo>
                  <a:cubicBezTo>
                    <a:pt x="424" y="1195"/>
                    <a:pt x="77" y="2312"/>
                    <a:pt x="39" y="3468"/>
                  </a:cubicBezTo>
                  <a:cubicBezTo>
                    <a:pt x="0" y="4624"/>
                    <a:pt x="270" y="5780"/>
                    <a:pt x="963" y="6704"/>
                  </a:cubicBezTo>
                  <a:cubicBezTo>
                    <a:pt x="1541" y="7513"/>
                    <a:pt x="2427" y="8130"/>
                    <a:pt x="3429" y="8322"/>
                  </a:cubicBezTo>
                  <a:cubicBezTo>
                    <a:pt x="4546" y="7128"/>
                    <a:pt x="5047" y="5356"/>
                    <a:pt x="4700" y="3776"/>
                  </a:cubicBezTo>
                  <a:cubicBezTo>
                    <a:pt x="4315" y="2043"/>
                    <a:pt x="3005" y="579"/>
                    <a:pt x="1310" y="39"/>
                  </a:cubicBezTo>
                  <a:cubicBezTo>
                    <a:pt x="1272" y="1"/>
                    <a:pt x="1156" y="1"/>
                    <a:pt x="1118" y="1"/>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22" name="Google Shape;4425;p58">
              <a:extLst>
                <a:ext uri="{FF2B5EF4-FFF2-40B4-BE49-F238E27FC236}">
                  <a16:creationId xmlns:a16="http://schemas.microsoft.com/office/drawing/2014/main" id="{0EC34907-C68A-33DD-2D9B-EB28807EA1D2}"/>
                </a:ext>
              </a:extLst>
            </p:cNvPr>
            <p:cNvSpPr/>
            <p:nvPr/>
          </p:nvSpPr>
          <p:spPr>
            <a:xfrm>
              <a:off x="9846225" y="5109875"/>
              <a:ext cx="126200" cy="208075"/>
            </a:xfrm>
            <a:custGeom>
              <a:avLst/>
              <a:gdLst/>
              <a:ahLst/>
              <a:cxnLst/>
              <a:rect l="l" t="t" r="r" b="b"/>
              <a:pathLst>
                <a:path w="5048" h="8323" fill="none" extrusionOk="0">
                  <a:moveTo>
                    <a:pt x="963" y="6704"/>
                  </a:moveTo>
                  <a:cubicBezTo>
                    <a:pt x="270" y="5780"/>
                    <a:pt x="0" y="4624"/>
                    <a:pt x="39" y="3468"/>
                  </a:cubicBezTo>
                  <a:cubicBezTo>
                    <a:pt x="77" y="2312"/>
                    <a:pt x="424" y="1195"/>
                    <a:pt x="963" y="193"/>
                  </a:cubicBezTo>
                  <a:cubicBezTo>
                    <a:pt x="1002" y="116"/>
                    <a:pt x="1040" y="39"/>
                    <a:pt x="1118" y="1"/>
                  </a:cubicBezTo>
                  <a:cubicBezTo>
                    <a:pt x="1156" y="1"/>
                    <a:pt x="1272" y="1"/>
                    <a:pt x="1310" y="39"/>
                  </a:cubicBezTo>
                  <a:cubicBezTo>
                    <a:pt x="3005" y="579"/>
                    <a:pt x="4315" y="2043"/>
                    <a:pt x="4700" y="3776"/>
                  </a:cubicBezTo>
                  <a:cubicBezTo>
                    <a:pt x="5047" y="5356"/>
                    <a:pt x="4546" y="7128"/>
                    <a:pt x="3429" y="8322"/>
                  </a:cubicBezTo>
                  <a:cubicBezTo>
                    <a:pt x="2427" y="8130"/>
                    <a:pt x="1541" y="7513"/>
                    <a:pt x="963" y="6704"/>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23" name="Google Shape;4426;p58">
              <a:extLst>
                <a:ext uri="{FF2B5EF4-FFF2-40B4-BE49-F238E27FC236}">
                  <a16:creationId xmlns:a16="http://schemas.microsoft.com/office/drawing/2014/main" id="{44E6F128-512A-332D-5906-107B8941D269}"/>
                </a:ext>
              </a:extLst>
            </p:cNvPr>
            <p:cNvSpPr/>
            <p:nvPr/>
          </p:nvSpPr>
          <p:spPr>
            <a:xfrm>
              <a:off x="9794200" y="5158050"/>
              <a:ext cx="171475" cy="157600"/>
            </a:xfrm>
            <a:custGeom>
              <a:avLst/>
              <a:gdLst/>
              <a:ahLst/>
              <a:cxnLst/>
              <a:rect l="l" t="t" r="r" b="b"/>
              <a:pathLst>
                <a:path w="6859" h="6304" extrusionOk="0">
                  <a:moveTo>
                    <a:pt x="694" y="0"/>
                  </a:moveTo>
                  <a:cubicBezTo>
                    <a:pt x="617" y="0"/>
                    <a:pt x="502" y="0"/>
                    <a:pt x="463" y="39"/>
                  </a:cubicBezTo>
                  <a:cubicBezTo>
                    <a:pt x="386" y="77"/>
                    <a:pt x="386" y="154"/>
                    <a:pt x="348" y="231"/>
                  </a:cubicBezTo>
                  <a:cubicBezTo>
                    <a:pt x="1" y="1965"/>
                    <a:pt x="617" y="3853"/>
                    <a:pt x="1927" y="5009"/>
                  </a:cubicBezTo>
                  <a:cubicBezTo>
                    <a:pt x="2861" y="5855"/>
                    <a:pt x="4127" y="6303"/>
                    <a:pt x="5373" y="6303"/>
                  </a:cubicBezTo>
                  <a:cubicBezTo>
                    <a:pt x="5771" y="6303"/>
                    <a:pt x="6168" y="6258"/>
                    <a:pt x="6550" y="6164"/>
                  </a:cubicBezTo>
                  <a:cubicBezTo>
                    <a:pt x="6859" y="5201"/>
                    <a:pt x="6781" y="4122"/>
                    <a:pt x="6358" y="3198"/>
                  </a:cubicBezTo>
                  <a:cubicBezTo>
                    <a:pt x="5895" y="2158"/>
                    <a:pt x="5009" y="1349"/>
                    <a:pt x="4008" y="809"/>
                  </a:cubicBezTo>
                  <a:cubicBezTo>
                    <a:pt x="2967" y="270"/>
                    <a:pt x="1812" y="39"/>
                    <a:pt x="694" y="0"/>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24" name="Google Shape;4427;p58">
              <a:extLst>
                <a:ext uri="{FF2B5EF4-FFF2-40B4-BE49-F238E27FC236}">
                  <a16:creationId xmlns:a16="http://schemas.microsoft.com/office/drawing/2014/main" id="{8A328D96-1341-A23F-41F2-D08DB4C5718F}"/>
                </a:ext>
              </a:extLst>
            </p:cNvPr>
            <p:cNvSpPr/>
            <p:nvPr/>
          </p:nvSpPr>
          <p:spPr>
            <a:xfrm>
              <a:off x="9794200" y="5158050"/>
              <a:ext cx="171475" cy="163750"/>
            </a:xfrm>
            <a:custGeom>
              <a:avLst/>
              <a:gdLst/>
              <a:ahLst/>
              <a:cxnLst/>
              <a:rect l="l" t="t" r="r" b="b"/>
              <a:pathLst>
                <a:path w="6859" h="6550" fill="none" extrusionOk="0">
                  <a:moveTo>
                    <a:pt x="6358" y="3198"/>
                  </a:moveTo>
                  <a:cubicBezTo>
                    <a:pt x="5895" y="2158"/>
                    <a:pt x="5009" y="1349"/>
                    <a:pt x="4008" y="809"/>
                  </a:cubicBezTo>
                  <a:cubicBezTo>
                    <a:pt x="2967" y="270"/>
                    <a:pt x="1812" y="39"/>
                    <a:pt x="694" y="0"/>
                  </a:cubicBezTo>
                  <a:cubicBezTo>
                    <a:pt x="617" y="0"/>
                    <a:pt x="502" y="0"/>
                    <a:pt x="463" y="39"/>
                  </a:cubicBezTo>
                  <a:cubicBezTo>
                    <a:pt x="386" y="77"/>
                    <a:pt x="386" y="154"/>
                    <a:pt x="348" y="231"/>
                  </a:cubicBezTo>
                  <a:cubicBezTo>
                    <a:pt x="1" y="1965"/>
                    <a:pt x="617" y="3853"/>
                    <a:pt x="1927" y="5009"/>
                  </a:cubicBezTo>
                  <a:cubicBezTo>
                    <a:pt x="3160" y="6126"/>
                    <a:pt x="4971" y="6550"/>
                    <a:pt x="6550" y="6164"/>
                  </a:cubicBezTo>
                  <a:cubicBezTo>
                    <a:pt x="6859" y="5201"/>
                    <a:pt x="6781" y="4122"/>
                    <a:pt x="6358" y="3198"/>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25" name="Google Shape;4428;p58">
              <a:extLst>
                <a:ext uri="{FF2B5EF4-FFF2-40B4-BE49-F238E27FC236}">
                  <a16:creationId xmlns:a16="http://schemas.microsoft.com/office/drawing/2014/main" id="{1B021547-D11A-4F7C-B616-6D7BF5053639}"/>
                </a:ext>
              </a:extLst>
            </p:cNvPr>
            <p:cNvSpPr/>
            <p:nvPr/>
          </p:nvSpPr>
          <p:spPr>
            <a:xfrm>
              <a:off x="9869325" y="5106025"/>
              <a:ext cx="133925" cy="210000"/>
            </a:xfrm>
            <a:custGeom>
              <a:avLst/>
              <a:gdLst/>
              <a:ahLst/>
              <a:cxnLst/>
              <a:rect l="l" t="t" r="r" b="b"/>
              <a:pathLst>
                <a:path w="5357" h="8400" extrusionOk="0">
                  <a:moveTo>
                    <a:pt x="3468" y="1"/>
                  </a:moveTo>
                  <a:cubicBezTo>
                    <a:pt x="3391" y="1"/>
                    <a:pt x="3314" y="39"/>
                    <a:pt x="3237" y="78"/>
                  </a:cubicBezTo>
                  <a:cubicBezTo>
                    <a:pt x="2312" y="733"/>
                    <a:pt x="1465" y="1542"/>
                    <a:pt x="887" y="2543"/>
                  </a:cubicBezTo>
                  <a:cubicBezTo>
                    <a:pt x="309" y="3507"/>
                    <a:pt x="1" y="4701"/>
                    <a:pt x="155" y="5818"/>
                  </a:cubicBezTo>
                  <a:cubicBezTo>
                    <a:pt x="271" y="6820"/>
                    <a:pt x="771" y="7783"/>
                    <a:pt x="1542" y="8399"/>
                  </a:cubicBezTo>
                  <a:cubicBezTo>
                    <a:pt x="3122" y="7899"/>
                    <a:pt x="4393" y="6589"/>
                    <a:pt x="4855" y="5009"/>
                  </a:cubicBezTo>
                  <a:cubicBezTo>
                    <a:pt x="5356" y="3314"/>
                    <a:pt x="4855" y="1388"/>
                    <a:pt x="3661" y="116"/>
                  </a:cubicBezTo>
                  <a:cubicBezTo>
                    <a:pt x="3622" y="78"/>
                    <a:pt x="3545" y="1"/>
                    <a:pt x="3468" y="1"/>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26" name="Google Shape;4429;p58">
              <a:extLst>
                <a:ext uri="{FF2B5EF4-FFF2-40B4-BE49-F238E27FC236}">
                  <a16:creationId xmlns:a16="http://schemas.microsoft.com/office/drawing/2014/main" id="{0BC46CB0-B3EB-119A-3C3D-68C0631D057E}"/>
                </a:ext>
              </a:extLst>
            </p:cNvPr>
            <p:cNvSpPr/>
            <p:nvPr/>
          </p:nvSpPr>
          <p:spPr>
            <a:xfrm>
              <a:off x="9869325" y="5106025"/>
              <a:ext cx="133925" cy="210000"/>
            </a:xfrm>
            <a:custGeom>
              <a:avLst/>
              <a:gdLst/>
              <a:ahLst/>
              <a:cxnLst/>
              <a:rect l="l" t="t" r="r" b="b"/>
              <a:pathLst>
                <a:path w="5357" h="8400" fill="none" extrusionOk="0">
                  <a:moveTo>
                    <a:pt x="155" y="5818"/>
                  </a:moveTo>
                  <a:cubicBezTo>
                    <a:pt x="1" y="4701"/>
                    <a:pt x="309" y="3507"/>
                    <a:pt x="887" y="2543"/>
                  </a:cubicBezTo>
                  <a:cubicBezTo>
                    <a:pt x="1465" y="1542"/>
                    <a:pt x="2312" y="733"/>
                    <a:pt x="3237" y="78"/>
                  </a:cubicBezTo>
                  <a:cubicBezTo>
                    <a:pt x="3314" y="39"/>
                    <a:pt x="3391" y="1"/>
                    <a:pt x="3468" y="1"/>
                  </a:cubicBezTo>
                  <a:cubicBezTo>
                    <a:pt x="3545" y="1"/>
                    <a:pt x="3622" y="78"/>
                    <a:pt x="3661" y="116"/>
                  </a:cubicBezTo>
                  <a:cubicBezTo>
                    <a:pt x="4855" y="1388"/>
                    <a:pt x="5356" y="3314"/>
                    <a:pt x="4855" y="5009"/>
                  </a:cubicBezTo>
                  <a:cubicBezTo>
                    <a:pt x="4393" y="6589"/>
                    <a:pt x="3122" y="7899"/>
                    <a:pt x="1542" y="8399"/>
                  </a:cubicBezTo>
                  <a:cubicBezTo>
                    <a:pt x="771" y="7783"/>
                    <a:pt x="271" y="6820"/>
                    <a:pt x="155" y="5818"/>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27" name="Google Shape;4430;p58">
              <a:extLst>
                <a:ext uri="{FF2B5EF4-FFF2-40B4-BE49-F238E27FC236}">
                  <a16:creationId xmlns:a16="http://schemas.microsoft.com/office/drawing/2014/main" id="{1A8753CC-DBE2-7E3D-5E75-338ABCC4FBA7}"/>
                </a:ext>
              </a:extLst>
            </p:cNvPr>
            <p:cNvSpPr/>
            <p:nvPr/>
          </p:nvSpPr>
          <p:spPr>
            <a:xfrm>
              <a:off x="9915575" y="5117575"/>
              <a:ext cx="122325" cy="216750"/>
            </a:xfrm>
            <a:custGeom>
              <a:avLst/>
              <a:gdLst/>
              <a:ahLst/>
              <a:cxnLst/>
              <a:rect l="l" t="t" r="r" b="b"/>
              <a:pathLst>
                <a:path w="4893" h="8670" extrusionOk="0">
                  <a:moveTo>
                    <a:pt x="3968" y="1"/>
                  </a:moveTo>
                  <a:cubicBezTo>
                    <a:pt x="2967" y="579"/>
                    <a:pt x="2042" y="1272"/>
                    <a:pt x="1310" y="2197"/>
                  </a:cubicBezTo>
                  <a:cubicBezTo>
                    <a:pt x="617" y="3122"/>
                    <a:pt x="116" y="4239"/>
                    <a:pt x="39" y="5395"/>
                  </a:cubicBezTo>
                  <a:cubicBezTo>
                    <a:pt x="0" y="6550"/>
                    <a:pt x="347" y="7745"/>
                    <a:pt x="1117" y="8592"/>
                  </a:cubicBezTo>
                  <a:lnTo>
                    <a:pt x="1387" y="8669"/>
                  </a:lnTo>
                  <a:cubicBezTo>
                    <a:pt x="2042" y="8592"/>
                    <a:pt x="2697" y="8207"/>
                    <a:pt x="3159" y="7668"/>
                  </a:cubicBezTo>
                  <a:cubicBezTo>
                    <a:pt x="3622" y="7167"/>
                    <a:pt x="3930" y="6550"/>
                    <a:pt x="4200" y="5896"/>
                  </a:cubicBezTo>
                  <a:cubicBezTo>
                    <a:pt x="4585" y="4932"/>
                    <a:pt x="4893" y="3931"/>
                    <a:pt x="4893" y="2890"/>
                  </a:cubicBezTo>
                  <a:cubicBezTo>
                    <a:pt x="4893" y="1850"/>
                    <a:pt x="4623" y="810"/>
                    <a:pt x="3968" y="1"/>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28" name="Google Shape;4431;p58">
              <a:extLst>
                <a:ext uri="{FF2B5EF4-FFF2-40B4-BE49-F238E27FC236}">
                  <a16:creationId xmlns:a16="http://schemas.microsoft.com/office/drawing/2014/main" id="{39303B83-8893-53B8-A541-197ACE144462}"/>
                </a:ext>
              </a:extLst>
            </p:cNvPr>
            <p:cNvSpPr/>
            <p:nvPr/>
          </p:nvSpPr>
          <p:spPr>
            <a:xfrm>
              <a:off x="9915575" y="5117575"/>
              <a:ext cx="122325" cy="216750"/>
            </a:xfrm>
            <a:custGeom>
              <a:avLst/>
              <a:gdLst/>
              <a:ahLst/>
              <a:cxnLst/>
              <a:rect l="l" t="t" r="r" b="b"/>
              <a:pathLst>
                <a:path w="4893" h="8670" fill="none" extrusionOk="0">
                  <a:moveTo>
                    <a:pt x="1310" y="2197"/>
                  </a:moveTo>
                  <a:cubicBezTo>
                    <a:pt x="617" y="3122"/>
                    <a:pt x="116" y="4239"/>
                    <a:pt x="39" y="5395"/>
                  </a:cubicBezTo>
                  <a:cubicBezTo>
                    <a:pt x="0" y="6550"/>
                    <a:pt x="347" y="7745"/>
                    <a:pt x="1117" y="8592"/>
                  </a:cubicBezTo>
                  <a:lnTo>
                    <a:pt x="1387" y="8669"/>
                  </a:lnTo>
                  <a:cubicBezTo>
                    <a:pt x="2042" y="8592"/>
                    <a:pt x="2697" y="8207"/>
                    <a:pt x="3159" y="7668"/>
                  </a:cubicBezTo>
                  <a:cubicBezTo>
                    <a:pt x="3622" y="7167"/>
                    <a:pt x="3930" y="6550"/>
                    <a:pt x="4200" y="5896"/>
                  </a:cubicBezTo>
                  <a:cubicBezTo>
                    <a:pt x="4585" y="4932"/>
                    <a:pt x="4893" y="3931"/>
                    <a:pt x="4893" y="2890"/>
                  </a:cubicBezTo>
                  <a:cubicBezTo>
                    <a:pt x="4893" y="1850"/>
                    <a:pt x="4623" y="810"/>
                    <a:pt x="3968" y="1"/>
                  </a:cubicBezTo>
                  <a:cubicBezTo>
                    <a:pt x="2967" y="579"/>
                    <a:pt x="2042" y="1272"/>
                    <a:pt x="1310" y="2197"/>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29" name="Google Shape;4432;p58">
              <a:extLst>
                <a:ext uri="{FF2B5EF4-FFF2-40B4-BE49-F238E27FC236}">
                  <a16:creationId xmlns:a16="http://schemas.microsoft.com/office/drawing/2014/main" id="{240CC600-583B-D092-4A48-79094C95CD93}"/>
                </a:ext>
              </a:extLst>
            </p:cNvPr>
            <p:cNvSpPr/>
            <p:nvPr/>
          </p:nvSpPr>
          <p:spPr>
            <a:xfrm>
              <a:off x="9767250" y="5215400"/>
              <a:ext cx="188800" cy="132900"/>
            </a:xfrm>
            <a:custGeom>
              <a:avLst/>
              <a:gdLst/>
              <a:ahLst/>
              <a:cxnLst/>
              <a:rect l="l" t="t" r="r" b="b"/>
              <a:pathLst>
                <a:path w="7552" h="5316" extrusionOk="0">
                  <a:moveTo>
                    <a:pt x="2141" y="1"/>
                  </a:moveTo>
                  <a:cubicBezTo>
                    <a:pt x="1499" y="1"/>
                    <a:pt x="853" y="82"/>
                    <a:pt x="231" y="210"/>
                  </a:cubicBezTo>
                  <a:cubicBezTo>
                    <a:pt x="154" y="249"/>
                    <a:pt x="77" y="249"/>
                    <a:pt x="39" y="326"/>
                  </a:cubicBezTo>
                  <a:cubicBezTo>
                    <a:pt x="0" y="364"/>
                    <a:pt x="0" y="480"/>
                    <a:pt x="0" y="519"/>
                  </a:cubicBezTo>
                  <a:cubicBezTo>
                    <a:pt x="77" y="2291"/>
                    <a:pt x="1156" y="3947"/>
                    <a:pt x="2735" y="4756"/>
                  </a:cubicBezTo>
                  <a:cubicBezTo>
                    <a:pt x="3449" y="5132"/>
                    <a:pt x="4254" y="5315"/>
                    <a:pt x="5058" y="5315"/>
                  </a:cubicBezTo>
                  <a:cubicBezTo>
                    <a:pt x="5902" y="5315"/>
                    <a:pt x="6744" y="5113"/>
                    <a:pt x="7474" y="4718"/>
                  </a:cubicBezTo>
                  <a:cubicBezTo>
                    <a:pt x="7551" y="3716"/>
                    <a:pt x="7205" y="2676"/>
                    <a:pt x="6550" y="1905"/>
                  </a:cubicBezTo>
                  <a:cubicBezTo>
                    <a:pt x="5818" y="1019"/>
                    <a:pt x="4777" y="441"/>
                    <a:pt x="3660" y="172"/>
                  </a:cubicBezTo>
                  <a:cubicBezTo>
                    <a:pt x="3165" y="52"/>
                    <a:pt x="2654" y="1"/>
                    <a:pt x="2141" y="1"/>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30" name="Google Shape;4433;p58">
              <a:extLst>
                <a:ext uri="{FF2B5EF4-FFF2-40B4-BE49-F238E27FC236}">
                  <a16:creationId xmlns:a16="http://schemas.microsoft.com/office/drawing/2014/main" id="{9A46D126-AFA5-505E-8724-D17972C850D2}"/>
                </a:ext>
              </a:extLst>
            </p:cNvPr>
            <p:cNvSpPr/>
            <p:nvPr/>
          </p:nvSpPr>
          <p:spPr>
            <a:xfrm>
              <a:off x="9767250" y="5212950"/>
              <a:ext cx="188800" cy="140625"/>
            </a:xfrm>
            <a:custGeom>
              <a:avLst/>
              <a:gdLst/>
              <a:ahLst/>
              <a:cxnLst/>
              <a:rect l="l" t="t" r="r" b="b"/>
              <a:pathLst>
                <a:path w="7552" h="5625" fill="none" extrusionOk="0">
                  <a:moveTo>
                    <a:pt x="6550" y="2003"/>
                  </a:moveTo>
                  <a:cubicBezTo>
                    <a:pt x="5818" y="1117"/>
                    <a:pt x="4777" y="539"/>
                    <a:pt x="3660" y="270"/>
                  </a:cubicBezTo>
                  <a:cubicBezTo>
                    <a:pt x="2543" y="0"/>
                    <a:pt x="1349" y="77"/>
                    <a:pt x="231" y="308"/>
                  </a:cubicBezTo>
                  <a:cubicBezTo>
                    <a:pt x="154" y="347"/>
                    <a:pt x="77" y="347"/>
                    <a:pt x="39" y="424"/>
                  </a:cubicBezTo>
                  <a:cubicBezTo>
                    <a:pt x="0" y="462"/>
                    <a:pt x="0" y="578"/>
                    <a:pt x="0" y="617"/>
                  </a:cubicBezTo>
                  <a:cubicBezTo>
                    <a:pt x="77" y="2389"/>
                    <a:pt x="1156" y="4045"/>
                    <a:pt x="2735" y="4854"/>
                  </a:cubicBezTo>
                  <a:cubicBezTo>
                    <a:pt x="4199" y="5625"/>
                    <a:pt x="6049" y="5586"/>
                    <a:pt x="7474" y="4816"/>
                  </a:cubicBezTo>
                  <a:cubicBezTo>
                    <a:pt x="7551" y="3814"/>
                    <a:pt x="7205" y="2774"/>
                    <a:pt x="6550" y="2003"/>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31" name="Google Shape;4434;p58">
              <a:extLst>
                <a:ext uri="{FF2B5EF4-FFF2-40B4-BE49-F238E27FC236}">
                  <a16:creationId xmlns:a16="http://schemas.microsoft.com/office/drawing/2014/main" id="{5AF64918-3EAA-C258-3C86-24C64D946960}"/>
                </a:ext>
              </a:extLst>
            </p:cNvPr>
            <p:cNvSpPr/>
            <p:nvPr/>
          </p:nvSpPr>
          <p:spPr>
            <a:xfrm>
              <a:off x="10072550" y="5148825"/>
              <a:ext cx="154150" cy="501475"/>
            </a:xfrm>
            <a:custGeom>
              <a:avLst/>
              <a:gdLst/>
              <a:ahLst/>
              <a:cxnLst/>
              <a:rect l="l" t="t" r="r" b="b"/>
              <a:pathLst>
                <a:path w="6166" h="20059" extrusionOk="0">
                  <a:moveTo>
                    <a:pt x="4873" y="0"/>
                  </a:moveTo>
                  <a:cubicBezTo>
                    <a:pt x="4436" y="0"/>
                    <a:pt x="4026" y="274"/>
                    <a:pt x="3854" y="677"/>
                  </a:cubicBezTo>
                  <a:cubicBezTo>
                    <a:pt x="3237" y="1910"/>
                    <a:pt x="2736" y="3182"/>
                    <a:pt x="2274" y="4453"/>
                  </a:cubicBezTo>
                  <a:cubicBezTo>
                    <a:pt x="656" y="9153"/>
                    <a:pt x="1" y="14161"/>
                    <a:pt x="348" y="19093"/>
                  </a:cubicBezTo>
                  <a:cubicBezTo>
                    <a:pt x="384" y="19681"/>
                    <a:pt x="982" y="20059"/>
                    <a:pt x="1539" y="20059"/>
                  </a:cubicBezTo>
                  <a:cubicBezTo>
                    <a:pt x="1566" y="20059"/>
                    <a:pt x="1593" y="20058"/>
                    <a:pt x="1619" y="20056"/>
                  </a:cubicBezTo>
                  <a:cubicBezTo>
                    <a:pt x="2235" y="20017"/>
                    <a:pt x="2621" y="19401"/>
                    <a:pt x="2582" y="18823"/>
                  </a:cubicBezTo>
                  <a:cubicBezTo>
                    <a:pt x="2544" y="18130"/>
                    <a:pt x="2505" y="17475"/>
                    <a:pt x="2505" y="16781"/>
                  </a:cubicBezTo>
                  <a:cubicBezTo>
                    <a:pt x="2505" y="16396"/>
                    <a:pt x="2505" y="16319"/>
                    <a:pt x="2505" y="16011"/>
                  </a:cubicBezTo>
                  <a:cubicBezTo>
                    <a:pt x="2505" y="15664"/>
                    <a:pt x="2505" y="15317"/>
                    <a:pt x="2544" y="14971"/>
                  </a:cubicBezTo>
                  <a:cubicBezTo>
                    <a:pt x="2736" y="10232"/>
                    <a:pt x="3854" y="5801"/>
                    <a:pt x="5895" y="1563"/>
                  </a:cubicBezTo>
                  <a:cubicBezTo>
                    <a:pt x="6165" y="986"/>
                    <a:pt x="5818" y="331"/>
                    <a:pt x="5318" y="99"/>
                  </a:cubicBezTo>
                  <a:cubicBezTo>
                    <a:pt x="5172" y="31"/>
                    <a:pt x="5021" y="0"/>
                    <a:pt x="4873" y="0"/>
                  </a:cubicBezTo>
                  <a:close/>
                </a:path>
              </a:pathLst>
            </a:custGeom>
            <a:solidFill>
              <a:srgbClr val="3DD761"/>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32" name="Google Shape;4435;p58">
              <a:extLst>
                <a:ext uri="{FF2B5EF4-FFF2-40B4-BE49-F238E27FC236}">
                  <a16:creationId xmlns:a16="http://schemas.microsoft.com/office/drawing/2014/main" id="{611F8E02-B172-BC92-D2B5-EF4A9292974B}"/>
                </a:ext>
              </a:extLst>
            </p:cNvPr>
            <p:cNvSpPr/>
            <p:nvPr/>
          </p:nvSpPr>
          <p:spPr>
            <a:xfrm>
              <a:off x="10072550" y="5144550"/>
              <a:ext cx="154150" cy="506650"/>
            </a:xfrm>
            <a:custGeom>
              <a:avLst/>
              <a:gdLst/>
              <a:ahLst/>
              <a:cxnLst/>
              <a:rect l="l" t="t" r="r" b="b"/>
              <a:pathLst>
                <a:path w="6166" h="20266" fill="none" extrusionOk="0">
                  <a:moveTo>
                    <a:pt x="5895" y="1734"/>
                  </a:moveTo>
                  <a:cubicBezTo>
                    <a:pt x="3854" y="5972"/>
                    <a:pt x="2736" y="10403"/>
                    <a:pt x="2544" y="15142"/>
                  </a:cubicBezTo>
                  <a:cubicBezTo>
                    <a:pt x="2505" y="15488"/>
                    <a:pt x="2505" y="15835"/>
                    <a:pt x="2505" y="16182"/>
                  </a:cubicBezTo>
                  <a:cubicBezTo>
                    <a:pt x="2505" y="16490"/>
                    <a:pt x="2505" y="16567"/>
                    <a:pt x="2505" y="16952"/>
                  </a:cubicBezTo>
                  <a:cubicBezTo>
                    <a:pt x="2505" y="17646"/>
                    <a:pt x="2544" y="18301"/>
                    <a:pt x="2582" y="18994"/>
                  </a:cubicBezTo>
                  <a:cubicBezTo>
                    <a:pt x="2621" y="19572"/>
                    <a:pt x="2235" y="20188"/>
                    <a:pt x="1619" y="20227"/>
                  </a:cubicBezTo>
                  <a:cubicBezTo>
                    <a:pt x="1041" y="20266"/>
                    <a:pt x="386" y="19880"/>
                    <a:pt x="348" y="19264"/>
                  </a:cubicBezTo>
                  <a:cubicBezTo>
                    <a:pt x="1" y="14332"/>
                    <a:pt x="656" y="9324"/>
                    <a:pt x="2274" y="4624"/>
                  </a:cubicBezTo>
                  <a:cubicBezTo>
                    <a:pt x="2736" y="3353"/>
                    <a:pt x="3237" y="2081"/>
                    <a:pt x="3854" y="848"/>
                  </a:cubicBezTo>
                  <a:cubicBezTo>
                    <a:pt x="4085" y="309"/>
                    <a:pt x="4740" y="1"/>
                    <a:pt x="5318" y="270"/>
                  </a:cubicBezTo>
                  <a:cubicBezTo>
                    <a:pt x="5818" y="502"/>
                    <a:pt x="6165" y="1157"/>
                    <a:pt x="5895" y="1734"/>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33" name="Google Shape;4436;p58">
              <a:extLst>
                <a:ext uri="{FF2B5EF4-FFF2-40B4-BE49-F238E27FC236}">
                  <a16:creationId xmlns:a16="http://schemas.microsoft.com/office/drawing/2014/main" id="{73405210-6E6D-9AC2-60B0-F23A3668F3F1}"/>
                </a:ext>
              </a:extLst>
            </p:cNvPr>
            <p:cNvSpPr/>
            <p:nvPr/>
          </p:nvSpPr>
          <p:spPr>
            <a:xfrm>
              <a:off x="10150575" y="4890525"/>
              <a:ext cx="178200" cy="292575"/>
            </a:xfrm>
            <a:custGeom>
              <a:avLst/>
              <a:gdLst/>
              <a:ahLst/>
              <a:cxnLst/>
              <a:rect l="l" t="t" r="r" b="b"/>
              <a:pathLst>
                <a:path w="7128" h="11703" extrusionOk="0">
                  <a:moveTo>
                    <a:pt x="5414" y="0"/>
                  </a:moveTo>
                  <a:cubicBezTo>
                    <a:pt x="5356" y="0"/>
                    <a:pt x="5298" y="10"/>
                    <a:pt x="5240" y="29"/>
                  </a:cubicBezTo>
                  <a:cubicBezTo>
                    <a:pt x="2890" y="800"/>
                    <a:pt x="1041" y="2880"/>
                    <a:pt x="501" y="5307"/>
                  </a:cubicBezTo>
                  <a:cubicBezTo>
                    <a:pt x="1" y="7542"/>
                    <a:pt x="733" y="10046"/>
                    <a:pt x="2312" y="11703"/>
                  </a:cubicBezTo>
                  <a:cubicBezTo>
                    <a:pt x="3699" y="11433"/>
                    <a:pt x="4970" y="10586"/>
                    <a:pt x="5780" y="9430"/>
                  </a:cubicBezTo>
                  <a:cubicBezTo>
                    <a:pt x="6743" y="8120"/>
                    <a:pt x="7128" y="6502"/>
                    <a:pt x="7089" y="4884"/>
                  </a:cubicBezTo>
                  <a:cubicBezTo>
                    <a:pt x="7012" y="3266"/>
                    <a:pt x="6512" y="1686"/>
                    <a:pt x="5780" y="260"/>
                  </a:cubicBezTo>
                  <a:cubicBezTo>
                    <a:pt x="5741" y="145"/>
                    <a:pt x="5664" y="68"/>
                    <a:pt x="5587" y="29"/>
                  </a:cubicBezTo>
                  <a:cubicBezTo>
                    <a:pt x="5529" y="10"/>
                    <a:pt x="5471" y="0"/>
                    <a:pt x="5414" y="0"/>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34" name="Google Shape;4437;p58">
              <a:extLst>
                <a:ext uri="{FF2B5EF4-FFF2-40B4-BE49-F238E27FC236}">
                  <a16:creationId xmlns:a16="http://schemas.microsoft.com/office/drawing/2014/main" id="{DD133C89-808A-0B16-B010-81BDCAF26ECE}"/>
                </a:ext>
              </a:extLst>
            </p:cNvPr>
            <p:cNvSpPr/>
            <p:nvPr/>
          </p:nvSpPr>
          <p:spPr>
            <a:xfrm>
              <a:off x="10150575" y="4890275"/>
              <a:ext cx="178200" cy="292825"/>
            </a:xfrm>
            <a:custGeom>
              <a:avLst/>
              <a:gdLst/>
              <a:ahLst/>
              <a:cxnLst/>
              <a:rect l="l" t="t" r="r" b="b"/>
              <a:pathLst>
                <a:path w="7128" h="11713" fill="none" extrusionOk="0">
                  <a:moveTo>
                    <a:pt x="5780" y="9440"/>
                  </a:moveTo>
                  <a:cubicBezTo>
                    <a:pt x="6743" y="8130"/>
                    <a:pt x="7128" y="6512"/>
                    <a:pt x="7089" y="4894"/>
                  </a:cubicBezTo>
                  <a:cubicBezTo>
                    <a:pt x="7012" y="3276"/>
                    <a:pt x="6512" y="1696"/>
                    <a:pt x="5780" y="270"/>
                  </a:cubicBezTo>
                  <a:cubicBezTo>
                    <a:pt x="5741" y="155"/>
                    <a:pt x="5664" y="78"/>
                    <a:pt x="5587" y="39"/>
                  </a:cubicBezTo>
                  <a:cubicBezTo>
                    <a:pt x="5471" y="1"/>
                    <a:pt x="5356" y="1"/>
                    <a:pt x="5240" y="39"/>
                  </a:cubicBezTo>
                  <a:cubicBezTo>
                    <a:pt x="2890" y="810"/>
                    <a:pt x="1041" y="2890"/>
                    <a:pt x="501" y="5317"/>
                  </a:cubicBezTo>
                  <a:cubicBezTo>
                    <a:pt x="1" y="7552"/>
                    <a:pt x="733" y="10056"/>
                    <a:pt x="2312" y="11713"/>
                  </a:cubicBezTo>
                  <a:cubicBezTo>
                    <a:pt x="3699" y="11443"/>
                    <a:pt x="4970" y="10596"/>
                    <a:pt x="5780" y="9440"/>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35" name="Google Shape;4438;p58">
              <a:extLst>
                <a:ext uri="{FF2B5EF4-FFF2-40B4-BE49-F238E27FC236}">
                  <a16:creationId xmlns:a16="http://schemas.microsoft.com/office/drawing/2014/main" id="{CD1D7D80-F1ED-91A0-785D-9C1FF0C9F413}"/>
                </a:ext>
              </a:extLst>
            </p:cNvPr>
            <p:cNvSpPr/>
            <p:nvPr/>
          </p:nvSpPr>
          <p:spPr>
            <a:xfrm>
              <a:off x="10160200" y="4957700"/>
              <a:ext cx="241775" cy="222075"/>
            </a:xfrm>
            <a:custGeom>
              <a:avLst/>
              <a:gdLst/>
              <a:ahLst/>
              <a:cxnLst/>
              <a:rect l="l" t="t" r="r" b="b"/>
              <a:pathLst>
                <a:path w="9671" h="8883" extrusionOk="0">
                  <a:moveTo>
                    <a:pt x="8708" y="1"/>
                  </a:moveTo>
                  <a:cubicBezTo>
                    <a:pt x="7090" y="78"/>
                    <a:pt x="5472" y="424"/>
                    <a:pt x="4046" y="1156"/>
                  </a:cubicBezTo>
                  <a:cubicBezTo>
                    <a:pt x="2621" y="1927"/>
                    <a:pt x="1388" y="3083"/>
                    <a:pt x="733" y="4547"/>
                  </a:cubicBezTo>
                  <a:cubicBezTo>
                    <a:pt x="116" y="5818"/>
                    <a:pt x="1" y="7321"/>
                    <a:pt x="463" y="8669"/>
                  </a:cubicBezTo>
                  <a:cubicBezTo>
                    <a:pt x="1019" y="8813"/>
                    <a:pt x="1592" y="8883"/>
                    <a:pt x="2166" y="8883"/>
                  </a:cubicBezTo>
                  <a:cubicBezTo>
                    <a:pt x="3897" y="8883"/>
                    <a:pt x="5633" y="8247"/>
                    <a:pt x="6936" y="7089"/>
                  </a:cubicBezTo>
                  <a:cubicBezTo>
                    <a:pt x="8785" y="5433"/>
                    <a:pt x="9671" y="2775"/>
                    <a:pt x="9170" y="347"/>
                  </a:cubicBezTo>
                  <a:cubicBezTo>
                    <a:pt x="9132" y="270"/>
                    <a:pt x="9093" y="155"/>
                    <a:pt x="9016" y="78"/>
                  </a:cubicBezTo>
                  <a:cubicBezTo>
                    <a:pt x="8939" y="1"/>
                    <a:pt x="8823" y="1"/>
                    <a:pt x="8708" y="1"/>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36" name="Google Shape;4439;p58">
              <a:extLst>
                <a:ext uri="{FF2B5EF4-FFF2-40B4-BE49-F238E27FC236}">
                  <a16:creationId xmlns:a16="http://schemas.microsoft.com/office/drawing/2014/main" id="{30967BC3-13BD-116A-A80D-DD40E33AA8AB}"/>
                </a:ext>
              </a:extLst>
            </p:cNvPr>
            <p:cNvSpPr/>
            <p:nvPr/>
          </p:nvSpPr>
          <p:spPr>
            <a:xfrm>
              <a:off x="10160200" y="4957700"/>
              <a:ext cx="241775" cy="231175"/>
            </a:xfrm>
            <a:custGeom>
              <a:avLst/>
              <a:gdLst/>
              <a:ahLst/>
              <a:cxnLst/>
              <a:rect l="l" t="t" r="r" b="b"/>
              <a:pathLst>
                <a:path w="9671" h="9247" fill="none" extrusionOk="0">
                  <a:moveTo>
                    <a:pt x="733" y="4547"/>
                  </a:moveTo>
                  <a:cubicBezTo>
                    <a:pt x="1388" y="3083"/>
                    <a:pt x="2621" y="1927"/>
                    <a:pt x="4046" y="1156"/>
                  </a:cubicBezTo>
                  <a:cubicBezTo>
                    <a:pt x="5472" y="424"/>
                    <a:pt x="7090" y="78"/>
                    <a:pt x="8708" y="1"/>
                  </a:cubicBezTo>
                  <a:cubicBezTo>
                    <a:pt x="8823" y="1"/>
                    <a:pt x="8939" y="1"/>
                    <a:pt x="9016" y="78"/>
                  </a:cubicBezTo>
                  <a:cubicBezTo>
                    <a:pt x="9093" y="155"/>
                    <a:pt x="9132" y="270"/>
                    <a:pt x="9170" y="347"/>
                  </a:cubicBezTo>
                  <a:cubicBezTo>
                    <a:pt x="9671" y="2775"/>
                    <a:pt x="8785" y="5433"/>
                    <a:pt x="6936" y="7089"/>
                  </a:cubicBezTo>
                  <a:cubicBezTo>
                    <a:pt x="5202" y="8631"/>
                    <a:pt x="2698" y="9247"/>
                    <a:pt x="463" y="8669"/>
                  </a:cubicBezTo>
                  <a:cubicBezTo>
                    <a:pt x="1" y="7321"/>
                    <a:pt x="116" y="5818"/>
                    <a:pt x="733" y="4547"/>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37" name="Google Shape;4440;p58">
              <a:extLst>
                <a:ext uri="{FF2B5EF4-FFF2-40B4-BE49-F238E27FC236}">
                  <a16:creationId xmlns:a16="http://schemas.microsoft.com/office/drawing/2014/main" id="{FE67DDD6-7A28-15D8-A63E-15276E4C49EC}"/>
                </a:ext>
              </a:extLst>
            </p:cNvPr>
            <p:cNvSpPr/>
            <p:nvPr/>
          </p:nvSpPr>
          <p:spPr>
            <a:xfrm>
              <a:off x="10108200" y="4884500"/>
              <a:ext cx="187850" cy="296675"/>
            </a:xfrm>
            <a:custGeom>
              <a:avLst/>
              <a:gdLst/>
              <a:ahLst/>
              <a:cxnLst/>
              <a:rect l="l" t="t" r="r" b="b"/>
              <a:pathLst>
                <a:path w="7514" h="11867" extrusionOk="0">
                  <a:moveTo>
                    <a:pt x="2620" y="1"/>
                  </a:moveTo>
                  <a:cubicBezTo>
                    <a:pt x="2543" y="39"/>
                    <a:pt x="2466" y="116"/>
                    <a:pt x="2389" y="193"/>
                  </a:cubicBezTo>
                  <a:cubicBezTo>
                    <a:pt x="655" y="1965"/>
                    <a:pt x="0" y="4701"/>
                    <a:pt x="694" y="7051"/>
                  </a:cubicBezTo>
                  <a:cubicBezTo>
                    <a:pt x="1349" y="9285"/>
                    <a:pt x="3160" y="11135"/>
                    <a:pt x="5356" y="11867"/>
                  </a:cubicBezTo>
                  <a:cubicBezTo>
                    <a:pt x="6434" y="10981"/>
                    <a:pt x="7128" y="9632"/>
                    <a:pt x="7320" y="8207"/>
                  </a:cubicBezTo>
                  <a:cubicBezTo>
                    <a:pt x="7513" y="6627"/>
                    <a:pt x="7089" y="4971"/>
                    <a:pt x="6280" y="3584"/>
                  </a:cubicBezTo>
                  <a:cubicBezTo>
                    <a:pt x="5471" y="2197"/>
                    <a:pt x="4277" y="1041"/>
                    <a:pt x="2967" y="116"/>
                  </a:cubicBezTo>
                  <a:cubicBezTo>
                    <a:pt x="2851" y="78"/>
                    <a:pt x="2736" y="1"/>
                    <a:pt x="2620" y="1"/>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38" name="Google Shape;4441;p58">
              <a:extLst>
                <a:ext uri="{FF2B5EF4-FFF2-40B4-BE49-F238E27FC236}">
                  <a16:creationId xmlns:a16="http://schemas.microsoft.com/office/drawing/2014/main" id="{D845CD51-03FC-B69E-F37F-E759E4778BF9}"/>
                </a:ext>
              </a:extLst>
            </p:cNvPr>
            <p:cNvSpPr/>
            <p:nvPr/>
          </p:nvSpPr>
          <p:spPr>
            <a:xfrm>
              <a:off x="10108200" y="4884500"/>
              <a:ext cx="187850" cy="296675"/>
            </a:xfrm>
            <a:custGeom>
              <a:avLst/>
              <a:gdLst/>
              <a:ahLst/>
              <a:cxnLst/>
              <a:rect l="l" t="t" r="r" b="b"/>
              <a:pathLst>
                <a:path w="7514" h="11867" fill="none" extrusionOk="0">
                  <a:moveTo>
                    <a:pt x="7320" y="8207"/>
                  </a:moveTo>
                  <a:cubicBezTo>
                    <a:pt x="7513" y="6627"/>
                    <a:pt x="7089" y="4971"/>
                    <a:pt x="6280" y="3584"/>
                  </a:cubicBezTo>
                  <a:cubicBezTo>
                    <a:pt x="5471" y="2197"/>
                    <a:pt x="4277" y="1041"/>
                    <a:pt x="2967" y="116"/>
                  </a:cubicBezTo>
                  <a:cubicBezTo>
                    <a:pt x="2851" y="78"/>
                    <a:pt x="2736" y="1"/>
                    <a:pt x="2620" y="1"/>
                  </a:cubicBezTo>
                  <a:cubicBezTo>
                    <a:pt x="2543" y="39"/>
                    <a:pt x="2466" y="116"/>
                    <a:pt x="2389" y="193"/>
                  </a:cubicBezTo>
                  <a:cubicBezTo>
                    <a:pt x="655" y="1965"/>
                    <a:pt x="0" y="4701"/>
                    <a:pt x="694" y="7051"/>
                  </a:cubicBezTo>
                  <a:cubicBezTo>
                    <a:pt x="1349" y="9285"/>
                    <a:pt x="3160" y="11135"/>
                    <a:pt x="5356" y="11867"/>
                  </a:cubicBezTo>
                  <a:cubicBezTo>
                    <a:pt x="6434" y="10981"/>
                    <a:pt x="7128" y="9632"/>
                    <a:pt x="7320" y="8207"/>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39" name="Google Shape;4442;p58">
              <a:extLst>
                <a:ext uri="{FF2B5EF4-FFF2-40B4-BE49-F238E27FC236}">
                  <a16:creationId xmlns:a16="http://schemas.microsoft.com/office/drawing/2014/main" id="{A7EB303B-0210-E5F9-A72B-E70513F82755}"/>
                </a:ext>
              </a:extLst>
            </p:cNvPr>
            <p:cNvSpPr/>
            <p:nvPr/>
          </p:nvSpPr>
          <p:spPr>
            <a:xfrm>
              <a:off x="10059075" y="4900875"/>
              <a:ext cx="172425" cy="305350"/>
            </a:xfrm>
            <a:custGeom>
              <a:avLst/>
              <a:gdLst/>
              <a:ahLst/>
              <a:cxnLst/>
              <a:rect l="l" t="t" r="r" b="b"/>
              <a:pathLst>
                <a:path w="6897" h="12214" extrusionOk="0">
                  <a:moveTo>
                    <a:pt x="1272" y="1"/>
                  </a:moveTo>
                  <a:cubicBezTo>
                    <a:pt x="386" y="1156"/>
                    <a:pt x="1" y="2620"/>
                    <a:pt x="1" y="4084"/>
                  </a:cubicBezTo>
                  <a:cubicBezTo>
                    <a:pt x="39" y="5548"/>
                    <a:pt x="424" y="6974"/>
                    <a:pt x="964" y="8322"/>
                  </a:cubicBezTo>
                  <a:cubicBezTo>
                    <a:pt x="1349" y="9208"/>
                    <a:pt x="1811" y="10094"/>
                    <a:pt x="2466" y="10826"/>
                  </a:cubicBezTo>
                  <a:cubicBezTo>
                    <a:pt x="3121" y="11520"/>
                    <a:pt x="3969" y="12098"/>
                    <a:pt x="4970" y="12213"/>
                  </a:cubicBezTo>
                  <a:lnTo>
                    <a:pt x="5279" y="12136"/>
                  </a:lnTo>
                  <a:cubicBezTo>
                    <a:pt x="6396" y="10904"/>
                    <a:pt x="6897" y="9247"/>
                    <a:pt x="6781" y="7590"/>
                  </a:cubicBezTo>
                  <a:cubicBezTo>
                    <a:pt x="6704" y="5972"/>
                    <a:pt x="6011" y="4393"/>
                    <a:pt x="5009" y="3121"/>
                  </a:cubicBezTo>
                  <a:cubicBezTo>
                    <a:pt x="4007" y="1850"/>
                    <a:pt x="2697" y="810"/>
                    <a:pt x="1272" y="1"/>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0" name="Google Shape;4443;p58">
              <a:extLst>
                <a:ext uri="{FF2B5EF4-FFF2-40B4-BE49-F238E27FC236}">
                  <a16:creationId xmlns:a16="http://schemas.microsoft.com/office/drawing/2014/main" id="{41A258B1-AAAE-B3F0-B3DE-64D17EA48A66}"/>
                </a:ext>
              </a:extLst>
            </p:cNvPr>
            <p:cNvSpPr/>
            <p:nvPr/>
          </p:nvSpPr>
          <p:spPr>
            <a:xfrm>
              <a:off x="10059075" y="4900875"/>
              <a:ext cx="172425" cy="305350"/>
            </a:xfrm>
            <a:custGeom>
              <a:avLst/>
              <a:gdLst/>
              <a:ahLst/>
              <a:cxnLst/>
              <a:rect l="l" t="t" r="r" b="b"/>
              <a:pathLst>
                <a:path w="6897" h="12214" fill="none" extrusionOk="0">
                  <a:moveTo>
                    <a:pt x="5009" y="3121"/>
                  </a:moveTo>
                  <a:cubicBezTo>
                    <a:pt x="6011" y="4393"/>
                    <a:pt x="6704" y="5972"/>
                    <a:pt x="6781" y="7590"/>
                  </a:cubicBezTo>
                  <a:cubicBezTo>
                    <a:pt x="6897" y="9247"/>
                    <a:pt x="6396" y="10904"/>
                    <a:pt x="5279" y="12136"/>
                  </a:cubicBezTo>
                  <a:lnTo>
                    <a:pt x="4970" y="12213"/>
                  </a:lnTo>
                  <a:cubicBezTo>
                    <a:pt x="3969" y="12098"/>
                    <a:pt x="3121" y="11520"/>
                    <a:pt x="2466" y="10826"/>
                  </a:cubicBezTo>
                  <a:cubicBezTo>
                    <a:pt x="1811" y="10094"/>
                    <a:pt x="1349" y="9208"/>
                    <a:pt x="964" y="8322"/>
                  </a:cubicBezTo>
                  <a:cubicBezTo>
                    <a:pt x="424" y="6974"/>
                    <a:pt x="39" y="5548"/>
                    <a:pt x="1" y="4084"/>
                  </a:cubicBezTo>
                  <a:cubicBezTo>
                    <a:pt x="1" y="2620"/>
                    <a:pt x="386" y="1156"/>
                    <a:pt x="1272" y="1"/>
                  </a:cubicBezTo>
                  <a:cubicBezTo>
                    <a:pt x="2697" y="810"/>
                    <a:pt x="4007" y="1850"/>
                    <a:pt x="5009" y="3121"/>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1" name="Google Shape;4444;p58">
              <a:extLst>
                <a:ext uri="{FF2B5EF4-FFF2-40B4-BE49-F238E27FC236}">
                  <a16:creationId xmlns:a16="http://schemas.microsoft.com/office/drawing/2014/main" id="{94E802DA-DCD9-5BE8-EF2A-A1241443B010}"/>
                </a:ext>
              </a:extLst>
            </p:cNvPr>
            <p:cNvSpPr/>
            <p:nvPr/>
          </p:nvSpPr>
          <p:spPr>
            <a:xfrm>
              <a:off x="10174650" y="5038925"/>
              <a:ext cx="264900" cy="186925"/>
            </a:xfrm>
            <a:custGeom>
              <a:avLst/>
              <a:gdLst/>
              <a:ahLst/>
              <a:cxnLst/>
              <a:rect l="l" t="t" r="r" b="b"/>
              <a:pathLst>
                <a:path w="10596" h="7477" extrusionOk="0">
                  <a:moveTo>
                    <a:pt x="7657" y="1"/>
                  </a:moveTo>
                  <a:cubicBezTo>
                    <a:pt x="6917" y="1"/>
                    <a:pt x="6182" y="80"/>
                    <a:pt x="5472" y="258"/>
                  </a:cubicBezTo>
                  <a:cubicBezTo>
                    <a:pt x="3892" y="604"/>
                    <a:pt x="2389" y="1413"/>
                    <a:pt x="1388" y="2685"/>
                  </a:cubicBezTo>
                  <a:cubicBezTo>
                    <a:pt x="502" y="3763"/>
                    <a:pt x="1" y="5189"/>
                    <a:pt x="78" y="6614"/>
                  </a:cubicBezTo>
                  <a:cubicBezTo>
                    <a:pt x="1126" y="7188"/>
                    <a:pt x="2315" y="7477"/>
                    <a:pt x="3507" y="7477"/>
                  </a:cubicBezTo>
                  <a:cubicBezTo>
                    <a:pt x="4637" y="7477"/>
                    <a:pt x="5769" y="7217"/>
                    <a:pt x="6781" y="6691"/>
                  </a:cubicBezTo>
                  <a:cubicBezTo>
                    <a:pt x="8977" y="5574"/>
                    <a:pt x="10480" y="3224"/>
                    <a:pt x="10596" y="758"/>
                  </a:cubicBezTo>
                  <a:cubicBezTo>
                    <a:pt x="10596" y="643"/>
                    <a:pt x="10596" y="527"/>
                    <a:pt x="10557" y="450"/>
                  </a:cubicBezTo>
                  <a:cubicBezTo>
                    <a:pt x="10480" y="335"/>
                    <a:pt x="10364" y="335"/>
                    <a:pt x="10249" y="296"/>
                  </a:cubicBezTo>
                  <a:cubicBezTo>
                    <a:pt x="9397" y="109"/>
                    <a:pt x="8523" y="1"/>
                    <a:pt x="7657" y="1"/>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2" name="Google Shape;4445;p58">
              <a:extLst>
                <a:ext uri="{FF2B5EF4-FFF2-40B4-BE49-F238E27FC236}">
                  <a16:creationId xmlns:a16="http://schemas.microsoft.com/office/drawing/2014/main" id="{06E3165C-FD77-ECAE-7ADF-7EEBE41C59F3}"/>
                </a:ext>
              </a:extLst>
            </p:cNvPr>
            <p:cNvSpPr/>
            <p:nvPr/>
          </p:nvSpPr>
          <p:spPr>
            <a:xfrm>
              <a:off x="10174650" y="5035725"/>
              <a:ext cx="264900" cy="197475"/>
            </a:xfrm>
            <a:custGeom>
              <a:avLst/>
              <a:gdLst/>
              <a:ahLst/>
              <a:cxnLst/>
              <a:rect l="l" t="t" r="r" b="b"/>
              <a:pathLst>
                <a:path w="10596" h="7899" fill="none" extrusionOk="0">
                  <a:moveTo>
                    <a:pt x="1388" y="2813"/>
                  </a:moveTo>
                  <a:cubicBezTo>
                    <a:pt x="2389" y="1541"/>
                    <a:pt x="3892" y="732"/>
                    <a:pt x="5472" y="386"/>
                  </a:cubicBezTo>
                  <a:cubicBezTo>
                    <a:pt x="7013" y="0"/>
                    <a:pt x="8669" y="77"/>
                    <a:pt x="10249" y="424"/>
                  </a:cubicBezTo>
                  <a:cubicBezTo>
                    <a:pt x="10364" y="463"/>
                    <a:pt x="10480" y="463"/>
                    <a:pt x="10557" y="578"/>
                  </a:cubicBezTo>
                  <a:cubicBezTo>
                    <a:pt x="10596" y="655"/>
                    <a:pt x="10596" y="771"/>
                    <a:pt x="10596" y="886"/>
                  </a:cubicBezTo>
                  <a:cubicBezTo>
                    <a:pt x="10480" y="3352"/>
                    <a:pt x="8977" y="5702"/>
                    <a:pt x="6781" y="6819"/>
                  </a:cubicBezTo>
                  <a:cubicBezTo>
                    <a:pt x="4701" y="7898"/>
                    <a:pt x="2120" y="7860"/>
                    <a:pt x="78" y="6742"/>
                  </a:cubicBezTo>
                  <a:cubicBezTo>
                    <a:pt x="1" y="5317"/>
                    <a:pt x="502" y="3891"/>
                    <a:pt x="1388" y="2813"/>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3" name="Google Shape;4446;p58">
              <a:extLst>
                <a:ext uri="{FF2B5EF4-FFF2-40B4-BE49-F238E27FC236}">
                  <a16:creationId xmlns:a16="http://schemas.microsoft.com/office/drawing/2014/main" id="{001B5649-4A99-6D55-97AD-D611BE496472}"/>
                </a:ext>
              </a:extLst>
            </p:cNvPr>
            <p:cNvSpPr/>
            <p:nvPr/>
          </p:nvSpPr>
          <p:spPr>
            <a:xfrm>
              <a:off x="9611200" y="5355475"/>
              <a:ext cx="417075" cy="340375"/>
            </a:xfrm>
            <a:custGeom>
              <a:avLst/>
              <a:gdLst/>
              <a:ahLst/>
              <a:cxnLst/>
              <a:rect l="l" t="t" r="r" b="b"/>
              <a:pathLst>
                <a:path w="16683" h="13615" extrusionOk="0">
                  <a:moveTo>
                    <a:pt x="1" y="1"/>
                  </a:moveTo>
                  <a:cubicBezTo>
                    <a:pt x="193" y="3661"/>
                    <a:pt x="1696" y="7244"/>
                    <a:pt x="4162" y="9941"/>
                  </a:cubicBezTo>
                  <a:cubicBezTo>
                    <a:pt x="5664" y="11559"/>
                    <a:pt x="7513" y="12907"/>
                    <a:pt x="9671" y="13408"/>
                  </a:cubicBezTo>
                  <a:cubicBezTo>
                    <a:pt x="10238" y="13557"/>
                    <a:pt x="10829" y="13614"/>
                    <a:pt x="11425" y="13614"/>
                  </a:cubicBezTo>
                  <a:cubicBezTo>
                    <a:pt x="11598" y="13614"/>
                    <a:pt x="11771" y="13609"/>
                    <a:pt x="11944" y="13601"/>
                  </a:cubicBezTo>
                  <a:cubicBezTo>
                    <a:pt x="13909" y="13447"/>
                    <a:pt x="15643" y="12252"/>
                    <a:pt x="16683" y="10596"/>
                  </a:cubicBezTo>
                  <a:cubicBezTo>
                    <a:pt x="14756" y="7745"/>
                    <a:pt x="12406" y="5163"/>
                    <a:pt x="9594" y="3199"/>
                  </a:cubicBezTo>
                  <a:cubicBezTo>
                    <a:pt x="6781" y="1272"/>
                    <a:pt x="3430" y="1"/>
                    <a:pt x="1" y="1"/>
                  </a:cubicBezTo>
                  <a:close/>
                </a:path>
              </a:pathLst>
            </a:custGeom>
            <a:solidFill>
              <a:srgbClr val="3DD761"/>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4" name="Google Shape;4447;p58">
              <a:extLst>
                <a:ext uri="{FF2B5EF4-FFF2-40B4-BE49-F238E27FC236}">
                  <a16:creationId xmlns:a16="http://schemas.microsoft.com/office/drawing/2014/main" id="{86039AA9-CD6F-EF7E-31A3-415D2773F857}"/>
                </a:ext>
              </a:extLst>
            </p:cNvPr>
            <p:cNvSpPr/>
            <p:nvPr/>
          </p:nvSpPr>
          <p:spPr>
            <a:xfrm>
              <a:off x="9611200" y="5355475"/>
              <a:ext cx="417075" cy="341000"/>
            </a:xfrm>
            <a:custGeom>
              <a:avLst/>
              <a:gdLst/>
              <a:ahLst/>
              <a:cxnLst/>
              <a:rect l="l" t="t" r="r" b="b"/>
              <a:pathLst>
                <a:path w="16683" h="13640" fill="none" extrusionOk="0">
                  <a:moveTo>
                    <a:pt x="9594" y="3199"/>
                  </a:moveTo>
                  <a:cubicBezTo>
                    <a:pt x="6781" y="1272"/>
                    <a:pt x="3430" y="1"/>
                    <a:pt x="1" y="1"/>
                  </a:cubicBezTo>
                  <a:cubicBezTo>
                    <a:pt x="193" y="3661"/>
                    <a:pt x="1696" y="7244"/>
                    <a:pt x="4162" y="9941"/>
                  </a:cubicBezTo>
                  <a:cubicBezTo>
                    <a:pt x="5664" y="11559"/>
                    <a:pt x="7513" y="12907"/>
                    <a:pt x="9671" y="13408"/>
                  </a:cubicBezTo>
                  <a:cubicBezTo>
                    <a:pt x="10403" y="13601"/>
                    <a:pt x="11173" y="13639"/>
                    <a:pt x="11944" y="13601"/>
                  </a:cubicBezTo>
                  <a:cubicBezTo>
                    <a:pt x="13909" y="13447"/>
                    <a:pt x="15643" y="12252"/>
                    <a:pt x="16683" y="10596"/>
                  </a:cubicBezTo>
                  <a:cubicBezTo>
                    <a:pt x="16683" y="10596"/>
                    <a:pt x="16683" y="10596"/>
                    <a:pt x="16683" y="10596"/>
                  </a:cubicBezTo>
                  <a:cubicBezTo>
                    <a:pt x="14756" y="7745"/>
                    <a:pt x="12406" y="5163"/>
                    <a:pt x="9594" y="3199"/>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5" name="Google Shape;4448;p58">
              <a:extLst>
                <a:ext uri="{FF2B5EF4-FFF2-40B4-BE49-F238E27FC236}">
                  <a16:creationId xmlns:a16="http://schemas.microsoft.com/office/drawing/2014/main" id="{6B9E55D3-D046-C041-8A93-FD6A745F6FEF}"/>
                </a:ext>
              </a:extLst>
            </p:cNvPr>
            <p:cNvSpPr/>
            <p:nvPr/>
          </p:nvSpPr>
          <p:spPr>
            <a:xfrm>
              <a:off x="10016700" y="5355475"/>
              <a:ext cx="417075" cy="340375"/>
            </a:xfrm>
            <a:custGeom>
              <a:avLst/>
              <a:gdLst/>
              <a:ahLst/>
              <a:cxnLst/>
              <a:rect l="l" t="t" r="r" b="b"/>
              <a:pathLst>
                <a:path w="16683" h="13615" extrusionOk="0">
                  <a:moveTo>
                    <a:pt x="16682" y="1"/>
                  </a:moveTo>
                  <a:cubicBezTo>
                    <a:pt x="13254" y="1"/>
                    <a:pt x="9902" y="1272"/>
                    <a:pt x="7051" y="3199"/>
                  </a:cubicBezTo>
                  <a:cubicBezTo>
                    <a:pt x="4238" y="5163"/>
                    <a:pt x="1927" y="7745"/>
                    <a:pt x="0" y="10596"/>
                  </a:cubicBezTo>
                  <a:cubicBezTo>
                    <a:pt x="1002" y="12252"/>
                    <a:pt x="2736" y="13447"/>
                    <a:pt x="4701" y="13601"/>
                  </a:cubicBezTo>
                  <a:cubicBezTo>
                    <a:pt x="4874" y="13609"/>
                    <a:pt x="5047" y="13614"/>
                    <a:pt x="5220" y="13614"/>
                  </a:cubicBezTo>
                  <a:cubicBezTo>
                    <a:pt x="5816" y="13614"/>
                    <a:pt x="6406" y="13557"/>
                    <a:pt x="6974" y="13408"/>
                  </a:cubicBezTo>
                  <a:cubicBezTo>
                    <a:pt x="9131" y="12907"/>
                    <a:pt x="11019" y="11559"/>
                    <a:pt x="12483" y="9941"/>
                  </a:cubicBezTo>
                  <a:cubicBezTo>
                    <a:pt x="14949" y="7244"/>
                    <a:pt x="16451" y="3661"/>
                    <a:pt x="16682" y="1"/>
                  </a:cubicBezTo>
                  <a:close/>
                </a:path>
              </a:pathLst>
            </a:custGeom>
            <a:solidFill>
              <a:srgbClr val="3DD761"/>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6" name="Google Shape;4449;p58">
              <a:extLst>
                <a:ext uri="{FF2B5EF4-FFF2-40B4-BE49-F238E27FC236}">
                  <a16:creationId xmlns:a16="http://schemas.microsoft.com/office/drawing/2014/main" id="{58E5E2B1-A1CB-D648-2F4D-B93129DA024D}"/>
                </a:ext>
              </a:extLst>
            </p:cNvPr>
            <p:cNvSpPr/>
            <p:nvPr/>
          </p:nvSpPr>
          <p:spPr>
            <a:xfrm>
              <a:off x="10016700" y="5355475"/>
              <a:ext cx="417075" cy="341000"/>
            </a:xfrm>
            <a:custGeom>
              <a:avLst/>
              <a:gdLst/>
              <a:ahLst/>
              <a:cxnLst/>
              <a:rect l="l" t="t" r="r" b="b"/>
              <a:pathLst>
                <a:path w="16683" h="13640" fill="none" extrusionOk="0">
                  <a:moveTo>
                    <a:pt x="7051" y="3199"/>
                  </a:moveTo>
                  <a:cubicBezTo>
                    <a:pt x="9902" y="1272"/>
                    <a:pt x="13254" y="1"/>
                    <a:pt x="16682" y="1"/>
                  </a:cubicBezTo>
                  <a:cubicBezTo>
                    <a:pt x="16451" y="3661"/>
                    <a:pt x="14949" y="7244"/>
                    <a:pt x="12483" y="9941"/>
                  </a:cubicBezTo>
                  <a:cubicBezTo>
                    <a:pt x="11019" y="11559"/>
                    <a:pt x="9131" y="12907"/>
                    <a:pt x="6974" y="13408"/>
                  </a:cubicBezTo>
                  <a:cubicBezTo>
                    <a:pt x="6242" y="13601"/>
                    <a:pt x="5471" y="13639"/>
                    <a:pt x="4701" y="13601"/>
                  </a:cubicBezTo>
                  <a:cubicBezTo>
                    <a:pt x="2736" y="13447"/>
                    <a:pt x="1002" y="12252"/>
                    <a:pt x="0" y="10596"/>
                  </a:cubicBezTo>
                  <a:cubicBezTo>
                    <a:pt x="0" y="10596"/>
                    <a:pt x="0" y="10596"/>
                    <a:pt x="0" y="10596"/>
                  </a:cubicBezTo>
                  <a:cubicBezTo>
                    <a:pt x="1927" y="7745"/>
                    <a:pt x="4238" y="5163"/>
                    <a:pt x="7051" y="3199"/>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grpSp>
        <p:nvGrpSpPr>
          <p:cNvPr id="47" name="Google Shape;4450;p58">
            <a:extLst>
              <a:ext uri="{FF2B5EF4-FFF2-40B4-BE49-F238E27FC236}">
                <a16:creationId xmlns:a16="http://schemas.microsoft.com/office/drawing/2014/main" id="{98510973-EE35-4B17-11B6-9FAED47E2E43}"/>
              </a:ext>
            </a:extLst>
          </p:cNvPr>
          <p:cNvGrpSpPr/>
          <p:nvPr/>
        </p:nvGrpSpPr>
        <p:grpSpPr>
          <a:xfrm>
            <a:off x="7529108" y="7981464"/>
            <a:ext cx="1380618" cy="1351776"/>
            <a:chOff x="3277850" y="1455500"/>
            <a:chExt cx="829300" cy="811975"/>
          </a:xfrm>
        </p:grpSpPr>
        <p:sp>
          <p:nvSpPr>
            <p:cNvPr id="48" name="Google Shape;4451;p58">
              <a:extLst>
                <a:ext uri="{FF2B5EF4-FFF2-40B4-BE49-F238E27FC236}">
                  <a16:creationId xmlns:a16="http://schemas.microsoft.com/office/drawing/2014/main" id="{36E389EB-530E-5845-579F-D5E184F3B582}"/>
                </a:ext>
              </a:extLst>
            </p:cNvPr>
            <p:cNvSpPr/>
            <p:nvPr/>
          </p:nvSpPr>
          <p:spPr>
            <a:xfrm>
              <a:off x="3499375" y="1719825"/>
              <a:ext cx="153150" cy="501475"/>
            </a:xfrm>
            <a:custGeom>
              <a:avLst/>
              <a:gdLst/>
              <a:ahLst/>
              <a:cxnLst/>
              <a:rect l="l" t="t" r="r" b="b"/>
              <a:pathLst>
                <a:path w="6126" h="20059" extrusionOk="0">
                  <a:moveTo>
                    <a:pt x="1292" y="0"/>
                  </a:moveTo>
                  <a:cubicBezTo>
                    <a:pt x="1145" y="0"/>
                    <a:pt x="994" y="31"/>
                    <a:pt x="848" y="99"/>
                  </a:cubicBezTo>
                  <a:cubicBezTo>
                    <a:pt x="308" y="331"/>
                    <a:pt x="0" y="986"/>
                    <a:pt x="270" y="1563"/>
                  </a:cubicBezTo>
                  <a:cubicBezTo>
                    <a:pt x="2273" y="5801"/>
                    <a:pt x="3391" y="10232"/>
                    <a:pt x="3622" y="14971"/>
                  </a:cubicBezTo>
                  <a:cubicBezTo>
                    <a:pt x="3660" y="15317"/>
                    <a:pt x="3660" y="15664"/>
                    <a:pt x="3660" y="16011"/>
                  </a:cubicBezTo>
                  <a:cubicBezTo>
                    <a:pt x="3660" y="16319"/>
                    <a:pt x="3660" y="16396"/>
                    <a:pt x="3660" y="16781"/>
                  </a:cubicBezTo>
                  <a:cubicBezTo>
                    <a:pt x="3660" y="17475"/>
                    <a:pt x="3622" y="18130"/>
                    <a:pt x="3583" y="18823"/>
                  </a:cubicBezTo>
                  <a:cubicBezTo>
                    <a:pt x="3545" y="19401"/>
                    <a:pt x="3930" y="20017"/>
                    <a:pt x="4546" y="20056"/>
                  </a:cubicBezTo>
                  <a:cubicBezTo>
                    <a:pt x="4573" y="20058"/>
                    <a:pt x="4600" y="20059"/>
                    <a:pt x="4626" y="20059"/>
                  </a:cubicBezTo>
                  <a:cubicBezTo>
                    <a:pt x="5180" y="20059"/>
                    <a:pt x="5744" y="19681"/>
                    <a:pt x="5818" y="19093"/>
                  </a:cubicBezTo>
                  <a:cubicBezTo>
                    <a:pt x="6126" y="14161"/>
                    <a:pt x="5471" y="9153"/>
                    <a:pt x="3853" y="4453"/>
                  </a:cubicBezTo>
                  <a:cubicBezTo>
                    <a:pt x="3429" y="3182"/>
                    <a:pt x="2890" y="1910"/>
                    <a:pt x="2312" y="677"/>
                  </a:cubicBezTo>
                  <a:cubicBezTo>
                    <a:pt x="2139" y="274"/>
                    <a:pt x="1729" y="0"/>
                    <a:pt x="1292" y="0"/>
                  </a:cubicBezTo>
                  <a:close/>
                </a:path>
              </a:pathLst>
            </a:custGeom>
            <a:solidFill>
              <a:srgbClr val="3DD761"/>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9" name="Google Shape;4452;p58">
              <a:extLst>
                <a:ext uri="{FF2B5EF4-FFF2-40B4-BE49-F238E27FC236}">
                  <a16:creationId xmlns:a16="http://schemas.microsoft.com/office/drawing/2014/main" id="{957C71A4-C8EF-52D0-5D9E-18B45CEC6987}"/>
                </a:ext>
              </a:extLst>
            </p:cNvPr>
            <p:cNvSpPr/>
            <p:nvPr/>
          </p:nvSpPr>
          <p:spPr>
            <a:xfrm>
              <a:off x="3499375" y="1715550"/>
              <a:ext cx="153150" cy="506650"/>
            </a:xfrm>
            <a:custGeom>
              <a:avLst/>
              <a:gdLst/>
              <a:ahLst/>
              <a:cxnLst/>
              <a:rect l="l" t="t" r="r" b="b"/>
              <a:pathLst>
                <a:path w="6126" h="20266" fill="none" extrusionOk="0">
                  <a:moveTo>
                    <a:pt x="270" y="1734"/>
                  </a:moveTo>
                  <a:cubicBezTo>
                    <a:pt x="2273" y="5972"/>
                    <a:pt x="3391" y="10403"/>
                    <a:pt x="3622" y="15142"/>
                  </a:cubicBezTo>
                  <a:cubicBezTo>
                    <a:pt x="3660" y="15488"/>
                    <a:pt x="3660" y="15835"/>
                    <a:pt x="3660" y="16182"/>
                  </a:cubicBezTo>
                  <a:cubicBezTo>
                    <a:pt x="3660" y="16490"/>
                    <a:pt x="3660" y="16567"/>
                    <a:pt x="3660" y="16952"/>
                  </a:cubicBezTo>
                  <a:cubicBezTo>
                    <a:pt x="3660" y="17646"/>
                    <a:pt x="3622" y="18301"/>
                    <a:pt x="3583" y="18994"/>
                  </a:cubicBezTo>
                  <a:cubicBezTo>
                    <a:pt x="3545" y="19572"/>
                    <a:pt x="3930" y="20188"/>
                    <a:pt x="4546" y="20227"/>
                  </a:cubicBezTo>
                  <a:cubicBezTo>
                    <a:pt x="5124" y="20266"/>
                    <a:pt x="5741" y="19880"/>
                    <a:pt x="5818" y="19264"/>
                  </a:cubicBezTo>
                  <a:cubicBezTo>
                    <a:pt x="6126" y="14332"/>
                    <a:pt x="5471" y="9324"/>
                    <a:pt x="3853" y="4624"/>
                  </a:cubicBezTo>
                  <a:cubicBezTo>
                    <a:pt x="3429" y="3353"/>
                    <a:pt x="2890" y="2081"/>
                    <a:pt x="2312" y="848"/>
                  </a:cubicBezTo>
                  <a:cubicBezTo>
                    <a:pt x="2081" y="309"/>
                    <a:pt x="1426" y="1"/>
                    <a:pt x="848" y="270"/>
                  </a:cubicBezTo>
                  <a:cubicBezTo>
                    <a:pt x="308" y="502"/>
                    <a:pt x="0" y="1157"/>
                    <a:pt x="270" y="1734"/>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0" name="Google Shape;4453;p58">
              <a:extLst>
                <a:ext uri="{FF2B5EF4-FFF2-40B4-BE49-F238E27FC236}">
                  <a16:creationId xmlns:a16="http://schemas.microsoft.com/office/drawing/2014/main" id="{98879B4B-49CC-58D0-FA99-CF1177C16362}"/>
                </a:ext>
              </a:extLst>
            </p:cNvPr>
            <p:cNvSpPr/>
            <p:nvPr/>
          </p:nvSpPr>
          <p:spPr>
            <a:xfrm>
              <a:off x="3396300" y="1461525"/>
              <a:ext cx="178225" cy="292575"/>
            </a:xfrm>
            <a:custGeom>
              <a:avLst/>
              <a:gdLst/>
              <a:ahLst/>
              <a:cxnLst/>
              <a:rect l="l" t="t" r="r" b="b"/>
              <a:pathLst>
                <a:path w="7129" h="11703" extrusionOk="0">
                  <a:moveTo>
                    <a:pt x="1749" y="0"/>
                  </a:moveTo>
                  <a:cubicBezTo>
                    <a:pt x="1696" y="0"/>
                    <a:pt x="1638" y="10"/>
                    <a:pt x="1581" y="29"/>
                  </a:cubicBezTo>
                  <a:cubicBezTo>
                    <a:pt x="1465" y="68"/>
                    <a:pt x="1426" y="145"/>
                    <a:pt x="1349" y="260"/>
                  </a:cubicBezTo>
                  <a:cubicBezTo>
                    <a:pt x="617" y="1686"/>
                    <a:pt x="117" y="3266"/>
                    <a:pt x="78" y="4884"/>
                  </a:cubicBezTo>
                  <a:cubicBezTo>
                    <a:pt x="1" y="6502"/>
                    <a:pt x="425" y="8120"/>
                    <a:pt x="1388" y="9430"/>
                  </a:cubicBezTo>
                  <a:cubicBezTo>
                    <a:pt x="2197" y="10586"/>
                    <a:pt x="3468" y="11433"/>
                    <a:pt x="4817" y="11703"/>
                  </a:cubicBezTo>
                  <a:cubicBezTo>
                    <a:pt x="6435" y="10046"/>
                    <a:pt x="7128" y="7542"/>
                    <a:pt x="6666" y="5307"/>
                  </a:cubicBezTo>
                  <a:cubicBezTo>
                    <a:pt x="6127" y="2880"/>
                    <a:pt x="4239" y="800"/>
                    <a:pt x="1889" y="29"/>
                  </a:cubicBezTo>
                  <a:cubicBezTo>
                    <a:pt x="1850" y="10"/>
                    <a:pt x="1802" y="0"/>
                    <a:pt x="1749" y="0"/>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1" name="Google Shape;4454;p58">
              <a:extLst>
                <a:ext uri="{FF2B5EF4-FFF2-40B4-BE49-F238E27FC236}">
                  <a16:creationId xmlns:a16="http://schemas.microsoft.com/office/drawing/2014/main" id="{CEF134AB-71D4-85FB-3856-3953F844BF8F}"/>
                </a:ext>
              </a:extLst>
            </p:cNvPr>
            <p:cNvSpPr/>
            <p:nvPr/>
          </p:nvSpPr>
          <p:spPr>
            <a:xfrm>
              <a:off x="3396300" y="1461275"/>
              <a:ext cx="178225" cy="292825"/>
            </a:xfrm>
            <a:custGeom>
              <a:avLst/>
              <a:gdLst/>
              <a:ahLst/>
              <a:cxnLst/>
              <a:rect l="l" t="t" r="r" b="b"/>
              <a:pathLst>
                <a:path w="7129" h="11713" fill="none" extrusionOk="0">
                  <a:moveTo>
                    <a:pt x="1388" y="9440"/>
                  </a:moveTo>
                  <a:cubicBezTo>
                    <a:pt x="425" y="8130"/>
                    <a:pt x="1" y="6512"/>
                    <a:pt x="78" y="4894"/>
                  </a:cubicBezTo>
                  <a:cubicBezTo>
                    <a:pt x="117" y="3276"/>
                    <a:pt x="617" y="1696"/>
                    <a:pt x="1349" y="270"/>
                  </a:cubicBezTo>
                  <a:cubicBezTo>
                    <a:pt x="1426" y="155"/>
                    <a:pt x="1465" y="78"/>
                    <a:pt x="1581" y="39"/>
                  </a:cubicBezTo>
                  <a:cubicBezTo>
                    <a:pt x="1696" y="1"/>
                    <a:pt x="1812" y="1"/>
                    <a:pt x="1889" y="39"/>
                  </a:cubicBezTo>
                  <a:cubicBezTo>
                    <a:pt x="4239" y="810"/>
                    <a:pt x="6127" y="2890"/>
                    <a:pt x="6666" y="5317"/>
                  </a:cubicBezTo>
                  <a:cubicBezTo>
                    <a:pt x="7128" y="7552"/>
                    <a:pt x="6435" y="10056"/>
                    <a:pt x="4817" y="11713"/>
                  </a:cubicBezTo>
                  <a:cubicBezTo>
                    <a:pt x="3468" y="11443"/>
                    <a:pt x="2197" y="10596"/>
                    <a:pt x="1388" y="9440"/>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2" name="Google Shape;4455;p58">
              <a:extLst>
                <a:ext uri="{FF2B5EF4-FFF2-40B4-BE49-F238E27FC236}">
                  <a16:creationId xmlns:a16="http://schemas.microsoft.com/office/drawing/2014/main" id="{EA967D54-4293-DC83-6A22-C9E26B5557ED}"/>
                </a:ext>
              </a:extLst>
            </p:cNvPr>
            <p:cNvSpPr/>
            <p:nvPr/>
          </p:nvSpPr>
          <p:spPr>
            <a:xfrm>
              <a:off x="3324075" y="1528700"/>
              <a:ext cx="240825" cy="222075"/>
            </a:xfrm>
            <a:custGeom>
              <a:avLst/>
              <a:gdLst/>
              <a:ahLst/>
              <a:cxnLst/>
              <a:rect l="l" t="t" r="r" b="b"/>
              <a:pathLst>
                <a:path w="9633" h="8883" extrusionOk="0">
                  <a:moveTo>
                    <a:pt x="964" y="1"/>
                  </a:moveTo>
                  <a:cubicBezTo>
                    <a:pt x="848" y="1"/>
                    <a:pt x="732" y="1"/>
                    <a:pt x="617" y="78"/>
                  </a:cubicBezTo>
                  <a:cubicBezTo>
                    <a:pt x="540" y="155"/>
                    <a:pt x="501" y="270"/>
                    <a:pt x="501" y="347"/>
                  </a:cubicBezTo>
                  <a:cubicBezTo>
                    <a:pt x="0" y="2775"/>
                    <a:pt x="887" y="5433"/>
                    <a:pt x="2736" y="7089"/>
                  </a:cubicBezTo>
                  <a:cubicBezTo>
                    <a:pt x="4009" y="8247"/>
                    <a:pt x="5760" y="8883"/>
                    <a:pt x="7500" y="8883"/>
                  </a:cubicBezTo>
                  <a:cubicBezTo>
                    <a:pt x="8077" y="8883"/>
                    <a:pt x="8652" y="8813"/>
                    <a:pt x="9208" y="8669"/>
                  </a:cubicBezTo>
                  <a:cubicBezTo>
                    <a:pt x="9632" y="7321"/>
                    <a:pt x="9516" y="5818"/>
                    <a:pt x="8939" y="4547"/>
                  </a:cubicBezTo>
                  <a:cubicBezTo>
                    <a:pt x="8245" y="3083"/>
                    <a:pt x="7051" y="1927"/>
                    <a:pt x="5625" y="1156"/>
                  </a:cubicBezTo>
                  <a:cubicBezTo>
                    <a:pt x="4161" y="424"/>
                    <a:pt x="2582" y="78"/>
                    <a:pt x="964" y="1"/>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3" name="Google Shape;4456;p58">
              <a:extLst>
                <a:ext uri="{FF2B5EF4-FFF2-40B4-BE49-F238E27FC236}">
                  <a16:creationId xmlns:a16="http://schemas.microsoft.com/office/drawing/2014/main" id="{4EB7686F-ABC8-FEF0-FBEA-9B30141AD7DE}"/>
                </a:ext>
              </a:extLst>
            </p:cNvPr>
            <p:cNvSpPr/>
            <p:nvPr/>
          </p:nvSpPr>
          <p:spPr>
            <a:xfrm>
              <a:off x="3324075" y="1528700"/>
              <a:ext cx="240825" cy="231175"/>
            </a:xfrm>
            <a:custGeom>
              <a:avLst/>
              <a:gdLst/>
              <a:ahLst/>
              <a:cxnLst/>
              <a:rect l="l" t="t" r="r" b="b"/>
              <a:pathLst>
                <a:path w="9633" h="9247" fill="none" extrusionOk="0">
                  <a:moveTo>
                    <a:pt x="8939" y="4547"/>
                  </a:moveTo>
                  <a:cubicBezTo>
                    <a:pt x="8245" y="3083"/>
                    <a:pt x="7051" y="1927"/>
                    <a:pt x="5625" y="1156"/>
                  </a:cubicBezTo>
                  <a:cubicBezTo>
                    <a:pt x="4161" y="424"/>
                    <a:pt x="2582" y="78"/>
                    <a:pt x="964" y="1"/>
                  </a:cubicBezTo>
                  <a:cubicBezTo>
                    <a:pt x="848" y="1"/>
                    <a:pt x="732" y="1"/>
                    <a:pt x="617" y="78"/>
                  </a:cubicBezTo>
                  <a:cubicBezTo>
                    <a:pt x="540" y="155"/>
                    <a:pt x="501" y="270"/>
                    <a:pt x="501" y="347"/>
                  </a:cubicBezTo>
                  <a:cubicBezTo>
                    <a:pt x="0" y="2775"/>
                    <a:pt x="887" y="5433"/>
                    <a:pt x="2736" y="7089"/>
                  </a:cubicBezTo>
                  <a:cubicBezTo>
                    <a:pt x="4431" y="8631"/>
                    <a:pt x="6974" y="9247"/>
                    <a:pt x="9208" y="8669"/>
                  </a:cubicBezTo>
                  <a:cubicBezTo>
                    <a:pt x="9632" y="7321"/>
                    <a:pt x="9516" y="5818"/>
                    <a:pt x="8939" y="4547"/>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4" name="Google Shape;4457;p58">
              <a:extLst>
                <a:ext uri="{FF2B5EF4-FFF2-40B4-BE49-F238E27FC236}">
                  <a16:creationId xmlns:a16="http://schemas.microsoft.com/office/drawing/2014/main" id="{7AAF2F78-1934-7428-D4DE-33E947CD0BC0}"/>
                </a:ext>
              </a:extLst>
            </p:cNvPr>
            <p:cNvSpPr/>
            <p:nvPr/>
          </p:nvSpPr>
          <p:spPr>
            <a:xfrm>
              <a:off x="3430025" y="1455500"/>
              <a:ext cx="187825" cy="296675"/>
            </a:xfrm>
            <a:custGeom>
              <a:avLst/>
              <a:gdLst/>
              <a:ahLst/>
              <a:cxnLst/>
              <a:rect l="l" t="t" r="r" b="b"/>
              <a:pathLst>
                <a:path w="7513" h="11867" extrusionOk="0">
                  <a:moveTo>
                    <a:pt x="4855" y="1"/>
                  </a:moveTo>
                  <a:cubicBezTo>
                    <a:pt x="4739" y="1"/>
                    <a:pt x="4662" y="78"/>
                    <a:pt x="4546" y="116"/>
                  </a:cubicBezTo>
                  <a:cubicBezTo>
                    <a:pt x="3237" y="1041"/>
                    <a:pt x="2042" y="2197"/>
                    <a:pt x="1233" y="3584"/>
                  </a:cubicBezTo>
                  <a:cubicBezTo>
                    <a:pt x="424" y="4971"/>
                    <a:pt x="0" y="6627"/>
                    <a:pt x="193" y="8207"/>
                  </a:cubicBezTo>
                  <a:cubicBezTo>
                    <a:pt x="386" y="9632"/>
                    <a:pt x="1079" y="10981"/>
                    <a:pt x="2158" y="11867"/>
                  </a:cubicBezTo>
                  <a:cubicBezTo>
                    <a:pt x="4354" y="11135"/>
                    <a:pt x="6165" y="9285"/>
                    <a:pt x="6820" y="7051"/>
                  </a:cubicBezTo>
                  <a:cubicBezTo>
                    <a:pt x="7513" y="4701"/>
                    <a:pt x="6820" y="1965"/>
                    <a:pt x="5124" y="193"/>
                  </a:cubicBezTo>
                  <a:cubicBezTo>
                    <a:pt x="5047" y="116"/>
                    <a:pt x="4970" y="39"/>
                    <a:pt x="4855" y="1"/>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5" name="Google Shape;4458;p58">
              <a:extLst>
                <a:ext uri="{FF2B5EF4-FFF2-40B4-BE49-F238E27FC236}">
                  <a16:creationId xmlns:a16="http://schemas.microsoft.com/office/drawing/2014/main" id="{11A51C60-0338-688B-29A5-90B7D97E83C6}"/>
                </a:ext>
              </a:extLst>
            </p:cNvPr>
            <p:cNvSpPr/>
            <p:nvPr/>
          </p:nvSpPr>
          <p:spPr>
            <a:xfrm>
              <a:off x="3430025" y="1455500"/>
              <a:ext cx="187825" cy="296675"/>
            </a:xfrm>
            <a:custGeom>
              <a:avLst/>
              <a:gdLst/>
              <a:ahLst/>
              <a:cxnLst/>
              <a:rect l="l" t="t" r="r" b="b"/>
              <a:pathLst>
                <a:path w="7513" h="11867" fill="none" extrusionOk="0">
                  <a:moveTo>
                    <a:pt x="193" y="8207"/>
                  </a:moveTo>
                  <a:cubicBezTo>
                    <a:pt x="0" y="6627"/>
                    <a:pt x="424" y="4971"/>
                    <a:pt x="1233" y="3584"/>
                  </a:cubicBezTo>
                  <a:cubicBezTo>
                    <a:pt x="2042" y="2197"/>
                    <a:pt x="3237" y="1041"/>
                    <a:pt x="4546" y="116"/>
                  </a:cubicBezTo>
                  <a:cubicBezTo>
                    <a:pt x="4662" y="78"/>
                    <a:pt x="4739" y="1"/>
                    <a:pt x="4855" y="1"/>
                  </a:cubicBezTo>
                  <a:cubicBezTo>
                    <a:pt x="4970" y="39"/>
                    <a:pt x="5047" y="116"/>
                    <a:pt x="5124" y="193"/>
                  </a:cubicBezTo>
                  <a:cubicBezTo>
                    <a:pt x="6820" y="1965"/>
                    <a:pt x="7513" y="4701"/>
                    <a:pt x="6820" y="7051"/>
                  </a:cubicBezTo>
                  <a:cubicBezTo>
                    <a:pt x="6165" y="9285"/>
                    <a:pt x="4354" y="11135"/>
                    <a:pt x="2158" y="11867"/>
                  </a:cubicBezTo>
                  <a:cubicBezTo>
                    <a:pt x="1079" y="10981"/>
                    <a:pt x="386" y="9632"/>
                    <a:pt x="193" y="8207"/>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6" name="Google Shape;4459;p58">
              <a:extLst>
                <a:ext uri="{FF2B5EF4-FFF2-40B4-BE49-F238E27FC236}">
                  <a16:creationId xmlns:a16="http://schemas.microsoft.com/office/drawing/2014/main" id="{AFE4467F-421D-A575-E8E4-4D272CC76461}"/>
                </a:ext>
              </a:extLst>
            </p:cNvPr>
            <p:cNvSpPr/>
            <p:nvPr/>
          </p:nvSpPr>
          <p:spPr>
            <a:xfrm>
              <a:off x="3494550" y="1471875"/>
              <a:ext cx="172425" cy="305350"/>
            </a:xfrm>
            <a:custGeom>
              <a:avLst/>
              <a:gdLst/>
              <a:ahLst/>
              <a:cxnLst/>
              <a:rect l="l" t="t" r="r" b="b"/>
              <a:pathLst>
                <a:path w="6897" h="12214" extrusionOk="0">
                  <a:moveTo>
                    <a:pt x="5587" y="1"/>
                  </a:moveTo>
                  <a:cubicBezTo>
                    <a:pt x="4200" y="810"/>
                    <a:pt x="2890" y="1850"/>
                    <a:pt x="1850" y="3121"/>
                  </a:cubicBezTo>
                  <a:cubicBezTo>
                    <a:pt x="848" y="4393"/>
                    <a:pt x="193" y="5972"/>
                    <a:pt x="78" y="7590"/>
                  </a:cubicBezTo>
                  <a:cubicBezTo>
                    <a:pt x="1" y="9247"/>
                    <a:pt x="501" y="10904"/>
                    <a:pt x="1580" y="12136"/>
                  </a:cubicBezTo>
                  <a:lnTo>
                    <a:pt x="1927" y="12213"/>
                  </a:lnTo>
                  <a:cubicBezTo>
                    <a:pt x="2890" y="12098"/>
                    <a:pt x="3776" y="11520"/>
                    <a:pt x="4431" y="10826"/>
                  </a:cubicBezTo>
                  <a:cubicBezTo>
                    <a:pt x="5086" y="10094"/>
                    <a:pt x="5548" y="9208"/>
                    <a:pt x="5895" y="8322"/>
                  </a:cubicBezTo>
                  <a:cubicBezTo>
                    <a:pt x="6473" y="6974"/>
                    <a:pt x="6858" y="5548"/>
                    <a:pt x="6858" y="4084"/>
                  </a:cubicBezTo>
                  <a:cubicBezTo>
                    <a:pt x="6897" y="2620"/>
                    <a:pt x="6473" y="1156"/>
                    <a:pt x="5587" y="1"/>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7" name="Google Shape;4460;p58">
              <a:extLst>
                <a:ext uri="{FF2B5EF4-FFF2-40B4-BE49-F238E27FC236}">
                  <a16:creationId xmlns:a16="http://schemas.microsoft.com/office/drawing/2014/main" id="{BEB4D1AC-7F50-5C96-DFB7-E07CF29BA9C3}"/>
                </a:ext>
              </a:extLst>
            </p:cNvPr>
            <p:cNvSpPr/>
            <p:nvPr/>
          </p:nvSpPr>
          <p:spPr>
            <a:xfrm>
              <a:off x="3494550" y="1471875"/>
              <a:ext cx="172425" cy="305350"/>
            </a:xfrm>
            <a:custGeom>
              <a:avLst/>
              <a:gdLst/>
              <a:ahLst/>
              <a:cxnLst/>
              <a:rect l="l" t="t" r="r" b="b"/>
              <a:pathLst>
                <a:path w="6897" h="12214" fill="none" extrusionOk="0">
                  <a:moveTo>
                    <a:pt x="1850" y="3121"/>
                  </a:moveTo>
                  <a:cubicBezTo>
                    <a:pt x="848" y="4393"/>
                    <a:pt x="193" y="5972"/>
                    <a:pt x="78" y="7590"/>
                  </a:cubicBezTo>
                  <a:cubicBezTo>
                    <a:pt x="1" y="9247"/>
                    <a:pt x="501" y="10904"/>
                    <a:pt x="1580" y="12136"/>
                  </a:cubicBezTo>
                  <a:lnTo>
                    <a:pt x="1927" y="12213"/>
                  </a:lnTo>
                  <a:cubicBezTo>
                    <a:pt x="2890" y="12098"/>
                    <a:pt x="3776" y="11520"/>
                    <a:pt x="4431" y="10826"/>
                  </a:cubicBezTo>
                  <a:cubicBezTo>
                    <a:pt x="5086" y="10094"/>
                    <a:pt x="5548" y="9208"/>
                    <a:pt x="5895" y="8322"/>
                  </a:cubicBezTo>
                  <a:cubicBezTo>
                    <a:pt x="6473" y="6974"/>
                    <a:pt x="6858" y="5548"/>
                    <a:pt x="6858" y="4084"/>
                  </a:cubicBezTo>
                  <a:cubicBezTo>
                    <a:pt x="6897" y="2620"/>
                    <a:pt x="6473" y="1156"/>
                    <a:pt x="5587" y="1"/>
                  </a:cubicBezTo>
                  <a:cubicBezTo>
                    <a:pt x="4200" y="810"/>
                    <a:pt x="2890" y="1850"/>
                    <a:pt x="1850" y="3121"/>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8" name="Google Shape;4461;p58">
              <a:extLst>
                <a:ext uri="{FF2B5EF4-FFF2-40B4-BE49-F238E27FC236}">
                  <a16:creationId xmlns:a16="http://schemas.microsoft.com/office/drawing/2014/main" id="{7C8BD7CD-F4A3-1645-468F-59D093BDDEAC}"/>
                </a:ext>
              </a:extLst>
            </p:cNvPr>
            <p:cNvSpPr/>
            <p:nvPr/>
          </p:nvSpPr>
          <p:spPr>
            <a:xfrm>
              <a:off x="3285550" y="1609925"/>
              <a:ext cx="265850" cy="186925"/>
            </a:xfrm>
            <a:custGeom>
              <a:avLst/>
              <a:gdLst/>
              <a:ahLst/>
              <a:cxnLst/>
              <a:rect l="l" t="t" r="r" b="b"/>
              <a:pathLst>
                <a:path w="10634" h="7477" extrusionOk="0">
                  <a:moveTo>
                    <a:pt x="2948" y="1"/>
                  </a:moveTo>
                  <a:cubicBezTo>
                    <a:pt x="2081" y="1"/>
                    <a:pt x="1216" y="109"/>
                    <a:pt x="386" y="296"/>
                  </a:cubicBezTo>
                  <a:cubicBezTo>
                    <a:pt x="270" y="335"/>
                    <a:pt x="155" y="335"/>
                    <a:pt x="77" y="450"/>
                  </a:cubicBezTo>
                  <a:cubicBezTo>
                    <a:pt x="0" y="527"/>
                    <a:pt x="0" y="643"/>
                    <a:pt x="0" y="758"/>
                  </a:cubicBezTo>
                  <a:cubicBezTo>
                    <a:pt x="155" y="3224"/>
                    <a:pt x="1657" y="5574"/>
                    <a:pt x="3853" y="6691"/>
                  </a:cubicBezTo>
                  <a:cubicBezTo>
                    <a:pt x="4866" y="7217"/>
                    <a:pt x="5997" y="7477"/>
                    <a:pt x="7123" y="7477"/>
                  </a:cubicBezTo>
                  <a:cubicBezTo>
                    <a:pt x="8310" y="7477"/>
                    <a:pt x="9490" y="7188"/>
                    <a:pt x="10518" y="6614"/>
                  </a:cubicBezTo>
                  <a:cubicBezTo>
                    <a:pt x="10634" y="5189"/>
                    <a:pt x="10133" y="3763"/>
                    <a:pt x="9247" y="2685"/>
                  </a:cubicBezTo>
                  <a:cubicBezTo>
                    <a:pt x="8207" y="1413"/>
                    <a:pt x="6743" y="604"/>
                    <a:pt x="5163" y="258"/>
                  </a:cubicBezTo>
                  <a:cubicBezTo>
                    <a:pt x="4435" y="80"/>
                    <a:pt x="3690" y="1"/>
                    <a:pt x="2948" y="1"/>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9" name="Google Shape;4462;p58">
              <a:extLst>
                <a:ext uri="{FF2B5EF4-FFF2-40B4-BE49-F238E27FC236}">
                  <a16:creationId xmlns:a16="http://schemas.microsoft.com/office/drawing/2014/main" id="{671E101D-6AFD-5DD5-7642-5E12EFDC3D31}"/>
                </a:ext>
              </a:extLst>
            </p:cNvPr>
            <p:cNvSpPr/>
            <p:nvPr/>
          </p:nvSpPr>
          <p:spPr>
            <a:xfrm>
              <a:off x="3285550" y="1606725"/>
              <a:ext cx="265850" cy="197475"/>
            </a:xfrm>
            <a:custGeom>
              <a:avLst/>
              <a:gdLst/>
              <a:ahLst/>
              <a:cxnLst/>
              <a:rect l="l" t="t" r="r" b="b"/>
              <a:pathLst>
                <a:path w="10634" h="7899" fill="none" extrusionOk="0">
                  <a:moveTo>
                    <a:pt x="9247" y="2813"/>
                  </a:moveTo>
                  <a:cubicBezTo>
                    <a:pt x="8207" y="1541"/>
                    <a:pt x="6743" y="732"/>
                    <a:pt x="5163" y="386"/>
                  </a:cubicBezTo>
                  <a:cubicBezTo>
                    <a:pt x="3583" y="0"/>
                    <a:pt x="1927" y="77"/>
                    <a:pt x="386" y="424"/>
                  </a:cubicBezTo>
                  <a:cubicBezTo>
                    <a:pt x="270" y="463"/>
                    <a:pt x="155" y="463"/>
                    <a:pt x="77" y="578"/>
                  </a:cubicBezTo>
                  <a:cubicBezTo>
                    <a:pt x="0" y="655"/>
                    <a:pt x="0" y="771"/>
                    <a:pt x="0" y="886"/>
                  </a:cubicBezTo>
                  <a:cubicBezTo>
                    <a:pt x="155" y="3352"/>
                    <a:pt x="1657" y="5702"/>
                    <a:pt x="3853" y="6819"/>
                  </a:cubicBezTo>
                  <a:cubicBezTo>
                    <a:pt x="5933" y="7898"/>
                    <a:pt x="8515" y="7860"/>
                    <a:pt x="10518" y="6742"/>
                  </a:cubicBezTo>
                  <a:cubicBezTo>
                    <a:pt x="10634" y="5317"/>
                    <a:pt x="10133" y="3891"/>
                    <a:pt x="9247" y="2813"/>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0" name="Google Shape;4463;p58">
              <a:extLst>
                <a:ext uri="{FF2B5EF4-FFF2-40B4-BE49-F238E27FC236}">
                  <a16:creationId xmlns:a16="http://schemas.microsoft.com/office/drawing/2014/main" id="{E56A2521-56E4-0E71-4AD8-902EDCB4C34B}"/>
                </a:ext>
              </a:extLst>
            </p:cNvPr>
            <p:cNvSpPr/>
            <p:nvPr/>
          </p:nvSpPr>
          <p:spPr>
            <a:xfrm>
              <a:off x="3739200" y="1719825"/>
              <a:ext cx="154125" cy="501475"/>
            </a:xfrm>
            <a:custGeom>
              <a:avLst/>
              <a:gdLst/>
              <a:ahLst/>
              <a:cxnLst/>
              <a:rect l="l" t="t" r="r" b="b"/>
              <a:pathLst>
                <a:path w="6165" h="20059" extrusionOk="0">
                  <a:moveTo>
                    <a:pt x="4873" y="0"/>
                  </a:moveTo>
                  <a:cubicBezTo>
                    <a:pt x="4435" y="0"/>
                    <a:pt x="4026" y="274"/>
                    <a:pt x="3853" y="677"/>
                  </a:cubicBezTo>
                  <a:cubicBezTo>
                    <a:pt x="3237" y="1910"/>
                    <a:pt x="2736" y="3182"/>
                    <a:pt x="2273" y="4453"/>
                  </a:cubicBezTo>
                  <a:cubicBezTo>
                    <a:pt x="655" y="9153"/>
                    <a:pt x="0" y="14161"/>
                    <a:pt x="347" y="19093"/>
                  </a:cubicBezTo>
                  <a:cubicBezTo>
                    <a:pt x="384" y="19681"/>
                    <a:pt x="982" y="20059"/>
                    <a:pt x="1538" y="20059"/>
                  </a:cubicBezTo>
                  <a:cubicBezTo>
                    <a:pt x="1565" y="20059"/>
                    <a:pt x="1592" y="20058"/>
                    <a:pt x="1618" y="20056"/>
                  </a:cubicBezTo>
                  <a:cubicBezTo>
                    <a:pt x="2235" y="20017"/>
                    <a:pt x="2620" y="19401"/>
                    <a:pt x="2582" y="18823"/>
                  </a:cubicBezTo>
                  <a:cubicBezTo>
                    <a:pt x="2543" y="18130"/>
                    <a:pt x="2505" y="17475"/>
                    <a:pt x="2505" y="16781"/>
                  </a:cubicBezTo>
                  <a:cubicBezTo>
                    <a:pt x="2505" y="16396"/>
                    <a:pt x="2505" y="16319"/>
                    <a:pt x="2505" y="16011"/>
                  </a:cubicBezTo>
                  <a:cubicBezTo>
                    <a:pt x="2505" y="15664"/>
                    <a:pt x="2505" y="15317"/>
                    <a:pt x="2543" y="14971"/>
                  </a:cubicBezTo>
                  <a:cubicBezTo>
                    <a:pt x="2774" y="10232"/>
                    <a:pt x="3891" y="5801"/>
                    <a:pt x="5895" y="1563"/>
                  </a:cubicBezTo>
                  <a:cubicBezTo>
                    <a:pt x="6165" y="986"/>
                    <a:pt x="5856" y="331"/>
                    <a:pt x="5317" y="99"/>
                  </a:cubicBezTo>
                  <a:cubicBezTo>
                    <a:pt x="5171" y="31"/>
                    <a:pt x="5020" y="0"/>
                    <a:pt x="4873" y="0"/>
                  </a:cubicBezTo>
                  <a:close/>
                </a:path>
              </a:pathLst>
            </a:custGeom>
            <a:solidFill>
              <a:srgbClr val="3DD761"/>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1" name="Google Shape;4464;p58">
              <a:extLst>
                <a:ext uri="{FF2B5EF4-FFF2-40B4-BE49-F238E27FC236}">
                  <a16:creationId xmlns:a16="http://schemas.microsoft.com/office/drawing/2014/main" id="{CFB9F043-354E-C282-3B96-DD8D80F68C56}"/>
                </a:ext>
              </a:extLst>
            </p:cNvPr>
            <p:cNvSpPr/>
            <p:nvPr/>
          </p:nvSpPr>
          <p:spPr>
            <a:xfrm>
              <a:off x="3739200" y="1715550"/>
              <a:ext cx="154125" cy="506650"/>
            </a:xfrm>
            <a:custGeom>
              <a:avLst/>
              <a:gdLst/>
              <a:ahLst/>
              <a:cxnLst/>
              <a:rect l="l" t="t" r="r" b="b"/>
              <a:pathLst>
                <a:path w="6165" h="20266" fill="none" extrusionOk="0">
                  <a:moveTo>
                    <a:pt x="5895" y="1734"/>
                  </a:moveTo>
                  <a:cubicBezTo>
                    <a:pt x="3891" y="5972"/>
                    <a:pt x="2774" y="10403"/>
                    <a:pt x="2543" y="15142"/>
                  </a:cubicBezTo>
                  <a:cubicBezTo>
                    <a:pt x="2505" y="15488"/>
                    <a:pt x="2505" y="15835"/>
                    <a:pt x="2505" y="16182"/>
                  </a:cubicBezTo>
                  <a:cubicBezTo>
                    <a:pt x="2505" y="16490"/>
                    <a:pt x="2505" y="16567"/>
                    <a:pt x="2505" y="16952"/>
                  </a:cubicBezTo>
                  <a:cubicBezTo>
                    <a:pt x="2505" y="17646"/>
                    <a:pt x="2543" y="18301"/>
                    <a:pt x="2582" y="18994"/>
                  </a:cubicBezTo>
                  <a:cubicBezTo>
                    <a:pt x="2620" y="19572"/>
                    <a:pt x="2235" y="20188"/>
                    <a:pt x="1618" y="20227"/>
                  </a:cubicBezTo>
                  <a:cubicBezTo>
                    <a:pt x="1041" y="20266"/>
                    <a:pt x="386" y="19880"/>
                    <a:pt x="347" y="19264"/>
                  </a:cubicBezTo>
                  <a:cubicBezTo>
                    <a:pt x="0" y="14332"/>
                    <a:pt x="655" y="9324"/>
                    <a:pt x="2273" y="4624"/>
                  </a:cubicBezTo>
                  <a:cubicBezTo>
                    <a:pt x="2736" y="3353"/>
                    <a:pt x="3237" y="2081"/>
                    <a:pt x="3853" y="848"/>
                  </a:cubicBezTo>
                  <a:cubicBezTo>
                    <a:pt x="4084" y="309"/>
                    <a:pt x="4739" y="1"/>
                    <a:pt x="5317" y="270"/>
                  </a:cubicBezTo>
                  <a:cubicBezTo>
                    <a:pt x="5856" y="502"/>
                    <a:pt x="6165" y="1157"/>
                    <a:pt x="5895" y="1734"/>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2" name="Google Shape;4465;p58">
              <a:extLst>
                <a:ext uri="{FF2B5EF4-FFF2-40B4-BE49-F238E27FC236}">
                  <a16:creationId xmlns:a16="http://schemas.microsoft.com/office/drawing/2014/main" id="{1D5AC9E5-91FB-625C-A5C2-57615ADC4F93}"/>
                </a:ext>
              </a:extLst>
            </p:cNvPr>
            <p:cNvSpPr/>
            <p:nvPr/>
          </p:nvSpPr>
          <p:spPr>
            <a:xfrm>
              <a:off x="3818175" y="1461525"/>
              <a:ext cx="177250" cy="292575"/>
            </a:xfrm>
            <a:custGeom>
              <a:avLst/>
              <a:gdLst/>
              <a:ahLst/>
              <a:cxnLst/>
              <a:rect l="l" t="t" r="r" b="b"/>
              <a:pathLst>
                <a:path w="7090" h="11703" extrusionOk="0">
                  <a:moveTo>
                    <a:pt x="5380" y="0"/>
                  </a:moveTo>
                  <a:cubicBezTo>
                    <a:pt x="5327" y="0"/>
                    <a:pt x="5279" y="10"/>
                    <a:pt x="5240" y="29"/>
                  </a:cubicBezTo>
                  <a:cubicBezTo>
                    <a:pt x="2890" y="800"/>
                    <a:pt x="1002" y="2880"/>
                    <a:pt x="463" y="5307"/>
                  </a:cubicBezTo>
                  <a:cubicBezTo>
                    <a:pt x="0" y="7542"/>
                    <a:pt x="694" y="10046"/>
                    <a:pt x="2274" y="11703"/>
                  </a:cubicBezTo>
                  <a:cubicBezTo>
                    <a:pt x="3660" y="11433"/>
                    <a:pt x="4932" y="10586"/>
                    <a:pt x="5741" y="9430"/>
                  </a:cubicBezTo>
                  <a:cubicBezTo>
                    <a:pt x="6704" y="8120"/>
                    <a:pt x="7089" y="6502"/>
                    <a:pt x="7051" y="4884"/>
                  </a:cubicBezTo>
                  <a:cubicBezTo>
                    <a:pt x="7012" y="3266"/>
                    <a:pt x="6511" y="1686"/>
                    <a:pt x="5741" y="260"/>
                  </a:cubicBezTo>
                  <a:cubicBezTo>
                    <a:pt x="5702" y="145"/>
                    <a:pt x="5625" y="68"/>
                    <a:pt x="5548" y="29"/>
                  </a:cubicBezTo>
                  <a:cubicBezTo>
                    <a:pt x="5490" y="10"/>
                    <a:pt x="5433" y="0"/>
                    <a:pt x="5380" y="0"/>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3" name="Google Shape;4466;p58">
              <a:extLst>
                <a:ext uri="{FF2B5EF4-FFF2-40B4-BE49-F238E27FC236}">
                  <a16:creationId xmlns:a16="http://schemas.microsoft.com/office/drawing/2014/main" id="{45CB9CBF-23B2-5510-F97F-A15E541A7F0F}"/>
                </a:ext>
              </a:extLst>
            </p:cNvPr>
            <p:cNvSpPr/>
            <p:nvPr/>
          </p:nvSpPr>
          <p:spPr>
            <a:xfrm>
              <a:off x="3818175" y="1461275"/>
              <a:ext cx="177250" cy="292825"/>
            </a:xfrm>
            <a:custGeom>
              <a:avLst/>
              <a:gdLst/>
              <a:ahLst/>
              <a:cxnLst/>
              <a:rect l="l" t="t" r="r" b="b"/>
              <a:pathLst>
                <a:path w="7090" h="11713" fill="none" extrusionOk="0">
                  <a:moveTo>
                    <a:pt x="5741" y="9440"/>
                  </a:moveTo>
                  <a:cubicBezTo>
                    <a:pt x="6704" y="8130"/>
                    <a:pt x="7089" y="6512"/>
                    <a:pt x="7051" y="4894"/>
                  </a:cubicBezTo>
                  <a:cubicBezTo>
                    <a:pt x="7012" y="3276"/>
                    <a:pt x="6511" y="1696"/>
                    <a:pt x="5741" y="270"/>
                  </a:cubicBezTo>
                  <a:cubicBezTo>
                    <a:pt x="5702" y="155"/>
                    <a:pt x="5625" y="78"/>
                    <a:pt x="5548" y="39"/>
                  </a:cubicBezTo>
                  <a:cubicBezTo>
                    <a:pt x="5433" y="1"/>
                    <a:pt x="5317" y="1"/>
                    <a:pt x="5240" y="39"/>
                  </a:cubicBezTo>
                  <a:cubicBezTo>
                    <a:pt x="2890" y="810"/>
                    <a:pt x="1002" y="2890"/>
                    <a:pt x="463" y="5317"/>
                  </a:cubicBezTo>
                  <a:cubicBezTo>
                    <a:pt x="0" y="7552"/>
                    <a:pt x="694" y="10056"/>
                    <a:pt x="2274" y="11713"/>
                  </a:cubicBezTo>
                  <a:cubicBezTo>
                    <a:pt x="3660" y="11443"/>
                    <a:pt x="4932" y="10596"/>
                    <a:pt x="5741" y="9440"/>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472" name="Google Shape;4467;p58">
              <a:extLst>
                <a:ext uri="{FF2B5EF4-FFF2-40B4-BE49-F238E27FC236}">
                  <a16:creationId xmlns:a16="http://schemas.microsoft.com/office/drawing/2014/main" id="{4F91CC38-A334-A408-D539-5AD03FADEF50}"/>
                </a:ext>
              </a:extLst>
            </p:cNvPr>
            <p:cNvSpPr/>
            <p:nvPr/>
          </p:nvSpPr>
          <p:spPr>
            <a:xfrm>
              <a:off x="3826850" y="1528700"/>
              <a:ext cx="241775" cy="222075"/>
            </a:xfrm>
            <a:custGeom>
              <a:avLst/>
              <a:gdLst/>
              <a:ahLst/>
              <a:cxnLst/>
              <a:rect l="l" t="t" r="r" b="b"/>
              <a:pathLst>
                <a:path w="9671" h="8883" extrusionOk="0">
                  <a:moveTo>
                    <a:pt x="8707" y="1"/>
                  </a:moveTo>
                  <a:cubicBezTo>
                    <a:pt x="7089" y="78"/>
                    <a:pt x="5471" y="424"/>
                    <a:pt x="4045" y="1156"/>
                  </a:cubicBezTo>
                  <a:cubicBezTo>
                    <a:pt x="2620" y="1927"/>
                    <a:pt x="1387" y="3083"/>
                    <a:pt x="732" y="4547"/>
                  </a:cubicBezTo>
                  <a:cubicBezTo>
                    <a:pt x="154" y="5818"/>
                    <a:pt x="0" y="7321"/>
                    <a:pt x="463" y="8669"/>
                  </a:cubicBezTo>
                  <a:cubicBezTo>
                    <a:pt x="1019" y="8813"/>
                    <a:pt x="1592" y="8883"/>
                    <a:pt x="2165" y="8883"/>
                  </a:cubicBezTo>
                  <a:cubicBezTo>
                    <a:pt x="3896" y="8883"/>
                    <a:pt x="5633" y="8247"/>
                    <a:pt x="6935" y="7089"/>
                  </a:cubicBezTo>
                  <a:cubicBezTo>
                    <a:pt x="8784" y="5433"/>
                    <a:pt x="9670" y="2775"/>
                    <a:pt x="9169" y="347"/>
                  </a:cubicBezTo>
                  <a:cubicBezTo>
                    <a:pt x="9131" y="270"/>
                    <a:pt x="9131" y="155"/>
                    <a:pt x="9054" y="78"/>
                  </a:cubicBezTo>
                  <a:cubicBezTo>
                    <a:pt x="8938" y="1"/>
                    <a:pt x="8823" y="1"/>
                    <a:pt x="8707" y="1"/>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473" name="Google Shape;4468;p58">
              <a:extLst>
                <a:ext uri="{FF2B5EF4-FFF2-40B4-BE49-F238E27FC236}">
                  <a16:creationId xmlns:a16="http://schemas.microsoft.com/office/drawing/2014/main" id="{2DFD66F1-450F-9C65-C66B-35AF59D340B7}"/>
                </a:ext>
              </a:extLst>
            </p:cNvPr>
            <p:cNvSpPr/>
            <p:nvPr/>
          </p:nvSpPr>
          <p:spPr>
            <a:xfrm>
              <a:off x="3826850" y="1528700"/>
              <a:ext cx="241775" cy="231175"/>
            </a:xfrm>
            <a:custGeom>
              <a:avLst/>
              <a:gdLst/>
              <a:ahLst/>
              <a:cxnLst/>
              <a:rect l="l" t="t" r="r" b="b"/>
              <a:pathLst>
                <a:path w="9671" h="9247" fill="none" extrusionOk="0">
                  <a:moveTo>
                    <a:pt x="732" y="4547"/>
                  </a:moveTo>
                  <a:cubicBezTo>
                    <a:pt x="1387" y="3083"/>
                    <a:pt x="2620" y="1927"/>
                    <a:pt x="4045" y="1156"/>
                  </a:cubicBezTo>
                  <a:cubicBezTo>
                    <a:pt x="5471" y="424"/>
                    <a:pt x="7089" y="78"/>
                    <a:pt x="8707" y="1"/>
                  </a:cubicBezTo>
                  <a:cubicBezTo>
                    <a:pt x="8823" y="1"/>
                    <a:pt x="8938" y="1"/>
                    <a:pt x="9054" y="78"/>
                  </a:cubicBezTo>
                  <a:cubicBezTo>
                    <a:pt x="9131" y="155"/>
                    <a:pt x="9131" y="270"/>
                    <a:pt x="9169" y="347"/>
                  </a:cubicBezTo>
                  <a:cubicBezTo>
                    <a:pt x="9670" y="2775"/>
                    <a:pt x="8784" y="5433"/>
                    <a:pt x="6935" y="7089"/>
                  </a:cubicBezTo>
                  <a:cubicBezTo>
                    <a:pt x="5201" y="8631"/>
                    <a:pt x="2697" y="9247"/>
                    <a:pt x="463" y="8669"/>
                  </a:cubicBezTo>
                  <a:cubicBezTo>
                    <a:pt x="0" y="7321"/>
                    <a:pt x="154" y="5818"/>
                    <a:pt x="732" y="4547"/>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474" name="Google Shape;4469;p58">
              <a:extLst>
                <a:ext uri="{FF2B5EF4-FFF2-40B4-BE49-F238E27FC236}">
                  <a16:creationId xmlns:a16="http://schemas.microsoft.com/office/drawing/2014/main" id="{CB4B7F80-BB91-230A-66D3-ABD17705519A}"/>
                </a:ext>
              </a:extLst>
            </p:cNvPr>
            <p:cNvSpPr/>
            <p:nvPr/>
          </p:nvSpPr>
          <p:spPr>
            <a:xfrm>
              <a:off x="3774825" y="1455500"/>
              <a:ext cx="187850" cy="296675"/>
            </a:xfrm>
            <a:custGeom>
              <a:avLst/>
              <a:gdLst/>
              <a:ahLst/>
              <a:cxnLst/>
              <a:rect l="l" t="t" r="r" b="b"/>
              <a:pathLst>
                <a:path w="7514" h="11867" extrusionOk="0">
                  <a:moveTo>
                    <a:pt x="2659" y="1"/>
                  </a:moveTo>
                  <a:cubicBezTo>
                    <a:pt x="2544" y="39"/>
                    <a:pt x="2466" y="116"/>
                    <a:pt x="2389" y="193"/>
                  </a:cubicBezTo>
                  <a:cubicBezTo>
                    <a:pt x="656" y="1965"/>
                    <a:pt x="1" y="4701"/>
                    <a:pt x="694" y="7051"/>
                  </a:cubicBezTo>
                  <a:cubicBezTo>
                    <a:pt x="1349" y="9285"/>
                    <a:pt x="3160" y="11135"/>
                    <a:pt x="5356" y="11867"/>
                  </a:cubicBezTo>
                  <a:cubicBezTo>
                    <a:pt x="6435" y="10981"/>
                    <a:pt x="7128" y="9632"/>
                    <a:pt x="7321" y="8207"/>
                  </a:cubicBezTo>
                  <a:cubicBezTo>
                    <a:pt x="7513" y="6627"/>
                    <a:pt x="7090" y="4971"/>
                    <a:pt x="6281" y="3584"/>
                  </a:cubicBezTo>
                  <a:cubicBezTo>
                    <a:pt x="5472" y="2197"/>
                    <a:pt x="4277" y="1041"/>
                    <a:pt x="2967" y="116"/>
                  </a:cubicBezTo>
                  <a:cubicBezTo>
                    <a:pt x="2852" y="78"/>
                    <a:pt x="2736" y="1"/>
                    <a:pt x="2659" y="1"/>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475" name="Google Shape;4470;p58">
              <a:extLst>
                <a:ext uri="{FF2B5EF4-FFF2-40B4-BE49-F238E27FC236}">
                  <a16:creationId xmlns:a16="http://schemas.microsoft.com/office/drawing/2014/main" id="{B5CF5DEE-995E-838B-8A59-4D100901E515}"/>
                </a:ext>
              </a:extLst>
            </p:cNvPr>
            <p:cNvSpPr/>
            <p:nvPr/>
          </p:nvSpPr>
          <p:spPr>
            <a:xfrm>
              <a:off x="3774825" y="1455500"/>
              <a:ext cx="187850" cy="296675"/>
            </a:xfrm>
            <a:custGeom>
              <a:avLst/>
              <a:gdLst/>
              <a:ahLst/>
              <a:cxnLst/>
              <a:rect l="l" t="t" r="r" b="b"/>
              <a:pathLst>
                <a:path w="7514" h="11867" fill="none" extrusionOk="0">
                  <a:moveTo>
                    <a:pt x="7321" y="8207"/>
                  </a:moveTo>
                  <a:cubicBezTo>
                    <a:pt x="7513" y="6627"/>
                    <a:pt x="7090" y="4971"/>
                    <a:pt x="6281" y="3584"/>
                  </a:cubicBezTo>
                  <a:cubicBezTo>
                    <a:pt x="5472" y="2197"/>
                    <a:pt x="4277" y="1041"/>
                    <a:pt x="2967" y="116"/>
                  </a:cubicBezTo>
                  <a:cubicBezTo>
                    <a:pt x="2852" y="78"/>
                    <a:pt x="2736" y="1"/>
                    <a:pt x="2659" y="1"/>
                  </a:cubicBezTo>
                  <a:cubicBezTo>
                    <a:pt x="2544" y="39"/>
                    <a:pt x="2466" y="116"/>
                    <a:pt x="2389" y="193"/>
                  </a:cubicBezTo>
                  <a:cubicBezTo>
                    <a:pt x="656" y="1965"/>
                    <a:pt x="1" y="4701"/>
                    <a:pt x="694" y="7051"/>
                  </a:cubicBezTo>
                  <a:cubicBezTo>
                    <a:pt x="1349" y="9285"/>
                    <a:pt x="3160" y="11135"/>
                    <a:pt x="5356" y="11867"/>
                  </a:cubicBezTo>
                  <a:cubicBezTo>
                    <a:pt x="6435" y="10981"/>
                    <a:pt x="7128" y="9632"/>
                    <a:pt x="7321" y="8207"/>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476" name="Google Shape;4471;p58">
              <a:extLst>
                <a:ext uri="{FF2B5EF4-FFF2-40B4-BE49-F238E27FC236}">
                  <a16:creationId xmlns:a16="http://schemas.microsoft.com/office/drawing/2014/main" id="{354CF262-9F8E-F71B-59CA-EFDFEA00ACB9}"/>
                </a:ext>
              </a:extLst>
            </p:cNvPr>
            <p:cNvSpPr/>
            <p:nvPr/>
          </p:nvSpPr>
          <p:spPr>
            <a:xfrm>
              <a:off x="3725700" y="1471875"/>
              <a:ext cx="172450" cy="305350"/>
            </a:xfrm>
            <a:custGeom>
              <a:avLst/>
              <a:gdLst/>
              <a:ahLst/>
              <a:cxnLst/>
              <a:rect l="l" t="t" r="r" b="b"/>
              <a:pathLst>
                <a:path w="6898" h="12214" extrusionOk="0">
                  <a:moveTo>
                    <a:pt x="1272" y="1"/>
                  </a:moveTo>
                  <a:cubicBezTo>
                    <a:pt x="386" y="1156"/>
                    <a:pt x="1" y="2620"/>
                    <a:pt x="1" y="4084"/>
                  </a:cubicBezTo>
                  <a:cubicBezTo>
                    <a:pt x="39" y="5548"/>
                    <a:pt x="425" y="6974"/>
                    <a:pt x="964" y="8322"/>
                  </a:cubicBezTo>
                  <a:cubicBezTo>
                    <a:pt x="1349" y="9208"/>
                    <a:pt x="1812" y="10094"/>
                    <a:pt x="2467" y="10826"/>
                  </a:cubicBezTo>
                  <a:cubicBezTo>
                    <a:pt x="3122" y="11520"/>
                    <a:pt x="4008" y="12098"/>
                    <a:pt x="4971" y="12213"/>
                  </a:cubicBezTo>
                  <a:lnTo>
                    <a:pt x="5279" y="12136"/>
                  </a:lnTo>
                  <a:cubicBezTo>
                    <a:pt x="6396" y="10904"/>
                    <a:pt x="6897" y="9247"/>
                    <a:pt x="6820" y="7590"/>
                  </a:cubicBezTo>
                  <a:cubicBezTo>
                    <a:pt x="6705" y="5972"/>
                    <a:pt x="6011" y="4393"/>
                    <a:pt x="5009" y="3121"/>
                  </a:cubicBezTo>
                  <a:cubicBezTo>
                    <a:pt x="4008" y="1850"/>
                    <a:pt x="2698" y="810"/>
                    <a:pt x="1272" y="1"/>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477" name="Google Shape;4472;p58">
              <a:extLst>
                <a:ext uri="{FF2B5EF4-FFF2-40B4-BE49-F238E27FC236}">
                  <a16:creationId xmlns:a16="http://schemas.microsoft.com/office/drawing/2014/main" id="{0D5B6CAB-126F-144F-5F1F-3B9D9191BA6D}"/>
                </a:ext>
              </a:extLst>
            </p:cNvPr>
            <p:cNvSpPr/>
            <p:nvPr/>
          </p:nvSpPr>
          <p:spPr>
            <a:xfrm>
              <a:off x="3725700" y="1471875"/>
              <a:ext cx="172450" cy="305350"/>
            </a:xfrm>
            <a:custGeom>
              <a:avLst/>
              <a:gdLst/>
              <a:ahLst/>
              <a:cxnLst/>
              <a:rect l="l" t="t" r="r" b="b"/>
              <a:pathLst>
                <a:path w="6898" h="12214" fill="none" extrusionOk="0">
                  <a:moveTo>
                    <a:pt x="5009" y="3121"/>
                  </a:moveTo>
                  <a:cubicBezTo>
                    <a:pt x="6011" y="4393"/>
                    <a:pt x="6705" y="5972"/>
                    <a:pt x="6820" y="7590"/>
                  </a:cubicBezTo>
                  <a:cubicBezTo>
                    <a:pt x="6897" y="9247"/>
                    <a:pt x="6396" y="10904"/>
                    <a:pt x="5279" y="12136"/>
                  </a:cubicBezTo>
                  <a:lnTo>
                    <a:pt x="4971" y="12213"/>
                  </a:lnTo>
                  <a:cubicBezTo>
                    <a:pt x="4008" y="12098"/>
                    <a:pt x="3122" y="11520"/>
                    <a:pt x="2467" y="10826"/>
                  </a:cubicBezTo>
                  <a:cubicBezTo>
                    <a:pt x="1812" y="10094"/>
                    <a:pt x="1349" y="9208"/>
                    <a:pt x="964" y="8322"/>
                  </a:cubicBezTo>
                  <a:cubicBezTo>
                    <a:pt x="425" y="6974"/>
                    <a:pt x="39" y="5548"/>
                    <a:pt x="1" y="4084"/>
                  </a:cubicBezTo>
                  <a:cubicBezTo>
                    <a:pt x="1" y="2620"/>
                    <a:pt x="386" y="1156"/>
                    <a:pt x="1272" y="1"/>
                  </a:cubicBezTo>
                  <a:cubicBezTo>
                    <a:pt x="2698" y="810"/>
                    <a:pt x="4008" y="1850"/>
                    <a:pt x="5009" y="3121"/>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478" name="Google Shape;4473;p58">
              <a:extLst>
                <a:ext uri="{FF2B5EF4-FFF2-40B4-BE49-F238E27FC236}">
                  <a16:creationId xmlns:a16="http://schemas.microsoft.com/office/drawing/2014/main" id="{171CABD5-DBE6-27A7-A83B-E4E8805C503B}"/>
                </a:ext>
              </a:extLst>
            </p:cNvPr>
            <p:cNvSpPr/>
            <p:nvPr/>
          </p:nvSpPr>
          <p:spPr>
            <a:xfrm>
              <a:off x="3841300" y="1609925"/>
              <a:ext cx="265850" cy="186925"/>
            </a:xfrm>
            <a:custGeom>
              <a:avLst/>
              <a:gdLst/>
              <a:ahLst/>
              <a:cxnLst/>
              <a:rect l="l" t="t" r="r" b="b"/>
              <a:pathLst>
                <a:path w="10634" h="7477" extrusionOk="0">
                  <a:moveTo>
                    <a:pt x="7672" y="1"/>
                  </a:moveTo>
                  <a:cubicBezTo>
                    <a:pt x="6935" y="1"/>
                    <a:pt x="6199" y="80"/>
                    <a:pt x="5471" y="258"/>
                  </a:cubicBezTo>
                  <a:cubicBezTo>
                    <a:pt x="3891" y="604"/>
                    <a:pt x="2427" y="1413"/>
                    <a:pt x="1387" y="2685"/>
                  </a:cubicBezTo>
                  <a:cubicBezTo>
                    <a:pt x="501" y="3763"/>
                    <a:pt x="0" y="5189"/>
                    <a:pt x="77" y="6614"/>
                  </a:cubicBezTo>
                  <a:cubicBezTo>
                    <a:pt x="1125" y="7188"/>
                    <a:pt x="2315" y="7477"/>
                    <a:pt x="3506" y="7477"/>
                  </a:cubicBezTo>
                  <a:cubicBezTo>
                    <a:pt x="4636" y="7477"/>
                    <a:pt x="5768" y="7217"/>
                    <a:pt x="6781" y="6691"/>
                  </a:cubicBezTo>
                  <a:cubicBezTo>
                    <a:pt x="8977" y="5574"/>
                    <a:pt x="10479" y="3224"/>
                    <a:pt x="10595" y="758"/>
                  </a:cubicBezTo>
                  <a:cubicBezTo>
                    <a:pt x="10633" y="643"/>
                    <a:pt x="10633" y="527"/>
                    <a:pt x="10556" y="450"/>
                  </a:cubicBezTo>
                  <a:cubicBezTo>
                    <a:pt x="10479" y="335"/>
                    <a:pt x="10364" y="335"/>
                    <a:pt x="10248" y="296"/>
                  </a:cubicBezTo>
                  <a:cubicBezTo>
                    <a:pt x="9397" y="109"/>
                    <a:pt x="8534" y="1"/>
                    <a:pt x="7672" y="1"/>
                  </a:cubicBezTo>
                  <a:close/>
                </a:path>
              </a:pathLst>
            </a:custGeom>
            <a:solidFill>
              <a:srgbClr val="FFABBE"/>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479" name="Google Shape;4474;p58">
              <a:extLst>
                <a:ext uri="{FF2B5EF4-FFF2-40B4-BE49-F238E27FC236}">
                  <a16:creationId xmlns:a16="http://schemas.microsoft.com/office/drawing/2014/main" id="{6C6CCB52-12F7-02DB-672A-F1302AC181A7}"/>
                </a:ext>
              </a:extLst>
            </p:cNvPr>
            <p:cNvSpPr/>
            <p:nvPr/>
          </p:nvSpPr>
          <p:spPr>
            <a:xfrm>
              <a:off x="3841300" y="1606725"/>
              <a:ext cx="265850" cy="197475"/>
            </a:xfrm>
            <a:custGeom>
              <a:avLst/>
              <a:gdLst/>
              <a:ahLst/>
              <a:cxnLst/>
              <a:rect l="l" t="t" r="r" b="b"/>
              <a:pathLst>
                <a:path w="10634" h="7899" fill="none" extrusionOk="0">
                  <a:moveTo>
                    <a:pt x="1387" y="2813"/>
                  </a:moveTo>
                  <a:cubicBezTo>
                    <a:pt x="2427" y="1541"/>
                    <a:pt x="3891" y="732"/>
                    <a:pt x="5471" y="386"/>
                  </a:cubicBezTo>
                  <a:cubicBezTo>
                    <a:pt x="7050" y="0"/>
                    <a:pt x="8669" y="77"/>
                    <a:pt x="10248" y="424"/>
                  </a:cubicBezTo>
                  <a:cubicBezTo>
                    <a:pt x="10364" y="463"/>
                    <a:pt x="10479" y="463"/>
                    <a:pt x="10556" y="578"/>
                  </a:cubicBezTo>
                  <a:cubicBezTo>
                    <a:pt x="10633" y="655"/>
                    <a:pt x="10633" y="771"/>
                    <a:pt x="10595" y="886"/>
                  </a:cubicBezTo>
                  <a:cubicBezTo>
                    <a:pt x="10479" y="3352"/>
                    <a:pt x="8977" y="5702"/>
                    <a:pt x="6781" y="6819"/>
                  </a:cubicBezTo>
                  <a:cubicBezTo>
                    <a:pt x="4700" y="7898"/>
                    <a:pt x="2119" y="7860"/>
                    <a:pt x="77" y="6742"/>
                  </a:cubicBezTo>
                  <a:cubicBezTo>
                    <a:pt x="0" y="5317"/>
                    <a:pt x="501" y="3891"/>
                    <a:pt x="1387" y="2813"/>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480" name="Google Shape;4475;p58">
              <a:extLst>
                <a:ext uri="{FF2B5EF4-FFF2-40B4-BE49-F238E27FC236}">
                  <a16:creationId xmlns:a16="http://schemas.microsoft.com/office/drawing/2014/main" id="{E34E8DEE-23B7-430E-E96E-1806766C26B1}"/>
                </a:ext>
              </a:extLst>
            </p:cNvPr>
            <p:cNvSpPr/>
            <p:nvPr/>
          </p:nvSpPr>
          <p:spPr>
            <a:xfrm>
              <a:off x="3277850" y="1926475"/>
              <a:ext cx="417075" cy="340375"/>
            </a:xfrm>
            <a:custGeom>
              <a:avLst/>
              <a:gdLst/>
              <a:ahLst/>
              <a:cxnLst/>
              <a:rect l="l" t="t" r="r" b="b"/>
              <a:pathLst>
                <a:path w="16683" h="13615" extrusionOk="0">
                  <a:moveTo>
                    <a:pt x="0" y="1"/>
                  </a:moveTo>
                  <a:cubicBezTo>
                    <a:pt x="193" y="3661"/>
                    <a:pt x="1695" y="7244"/>
                    <a:pt x="4161" y="9941"/>
                  </a:cubicBezTo>
                  <a:cubicBezTo>
                    <a:pt x="5664" y="11559"/>
                    <a:pt x="7551" y="12907"/>
                    <a:pt x="9670" y="13408"/>
                  </a:cubicBezTo>
                  <a:cubicBezTo>
                    <a:pt x="10268" y="13557"/>
                    <a:pt x="10865" y="13614"/>
                    <a:pt x="11444" y="13614"/>
                  </a:cubicBezTo>
                  <a:cubicBezTo>
                    <a:pt x="11612" y="13614"/>
                    <a:pt x="11779" y="13609"/>
                    <a:pt x="11943" y="13601"/>
                  </a:cubicBezTo>
                  <a:cubicBezTo>
                    <a:pt x="13908" y="13447"/>
                    <a:pt x="15642" y="12252"/>
                    <a:pt x="16682" y="10596"/>
                  </a:cubicBezTo>
                  <a:cubicBezTo>
                    <a:pt x="14756" y="7745"/>
                    <a:pt x="12444" y="5163"/>
                    <a:pt x="9593" y="3199"/>
                  </a:cubicBezTo>
                  <a:cubicBezTo>
                    <a:pt x="6781" y="1272"/>
                    <a:pt x="3429" y="1"/>
                    <a:pt x="0" y="1"/>
                  </a:cubicBezTo>
                  <a:close/>
                </a:path>
              </a:pathLst>
            </a:custGeom>
            <a:solidFill>
              <a:srgbClr val="3DD761"/>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481" name="Google Shape;4476;p58">
              <a:extLst>
                <a:ext uri="{FF2B5EF4-FFF2-40B4-BE49-F238E27FC236}">
                  <a16:creationId xmlns:a16="http://schemas.microsoft.com/office/drawing/2014/main" id="{7F02B3AD-B982-932F-6F11-6005B19EEA54}"/>
                </a:ext>
              </a:extLst>
            </p:cNvPr>
            <p:cNvSpPr/>
            <p:nvPr/>
          </p:nvSpPr>
          <p:spPr>
            <a:xfrm>
              <a:off x="3277850" y="1926475"/>
              <a:ext cx="417075" cy="341000"/>
            </a:xfrm>
            <a:custGeom>
              <a:avLst/>
              <a:gdLst/>
              <a:ahLst/>
              <a:cxnLst/>
              <a:rect l="l" t="t" r="r" b="b"/>
              <a:pathLst>
                <a:path w="16683" h="13640" fill="none" extrusionOk="0">
                  <a:moveTo>
                    <a:pt x="9593" y="3199"/>
                  </a:moveTo>
                  <a:cubicBezTo>
                    <a:pt x="6781" y="1272"/>
                    <a:pt x="3429" y="1"/>
                    <a:pt x="0" y="1"/>
                  </a:cubicBezTo>
                  <a:cubicBezTo>
                    <a:pt x="193" y="3661"/>
                    <a:pt x="1695" y="7244"/>
                    <a:pt x="4161" y="9941"/>
                  </a:cubicBezTo>
                  <a:cubicBezTo>
                    <a:pt x="5664" y="11559"/>
                    <a:pt x="7551" y="12907"/>
                    <a:pt x="9670" y="13408"/>
                  </a:cubicBezTo>
                  <a:cubicBezTo>
                    <a:pt x="10441" y="13601"/>
                    <a:pt x="11211" y="13639"/>
                    <a:pt x="11943" y="13601"/>
                  </a:cubicBezTo>
                  <a:cubicBezTo>
                    <a:pt x="13908" y="13447"/>
                    <a:pt x="15642" y="12252"/>
                    <a:pt x="16682" y="10596"/>
                  </a:cubicBezTo>
                  <a:cubicBezTo>
                    <a:pt x="16682" y="10596"/>
                    <a:pt x="16682" y="10596"/>
                    <a:pt x="16682" y="10596"/>
                  </a:cubicBezTo>
                  <a:cubicBezTo>
                    <a:pt x="14756" y="7745"/>
                    <a:pt x="12444" y="5163"/>
                    <a:pt x="9593" y="3199"/>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482" name="Google Shape;4477;p58">
              <a:extLst>
                <a:ext uri="{FF2B5EF4-FFF2-40B4-BE49-F238E27FC236}">
                  <a16:creationId xmlns:a16="http://schemas.microsoft.com/office/drawing/2014/main" id="{CFA8E5E6-C48D-EDC1-FBBA-3B43CD7F1972}"/>
                </a:ext>
              </a:extLst>
            </p:cNvPr>
            <p:cNvSpPr/>
            <p:nvPr/>
          </p:nvSpPr>
          <p:spPr>
            <a:xfrm>
              <a:off x="3683325" y="1926475"/>
              <a:ext cx="417075" cy="340375"/>
            </a:xfrm>
            <a:custGeom>
              <a:avLst/>
              <a:gdLst/>
              <a:ahLst/>
              <a:cxnLst/>
              <a:rect l="l" t="t" r="r" b="b"/>
              <a:pathLst>
                <a:path w="16683" h="13615" extrusionOk="0">
                  <a:moveTo>
                    <a:pt x="16683" y="1"/>
                  </a:moveTo>
                  <a:cubicBezTo>
                    <a:pt x="13254" y="1"/>
                    <a:pt x="9902" y="1272"/>
                    <a:pt x="7051" y="3199"/>
                  </a:cubicBezTo>
                  <a:cubicBezTo>
                    <a:pt x="4239" y="5163"/>
                    <a:pt x="1927" y="7745"/>
                    <a:pt x="1" y="10596"/>
                  </a:cubicBezTo>
                  <a:cubicBezTo>
                    <a:pt x="1002" y="12252"/>
                    <a:pt x="2775" y="13447"/>
                    <a:pt x="4701" y="13601"/>
                  </a:cubicBezTo>
                  <a:cubicBezTo>
                    <a:pt x="4874" y="13609"/>
                    <a:pt x="5047" y="13614"/>
                    <a:pt x="5220" y="13614"/>
                  </a:cubicBezTo>
                  <a:cubicBezTo>
                    <a:pt x="5816" y="13614"/>
                    <a:pt x="6407" y="13557"/>
                    <a:pt x="6974" y="13408"/>
                  </a:cubicBezTo>
                  <a:cubicBezTo>
                    <a:pt x="9132" y="12907"/>
                    <a:pt x="11019" y="11559"/>
                    <a:pt x="12522" y="9941"/>
                  </a:cubicBezTo>
                  <a:cubicBezTo>
                    <a:pt x="14988" y="7244"/>
                    <a:pt x="16490" y="3661"/>
                    <a:pt x="16683" y="1"/>
                  </a:cubicBezTo>
                  <a:close/>
                </a:path>
              </a:pathLst>
            </a:custGeom>
            <a:solidFill>
              <a:srgbClr val="3DD761"/>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483" name="Google Shape;4478;p58">
              <a:extLst>
                <a:ext uri="{FF2B5EF4-FFF2-40B4-BE49-F238E27FC236}">
                  <a16:creationId xmlns:a16="http://schemas.microsoft.com/office/drawing/2014/main" id="{BF514FB5-37E8-4ACA-821D-6B6371ECB58C}"/>
                </a:ext>
              </a:extLst>
            </p:cNvPr>
            <p:cNvSpPr/>
            <p:nvPr/>
          </p:nvSpPr>
          <p:spPr>
            <a:xfrm>
              <a:off x="3683325" y="1926475"/>
              <a:ext cx="417075" cy="341000"/>
            </a:xfrm>
            <a:custGeom>
              <a:avLst/>
              <a:gdLst/>
              <a:ahLst/>
              <a:cxnLst/>
              <a:rect l="l" t="t" r="r" b="b"/>
              <a:pathLst>
                <a:path w="16683" h="13640" fill="none" extrusionOk="0">
                  <a:moveTo>
                    <a:pt x="7051" y="3199"/>
                  </a:moveTo>
                  <a:cubicBezTo>
                    <a:pt x="9902" y="1272"/>
                    <a:pt x="13254" y="1"/>
                    <a:pt x="16683" y="1"/>
                  </a:cubicBezTo>
                  <a:cubicBezTo>
                    <a:pt x="16490" y="3661"/>
                    <a:pt x="14988" y="7244"/>
                    <a:pt x="12522" y="9941"/>
                  </a:cubicBezTo>
                  <a:cubicBezTo>
                    <a:pt x="11019" y="11559"/>
                    <a:pt x="9132" y="12907"/>
                    <a:pt x="6974" y="13408"/>
                  </a:cubicBezTo>
                  <a:cubicBezTo>
                    <a:pt x="6242" y="13601"/>
                    <a:pt x="5472" y="13639"/>
                    <a:pt x="4701" y="13601"/>
                  </a:cubicBezTo>
                  <a:cubicBezTo>
                    <a:pt x="2775" y="13447"/>
                    <a:pt x="1002" y="12252"/>
                    <a:pt x="1" y="10596"/>
                  </a:cubicBezTo>
                  <a:cubicBezTo>
                    <a:pt x="1" y="10596"/>
                    <a:pt x="1" y="10596"/>
                    <a:pt x="1" y="10596"/>
                  </a:cubicBezTo>
                  <a:cubicBezTo>
                    <a:pt x="1927" y="7745"/>
                    <a:pt x="4239" y="5163"/>
                    <a:pt x="7051" y="3199"/>
                  </a:cubicBezTo>
                  <a:close/>
                </a:path>
              </a:pathLst>
            </a:custGeom>
            <a:noFill/>
            <a:ln w="9525" cap="flat" cmpd="sng">
              <a:solidFill>
                <a:srgbClr val="924138"/>
              </a:solidFill>
              <a:prstDash val="solid"/>
              <a:miter lim="38526"/>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pic>
        <p:nvPicPr>
          <p:cNvPr id="10242" name="Picture 2" descr="Huy Cận – Wikipedia tiếng Việt">
            <a:extLst>
              <a:ext uri="{FF2B5EF4-FFF2-40B4-BE49-F238E27FC236}">
                <a16:creationId xmlns:a16="http://schemas.microsoft.com/office/drawing/2014/main" id="{F352FFD1-5270-2B97-960D-8833D1F3B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091" y="3264695"/>
            <a:ext cx="4429509" cy="606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246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6" presetClass="entr" presetSubtype="21"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par>
                                <p:cTn id="53" presetID="16" presetClass="entr" presetSubtype="21"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P spid="10"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3112563" y="1538987"/>
            <a:ext cx="7197346" cy="788605"/>
            <a:chOff x="0" y="0"/>
            <a:chExt cx="1895597" cy="207699"/>
          </a:xfrm>
          <a:solidFill>
            <a:schemeClr val="accent2"/>
          </a:solidFill>
        </p:grpSpPr>
        <p:sp>
          <p:nvSpPr>
            <p:cNvPr id="3" name="Freeform 3"/>
            <p:cNvSpPr/>
            <p:nvPr/>
          </p:nvSpPr>
          <p:spPr>
            <a:xfrm>
              <a:off x="0" y="0"/>
              <a:ext cx="1895597" cy="207699"/>
            </a:xfrm>
            <a:custGeom>
              <a:avLst/>
              <a:gdLst/>
              <a:ahLst/>
              <a:cxnLst/>
              <a:rect l="l" t="t" r="r" b="b"/>
              <a:pathLst>
                <a:path w="1895597" h="207699">
                  <a:moveTo>
                    <a:pt x="0" y="0"/>
                  </a:moveTo>
                  <a:lnTo>
                    <a:pt x="1895597" y="0"/>
                  </a:lnTo>
                  <a:lnTo>
                    <a:pt x="1895597" y="207699"/>
                  </a:lnTo>
                  <a:lnTo>
                    <a:pt x="0" y="207699"/>
                  </a:lnTo>
                  <a:close/>
                </a:path>
              </a:pathLst>
            </a:custGeom>
            <a:grpFill/>
          </p:spPr>
          <p:txBody>
            <a:bodyPr/>
            <a:lstStyle/>
            <a:p>
              <a:endParaRPr lang="vi-VN"/>
            </a:p>
          </p:txBody>
        </p:sp>
        <p:sp>
          <p:nvSpPr>
            <p:cNvPr id="4" name="TextBox 4"/>
            <p:cNvSpPr txBox="1"/>
            <p:nvPr/>
          </p:nvSpPr>
          <p:spPr>
            <a:xfrm>
              <a:off x="0" y="-57150"/>
              <a:ext cx="1895597" cy="264849"/>
            </a:xfrm>
            <a:prstGeom prst="rect">
              <a:avLst/>
            </a:prstGeom>
            <a:grpFill/>
          </p:spPr>
          <p:txBody>
            <a:bodyPr lIns="50800" tIns="50800" rIns="50800" bIns="50800" rtlCol="0" anchor="ctr"/>
            <a:lstStyle/>
            <a:p>
              <a:pPr algn="ctr">
                <a:lnSpc>
                  <a:spcPts val="4899"/>
                </a:lnSpc>
              </a:pPr>
              <a:r>
                <a:rPr lang="en-US" sz="3499">
                  <a:solidFill>
                    <a:srgbClr val="FFFFFF"/>
                  </a:solidFill>
                  <a:latin typeface="Tex Gyre Pagella Bold"/>
                  <a:ea typeface="Tex Gyre Pagella Bold"/>
                  <a:cs typeface="Tex Gyre Pagella Bold"/>
                  <a:sym typeface="Tex Gyre Pagella Bold"/>
                </a:rPr>
                <a:t>TRÀNG GIANG</a:t>
              </a:r>
            </a:p>
          </p:txBody>
        </p:sp>
      </p:grpSp>
      <p:grpSp>
        <p:nvGrpSpPr>
          <p:cNvPr id="5" name="Group 5"/>
          <p:cNvGrpSpPr/>
          <p:nvPr/>
        </p:nvGrpSpPr>
        <p:grpSpPr>
          <a:xfrm>
            <a:off x="10382366" y="1538987"/>
            <a:ext cx="7648052" cy="788605"/>
            <a:chOff x="0" y="0"/>
            <a:chExt cx="2014302" cy="207699"/>
          </a:xfrm>
          <a:solidFill>
            <a:schemeClr val="accent3"/>
          </a:solidFill>
        </p:grpSpPr>
        <p:sp>
          <p:nvSpPr>
            <p:cNvPr id="6" name="Freeform 6"/>
            <p:cNvSpPr/>
            <p:nvPr/>
          </p:nvSpPr>
          <p:spPr>
            <a:xfrm>
              <a:off x="0" y="0"/>
              <a:ext cx="2014302" cy="207699"/>
            </a:xfrm>
            <a:custGeom>
              <a:avLst/>
              <a:gdLst/>
              <a:ahLst/>
              <a:cxnLst/>
              <a:rect l="l" t="t" r="r" b="b"/>
              <a:pathLst>
                <a:path w="2014302" h="207699">
                  <a:moveTo>
                    <a:pt x="0" y="0"/>
                  </a:moveTo>
                  <a:lnTo>
                    <a:pt x="2014302" y="0"/>
                  </a:lnTo>
                  <a:lnTo>
                    <a:pt x="2014302" y="207699"/>
                  </a:lnTo>
                  <a:lnTo>
                    <a:pt x="0" y="207699"/>
                  </a:lnTo>
                  <a:close/>
                </a:path>
              </a:pathLst>
            </a:custGeom>
            <a:grpFill/>
          </p:spPr>
          <p:txBody>
            <a:bodyPr/>
            <a:lstStyle/>
            <a:p>
              <a:endParaRPr lang="vi-VN"/>
            </a:p>
          </p:txBody>
        </p:sp>
        <p:sp>
          <p:nvSpPr>
            <p:cNvPr id="7" name="TextBox 7"/>
            <p:cNvSpPr txBox="1"/>
            <p:nvPr/>
          </p:nvSpPr>
          <p:spPr>
            <a:xfrm>
              <a:off x="0" y="-57150"/>
              <a:ext cx="2014302" cy="264849"/>
            </a:xfrm>
            <a:prstGeom prst="rect">
              <a:avLst/>
            </a:prstGeom>
            <a:grpFill/>
          </p:spPr>
          <p:txBody>
            <a:bodyPr lIns="50800" tIns="50800" rIns="50800" bIns="50800" rtlCol="0" anchor="ctr"/>
            <a:lstStyle/>
            <a:p>
              <a:pPr algn="ctr">
                <a:lnSpc>
                  <a:spcPts val="4899"/>
                </a:lnSpc>
              </a:pPr>
              <a:r>
                <a:rPr lang="en-US" sz="3499">
                  <a:solidFill>
                    <a:srgbClr val="FFFFFF"/>
                  </a:solidFill>
                  <a:latin typeface="Tex Gyre Pagella Bold"/>
                  <a:ea typeface="Tex Gyre Pagella Bold"/>
                  <a:cs typeface="Tex Gyre Pagella Bold"/>
                  <a:sym typeface="Tex Gyre Pagella Bold"/>
                </a:rPr>
                <a:t>HOÀNG HẠC LÂU</a:t>
              </a:r>
            </a:p>
          </p:txBody>
        </p:sp>
      </p:grpSp>
      <p:grpSp>
        <p:nvGrpSpPr>
          <p:cNvPr id="8" name="Group 8"/>
          <p:cNvGrpSpPr/>
          <p:nvPr/>
        </p:nvGrpSpPr>
        <p:grpSpPr>
          <a:xfrm>
            <a:off x="257582" y="303608"/>
            <a:ext cx="17772835" cy="997713"/>
            <a:chOff x="0" y="0"/>
            <a:chExt cx="3541681" cy="198819"/>
          </a:xfrm>
        </p:grpSpPr>
        <p:sp>
          <p:nvSpPr>
            <p:cNvPr id="9" name="Freeform 9"/>
            <p:cNvSpPr/>
            <p:nvPr/>
          </p:nvSpPr>
          <p:spPr>
            <a:xfrm>
              <a:off x="0" y="0"/>
              <a:ext cx="3541681" cy="198819"/>
            </a:xfrm>
            <a:custGeom>
              <a:avLst/>
              <a:gdLst/>
              <a:ahLst/>
              <a:cxnLst/>
              <a:rect l="l" t="t" r="r" b="b"/>
              <a:pathLst>
                <a:path w="3541681" h="198819">
                  <a:moveTo>
                    <a:pt x="0" y="0"/>
                  </a:moveTo>
                  <a:lnTo>
                    <a:pt x="3541681" y="0"/>
                  </a:lnTo>
                  <a:lnTo>
                    <a:pt x="3541681" y="198819"/>
                  </a:lnTo>
                  <a:lnTo>
                    <a:pt x="0" y="198819"/>
                  </a:lnTo>
                  <a:close/>
                </a:path>
              </a:pathLst>
            </a:custGeom>
            <a:solidFill>
              <a:srgbClr val="FFFEFE"/>
            </a:solidFill>
            <a:ln w="38100" cap="sq">
              <a:gradFill>
                <a:gsLst>
                  <a:gs pos="0">
                    <a:srgbClr val="FFFFFF">
                      <a:alpha val="100000"/>
                    </a:srgbClr>
                  </a:gs>
                  <a:gs pos="100000">
                    <a:srgbClr val="D9D9D9">
                      <a:alpha val="100000"/>
                    </a:srgbClr>
                  </a:gs>
                </a:gsLst>
                <a:lin ang="2700000"/>
              </a:gradFill>
              <a:prstDash val="solid"/>
              <a:miter/>
            </a:ln>
          </p:spPr>
          <p:txBody>
            <a:bodyPr/>
            <a:lstStyle/>
            <a:p>
              <a:endParaRPr lang="vi-VN"/>
            </a:p>
          </p:txBody>
        </p:sp>
        <p:sp>
          <p:nvSpPr>
            <p:cNvPr id="10" name="TextBox 10"/>
            <p:cNvSpPr txBox="1"/>
            <p:nvPr/>
          </p:nvSpPr>
          <p:spPr>
            <a:xfrm>
              <a:off x="0" y="-85725"/>
              <a:ext cx="3541681" cy="284544"/>
            </a:xfrm>
            <a:prstGeom prst="rect">
              <a:avLst/>
            </a:prstGeom>
          </p:spPr>
          <p:txBody>
            <a:bodyPr lIns="50800" tIns="50800" rIns="50800" bIns="50800" rtlCol="0" anchor="ctr"/>
            <a:lstStyle/>
            <a:p>
              <a:pPr algn="ctr">
                <a:lnSpc>
                  <a:spcPts val="5879"/>
                </a:lnSpc>
              </a:pPr>
              <a:r>
                <a:rPr lang="en-US" sz="4199" dirty="0" err="1">
                  <a:solidFill>
                    <a:srgbClr val="CF0E0E"/>
                  </a:solidFill>
                  <a:latin typeface="Tex Gyre Pagella Bold"/>
                  <a:ea typeface="Tex Gyre Pagella Bold"/>
                  <a:cs typeface="Tex Gyre Pagella Bold"/>
                  <a:sym typeface="Tex Gyre Pagella Bold"/>
                </a:rPr>
                <a:t>Những</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điểm</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khác</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biệt</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về</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đề</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tài</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và</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hình</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thức</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thể</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loại</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giữa</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hai</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bài</a:t>
              </a:r>
              <a:r>
                <a:rPr lang="en-US" sz="4199" dirty="0">
                  <a:solidFill>
                    <a:srgbClr val="CF0E0E"/>
                  </a:solidFill>
                  <a:latin typeface="Tex Gyre Pagella Bold"/>
                  <a:ea typeface="Tex Gyre Pagella Bold"/>
                  <a:cs typeface="Tex Gyre Pagella Bold"/>
                  <a:sym typeface="Tex Gyre Pagella Bold"/>
                </a:rPr>
                <a:t> </a:t>
              </a:r>
              <a:r>
                <a:rPr lang="en-US" sz="4199" dirty="0" err="1">
                  <a:solidFill>
                    <a:srgbClr val="CF0E0E"/>
                  </a:solidFill>
                  <a:latin typeface="Tex Gyre Pagella Bold"/>
                  <a:ea typeface="Tex Gyre Pagella Bold"/>
                  <a:cs typeface="Tex Gyre Pagella Bold"/>
                  <a:sym typeface="Tex Gyre Pagella Bold"/>
                </a:rPr>
                <a:t>thơ</a:t>
              </a:r>
              <a:r>
                <a:rPr lang="en-US" sz="4199" dirty="0">
                  <a:solidFill>
                    <a:srgbClr val="CF0E0E"/>
                  </a:solidFill>
                  <a:latin typeface="Tex Gyre Pagella Bold"/>
                  <a:ea typeface="Tex Gyre Pagella Bold"/>
                  <a:cs typeface="Tex Gyre Pagella Bold"/>
                  <a:sym typeface="Tex Gyre Pagella Bold"/>
                </a:rPr>
                <a:t>. </a:t>
              </a:r>
            </a:p>
          </p:txBody>
        </p:sp>
      </p:grpSp>
      <p:grpSp>
        <p:nvGrpSpPr>
          <p:cNvPr id="11" name="Group 11"/>
          <p:cNvGrpSpPr/>
          <p:nvPr/>
        </p:nvGrpSpPr>
        <p:grpSpPr>
          <a:xfrm>
            <a:off x="3112563" y="2356112"/>
            <a:ext cx="7197346" cy="1491869"/>
            <a:chOff x="0" y="0"/>
            <a:chExt cx="1434251" cy="297292"/>
          </a:xfrm>
        </p:grpSpPr>
        <p:sp>
          <p:nvSpPr>
            <p:cNvPr id="12" name="Freeform 12"/>
            <p:cNvSpPr/>
            <p:nvPr/>
          </p:nvSpPr>
          <p:spPr>
            <a:xfrm>
              <a:off x="0" y="0"/>
              <a:ext cx="1434251" cy="297292"/>
            </a:xfrm>
            <a:custGeom>
              <a:avLst/>
              <a:gdLst/>
              <a:ahLst/>
              <a:cxnLst/>
              <a:rect l="l" t="t" r="r" b="b"/>
              <a:pathLst>
                <a:path w="1434251" h="297292">
                  <a:moveTo>
                    <a:pt x="0" y="0"/>
                  </a:moveTo>
                  <a:lnTo>
                    <a:pt x="1434251" y="0"/>
                  </a:lnTo>
                  <a:lnTo>
                    <a:pt x="1434251" y="297292"/>
                  </a:lnTo>
                  <a:lnTo>
                    <a:pt x="0" y="297292"/>
                  </a:lnTo>
                  <a:close/>
                </a:path>
              </a:pathLst>
            </a:custGeom>
            <a:solidFill>
              <a:srgbClr val="FEFFFE"/>
            </a:solidFill>
            <a:ln w="38100" cap="sq">
              <a:solidFill>
                <a:srgbClr val="0A4400"/>
              </a:solidFill>
              <a:prstDash val="solid"/>
              <a:miter/>
            </a:ln>
          </p:spPr>
          <p:txBody>
            <a:bodyPr/>
            <a:lstStyle/>
            <a:p>
              <a:endParaRPr lang="vi-VN"/>
            </a:p>
          </p:txBody>
        </p:sp>
        <p:sp>
          <p:nvSpPr>
            <p:cNvPr id="13" name="TextBox 13"/>
            <p:cNvSpPr txBox="1"/>
            <p:nvPr/>
          </p:nvSpPr>
          <p:spPr>
            <a:xfrm>
              <a:off x="0" y="-66675"/>
              <a:ext cx="1434251" cy="363967"/>
            </a:xfrm>
            <a:prstGeom prst="rect">
              <a:avLst/>
            </a:prstGeom>
          </p:spPr>
          <p:txBody>
            <a:bodyPr lIns="50800" tIns="50800" rIns="50800" bIns="50800" rtlCol="0" anchor="ctr"/>
            <a:lstStyle/>
            <a:p>
              <a:pPr algn="ctr">
                <a:lnSpc>
                  <a:spcPts val="4900"/>
                </a:lnSpc>
              </a:pPr>
              <a:endParaRPr lang="en-US" sz="3500" dirty="0">
                <a:solidFill>
                  <a:srgbClr val="000000"/>
                </a:solidFill>
                <a:latin typeface="Tex Gyre Pagella Bold"/>
                <a:ea typeface="Tex Gyre Pagella Bold"/>
                <a:cs typeface="Tex Gyre Pagella Bold"/>
                <a:sym typeface="Tex Gyre Pagella Bold"/>
              </a:endParaRPr>
            </a:p>
          </p:txBody>
        </p:sp>
      </p:grpSp>
      <p:grpSp>
        <p:nvGrpSpPr>
          <p:cNvPr id="14" name="Group 14"/>
          <p:cNvGrpSpPr/>
          <p:nvPr/>
        </p:nvGrpSpPr>
        <p:grpSpPr>
          <a:xfrm>
            <a:off x="10382366" y="2356112"/>
            <a:ext cx="7648052" cy="1491869"/>
            <a:chOff x="0" y="0"/>
            <a:chExt cx="1524065" cy="297292"/>
          </a:xfrm>
        </p:grpSpPr>
        <p:sp>
          <p:nvSpPr>
            <p:cNvPr id="15" name="Freeform 15"/>
            <p:cNvSpPr/>
            <p:nvPr/>
          </p:nvSpPr>
          <p:spPr>
            <a:xfrm>
              <a:off x="0" y="0"/>
              <a:ext cx="1524065" cy="297292"/>
            </a:xfrm>
            <a:custGeom>
              <a:avLst/>
              <a:gdLst/>
              <a:ahLst/>
              <a:cxnLst/>
              <a:rect l="l" t="t" r="r" b="b"/>
              <a:pathLst>
                <a:path w="1524065" h="297292">
                  <a:moveTo>
                    <a:pt x="0" y="0"/>
                  </a:moveTo>
                  <a:lnTo>
                    <a:pt x="1524065" y="0"/>
                  </a:lnTo>
                  <a:lnTo>
                    <a:pt x="1524065" y="297292"/>
                  </a:lnTo>
                  <a:lnTo>
                    <a:pt x="0" y="297292"/>
                  </a:lnTo>
                  <a:close/>
                </a:path>
              </a:pathLst>
            </a:custGeom>
            <a:solidFill>
              <a:srgbClr val="FEFFFE"/>
            </a:solidFill>
            <a:ln w="38100" cap="sq">
              <a:solidFill>
                <a:srgbClr val="0A4400"/>
              </a:solidFill>
              <a:prstDash val="solid"/>
              <a:miter/>
            </a:ln>
          </p:spPr>
          <p:txBody>
            <a:bodyPr/>
            <a:lstStyle/>
            <a:p>
              <a:endParaRPr lang="vi-VN"/>
            </a:p>
          </p:txBody>
        </p:sp>
        <p:sp>
          <p:nvSpPr>
            <p:cNvPr id="16" name="TextBox 16"/>
            <p:cNvSpPr txBox="1"/>
            <p:nvPr/>
          </p:nvSpPr>
          <p:spPr>
            <a:xfrm>
              <a:off x="0" y="-66675"/>
              <a:ext cx="1524065" cy="363967"/>
            </a:xfrm>
            <a:prstGeom prst="rect">
              <a:avLst/>
            </a:prstGeom>
          </p:spPr>
          <p:txBody>
            <a:bodyPr lIns="50800" tIns="50800" rIns="50800" bIns="50800" rtlCol="0" anchor="ctr"/>
            <a:lstStyle/>
            <a:p>
              <a:pPr algn="ctr">
                <a:lnSpc>
                  <a:spcPts val="4900"/>
                </a:lnSpc>
              </a:pPr>
              <a:endParaRPr lang="en-US" sz="3500" dirty="0">
                <a:solidFill>
                  <a:srgbClr val="000000"/>
                </a:solidFill>
                <a:latin typeface="Tex Gyre Pagella Bold"/>
                <a:ea typeface="Tex Gyre Pagella Bold"/>
                <a:cs typeface="Tex Gyre Pagella Bold"/>
                <a:sym typeface="Tex Gyre Pagella Bold"/>
              </a:endParaRPr>
            </a:p>
          </p:txBody>
        </p:sp>
      </p:grpSp>
      <p:grpSp>
        <p:nvGrpSpPr>
          <p:cNvPr id="17" name="Group 17"/>
          <p:cNvGrpSpPr/>
          <p:nvPr/>
        </p:nvGrpSpPr>
        <p:grpSpPr>
          <a:xfrm>
            <a:off x="257582" y="1538987"/>
            <a:ext cx="2778781" cy="2308994"/>
            <a:chOff x="0" y="0"/>
            <a:chExt cx="553741" cy="460125"/>
          </a:xfrm>
        </p:grpSpPr>
        <p:sp>
          <p:nvSpPr>
            <p:cNvPr id="18" name="Freeform 18"/>
            <p:cNvSpPr/>
            <p:nvPr/>
          </p:nvSpPr>
          <p:spPr>
            <a:xfrm>
              <a:off x="0" y="0"/>
              <a:ext cx="553741" cy="460125"/>
            </a:xfrm>
            <a:custGeom>
              <a:avLst/>
              <a:gdLst/>
              <a:ahLst/>
              <a:cxnLst/>
              <a:rect l="l" t="t" r="r" b="b"/>
              <a:pathLst>
                <a:path w="553741" h="460125">
                  <a:moveTo>
                    <a:pt x="0" y="0"/>
                  </a:moveTo>
                  <a:lnTo>
                    <a:pt x="553741" y="0"/>
                  </a:lnTo>
                  <a:lnTo>
                    <a:pt x="553741" y="460125"/>
                  </a:lnTo>
                  <a:lnTo>
                    <a:pt x="0" y="460125"/>
                  </a:lnTo>
                  <a:close/>
                </a:path>
              </a:pathLst>
            </a:custGeom>
            <a:solidFill>
              <a:srgbClr val="FEFFFE"/>
            </a:solidFill>
            <a:ln w="38100" cap="sq">
              <a:solidFill>
                <a:srgbClr val="0A4400"/>
              </a:solidFill>
              <a:prstDash val="solid"/>
              <a:miter/>
            </a:ln>
          </p:spPr>
          <p:txBody>
            <a:bodyPr/>
            <a:lstStyle/>
            <a:p>
              <a:endParaRPr lang="vi-VN"/>
            </a:p>
          </p:txBody>
        </p:sp>
        <p:sp>
          <p:nvSpPr>
            <p:cNvPr id="19" name="TextBox 19"/>
            <p:cNvSpPr txBox="1"/>
            <p:nvPr/>
          </p:nvSpPr>
          <p:spPr>
            <a:xfrm>
              <a:off x="0" y="-57150"/>
              <a:ext cx="553741" cy="517275"/>
            </a:xfrm>
            <a:prstGeom prst="rect">
              <a:avLst/>
            </a:prstGeom>
          </p:spPr>
          <p:txBody>
            <a:bodyPr lIns="50800" tIns="50800" rIns="50800" bIns="50800" rtlCol="0" anchor="ctr"/>
            <a:lstStyle/>
            <a:p>
              <a:pPr algn="ctr">
                <a:lnSpc>
                  <a:spcPts val="4480"/>
                </a:lnSpc>
              </a:pPr>
              <a:r>
                <a:rPr lang="en-US" sz="3200" dirty="0">
                  <a:solidFill>
                    <a:srgbClr val="FF0000"/>
                  </a:solidFill>
                  <a:latin typeface="Tex Gyre Pagella Bold"/>
                  <a:ea typeface="Tex Gyre Pagella Bold"/>
                  <a:cs typeface="Tex Gyre Pagella Bold"/>
                  <a:sym typeface="Tex Gyre Pagella Bold"/>
                </a:rPr>
                <a:t>VẦN/ NHỊP</a:t>
              </a:r>
            </a:p>
          </p:txBody>
        </p:sp>
      </p:grpSp>
      <p:grpSp>
        <p:nvGrpSpPr>
          <p:cNvPr id="20" name="Group 20"/>
          <p:cNvGrpSpPr/>
          <p:nvPr/>
        </p:nvGrpSpPr>
        <p:grpSpPr>
          <a:xfrm>
            <a:off x="257582" y="3876556"/>
            <a:ext cx="2778781" cy="2745994"/>
            <a:chOff x="0" y="0"/>
            <a:chExt cx="553741" cy="547208"/>
          </a:xfrm>
        </p:grpSpPr>
        <p:sp>
          <p:nvSpPr>
            <p:cNvPr id="21" name="Freeform 21"/>
            <p:cNvSpPr/>
            <p:nvPr/>
          </p:nvSpPr>
          <p:spPr>
            <a:xfrm>
              <a:off x="0" y="0"/>
              <a:ext cx="553741" cy="547208"/>
            </a:xfrm>
            <a:custGeom>
              <a:avLst/>
              <a:gdLst/>
              <a:ahLst/>
              <a:cxnLst/>
              <a:rect l="l" t="t" r="r" b="b"/>
              <a:pathLst>
                <a:path w="553741" h="547208">
                  <a:moveTo>
                    <a:pt x="0" y="0"/>
                  </a:moveTo>
                  <a:lnTo>
                    <a:pt x="553741" y="0"/>
                  </a:lnTo>
                  <a:lnTo>
                    <a:pt x="553741" y="547208"/>
                  </a:lnTo>
                  <a:lnTo>
                    <a:pt x="0" y="547208"/>
                  </a:lnTo>
                  <a:close/>
                </a:path>
              </a:pathLst>
            </a:custGeom>
            <a:solidFill>
              <a:srgbClr val="FEFFFE"/>
            </a:solidFill>
            <a:ln w="38100" cap="sq">
              <a:solidFill>
                <a:srgbClr val="0A4400"/>
              </a:solidFill>
              <a:prstDash val="solid"/>
              <a:miter/>
            </a:ln>
          </p:spPr>
          <p:txBody>
            <a:bodyPr/>
            <a:lstStyle/>
            <a:p>
              <a:endParaRPr lang="vi-VN"/>
            </a:p>
          </p:txBody>
        </p:sp>
        <p:sp>
          <p:nvSpPr>
            <p:cNvPr id="22" name="TextBox 22"/>
            <p:cNvSpPr txBox="1"/>
            <p:nvPr/>
          </p:nvSpPr>
          <p:spPr>
            <a:xfrm>
              <a:off x="0" y="-57150"/>
              <a:ext cx="553741" cy="604358"/>
            </a:xfrm>
            <a:prstGeom prst="rect">
              <a:avLst/>
            </a:prstGeom>
          </p:spPr>
          <p:txBody>
            <a:bodyPr lIns="50800" tIns="50800" rIns="50800" bIns="50800" rtlCol="0" anchor="ctr"/>
            <a:lstStyle/>
            <a:p>
              <a:pPr algn="ctr">
                <a:lnSpc>
                  <a:spcPts val="4480"/>
                </a:lnSpc>
              </a:pPr>
              <a:r>
                <a:rPr lang="en-US" sz="3200" dirty="0">
                  <a:solidFill>
                    <a:srgbClr val="FF0000"/>
                  </a:solidFill>
                  <a:latin typeface="Tex Gyre Pagella Bold"/>
                  <a:ea typeface="Tex Gyre Pagella Bold"/>
                  <a:cs typeface="Tex Gyre Pagella Bold"/>
                  <a:sym typeface="Tex Gyre Pagella Bold"/>
                </a:rPr>
                <a:t>TỪ NGỮ/ HÌNH ẢNH</a:t>
              </a:r>
            </a:p>
          </p:txBody>
        </p:sp>
      </p:grpSp>
      <p:grpSp>
        <p:nvGrpSpPr>
          <p:cNvPr id="23" name="Group 23"/>
          <p:cNvGrpSpPr/>
          <p:nvPr/>
        </p:nvGrpSpPr>
        <p:grpSpPr>
          <a:xfrm>
            <a:off x="3112563" y="3876556"/>
            <a:ext cx="7197346" cy="2745994"/>
            <a:chOff x="0" y="0"/>
            <a:chExt cx="1434251" cy="547208"/>
          </a:xfrm>
        </p:grpSpPr>
        <p:sp>
          <p:nvSpPr>
            <p:cNvPr id="24" name="Freeform 24"/>
            <p:cNvSpPr/>
            <p:nvPr/>
          </p:nvSpPr>
          <p:spPr>
            <a:xfrm>
              <a:off x="0" y="0"/>
              <a:ext cx="1434251" cy="547208"/>
            </a:xfrm>
            <a:custGeom>
              <a:avLst/>
              <a:gdLst/>
              <a:ahLst/>
              <a:cxnLst/>
              <a:rect l="l" t="t" r="r" b="b"/>
              <a:pathLst>
                <a:path w="1434251" h="547208">
                  <a:moveTo>
                    <a:pt x="0" y="0"/>
                  </a:moveTo>
                  <a:lnTo>
                    <a:pt x="1434251" y="0"/>
                  </a:lnTo>
                  <a:lnTo>
                    <a:pt x="1434251" y="547208"/>
                  </a:lnTo>
                  <a:lnTo>
                    <a:pt x="0" y="547208"/>
                  </a:lnTo>
                  <a:close/>
                </a:path>
              </a:pathLst>
            </a:custGeom>
            <a:solidFill>
              <a:srgbClr val="FEFFFE"/>
            </a:solidFill>
            <a:ln w="38100" cap="sq">
              <a:solidFill>
                <a:srgbClr val="0A4400"/>
              </a:solidFill>
              <a:prstDash val="solid"/>
              <a:miter/>
            </a:ln>
          </p:spPr>
          <p:txBody>
            <a:bodyPr/>
            <a:lstStyle/>
            <a:p>
              <a:endParaRPr lang="vi-VN"/>
            </a:p>
          </p:txBody>
        </p:sp>
        <p:sp>
          <p:nvSpPr>
            <p:cNvPr id="25" name="TextBox 25"/>
            <p:cNvSpPr txBox="1"/>
            <p:nvPr/>
          </p:nvSpPr>
          <p:spPr>
            <a:xfrm>
              <a:off x="0" y="-66675"/>
              <a:ext cx="1434251" cy="613883"/>
            </a:xfrm>
            <a:prstGeom prst="rect">
              <a:avLst/>
            </a:prstGeom>
          </p:spPr>
          <p:txBody>
            <a:bodyPr lIns="50800" tIns="50800" rIns="50800" bIns="50800" rtlCol="0" anchor="ctr"/>
            <a:lstStyle/>
            <a:p>
              <a:pPr algn="ctr">
                <a:lnSpc>
                  <a:spcPts val="4900"/>
                </a:lnSpc>
              </a:pPr>
              <a:endParaRPr lang="en-US" sz="3500" dirty="0">
                <a:solidFill>
                  <a:srgbClr val="000000"/>
                </a:solidFill>
                <a:latin typeface="Tex Gyre Pagella Bold"/>
                <a:ea typeface="Tex Gyre Pagella Bold"/>
                <a:cs typeface="Tex Gyre Pagella Bold"/>
                <a:sym typeface="Tex Gyre Pagella Bold"/>
              </a:endParaRPr>
            </a:p>
          </p:txBody>
        </p:sp>
      </p:grpSp>
      <p:grpSp>
        <p:nvGrpSpPr>
          <p:cNvPr id="26" name="Group 26"/>
          <p:cNvGrpSpPr/>
          <p:nvPr/>
        </p:nvGrpSpPr>
        <p:grpSpPr>
          <a:xfrm>
            <a:off x="10382366" y="3876556"/>
            <a:ext cx="7648052" cy="2745994"/>
            <a:chOff x="0" y="0"/>
            <a:chExt cx="1524065" cy="547208"/>
          </a:xfrm>
        </p:grpSpPr>
        <p:sp>
          <p:nvSpPr>
            <p:cNvPr id="27" name="Freeform 27"/>
            <p:cNvSpPr/>
            <p:nvPr/>
          </p:nvSpPr>
          <p:spPr>
            <a:xfrm>
              <a:off x="0" y="0"/>
              <a:ext cx="1524065" cy="547208"/>
            </a:xfrm>
            <a:custGeom>
              <a:avLst/>
              <a:gdLst/>
              <a:ahLst/>
              <a:cxnLst/>
              <a:rect l="l" t="t" r="r" b="b"/>
              <a:pathLst>
                <a:path w="1524065" h="547208">
                  <a:moveTo>
                    <a:pt x="0" y="0"/>
                  </a:moveTo>
                  <a:lnTo>
                    <a:pt x="1524065" y="0"/>
                  </a:lnTo>
                  <a:lnTo>
                    <a:pt x="1524065" y="547208"/>
                  </a:lnTo>
                  <a:lnTo>
                    <a:pt x="0" y="547208"/>
                  </a:lnTo>
                  <a:close/>
                </a:path>
              </a:pathLst>
            </a:custGeom>
            <a:solidFill>
              <a:srgbClr val="FEFFFE"/>
            </a:solidFill>
            <a:ln w="38100" cap="sq">
              <a:solidFill>
                <a:srgbClr val="0A4400"/>
              </a:solidFill>
              <a:prstDash val="solid"/>
              <a:miter/>
            </a:ln>
          </p:spPr>
          <p:txBody>
            <a:bodyPr/>
            <a:lstStyle/>
            <a:p>
              <a:endParaRPr lang="vi-VN"/>
            </a:p>
          </p:txBody>
        </p:sp>
        <p:sp>
          <p:nvSpPr>
            <p:cNvPr id="28" name="TextBox 28"/>
            <p:cNvSpPr txBox="1"/>
            <p:nvPr/>
          </p:nvSpPr>
          <p:spPr>
            <a:xfrm>
              <a:off x="0" y="-66675"/>
              <a:ext cx="1524065" cy="613883"/>
            </a:xfrm>
            <a:prstGeom prst="rect">
              <a:avLst/>
            </a:prstGeom>
          </p:spPr>
          <p:txBody>
            <a:bodyPr lIns="50800" tIns="50800" rIns="50800" bIns="50800" rtlCol="0" anchor="ctr"/>
            <a:lstStyle/>
            <a:p>
              <a:pPr algn="ctr">
                <a:lnSpc>
                  <a:spcPts val="4900"/>
                </a:lnSpc>
              </a:pPr>
              <a:endParaRPr lang="en-US" sz="3500" dirty="0">
                <a:solidFill>
                  <a:srgbClr val="000000"/>
                </a:solidFill>
                <a:latin typeface="Tex Gyre Pagella Bold"/>
                <a:ea typeface="Tex Gyre Pagella Bold"/>
                <a:cs typeface="Tex Gyre Pagella Bold"/>
                <a:sym typeface="Tex Gyre Pagella Bold"/>
              </a:endParaRPr>
            </a:p>
          </p:txBody>
        </p:sp>
      </p:grpSp>
      <p:grpSp>
        <p:nvGrpSpPr>
          <p:cNvPr id="29" name="Group 29"/>
          <p:cNvGrpSpPr/>
          <p:nvPr/>
        </p:nvGrpSpPr>
        <p:grpSpPr>
          <a:xfrm>
            <a:off x="257582" y="6651125"/>
            <a:ext cx="2778781" cy="2118932"/>
            <a:chOff x="0" y="0"/>
            <a:chExt cx="553741" cy="422250"/>
          </a:xfrm>
        </p:grpSpPr>
        <p:sp>
          <p:nvSpPr>
            <p:cNvPr id="30" name="Freeform 30"/>
            <p:cNvSpPr/>
            <p:nvPr/>
          </p:nvSpPr>
          <p:spPr>
            <a:xfrm>
              <a:off x="0" y="0"/>
              <a:ext cx="553741" cy="422250"/>
            </a:xfrm>
            <a:custGeom>
              <a:avLst/>
              <a:gdLst/>
              <a:ahLst/>
              <a:cxnLst/>
              <a:rect l="l" t="t" r="r" b="b"/>
              <a:pathLst>
                <a:path w="553741" h="422250">
                  <a:moveTo>
                    <a:pt x="0" y="0"/>
                  </a:moveTo>
                  <a:lnTo>
                    <a:pt x="553741" y="0"/>
                  </a:lnTo>
                  <a:lnTo>
                    <a:pt x="553741" y="422250"/>
                  </a:lnTo>
                  <a:lnTo>
                    <a:pt x="0" y="422250"/>
                  </a:lnTo>
                  <a:close/>
                </a:path>
              </a:pathLst>
            </a:custGeom>
            <a:solidFill>
              <a:srgbClr val="FEFFFE"/>
            </a:solidFill>
            <a:ln w="38100" cap="sq">
              <a:solidFill>
                <a:srgbClr val="0A4400"/>
              </a:solidFill>
              <a:prstDash val="solid"/>
              <a:miter/>
            </a:ln>
          </p:spPr>
          <p:txBody>
            <a:bodyPr/>
            <a:lstStyle/>
            <a:p>
              <a:endParaRPr lang="vi-VN"/>
            </a:p>
          </p:txBody>
        </p:sp>
        <p:sp>
          <p:nvSpPr>
            <p:cNvPr id="31" name="TextBox 31"/>
            <p:cNvSpPr txBox="1"/>
            <p:nvPr/>
          </p:nvSpPr>
          <p:spPr>
            <a:xfrm>
              <a:off x="0" y="-57150"/>
              <a:ext cx="553741" cy="479400"/>
            </a:xfrm>
            <a:prstGeom prst="rect">
              <a:avLst/>
            </a:prstGeom>
          </p:spPr>
          <p:txBody>
            <a:bodyPr lIns="50800" tIns="50800" rIns="50800" bIns="50800" rtlCol="0" anchor="ctr"/>
            <a:lstStyle/>
            <a:p>
              <a:pPr algn="ctr">
                <a:lnSpc>
                  <a:spcPts val="4480"/>
                </a:lnSpc>
              </a:pPr>
              <a:r>
                <a:rPr lang="en-US" sz="3200" dirty="0">
                  <a:solidFill>
                    <a:srgbClr val="FF0000"/>
                  </a:solidFill>
                  <a:latin typeface="Tex Gyre Pagella Bold"/>
                  <a:ea typeface="Tex Gyre Pagella Bold"/>
                  <a:cs typeface="Tex Gyre Pagella Bold"/>
                  <a:sym typeface="Tex Gyre Pagella Bold"/>
                </a:rPr>
                <a:t>CÁI TÔI TRỮ TÌNH</a:t>
              </a:r>
            </a:p>
          </p:txBody>
        </p:sp>
      </p:grpSp>
      <p:grpSp>
        <p:nvGrpSpPr>
          <p:cNvPr id="32" name="Group 32"/>
          <p:cNvGrpSpPr/>
          <p:nvPr/>
        </p:nvGrpSpPr>
        <p:grpSpPr>
          <a:xfrm>
            <a:off x="3112563" y="6651125"/>
            <a:ext cx="7197346" cy="2118932"/>
            <a:chOff x="0" y="0"/>
            <a:chExt cx="1434251" cy="422250"/>
          </a:xfrm>
        </p:grpSpPr>
        <p:sp>
          <p:nvSpPr>
            <p:cNvPr id="33" name="Freeform 33"/>
            <p:cNvSpPr/>
            <p:nvPr/>
          </p:nvSpPr>
          <p:spPr>
            <a:xfrm>
              <a:off x="0" y="0"/>
              <a:ext cx="1434251" cy="422250"/>
            </a:xfrm>
            <a:custGeom>
              <a:avLst/>
              <a:gdLst/>
              <a:ahLst/>
              <a:cxnLst/>
              <a:rect l="l" t="t" r="r" b="b"/>
              <a:pathLst>
                <a:path w="1434251" h="422250">
                  <a:moveTo>
                    <a:pt x="0" y="0"/>
                  </a:moveTo>
                  <a:lnTo>
                    <a:pt x="1434251" y="0"/>
                  </a:lnTo>
                  <a:lnTo>
                    <a:pt x="1434251" y="422250"/>
                  </a:lnTo>
                  <a:lnTo>
                    <a:pt x="0" y="422250"/>
                  </a:lnTo>
                  <a:close/>
                </a:path>
              </a:pathLst>
            </a:custGeom>
            <a:solidFill>
              <a:srgbClr val="FEFFFE"/>
            </a:solidFill>
            <a:ln w="38100" cap="sq">
              <a:solidFill>
                <a:srgbClr val="0A4400"/>
              </a:solidFill>
              <a:prstDash val="solid"/>
              <a:miter/>
            </a:ln>
          </p:spPr>
          <p:txBody>
            <a:bodyPr/>
            <a:lstStyle/>
            <a:p>
              <a:endParaRPr lang="vi-VN"/>
            </a:p>
          </p:txBody>
        </p:sp>
        <p:sp>
          <p:nvSpPr>
            <p:cNvPr id="34" name="TextBox 34"/>
            <p:cNvSpPr txBox="1"/>
            <p:nvPr/>
          </p:nvSpPr>
          <p:spPr>
            <a:xfrm>
              <a:off x="0" y="-66675"/>
              <a:ext cx="1434251" cy="488925"/>
            </a:xfrm>
            <a:prstGeom prst="rect">
              <a:avLst/>
            </a:prstGeom>
          </p:spPr>
          <p:txBody>
            <a:bodyPr lIns="50800" tIns="50800" rIns="50800" bIns="50800" rtlCol="0" anchor="ctr"/>
            <a:lstStyle/>
            <a:p>
              <a:pPr algn="ctr">
                <a:lnSpc>
                  <a:spcPts val="4900"/>
                </a:lnSpc>
              </a:pPr>
              <a:endParaRPr lang="en-US" sz="3500" dirty="0">
                <a:solidFill>
                  <a:srgbClr val="000000"/>
                </a:solidFill>
                <a:latin typeface="Tex Gyre Pagella Bold"/>
                <a:ea typeface="Tex Gyre Pagella Bold"/>
                <a:cs typeface="Tex Gyre Pagella Bold"/>
                <a:sym typeface="Tex Gyre Pagella Bold"/>
              </a:endParaRPr>
            </a:p>
          </p:txBody>
        </p:sp>
      </p:grpSp>
      <p:grpSp>
        <p:nvGrpSpPr>
          <p:cNvPr id="35" name="Group 35"/>
          <p:cNvGrpSpPr/>
          <p:nvPr/>
        </p:nvGrpSpPr>
        <p:grpSpPr>
          <a:xfrm>
            <a:off x="10382366" y="6651125"/>
            <a:ext cx="7648052" cy="2118932"/>
            <a:chOff x="0" y="0"/>
            <a:chExt cx="1524065" cy="422250"/>
          </a:xfrm>
        </p:grpSpPr>
        <p:sp>
          <p:nvSpPr>
            <p:cNvPr id="36" name="Freeform 36"/>
            <p:cNvSpPr/>
            <p:nvPr/>
          </p:nvSpPr>
          <p:spPr>
            <a:xfrm>
              <a:off x="0" y="0"/>
              <a:ext cx="1524065" cy="422250"/>
            </a:xfrm>
            <a:custGeom>
              <a:avLst/>
              <a:gdLst/>
              <a:ahLst/>
              <a:cxnLst/>
              <a:rect l="l" t="t" r="r" b="b"/>
              <a:pathLst>
                <a:path w="1524065" h="422250">
                  <a:moveTo>
                    <a:pt x="0" y="0"/>
                  </a:moveTo>
                  <a:lnTo>
                    <a:pt x="1524065" y="0"/>
                  </a:lnTo>
                  <a:lnTo>
                    <a:pt x="1524065" y="422250"/>
                  </a:lnTo>
                  <a:lnTo>
                    <a:pt x="0" y="422250"/>
                  </a:lnTo>
                  <a:close/>
                </a:path>
              </a:pathLst>
            </a:custGeom>
            <a:solidFill>
              <a:srgbClr val="FEFFFE"/>
            </a:solidFill>
            <a:ln w="38100" cap="sq">
              <a:solidFill>
                <a:srgbClr val="0A4400"/>
              </a:solidFill>
              <a:prstDash val="solid"/>
              <a:miter/>
            </a:ln>
          </p:spPr>
          <p:txBody>
            <a:bodyPr/>
            <a:lstStyle/>
            <a:p>
              <a:endParaRPr lang="vi-VN"/>
            </a:p>
          </p:txBody>
        </p:sp>
        <p:sp>
          <p:nvSpPr>
            <p:cNvPr id="37" name="TextBox 37"/>
            <p:cNvSpPr txBox="1"/>
            <p:nvPr/>
          </p:nvSpPr>
          <p:spPr>
            <a:xfrm>
              <a:off x="0" y="-66675"/>
              <a:ext cx="1524065" cy="488925"/>
            </a:xfrm>
            <a:prstGeom prst="rect">
              <a:avLst/>
            </a:prstGeom>
          </p:spPr>
          <p:txBody>
            <a:bodyPr lIns="50800" tIns="50800" rIns="50800" bIns="50800" rtlCol="0" anchor="ctr"/>
            <a:lstStyle/>
            <a:p>
              <a:pPr algn="ctr">
                <a:lnSpc>
                  <a:spcPts val="4900"/>
                </a:lnSpc>
              </a:pPr>
              <a:endParaRPr lang="en-US" sz="3500" dirty="0">
                <a:solidFill>
                  <a:srgbClr val="000000"/>
                </a:solidFill>
                <a:latin typeface="Tex Gyre Pagella Bold"/>
                <a:ea typeface="Tex Gyre Pagella Bold"/>
                <a:cs typeface="Tex Gyre Pagella Bold"/>
                <a:sym typeface="Tex Gyre Pagella Bold"/>
              </a:endParaRPr>
            </a:p>
          </p:txBody>
        </p:sp>
      </p:grpSp>
      <p:sp>
        <p:nvSpPr>
          <p:cNvPr id="39" name="TextBox 38">
            <a:extLst>
              <a:ext uri="{FF2B5EF4-FFF2-40B4-BE49-F238E27FC236}">
                <a16:creationId xmlns:a16="http://schemas.microsoft.com/office/drawing/2014/main" id="{05FFF6B0-6907-76E6-EE91-FE7C5D2F2667}"/>
              </a:ext>
            </a:extLst>
          </p:cNvPr>
          <p:cNvSpPr txBox="1"/>
          <p:nvPr/>
        </p:nvSpPr>
        <p:spPr>
          <a:xfrm>
            <a:off x="3409517" y="2693484"/>
            <a:ext cx="6599694" cy="672043"/>
          </a:xfrm>
          <a:prstGeom prst="rect">
            <a:avLst/>
          </a:prstGeom>
          <a:noFill/>
        </p:spPr>
        <p:txBody>
          <a:bodyPr wrap="square">
            <a:spAutoFit/>
          </a:bodyPr>
          <a:lstStyle/>
          <a:p>
            <a:pPr algn="ctr">
              <a:lnSpc>
                <a:spcPts val="4900"/>
              </a:lnSpc>
            </a:pP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Có</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sáng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tạo</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về</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vần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nhịp</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câu</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3).</a:t>
            </a:r>
          </a:p>
        </p:txBody>
      </p:sp>
      <p:sp>
        <p:nvSpPr>
          <p:cNvPr id="41" name="TextBox 40">
            <a:extLst>
              <a:ext uri="{FF2B5EF4-FFF2-40B4-BE49-F238E27FC236}">
                <a16:creationId xmlns:a16="http://schemas.microsoft.com/office/drawing/2014/main" id="{3C77439C-DD31-1384-556A-0B59D9ECD395}"/>
              </a:ext>
            </a:extLst>
          </p:cNvPr>
          <p:cNvSpPr txBox="1"/>
          <p:nvPr/>
        </p:nvSpPr>
        <p:spPr>
          <a:xfrm>
            <a:off x="9448800" y="2708027"/>
            <a:ext cx="9190494" cy="671787"/>
          </a:xfrm>
          <a:prstGeom prst="rect">
            <a:avLst/>
          </a:prstGeom>
          <a:noFill/>
        </p:spPr>
        <p:txBody>
          <a:bodyPr wrap="square">
            <a:spAutoFit/>
          </a:bodyPr>
          <a:lstStyle/>
          <a:p>
            <a:pPr algn="ctr">
              <a:lnSpc>
                <a:spcPts val="4900"/>
              </a:lnSpc>
            </a:pP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Tuân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thủ</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thi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luật</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của</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thơ</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Đường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luật</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p>
        </p:txBody>
      </p:sp>
      <p:sp>
        <p:nvSpPr>
          <p:cNvPr id="43" name="TextBox 42">
            <a:extLst>
              <a:ext uri="{FF2B5EF4-FFF2-40B4-BE49-F238E27FC236}">
                <a16:creationId xmlns:a16="http://schemas.microsoft.com/office/drawing/2014/main" id="{5C2631AA-2BB6-B61D-28EB-E2554FAA172B}"/>
              </a:ext>
            </a:extLst>
          </p:cNvPr>
          <p:cNvSpPr txBox="1"/>
          <p:nvPr/>
        </p:nvSpPr>
        <p:spPr>
          <a:xfrm>
            <a:off x="3214545" y="4141887"/>
            <a:ext cx="6989638" cy="1928541"/>
          </a:xfrm>
          <a:prstGeom prst="rect">
            <a:avLst/>
          </a:prstGeom>
          <a:noFill/>
        </p:spPr>
        <p:txBody>
          <a:bodyPr wrap="square">
            <a:spAutoFit/>
          </a:bodyPr>
          <a:lstStyle/>
          <a:p>
            <a:pPr algn="just">
              <a:lnSpc>
                <a:spcPts val="4900"/>
              </a:lnSpc>
            </a:pP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Sử</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dụng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kết</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hợp</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thi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liệu</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cổ</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điển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và</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hình</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ảnh</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quen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thuộc</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đời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thường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củi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một</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cành</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khô</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bèo</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dạt</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a:t>
            </a:r>
          </a:p>
        </p:txBody>
      </p:sp>
      <p:sp>
        <p:nvSpPr>
          <p:cNvPr id="45" name="TextBox 44">
            <a:extLst>
              <a:ext uri="{FF2B5EF4-FFF2-40B4-BE49-F238E27FC236}">
                <a16:creationId xmlns:a16="http://schemas.microsoft.com/office/drawing/2014/main" id="{1BED77F0-5D61-2C98-EEBA-5A74D2F5921B}"/>
              </a:ext>
            </a:extLst>
          </p:cNvPr>
          <p:cNvSpPr txBox="1"/>
          <p:nvPr/>
        </p:nvSpPr>
        <p:spPr>
          <a:xfrm>
            <a:off x="10591801" y="4256739"/>
            <a:ext cx="7086600" cy="1312219"/>
          </a:xfrm>
          <a:prstGeom prst="rect">
            <a:avLst/>
          </a:prstGeom>
          <a:noFill/>
        </p:spPr>
        <p:txBody>
          <a:bodyPr wrap="square">
            <a:spAutoFit/>
          </a:bodyPr>
          <a:lstStyle/>
          <a:p>
            <a:pPr algn="just">
              <a:lnSpc>
                <a:spcPts val="4900"/>
              </a:lnSpc>
            </a:pP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Tuân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thủ</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quy</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cách</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chặt</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chẽ</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về</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thi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liệu</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và</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ngôn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ngữ</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của</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thơ</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cổ</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điển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a:t>
            </a:r>
          </a:p>
        </p:txBody>
      </p:sp>
      <p:sp>
        <p:nvSpPr>
          <p:cNvPr id="47" name="TextBox 46">
            <a:extLst>
              <a:ext uri="{FF2B5EF4-FFF2-40B4-BE49-F238E27FC236}">
                <a16:creationId xmlns:a16="http://schemas.microsoft.com/office/drawing/2014/main" id="{3CAFEC74-275E-0943-4806-38B115878945}"/>
              </a:ext>
            </a:extLst>
          </p:cNvPr>
          <p:cNvSpPr txBox="1"/>
          <p:nvPr/>
        </p:nvSpPr>
        <p:spPr>
          <a:xfrm>
            <a:off x="3358063" y="6602925"/>
            <a:ext cx="6661480" cy="1928541"/>
          </a:xfrm>
          <a:prstGeom prst="rect">
            <a:avLst/>
          </a:prstGeom>
          <a:noFill/>
        </p:spPr>
        <p:txBody>
          <a:bodyPr wrap="square">
            <a:spAutoFit/>
          </a:bodyPr>
          <a:lstStyle/>
          <a:p>
            <a:pPr algn="just">
              <a:lnSpc>
                <a:spcPts val="4900"/>
              </a:lnSpc>
            </a:pP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Cái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tôi</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lãng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mạn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được</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thể</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hiện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trực</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tiếp</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qua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những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từ</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ngữ</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hình</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ảnh</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mang</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đậm</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dấu</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ấn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cá</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nhân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a:t>
            </a:r>
          </a:p>
        </p:txBody>
      </p:sp>
      <p:sp>
        <p:nvSpPr>
          <p:cNvPr id="49" name="TextBox 48">
            <a:extLst>
              <a:ext uri="{FF2B5EF4-FFF2-40B4-BE49-F238E27FC236}">
                <a16:creationId xmlns:a16="http://schemas.microsoft.com/office/drawing/2014/main" id="{2D182590-D168-65E7-5B73-9E01B0E7F3DB}"/>
              </a:ext>
            </a:extLst>
          </p:cNvPr>
          <p:cNvSpPr txBox="1"/>
          <p:nvPr/>
        </p:nvSpPr>
        <p:spPr>
          <a:xfrm>
            <a:off x="10591801" y="6967216"/>
            <a:ext cx="7162799" cy="671787"/>
          </a:xfrm>
          <a:prstGeom prst="rect">
            <a:avLst/>
          </a:prstGeom>
          <a:noFill/>
        </p:spPr>
        <p:txBody>
          <a:bodyPr wrap="square">
            <a:spAutoFit/>
          </a:bodyPr>
          <a:lstStyle/>
          <a:p>
            <a:pPr algn="just">
              <a:lnSpc>
                <a:spcPts val="4900"/>
              </a:lnSpc>
            </a:pP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Tình</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cảm</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có</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tính</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chuẩn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mực</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cổ</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 </a:t>
            </a:r>
            <a:r>
              <a:rPr lang="en-US" sz="3600" dirty="0" err="1">
                <a:solidFill>
                  <a:srgbClr val="000000"/>
                </a:solidFill>
                <a:latin typeface="Times New Roman" panose="02020603050405020304" pitchFamily="18" charset="0"/>
                <a:ea typeface="Tex Gyre Pagella Bold"/>
                <a:cs typeface="Times New Roman" panose="02020603050405020304" pitchFamily="18" charset="0"/>
                <a:sym typeface="Tex Gyre Pagella Bold"/>
              </a:rPr>
              <a:t>điển</a:t>
            </a:r>
            <a:r>
              <a:rPr lang="en-US" sz="3600" dirty="0">
                <a:solidFill>
                  <a:srgbClr val="000000"/>
                </a:solidFill>
                <a:latin typeface="Times New Roman" panose="02020603050405020304" pitchFamily="18" charset="0"/>
                <a:ea typeface="Tex Gyre Pagella Bold"/>
                <a:cs typeface="Times New Roman" panose="02020603050405020304" pitchFamily="18" charset="0"/>
                <a:sym typeface="Tex Gyre Pagella Bold"/>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arn(inVertical)">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3" grpId="0"/>
      <p:bldP spid="45" grpId="0"/>
      <p:bldP spid="47"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2796317" y="6106641"/>
            <a:ext cx="5287193" cy="3506916"/>
            <a:chOff x="0" y="0"/>
            <a:chExt cx="1231665" cy="816945"/>
          </a:xfrm>
        </p:grpSpPr>
        <p:sp>
          <p:nvSpPr>
            <p:cNvPr id="3" name="Freeform 3"/>
            <p:cNvSpPr/>
            <p:nvPr/>
          </p:nvSpPr>
          <p:spPr>
            <a:xfrm>
              <a:off x="0" y="0"/>
              <a:ext cx="1231665" cy="816945"/>
            </a:xfrm>
            <a:custGeom>
              <a:avLst/>
              <a:gdLst/>
              <a:ahLst/>
              <a:cxnLst/>
              <a:rect l="l" t="t" r="r" b="b"/>
              <a:pathLst>
                <a:path w="1231665" h="816945">
                  <a:moveTo>
                    <a:pt x="0" y="0"/>
                  </a:moveTo>
                  <a:lnTo>
                    <a:pt x="1231665" y="0"/>
                  </a:lnTo>
                  <a:lnTo>
                    <a:pt x="1231665" y="816945"/>
                  </a:lnTo>
                  <a:lnTo>
                    <a:pt x="0" y="816945"/>
                  </a:lnTo>
                  <a:close/>
                </a:path>
              </a:pathLst>
            </a:custGeom>
            <a:solidFill>
              <a:srgbClr val="000000">
                <a:alpha val="0"/>
              </a:srgbClr>
            </a:solidFill>
            <a:ln w="38100" cap="sq">
              <a:solidFill>
                <a:srgbClr val="0A4400"/>
              </a:solidFill>
              <a:prstDash val="solid"/>
              <a:miter/>
            </a:ln>
          </p:spPr>
          <p:txBody>
            <a:bodyPr/>
            <a:lstStyle/>
            <a:p>
              <a:endParaRPr lang="vi-VN"/>
            </a:p>
          </p:txBody>
        </p:sp>
        <p:sp>
          <p:nvSpPr>
            <p:cNvPr id="4" name="TextBox 4"/>
            <p:cNvSpPr txBox="1"/>
            <p:nvPr/>
          </p:nvSpPr>
          <p:spPr>
            <a:xfrm>
              <a:off x="0" y="-38100"/>
              <a:ext cx="1231665" cy="8550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5226158"/>
            <a:ext cx="6743828" cy="4032142"/>
            <a:chOff x="0" y="0"/>
            <a:chExt cx="8991770" cy="5376189"/>
          </a:xfrm>
        </p:grpSpPr>
        <p:pic>
          <p:nvPicPr>
            <p:cNvPr id="6" name="Picture 6"/>
            <p:cNvPicPr>
              <a:picLocks noChangeAspect="1"/>
            </p:cNvPicPr>
            <p:nvPr/>
          </p:nvPicPr>
          <p:blipFill>
            <a:blip r:embed="rId2"/>
            <a:srcRect t="49410" r="46802" b="2608"/>
            <a:stretch>
              <a:fillRect/>
            </a:stretch>
          </p:blipFill>
          <p:spPr>
            <a:xfrm>
              <a:off x="0" y="0"/>
              <a:ext cx="8991770" cy="5376189"/>
            </a:xfrm>
            <a:prstGeom prst="rect">
              <a:avLst/>
            </a:prstGeom>
          </p:spPr>
        </p:pic>
      </p:grpSp>
      <p:grpSp>
        <p:nvGrpSpPr>
          <p:cNvPr id="7" name="Group 7"/>
          <p:cNvGrpSpPr/>
          <p:nvPr/>
        </p:nvGrpSpPr>
        <p:grpSpPr>
          <a:xfrm>
            <a:off x="1028700" y="1028700"/>
            <a:ext cx="6743828" cy="3978707"/>
            <a:chOff x="0" y="0"/>
            <a:chExt cx="8991770" cy="5304943"/>
          </a:xfrm>
        </p:grpSpPr>
        <p:pic>
          <p:nvPicPr>
            <p:cNvPr id="8" name="Picture 8"/>
            <p:cNvPicPr>
              <a:picLocks noChangeAspect="1"/>
            </p:cNvPicPr>
            <p:nvPr/>
          </p:nvPicPr>
          <p:blipFill>
            <a:blip r:embed="rId2"/>
            <a:srcRect t="2905" r="47182" b="50087"/>
            <a:stretch>
              <a:fillRect/>
            </a:stretch>
          </p:blipFill>
          <p:spPr>
            <a:xfrm>
              <a:off x="0" y="0"/>
              <a:ext cx="8991770" cy="5304943"/>
            </a:xfrm>
            <a:prstGeom prst="rect">
              <a:avLst/>
            </a:prstGeom>
          </p:spPr>
        </p:pic>
      </p:grpSp>
      <p:sp>
        <p:nvSpPr>
          <p:cNvPr id="9" name="TextBox 9"/>
          <p:cNvSpPr txBox="1"/>
          <p:nvPr/>
        </p:nvSpPr>
        <p:spPr>
          <a:xfrm>
            <a:off x="8150699" y="914400"/>
            <a:ext cx="9108601" cy="1090456"/>
          </a:xfrm>
          <a:prstGeom prst="rect">
            <a:avLst/>
          </a:prstGeom>
        </p:spPr>
        <p:txBody>
          <a:bodyPr lIns="0" tIns="0" rIns="0" bIns="0" rtlCol="0" anchor="t">
            <a:spAutoFit/>
          </a:bodyPr>
          <a:lstStyle/>
          <a:p>
            <a:pPr algn="ctr">
              <a:lnSpc>
                <a:spcPts val="8991"/>
              </a:lnSpc>
            </a:pPr>
            <a:r>
              <a:rPr lang="en-US" sz="6422">
                <a:solidFill>
                  <a:srgbClr val="0A4400"/>
                </a:solidFill>
                <a:latin typeface="UTM American Sans"/>
                <a:ea typeface="UTM American Sans"/>
                <a:cs typeface="UTM American Sans"/>
                <a:sym typeface="UTM American Sans"/>
              </a:rPr>
              <a:t>SO SÁNH CHI TIẾT</a:t>
            </a:r>
          </a:p>
        </p:txBody>
      </p:sp>
      <p:sp>
        <p:nvSpPr>
          <p:cNvPr id="10" name="TextBox 10"/>
          <p:cNvSpPr txBox="1"/>
          <p:nvPr/>
        </p:nvSpPr>
        <p:spPr>
          <a:xfrm>
            <a:off x="8150699" y="2209273"/>
            <a:ext cx="4876562" cy="808780"/>
          </a:xfrm>
          <a:prstGeom prst="rect">
            <a:avLst/>
          </a:prstGeom>
        </p:spPr>
        <p:txBody>
          <a:bodyPr lIns="0" tIns="0" rIns="0" bIns="0" rtlCol="0" anchor="t">
            <a:spAutoFit/>
          </a:bodyPr>
          <a:lstStyle/>
          <a:p>
            <a:pPr algn="l">
              <a:lnSpc>
                <a:spcPts val="6612"/>
              </a:lnSpc>
            </a:pPr>
            <a:r>
              <a:rPr lang="en-US" sz="4722">
                <a:solidFill>
                  <a:srgbClr val="0A4400"/>
                </a:solidFill>
                <a:latin typeface="UTM American Sans"/>
                <a:ea typeface="UTM American Sans"/>
                <a:cs typeface="UTM American Sans"/>
                <a:sym typeface="UTM American Sans"/>
              </a:rPr>
              <a:t>Điểm tương đồng: </a:t>
            </a:r>
          </a:p>
        </p:txBody>
      </p:sp>
      <p:sp>
        <p:nvSpPr>
          <p:cNvPr id="11" name="TextBox 11"/>
          <p:cNvSpPr txBox="1"/>
          <p:nvPr/>
        </p:nvSpPr>
        <p:spPr>
          <a:xfrm>
            <a:off x="8782232" y="3428178"/>
            <a:ext cx="8477068" cy="3489202"/>
          </a:xfrm>
          <a:prstGeom prst="rect">
            <a:avLst/>
          </a:prstGeom>
        </p:spPr>
        <p:txBody>
          <a:bodyPr lIns="0" tIns="0" rIns="0" bIns="0" rtlCol="0" anchor="t">
            <a:spAutoFit/>
          </a:bodyPr>
          <a:lstStyle/>
          <a:p>
            <a:pPr algn="just">
              <a:lnSpc>
                <a:spcPts val="5599"/>
              </a:lnSpc>
            </a:pPr>
            <a:r>
              <a:rPr lang="en-US" sz="3999">
                <a:solidFill>
                  <a:srgbClr val="000000"/>
                </a:solidFill>
                <a:latin typeface="Tex Gyre Pagella"/>
                <a:ea typeface="Tex Gyre Pagella"/>
                <a:cs typeface="Tex Gyre Pagella"/>
                <a:sym typeface="Tex Gyre Pagella"/>
              </a:rPr>
              <a:t>     Khổ cuối của bài </a:t>
            </a:r>
            <a:r>
              <a:rPr lang="en-US" sz="3999">
                <a:solidFill>
                  <a:srgbClr val="000000"/>
                </a:solidFill>
                <a:latin typeface="Tex Gyre Pagella Bold"/>
                <a:ea typeface="Tex Gyre Pagella Bold"/>
                <a:cs typeface="Tex Gyre Pagella Bold"/>
                <a:sym typeface="Tex Gyre Pagella Bold"/>
              </a:rPr>
              <a:t>"Tràng giang" </a:t>
            </a:r>
            <a:r>
              <a:rPr lang="en-US" sz="3999">
                <a:solidFill>
                  <a:srgbClr val="000000"/>
                </a:solidFill>
                <a:latin typeface="Tex Gyre Pagella"/>
                <a:ea typeface="Tex Gyre Pagella"/>
                <a:cs typeface="Tex Gyre Pagella"/>
                <a:sym typeface="Tex Gyre Pagella"/>
              </a:rPr>
              <a:t>thường được so sánh với </a:t>
            </a:r>
            <a:r>
              <a:rPr lang="en-US" sz="3999">
                <a:solidFill>
                  <a:srgbClr val="000000"/>
                </a:solidFill>
                <a:latin typeface="Tex Gyre Pagella Bold"/>
                <a:ea typeface="Tex Gyre Pagella Bold"/>
                <a:cs typeface="Tex Gyre Pagella Bold"/>
                <a:sym typeface="Tex Gyre Pagella Bold"/>
              </a:rPr>
              <a:t>"Hoàng Hạc Lâu"</a:t>
            </a:r>
            <a:r>
              <a:rPr lang="en-US" sz="3999">
                <a:solidFill>
                  <a:srgbClr val="000000"/>
                </a:solidFill>
                <a:latin typeface="Tex Gyre Pagella"/>
                <a:ea typeface="Tex Gyre Pagella"/>
                <a:cs typeface="Tex Gyre Pagella"/>
                <a:sym typeface="Tex Gyre Pagella"/>
              </a:rPr>
              <a:t> của Thôi Hiệu. Cả hai bài thơ đều thể hiện nỗi buồn man mác và sự cô đơn trước thiên nhiên rộng lớn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2796317" y="6106641"/>
            <a:ext cx="5287193" cy="3506916"/>
            <a:chOff x="0" y="0"/>
            <a:chExt cx="1231665" cy="816945"/>
          </a:xfrm>
        </p:grpSpPr>
        <p:sp>
          <p:nvSpPr>
            <p:cNvPr id="3" name="Freeform 3"/>
            <p:cNvSpPr/>
            <p:nvPr/>
          </p:nvSpPr>
          <p:spPr>
            <a:xfrm>
              <a:off x="0" y="0"/>
              <a:ext cx="1231665" cy="816945"/>
            </a:xfrm>
            <a:custGeom>
              <a:avLst/>
              <a:gdLst/>
              <a:ahLst/>
              <a:cxnLst/>
              <a:rect l="l" t="t" r="r" b="b"/>
              <a:pathLst>
                <a:path w="1231665" h="816945">
                  <a:moveTo>
                    <a:pt x="0" y="0"/>
                  </a:moveTo>
                  <a:lnTo>
                    <a:pt x="1231665" y="0"/>
                  </a:lnTo>
                  <a:lnTo>
                    <a:pt x="1231665" y="816945"/>
                  </a:lnTo>
                  <a:lnTo>
                    <a:pt x="0" y="816945"/>
                  </a:lnTo>
                  <a:close/>
                </a:path>
              </a:pathLst>
            </a:custGeom>
            <a:solidFill>
              <a:srgbClr val="000000">
                <a:alpha val="0"/>
              </a:srgbClr>
            </a:solidFill>
            <a:ln w="38100" cap="sq">
              <a:solidFill>
                <a:srgbClr val="0A4400"/>
              </a:solidFill>
              <a:prstDash val="solid"/>
              <a:miter/>
            </a:ln>
          </p:spPr>
          <p:txBody>
            <a:bodyPr/>
            <a:lstStyle/>
            <a:p>
              <a:endParaRPr lang="vi-VN"/>
            </a:p>
          </p:txBody>
        </p:sp>
        <p:sp>
          <p:nvSpPr>
            <p:cNvPr id="4" name="TextBox 4"/>
            <p:cNvSpPr txBox="1"/>
            <p:nvPr/>
          </p:nvSpPr>
          <p:spPr>
            <a:xfrm>
              <a:off x="0" y="-38100"/>
              <a:ext cx="1231665" cy="8550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5226158"/>
            <a:ext cx="6743828" cy="4032142"/>
            <a:chOff x="0" y="0"/>
            <a:chExt cx="8991770" cy="5376189"/>
          </a:xfrm>
        </p:grpSpPr>
        <p:pic>
          <p:nvPicPr>
            <p:cNvPr id="6" name="Picture 6"/>
            <p:cNvPicPr>
              <a:picLocks noChangeAspect="1"/>
            </p:cNvPicPr>
            <p:nvPr/>
          </p:nvPicPr>
          <p:blipFill>
            <a:blip r:embed="rId2"/>
            <a:srcRect t="49410" r="46802" b="2608"/>
            <a:stretch>
              <a:fillRect/>
            </a:stretch>
          </p:blipFill>
          <p:spPr>
            <a:xfrm>
              <a:off x="0" y="0"/>
              <a:ext cx="8991770" cy="5376189"/>
            </a:xfrm>
            <a:prstGeom prst="rect">
              <a:avLst/>
            </a:prstGeom>
          </p:spPr>
        </p:pic>
      </p:grpSp>
      <p:grpSp>
        <p:nvGrpSpPr>
          <p:cNvPr id="7" name="Group 7"/>
          <p:cNvGrpSpPr/>
          <p:nvPr/>
        </p:nvGrpSpPr>
        <p:grpSpPr>
          <a:xfrm>
            <a:off x="1028700" y="1028700"/>
            <a:ext cx="6743828" cy="3978707"/>
            <a:chOff x="0" y="0"/>
            <a:chExt cx="8991770" cy="5304943"/>
          </a:xfrm>
        </p:grpSpPr>
        <p:pic>
          <p:nvPicPr>
            <p:cNvPr id="8" name="Picture 8"/>
            <p:cNvPicPr>
              <a:picLocks noChangeAspect="1"/>
            </p:cNvPicPr>
            <p:nvPr/>
          </p:nvPicPr>
          <p:blipFill>
            <a:blip r:embed="rId2"/>
            <a:srcRect t="2905" r="47182" b="50087"/>
            <a:stretch>
              <a:fillRect/>
            </a:stretch>
          </p:blipFill>
          <p:spPr>
            <a:xfrm>
              <a:off x="0" y="0"/>
              <a:ext cx="8991770" cy="5304943"/>
            </a:xfrm>
            <a:prstGeom prst="rect">
              <a:avLst/>
            </a:prstGeom>
          </p:spPr>
        </p:pic>
      </p:grpSp>
      <p:sp>
        <p:nvSpPr>
          <p:cNvPr id="9" name="TextBox 9"/>
          <p:cNvSpPr txBox="1"/>
          <p:nvPr/>
        </p:nvSpPr>
        <p:spPr>
          <a:xfrm>
            <a:off x="8150699" y="914400"/>
            <a:ext cx="9108601" cy="1090456"/>
          </a:xfrm>
          <a:prstGeom prst="rect">
            <a:avLst/>
          </a:prstGeom>
        </p:spPr>
        <p:txBody>
          <a:bodyPr lIns="0" tIns="0" rIns="0" bIns="0" rtlCol="0" anchor="t">
            <a:spAutoFit/>
          </a:bodyPr>
          <a:lstStyle/>
          <a:p>
            <a:pPr algn="ctr">
              <a:lnSpc>
                <a:spcPts val="8991"/>
              </a:lnSpc>
            </a:pPr>
            <a:r>
              <a:rPr lang="en-US" sz="6422">
                <a:solidFill>
                  <a:srgbClr val="0A4400"/>
                </a:solidFill>
                <a:latin typeface="UTM American Sans"/>
                <a:ea typeface="UTM American Sans"/>
                <a:cs typeface="UTM American Sans"/>
                <a:sym typeface="UTM American Sans"/>
              </a:rPr>
              <a:t>SO SÁNH CHI TIẾT</a:t>
            </a:r>
          </a:p>
        </p:txBody>
      </p:sp>
      <p:sp>
        <p:nvSpPr>
          <p:cNvPr id="10" name="TextBox 10"/>
          <p:cNvSpPr txBox="1"/>
          <p:nvPr/>
        </p:nvSpPr>
        <p:spPr>
          <a:xfrm>
            <a:off x="8150699" y="2209273"/>
            <a:ext cx="4876562" cy="808780"/>
          </a:xfrm>
          <a:prstGeom prst="rect">
            <a:avLst/>
          </a:prstGeom>
        </p:spPr>
        <p:txBody>
          <a:bodyPr lIns="0" tIns="0" rIns="0" bIns="0" rtlCol="0" anchor="t">
            <a:spAutoFit/>
          </a:bodyPr>
          <a:lstStyle/>
          <a:p>
            <a:pPr algn="l">
              <a:lnSpc>
                <a:spcPts val="6612"/>
              </a:lnSpc>
            </a:pPr>
            <a:r>
              <a:rPr lang="en-US" sz="4722">
                <a:solidFill>
                  <a:srgbClr val="0A4400"/>
                </a:solidFill>
                <a:latin typeface="UTM American Sans"/>
                <a:ea typeface="UTM American Sans"/>
                <a:cs typeface="UTM American Sans"/>
                <a:sym typeface="UTM American Sans"/>
              </a:rPr>
              <a:t>Điểm khác biệt:</a:t>
            </a:r>
          </a:p>
        </p:txBody>
      </p:sp>
      <p:sp>
        <p:nvSpPr>
          <p:cNvPr id="11" name="TextBox 11"/>
          <p:cNvSpPr txBox="1"/>
          <p:nvPr/>
        </p:nvSpPr>
        <p:spPr>
          <a:xfrm>
            <a:off x="8782232" y="3428178"/>
            <a:ext cx="8477068" cy="3489202"/>
          </a:xfrm>
          <a:prstGeom prst="rect">
            <a:avLst/>
          </a:prstGeom>
        </p:spPr>
        <p:txBody>
          <a:bodyPr lIns="0" tIns="0" rIns="0" bIns="0" rtlCol="0" anchor="t">
            <a:spAutoFit/>
          </a:bodyPr>
          <a:lstStyle/>
          <a:p>
            <a:pPr algn="just">
              <a:lnSpc>
                <a:spcPts val="5599"/>
              </a:lnSpc>
            </a:pPr>
            <a:r>
              <a:rPr lang="en-US" sz="3999">
                <a:solidFill>
                  <a:srgbClr val="000000"/>
                </a:solidFill>
                <a:latin typeface="Tex Gyre Pagella"/>
                <a:ea typeface="Tex Gyre Pagella"/>
                <a:cs typeface="Tex Gyre Pagella"/>
                <a:sym typeface="Tex Gyre Pagella"/>
              </a:rPr>
              <a:t>     </a:t>
            </a:r>
            <a:r>
              <a:rPr lang="en-US" sz="3999">
                <a:solidFill>
                  <a:srgbClr val="000000"/>
                </a:solidFill>
                <a:latin typeface="Tex Gyre Pagella Bold"/>
                <a:ea typeface="Tex Gyre Pagella Bold"/>
                <a:cs typeface="Tex Gyre Pagella Bold"/>
                <a:sym typeface="Tex Gyre Pagella Bold"/>
              </a:rPr>
              <a:t>"Tràng giang"</a:t>
            </a:r>
            <a:r>
              <a:rPr lang="en-US" sz="3999">
                <a:solidFill>
                  <a:srgbClr val="000000"/>
                </a:solidFill>
                <a:latin typeface="Tex Gyre Pagella"/>
                <a:ea typeface="Tex Gyre Pagella"/>
                <a:cs typeface="Tex Gyre Pagella"/>
                <a:sym typeface="Tex Gyre Pagella"/>
              </a:rPr>
              <a:t> thể hiện sự cô đơn qua những hình ảnh thiên nhiên và tình cảm cá nhân, trong khi </a:t>
            </a:r>
            <a:r>
              <a:rPr lang="en-US" sz="3999">
                <a:solidFill>
                  <a:srgbClr val="000000"/>
                </a:solidFill>
                <a:latin typeface="Tex Gyre Pagella Bold"/>
                <a:ea typeface="Tex Gyre Pagella Bold"/>
                <a:cs typeface="Tex Gyre Pagella Bold"/>
                <a:sym typeface="Tex Gyre Pagella Bold"/>
              </a:rPr>
              <a:t>"Hoàng Hạc Lâu"</a:t>
            </a:r>
            <a:r>
              <a:rPr lang="en-US" sz="3999">
                <a:solidFill>
                  <a:srgbClr val="000000"/>
                </a:solidFill>
                <a:latin typeface="Tex Gyre Pagella"/>
                <a:ea typeface="Tex Gyre Pagella"/>
                <a:cs typeface="Tex Gyre Pagella"/>
                <a:sym typeface="Tex Gyre Pagella"/>
              </a:rPr>
              <a:t> lại nhấn mạnh sự nhớ nhung và cảnh chia ly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2796317" y="6106641"/>
            <a:ext cx="5287193" cy="3506916"/>
            <a:chOff x="0" y="0"/>
            <a:chExt cx="1231665" cy="816945"/>
          </a:xfrm>
        </p:grpSpPr>
        <p:sp>
          <p:nvSpPr>
            <p:cNvPr id="3" name="Freeform 3"/>
            <p:cNvSpPr/>
            <p:nvPr/>
          </p:nvSpPr>
          <p:spPr>
            <a:xfrm>
              <a:off x="0" y="0"/>
              <a:ext cx="1231665" cy="816945"/>
            </a:xfrm>
            <a:custGeom>
              <a:avLst/>
              <a:gdLst/>
              <a:ahLst/>
              <a:cxnLst/>
              <a:rect l="l" t="t" r="r" b="b"/>
              <a:pathLst>
                <a:path w="1231665" h="816945">
                  <a:moveTo>
                    <a:pt x="0" y="0"/>
                  </a:moveTo>
                  <a:lnTo>
                    <a:pt x="1231665" y="0"/>
                  </a:lnTo>
                  <a:lnTo>
                    <a:pt x="1231665" y="816945"/>
                  </a:lnTo>
                  <a:lnTo>
                    <a:pt x="0" y="816945"/>
                  </a:lnTo>
                  <a:close/>
                </a:path>
              </a:pathLst>
            </a:custGeom>
            <a:solidFill>
              <a:srgbClr val="000000">
                <a:alpha val="0"/>
              </a:srgbClr>
            </a:solidFill>
            <a:ln w="38100" cap="sq">
              <a:solidFill>
                <a:srgbClr val="0A4400"/>
              </a:solidFill>
              <a:prstDash val="solid"/>
              <a:miter/>
            </a:ln>
          </p:spPr>
          <p:txBody>
            <a:bodyPr/>
            <a:lstStyle/>
            <a:p>
              <a:endParaRPr lang="vi-VN"/>
            </a:p>
          </p:txBody>
        </p:sp>
        <p:sp>
          <p:nvSpPr>
            <p:cNvPr id="4" name="TextBox 4"/>
            <p:cNvSpPr txBox="1"/>
            <p:nvPr/>
          </p:nvSpPr>
          <p:spPr>
            <a:xfrm>
              <a:off x="0" y="-38100"/>
              <a:ext cx="1231665" cy="8550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5226158"/>
            <a:ext cx="6743828" cy="4032142"/>
            <a:chOff x="0" y="0"/>
            <a:chExt cx="8991770" cy="5376189"/>
          </a:xfrm>
        </p:grpSpPr>
        <p:pic>
          <p:nvPicPr>
            <p:cNvPr id="6" name="Picture 6"/>
            <p:cNvPicPr>
              <a:picLocks noChangeAspect="1"/>
            </p:cNvPicPr>
            <p:nvPr/>
          </p:nvPicPr>
          <p:blipFill>
            <a:blip r:embed="rId2"/>
            <a:srcRect t="49410" r="46802" b="2608"/>
            <a:stretch>
              <a:fillRect/>
            </a:stretch>
          </p:blipFill>
          <p:spPr>
            <a:xfrm>
              <a:off x="0" y="0"/>
              <a:ext cx="8991770" cy="5376189"/>
            </a:xfrm>
            <a:prstGeom prst="rect">
              <a:avLst/>
            </a:prstGeom>
          </p:spPr>
        </p:pic>
      </p:grpSp>
      <p:grpSp>
        <p:nvGrpSpPr>
          <p:cNvPr id="7" name="Group 7"/>
          <p:cNvGrpSpPr/>
          <p:nvPr/>
        </p:nvGrpSpPr>
        <p:grpSpPr>
          <a:xfrm>
            <a:off x="1028700" y="1028700"/>
            <a:ext cx="6743828" cy="3978707"/>
            <a:chOff x="0" y="0"/>
            <a:chExt cx="8991770" cy="5304943"/>
          </a:xfrm>
        </p:grpSpPr>
        <p:pic>
          <p:nvPicPr>
            <p:cNvPr id="8" name="Picture 8"/>
            <p:cNvPicPr>
              <a:picLocks noChangeAspect="1"/>
            </p:cNvPicPr>
            <p:nvPr/>
          </p:nvPicPr>
          <p:blipFill>
            <a:blip r:embed="rId2"/>
            <a:srcRect t="2905" r="47182" b="50087"/>
            <a:stretch>
              <a:fillRect/>
            </a:stretch>
          </p:blipFill>
          <p:spPr>
            <a:xfrm>
              <a:off x="0" y="0"/>
              <a:ext cx="8991770" cy="5304943"/>
            </a:xfrm>
            <a:prstGeom prst="rect">
              <a:avLst/>
            </a:prstGeom>
          </p:spPr>
        </p:pic>
      </p:grpSp>
      <p:sp>
        <p:nvSpPr>
          <p:cNvPr id="9" name="TextBox 9"/>
          <p:cNvSpPr txBox="1"/>
          <p:nvPr/>
        </p:nvSpPr>
        <p:spPr>
          <a:xfrm>
            <a:off x="8150699" y="914400"/>
            <a:ext cx="9108601" cy="1090456"/>
          </a:xfrm>
          <a:prstGeom prst="rect">
            <a:avLst/>
          </a:prstGeom>
        </p:spPr>
        <p:txBody>
          <a:bodyPr lIns="0" tIns="0" rIns="0" bIns="0" rtlCol="0" anchor="t">
            <a:spAutoFit/>
          </a:bodyPr>
          <a:lstStyle/>
          <a:p>
            <a:pPr algn="ctr">
              <a:lnSpc>
                <a:spcPts val="8991"/>
              </a:lnSpc>
            </a:pPr>
            <a:r>
              <a:rPr lang="en-US" sz="6422">
                <a:solidFill>
                  <a:srgbClr val="0A4400"/>
                </a:solidFill>
                <a:latin typeface="UTM American Sans"/>
                <a:ea typeface="UTM American Sans"/>
                <a:cs typeface="UTM American Sans"/>
                <a:sym typeface="UTM American Sans"/>
              </a:rPr>
              <a:t>PHÂN TÍCH CHI TIẾT</a:t>
            </a:r>
          </a:p>
        </p:txBody>
      </p:sp>
      <p:sp>
        <p:nvSpPr>
          <p:cNvPr id="10" name="TextBox 10"/>
          <p:cNvSpPr txBox="1"/>
          <p:nvPr/>
        </p:nvSpPr>
        <p:spPr>
          <a:xfrm>
            <a:off x="8150699" y="2209273"/>
            <a:ext cx="8302281" cy="1642272"/>
          </a:xfrm>
          <a:prstGeom prst="rect">
            <a:avLst/>
          </a:prstGeom>
        </p:spPr>
        <p:txBody>
          <a:bodyPr lIns="0" tIns="0" rIns="0" bIns="0" rtlCol="0" anchor="t">
            <a:spAutoFit/>
          </a:bodyPr>
          <a:lstStyle/>
          <a:p>
            <a:pPr algn="l">
              <a:lnSpc>
                <a:spcPts val="6612"/>
              </a:lnSpc>
            </a:pPr>
            <a:r>
              <a:rPr lang="en-US" sz="4722">
                <a:solidFill>
                  <a:srgbClr val="0A4400"/>
                </a:solidFill>
                <a:latin typeface="UTM American Sans"/>
                <a:ea typeface="UTM American Sans"/>
                <a:cs typeface="UTM American Sans"/>
                <a:sym typeface="UTM American Sans"/>
              </a:rPr>
              <a:t>Điểm tương đồng và khác biệt trong khổ cuối: </a:t>
            </a:r>
          </a:p>
        </p:txBody>
      </p:sp>
      <p:sp>
        <p:nvSpPr>
          <p:cNvPr id="11" name="TextBox 11"/>
          <p:cNvSpPr txBox="1"/>
          <p:nvPr/>
        </p:nvSpPr>
        <p:spPr>
          <a:xfrm>
            <a:off x="8782232" y="4080146"/>
            <a:ext cx="8477068" cy="4194027"/>
          </a:xfrm>
          <a:prstGeom prst="rect">
            <a:avLst/>
          </a:prstGeom>
        </p:spPr>
        <p:txBody>
          <a:bodyPr lIns="0" tIns="0" rIns="0" bIns="0" rtlCol="0" anchor="t">
            <a:spAutoFit/>
          </a:bodyPr>
          <a:lstStyle/>
          <a:p>
            <a:pPr algn="just">
              <a:lnSpc>
                <a:spcPts val="5599"/>
              </a:lnSpc>
            </a:pPr>
            <a:r>
              <a:rPr lang="en-US" sz="3999">
                <a:solidFill>
                  <a:srgbClr val="000000"/>
                </a:solidFill>
                <a:latin typeface="Tex Gyre Pagella"/>
                <a:ea typeface="Tex Gyre Pagella"/>
                <a:cs typeface="Tex Gyre Pagella"/>
                <a:sym typeface="Tex Gyre Pagella"/>
              </a:rPr>
              <a:t>    Khổ thơ cuối của </a:t>
            </a:r>
            <a:r>
              <a:rPr lang="en-US" sz="3999">
                <a:solidFill>
                  <a:srgbClr val="000000"/>
                </a:solidFill>
                <a:latin typeface="Tex Gyre Pagella Bold"/>
                <a:ea typeface="Tex Gyre Pagella Bold"/>
                <a:cs typeface="Tex Gyre Pagella Bold"/>
                <a:sym typeface="Tex Gyre Pagella Bold"/>
              </a:rPr>
              <a:t>"Tràng giang" </a:t>
            </a:r>
            <a:r>
              <a:rPr lang="en-US" sz="3999">
                <a:solidFill>
                  <a:srgbClr val="000000"/>
                </a:solidFill>
                <a:latin typeface="Tex Gyre Pagella"/>
                <a:ea typeface="Tex Gyre Pagella"/>
                <a:cs typeface="Tex Gyre Pagella"/>
                <a:sym typeface="Tex Gyre Pagella"/>
              </a:rPr>
              <a:t>thường được so sánh với </a:t>
            </a:r>
            <a:r>
              <a:rPr lang="en-US" sz="3999">
                <a:solidFill>
                  <a:srgbClr val="000000"/>
                </a:solidFill>
                <a:latin typeface="Tex Gyre Pagella Bold"/>
                <a:ea typeface="Tex Gyre Pagella Bold"/>
                <a:cs typeface="Tex Gyre Pagella Bold"/>
                <a:sym typeface="Tex Gyre Pagella Bold"/>
              </a:rPr>
              <a:t>"Hoàng Hạc Lâu"</a:t>
            </a:r>
            <a:r>
              <a:rPr lang="en-US" sz="3999">
                <a:solidFill>
                  <a:srgbClr val="000000"/>
                </a:solidFill>
                <a:latin typeface="Tex Gyre Pagella"/>
                <a:ea typeface="Tex Gyre Pagella"/>
                <a:cs typeface="Tex Gyre Pagella"/>
                <a:sym typeface="Tex Gyre Pagella"/>
              </a:rPr>
              <a:t> của Thôi Hiệu, do cùng thể hiện nỗi buồn man mác của người lữ khách tha hương trước trời rộng sông dài trong cảnh hoàng hôn.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42931" y="6106641"/>
            <a:ext cx="5287193" cy="3506916"/>
            <a:chOff x="0" y="0"/>
            <a:chExt cx="1231665" cy="816945"/>
          </a:xfrm>
        </p:grpSpPr>
        <p:sp>
          <p:nvSpPr>
            <p:cNvPr id="3" name="Freeform 3"/>
            <p:cNvSpPr/>
            <p:nvPr/>
          </p:nvSpPr>
          <p:spPr>
            <a:xfrm>
              <a:off x="0" y="0"/>
              <a:ext cx="1231665" cy="816945"/>
            </a:xfrm>
            <a:custGeom>
              <a:avLst/>
              <a:gdLst/>
              <a:ahLst/>
              <a:cxnLst/>
              <a:rect l="l" t="t" r="r" b="b"/>
              <a:pathLst>
                <a:path w="1231665" h="816945">
                  <a:moveTo>
                    <a:pt x="0" y="0"/>
                  </a:moveTo>
                  <a:lnTo>
                    <a:pt x="1231665" y="0"/>
                  </a:lnTo>
                  <a:lnTo>
                    <a:pt x="1231665" y="816945"/>
                  </a:lnTo>
                  <a:lnTo>
                    <a:pt x="0" y="816945"/>
                  </a:lnTo>
                  <a:close/>
                </a:path>
              </a:pathLst>
            </a:custGeom>
            <a:solidFill>
              <a:srgbClr val="000000">
                <a:alpha val="0"/>
              </a:srgbClr>
            </a:solidFill>
            <a:ln w="38100" cap="sq">
              <a:solidFill>
                <a:srgbClr val="0A4400"/>
              </a:solidFill>
              <a:prstDash val="solid"/>
              <a:miter/>
            </a:ln>
          </p:spPr>
          <p:txBody>
            <a:bodyPr/>
            <a:lstStyle/>
            <a:p>
              <a:endParaRPr lang="vi-VN"/>
            </a:p>
          </p:txBody>
        </p:sp>
        <p:sp>
          <p:nvSpPr>
            <p:cNvPr id="4" name="TextBox 4"/>
            <p:cNvSpPr txBox="1"/>
            <p:nvPr/>
          </p:nvSpPr>
          <p:spPr>
            <a:xfrm>
              <a:off x="0" y="-38100"/>
              <a:ext cx="1231665" cy="8550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75315" y="5226158"/>
            <a:ext cx="6743828" cy="4032142"/>
            <a:chOff x="0" y="0"/>
            <a:chExt cx="8991770" cy="5376189"/>
          </a:xfrm>
        </p:grpSpPr>
        <p:pic>
          <p:nvPicPr>
            <p:cNvPr id="6" name="Picture 6"/>
            <p:cNvPicPr>
              <a:picLocks noChangeAspect="1"/>
            </p:cNvPicPr>
            <p:nvPr/>
          </p:nvPicPr>
          <p:blipFill>
            <a:blip r:embed="rId2"/>
            <a:srcRect t="49410" r="46802" b="2608"/>
            <a:stretch>
              <a:fillRect/>
            </a:stretch>
          </p:blipFill>
          <p:spPr>
            <a:xfrm>
              <a:off x="0" y="0"/>
              <a:ext cx="8991770" cy="5376189"/>
            </a:xfrm>
            <a:prstGeom prst="rect">
              <a:avLst/>
            </a:prstGeom>
          </p:spPr>
        </p:pic>
      </p:grpSp>
      <p:grpSp>
        <p:nvGrpSpPr>
          <p:cNvPr id="7" name="Group 7"/>
          <p:cNvGrpSpPr/>
          <p:nvPr/>
        </p:nvGrpSpPr>
        <p:grpSpPr>
          <a:xfrm>
            <a:off x="475315" y="1028700"/>
            <a:ext cx="6743828" cy="3978707"/>
            <a:chOff x="0" y="0"/>
            <a:chExt cx="8991770" cy="5304943"/>
          </a:xfrm>
        </p:grpSpPr>
        <p:pic>
          <p:nvPicPr>
            <p:cNvPr id="8" name="Picture 8"/>
            <p:cNvPicPr>
              <a:picLocks noChangeAspect="1"/>
            </p:cNvPicPr>
            <p:nvPr/>
          </p:nvPicPr>
          <p:blipFill>
            <a:blip r:embed="rId2"/>
            <a:srcRect t="2905" r="47182" b="50087"/>
            <a:stretch>
              <a:fillRect/>
            </a:stretch>
          </p:blipFill>
          <p:spPr>
            <a:xfrm>
              <a:off x="0" y="0"/>
              <a:ext cx="8991770" cy="5304943"/>
            </a:xfrm>
            <a:prstGeom prst="rect">
              <a:avLst/>
            </a:prstGeom>
          </p:spPr>
        </p:pic>
      </p:grpSp>
      <p:sp>
        <p:nvSpPr>
          <p:cNvPr id="9" name="TextBox 9"/>
          <p:cNvSpPr txBox="1"/>
          <p:nvPr/>
        </p:nvSpPr>
        <p:spPr>
          <a:xfrm>
            <a:off x="8150699" y="914400"/>
            <a:ext cx="9108601" cy="1090456"/>
          </a:xfrm>
          <a:prstGeom prst="rect">
            <a:avLst/>
          </a:prstGeom>
        </p:spPr>
        <p:txBody>
          <a:bodyPr lIns="0" tIns="0" rIns="0" bIns="0" rtlCol="0" anchor="t">
            <a:spAutoFit/>
          </a:bodyPr>
          <a:lstStyle/>
          <a:p>
            <a:pPr algn="ctr">
              <a:lnSpc>
                <a:spcPts val="8991"/>
              </a:lnSpc>
            </a:pPr>
            <a:r>
              <a:rPr lang="en-US" sz="6422">
                <a:solidFill>
                  <a:srgbClr val="0A4400"/>
                </a:solidFill>
                <a:latin typeface="UTM American Sans"/>
                <a:ea typeface="UTM American Sans"/>
                <a:cs typeface="UTM American Sans"/>
                <a:sym typeface="UTM American Sans"/>
              </a:rPr>
              <a:t>PHÂN TÍCH CHI TIẾT</a:t>
            </a:r>
          </a:p>
        </p:txBody>
      </p:sp>
      <p:sp>
        <p:nvSpPr>
          <p:cNvPr id="10" name="TextBox 10"/>
          <p:cNvSpPr txBox="1"/>
          <p:nvPr/>
        </p:nvSpPr>
        <p:spPr>
          <a:xfrm>
            <a:off x="7560379" y="2149292"/>
            <a:ext cx="9698921" cy="1642272"/>
          </a:xfrm>
          <a:prstGeom prst="rect">
            <a:avLst/>
          </a:prstGeom>
        </p:spPr>
        <p:txBody>
          <a:bodyPr lIns="0" tIns="0" rIns="0" bIns="0" rtlCol="0" anchor="t">
            <a:spAutoFit/>
          </a:bodyPr>
          <a:lstStyle/>
          <a:p>
            <a:pPr algn="l">
              <a:lnSpc>
                <a:spcPts val="6612"/>
              </a:lnSpc>
            </a:pPr>
            <a:r>
              <a:rPr lang="en-US" sz="4722">
                <a:solidFill>
                  <a:srgbClr val="0A4400"/>
                </a:solidFill>
                <a:latin typeface="UTM American Sans"/>
                <a:ea typeface="UTM American Sans"/>
                <a:cs typeface="UTM American Sans"/>
                <a:sym typeface="UTM American Sans"/>
              </a:rPr>
              <a:t>Điểm khác biệt về đề tài và hình thức thể loại: </a:t>
            </a:r>
          </a:p>
        </p:txBody>
      </p:sp>
      <p:sp>
        <p:nvSpPr>
          <p:cNvPr id="11" name="TextBox 11"/>
          <p:cNvSpPr txBox="1"/>
          <p:nvPr/>
        </p:nvSpPr>
        <p:spPr>
          <a:xfrm>
            <a:off x="8782232" y="3976290"/>
            <a:ext cx="8477068" cy="4194027"/>
          </a:xfrm>
          <a:prstGeom prst="rect">
            <a:avLst/>
          </a:prstGeom>
        </p:spPr>
        <p:txBody>
          <a:bodyPr lIns="0" tIns="0" rIns="0" bIns="0" rtlCol="0" anchor="t">
            <a:spAutoFit/>
          </a:bodyPr>
          <a:lstStyle/>
          <a:p>
            <a:pPr algn="just">
              <a:lnSpc>
                <a:spcPts val="5599"/>
              </a:lnSpc>
            </a:pPr>
            <a:r>
              <a:rPr lang="en-US" sz="3999">
                <a:solidFill>
                  <a:srgbClr val="000000"/>
                </a:solidFill>
                <a:latin typeface="Tex Gyre Pagella"/>
                <a:ea typeface="Tex Gyre Pagella"/>
                <a:cs typeface="Tex Gyre Pagella"/>
                <a:sym typeface="Tex Gyre Pagella"/>
              </a:rPr>
              <a:t>    </a:t>
            </a:r>
            <a:r>
              <a:rPr lang="en-US" sz="3999">
                <a:solidFill>
                  <a:srgbClr val="000000"/>
                </a:solidFill>
                <a:latin typeface="Tex Gyre Pagella Bold"/>
                <a:ea typeface="Tex Gyre Pagella Bold"/>
                <a:cs typeface="Tex Gyre Pagella Bold"/>
                <a:sym typeface="Tex Gyre Pagella Bold"/>
              </a:rPr>
              <a:t>"Hoàng Hạc Lâu"</a:t>
            </a:r>
            <a:r>
              <a:rPr lang="en-US" sz="3999">
                <a:solidFill>
                  <a:srgbClr val="000000"/>
                </a:solidFill>
                <a:latin typeface="Tex Gyre Pagella"/>
                <a:ea typeface="Tex Gyre Pagella"/>
                <a:cs typeface="Tex Gyre Pagella"/>
                <a:sym typeface="Tex Gyre Pagella"/>
              </a:rPr>
              <a:t> viết về "đăng cao", "vọng viễn", đề tài quen thuộc của Đường thi.</a:t>
            </a:r>
          </a:p>
          <a:p>
            <a:pPr algn="just">
              <a:lnSpc>
                <a:spcPts val="5599"/>
              </a:lnSpc>
            </a:pPr>
            <a:r>
              <a:rPr lang="en-US" sz="3999">
                <a:solidFill>
                  <a:srgbClr val="000000"/>
                </a:solidFill>
                <a:latin typeface="Tex Gyre Pagella"/>
                <a:ea typeface="Tex Gyre Pagella"/>
                <a:cs typeface="Tex Gyre Pagella"/>
                <a:sym typeface="Tex Gyre Pagella"/>
              </a:rPr>
              <a:t>    </a:t>
            </a:r>
            <a:r>
              <a:rPr lang="en-US" sz="3999">
                <a:solidFill>
                  <a:srgbClr val="000000"/>
                </a:solidFill>
                <a:latin typeface="Tex Gyre Pagella Bold"/>
                <a:ea typeface="Tex Gyre Pagella Bold"/>
                <a:cs typeface="Tex Gyre Pagella Bold"/>
                <a:sym typeface="Tex Gyre Pagella Bold"/>
              </a:rPr>
              <a:t>"Tràng giang" </a:t>
            </a:r>
            <a:r>
              <a:rPr lang="en-US" sz="3999">
                <a:solidFill>
                  <a:srgbClr val="000000"/>
                </a:solidFill>
                <a:latin typeface="Tex Gyre Pagella"/>
                <a:ea typeface="Tex Gyre Pagella"/>
                <a:cs typeface="Tex Gyre Pagella"/>
                <a:sym typeface="Tex Gyre Pagella"/>
              </a:rPr>
              <a:t>viết về nỗi sầu của con người bé nhỏ, hữu hạn trước không gian rộng lớn.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4256548" y="5143500"/>
            <a:ext cx="3812261" cy="4412486"/>
            <a:chOff x="0" y="0"/>
            <a:chExt cx="888076" cy="1027900"/>
          </a:xfrm>
        </p:grpSpPr>
        <p:sp>
          <p:nvSpPr>
            <p:cNvPr id="3" name="Freeform 3"/>
            <p:cNvSpPr/>
            <p:nvPr/>
          </p:nvSpPr>
          <p:spPr>
            <a:xfrm>
              <a:off x="0" y="0"/>
              <a:ext cx="888076" cy="1027900"/>
            </a:xfrm>
            <a:custGeom>
              <a:avLst/>
              <a:gdLst/>
              <a:ahLst/>
              <a:cxnLst/>
              <a:rect l="l" t="t" r="r" b="b"/>
              <a:pathLst>
                <a:path w="888076" h="1027900">
                  <a:moveTo>
                    <a:pt x="0" y="0"/>
                  </a:moveTo>
                  <a:lnTo>
                    <a:pt x="888076" y="0"/>
                  </a:lnTo>
                  <a:lnTo>
                    <a:pt x="888076" y="1027900"/>
                  </a:lnTo>
                  <a:lnTo>
                    <a:pt x="0" y="1027900"/>
                  </a:lnTo>
                  <a:close/>
                </a:path>
              </a:pathLst>
            </a:custGeom>
            <a:solidFill>
              <a:srgbClr val="000000">
                <a:alpha val="0"/>
              </a:srgbClr>
            </a:solidFill>
            <a:ln w="38100" cap="sq">
              <a:solidFill>
                <a:srgbClr val="0A4400"/>
              </a:solidFill>
              <a:prstDash val="solid"/>
              <a:miter/>
            </a:ln>
          </p:spPr>
          <p:txBody>
            <a:bodyPr/>
            <a:lstStyle/>
            <a:p>
              <a:endParaRPr lang="vi-VN"/>
            </a:p>
          </p:txBody>
        </p:sp>
        <p:sp>
          <p:nvSpPr>
            <p:cNvPr id="4" name="TextBox 4"/>
            <p:cNvSpPr txBox="1"/>
            <p:nvPr/>
          </p:nvSpPr>
          <p:spPr>
            <a:xfrm>
              <a:off x="0" y="-38100"/>
              <a:ext cx="888076" cy="10660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3086100" cy="3086100"/>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A4400"/>
            </a:solidFill>
          </p:spPr>
          <p:txBody>
            <a:bodyPr/>
            <a:lstStyle/>
            <a:p>
              <a:endParaRPr lang="vi-VN"/>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28700" y="1028700"/>
            <a:ext cx="6743828" cy="8229600"/>
            <a:chOff x="0" y="0"/>
            <a:chExt cx="8991770" cy="10972800"/>
          </a:xfrm>
        </p:grpSpPr>
        <p:pic>
          <p:nvPicPr>
            <p:cNvPr id="9" name="Picture 9"/>
            <p:cNvPicPr>
              <a:picLocks noChangeAspect="1"/>
            </p:cNvPicPr>
            <p:nvPr/>
          </p:nvPicPr>
          <p:blipFill>
            <a:blip r:embed="rId2"/>
            <a:srcRect l="19701" r="19701"/>
            <a:stretch>
              <a:fillRect/>
            </a:stretch>
          </p:blipFill>
          <p:spPr>
            <a:xfrm>
              <a:off x="0" y="0"/>
              <a:ext cx="8991770" cy="10972800"/>
            </a:xfrm>
            <a:prstGeom prst="rect">
              <a:avLst/>
            </a:prstGeom>
          </p:spPr>
        </p:pic>
      </p:grpSp>
      <p:sp>
        <p:nvSpPr>
          <p:cNvPr id="10" name="TextBox 10"/>
          <p:cNvSpPr txBox="1"/>
          <p:nvPr/>
        </p:nvSpPr>
        <p:spPr>
          <a:xfrm>
            <a:off x="8150699" y="2401403"/>
            <a:ext cx="9108601" cy="4508327"/>
          </a:xfrm>
          <a:prstGeom prst="rect">
            <a:avLst/>
          </a:prstGeom>
        </p:spPr>
        <p:txBody>
          <a:bodyPr lIns="0" tIns="0" rIns="0" bIns="0" rtlCol="0" anchor="t">
            <a:spAutoFit/>
          </a:bodyPr>
          <a:lstStyle/>
          <a:p>
            <a:pPr algn="ctr">
              <a:lnSpc>
                <a:spcPts val="8991"/>
              </a:lnSpc>
            </a:pPr>
            <a:r>
              <a:rPr lang="en-US" sz="6422">
                <a:solidFill>
                  <a:srgbClr val="0A4400"/>
                </a:solidFill>
                <a:latin typeface="UTM American Sans"/>
                <a:ea typeface="UTM American Sans"/>
                <a:cs typeface="UTM American Sans"/>
                <a:sym typeface="UTM American Sans"/>
              </a:rPr>
              <a:t>PHONG CÁCH THƠ VÀ NHẬN BIẾT ĐẶC ĐIỂM CƠ BẢN CỦA PHONG CÁCH LÃNG MẠN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3597756" y="5143500"/>
            <a:ext cx="3812261" cy="4412486"/>
            <a:chOff x="0" y="0"/>
            <a:chExt cx="888076" cy="1027900"/>
          </a:xfrm>
        </p:grpSpPr>
        <p:sp>
          <p:nvSpPr>
            <p:cNvPr id="3" name="Freeform 3"/>
            <p:cNvSpPr/>
            <p:nvPr/>
          </p:nvSpPr>
          <p:spPr>
            <a:xfrm>
              <a:off x="0" y="0"/>
              <a:ext cx="888076" cy="1027900"/>
            </a:xfrm>
            <a:custGeom>
              <a:avLst/>
              <a:gdLst/>
              <a:ahLst/>
              <a:cxnLst/>
              <a:rect l="l" t="t" r="r" b="b"/>
              <a:pathLst>
                <a:path w="888076" h="1027900">
                  <a:moveTo>
                    <a:pt x="0" y="0"/>
                  </a:moveTo>
                  <a:lnTo>
                    <a:pt x="888076" y="0"/>
                  </a:lnTo>
                  <a:lnTo>
                    <a:pt x="888076" y="1027900"/>
                  </a:lnTo>
                  <a:lnTo>
                    <a:pt x="0" y="1027900"/>
                  </a:lnTo>
                  <a:close/>
                </a:path>
              </a:pathLst>
            </a:custGeom>
            <a:solidFill>
              <a:srgbClr val="000000">
                <a:alpha val="0"/>
              </a:srgbClr>
            </a:solidFill>
            <a:ln w="38100" cap="sq">
              <a:solidFill>
                <a:srgbClr val="0A4400"/>
              </a:solidFill>
              <a:prstDash val="solid"/>
              <a:miter/>
            </a:ln>
          </p:spPr>
          <p:txBody>
            <a:bodyPr/>
            <a:lstStyle/>
            <a:p>
              <a:endParaRPr lang="vi-VN"/>
            </a:p>
          </p:txBody>
        </p:sp>
        <p:sp>
          <p:nvSpPr>
            <p:cNvPr id="4" name="TextBox 4"/>
            <p:cNvSpPr txBox="1"/>
            <p:nvPr/>
          </p:nvSpPr>
          <p:spPr>
            <a:xfrm>
              <a:off x="0" y="-38100"/>
              <a:ext cx="888076" cy="10660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3086100" cy="3086100"/>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A4400"/>
            </a:solidFill>
          </p:spPr>
          <p:txBody>
            <a:bodyPr/>
            <a:lstStyle/>
            <a:p>
              <a:endParaRPr lang="vi-VN"/>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69908" y="1028700"/>
            <a:ext cx="6743828" cy="8229600"/>
            <a:chOff x="0" y="0"/>
            <a:chExt cx="8991770" cy="10972800"/>
          </a:xfrm>
        </p:grpSpPr>
        <p:pic>
          <p:nvPicPr>
            <p:cNvPr id="9" name="Picture 9"/>
            <p:cNvPicPr>
              <a:picLocks noChangeAspect="1"/>
            </p:cNvPicPr>
            <p:nvPr/>
          </p:nvPicPr>
          <p:blipFill>
            <a:blip r:embed="rId2"/>
            <a:srcRect l="19701" r="19701"/>
            <a:stretch>
              <a:fillRect/>
            </a:stretch>
          </p:blipFill>
          <p:spPr>
            <a:xfrm>
              <a:off x="0" y="0"/>
              <a:ext cx="8991770" cy="10972800"/>
            </a:xfrm>
            <a:prstGeom prst="rect">
              <a:avLst/>
            </a:prstGeom>
          </p:spPr>
        </p:pic>
      </p:grpSp>
      <p:sp>
        <p:nvSpPr>
          <p:cNvPr id="10" name="TextBox 10"/>
          <p:cNvSpPr txBox="1"/>
          <p:nvPr/>
        </p:nvSpPr>
        <p:spPr>
          <a:xfrm>
            <a:off x="7650017" y="914400"/>
            <a:ext cx="9108601" cy="1090456"/>
          </a:xfrm>
          <a:prstGeom prst="rect">
            <a:avLst/>
          </a:prstGeom>
        </p:spPr>
        <p:txBody>
          <a:bodyPr lIns="0" tIns="0" rIns="0" bIns="0" rtlCol="0" anchor="t">
            <a:spAutoFit/>
          </a:bodyPr>
          <a:lstStyle/>
          <a:p>
            <a:pPr algn="ctr">
              <a:lnSpc>
                <a:spcPts val="8991"/>
              </a:lnSpc>
            </a:pPr>
            <a:r>
              <a:rPr lang="en-US" sz="6422">
                <a:solidFill>
                  <a:srgbClr val="0A4400"/>
                </a:solidFill>
                <a:latin typeface="UTM American Sans"/>
                <a:ea typeface="UTM American Sans"/>
                <a:cs typeface="UTM American Sans"/>
                <a:sym typeface="UTM American Sans"/>
              </a:rPr>
              <a:t>PHONG CÁCH THƠ:</a:t>
            </a:r>
          </a:p>
        </p:txBody>
      </p:sp>
      <p:sp>
        <p:nvSpPr>
          <p:cNvPr id="11" name="TextBox 11"/>
          <p:cNvSpPr txBox="1"/>
          <p:nvPr/>
        </p:nvSpPr>
        <p:spPr>
          <a:xfrm>
            <a:off x="7650017" y="2380146"/>
            <a:ext cx="9926410" cy="2079552"/>
          </a:xfrm>
          <a:prstGeom prst="rect">
            <a:avLst/>
          </a:prstGeom>
        </p:spPr>
        <p:txBody>
          <a:bodyPr lIns="0" tIns="0" rIns="0" bIns="0" rtlCol="0" anchor="t">
            <a:spAutoFit/>
          </a:bodyPr>
          <a:lstStyle/>
          <a:p>
            <a:pPr algn="just">
              <a:lnSpc>
                <a:spcPts val="5599"/>
              </a:lnSpc>
            </a:pPr>
            <a:r>
              <a:rPr lang="en-US" sz="3999">
                <a:solidFill>
                  <a:srgbClr val="000000"/>
                </a:solidFill>
                <a:latin typeface="Tex Gyre Pagella"/>
                <a:ea typeface="Tex Gyre Pagella"/>
                <a:cs typeface="Tex Gyre Pagella"/>
                <a:sym typeface="Tex Gyre Pagella"/>
              </a:rPr>
              <a:t>    Phong cách thơ lãng mạn, đề cao cái tôi cá nhân, biểu hiện rõ nét qua từ ngữ, hình ảnh và cảm xúc.</a:t>
            </a:r>
          </a:p>
        </p:txBody>
      </p:sp>
      <p:sp>
        <p:nvSpPr>
          <p:cNvPr id="12" name="TextBox 12"/>
          <p:cNvSpPr txBox="1"/>
          <p:nvPr/>
        </p:nvSpPr>
        <p:spPr>
          <a:xfrm>
            <a:off x="7650017" y="4831173"/>
            <a:ext cx="9926410" cy="2784377"/>
          </a:xfrm>
          <a:prstGeom prst="rect">
            <a:avLst/>
          </a:prstGeom>
        </p:spPr>
        <p:txBody>
          <a:bodyPr lIns="0" tIns="0" rIns="0" bIns="0" rtlCol="0" anchor="t">
            <a:spAutoFit/>
          </a:bodyPr>
          <a:lstStyle/>
          <a:p>
            <a:pPr algn="just">
              <a:lnSpc>
                <a:spcPts val="5599"/>
              </a:lnSpc>
            </a:pPr>
            <a:r>
              <a:rPr lang="en-US" sz="3999">
                <a:solidFill>
                  <a:srgbClr val="000000"/>
                </a:solidFill>
                <a:latin typeface="Tex Gyre Pagella"/>
                <a:ea typeface="Tex Gyre Pagella"/>
                <a:cs typeface="Tex Gyre Pagella"/>
                <a:sym typeface="Tex Gyre Pagella"/>
              </a:rPr>
              <a:t>   Từ ngữ và hình ảnh như </a:t>
            </a:r>
            <a:r>
              <a:rPr lang="en-US" sz="3999">
                <a:solidFill>
                  <a:srgbClr val="000000"/>
                </a:solidFill>
                <a:latin typeface="Tex Gyre Pagella Italics"/>
                <a:ea typeface="Tex Gyre Pagella Italics"/>
                <a:cs typeface="Tex Gyre Pagella Italics"/>
                <a:sym typeface="Tex Gyre Pagella Italics"/>
              </a:rPr>
              <a:t>"buồn điệp điệp", "sóng gợn tràng giang", "nước song song",</a:t>
            </a:r>
            <a:r>
              <a:rPr lang="en-US" sz="3999">
                <a:solidFill>
                  <a:srgbClr val="000000"/>
                </a:solidFill>
                <a:latin typeface="Tex Gyre Pagella"/>
                <a:ea typeface="Tex Gyre Pagella"/>
                <a:cs typeface="Tex Gyre Pagella"/>
                <a:sym typeface="Tex Gyre Pagella"/>
              </a:rPr>
              <a:t>... thể hiện cảm xúc cá nhân và tình yêu quê hương đất nước.</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3597756" y="5143500"/>
            <a:ext cx="3812261" cy="4412486"/>
            <a:chOff x="0" y="0"/>
            <a:chExt cx="888076" cy="1027900"/>
          </a:xfrm>
        </p:grpSpPr>
        <p:sp>
          <p:nvSpPr>
            <p:cNvPr id="3" name="Freeform 3"/>
            <p:cNvSpPr/>
            <p:nvPr/>
          </p:nvSpPr>
          <p:spPr>
            <a:xfrm>
              <a:off x="0" y="0"/>
              <a:ext cx="888076" cy="1027900"/>
            </a:xfrm>
            <a:custGeom>
              <a:avLst/>
              <a:gdLst/>
              <a:ahLst/>
              <a:cxnLst/>
              <a:rect l="l" t="t" r="r" b="b"/>
              <a:pathLst>
                <a:path w="888076" h="1027900">
                  <a:moveTo>
                    <a:pt x="0" y="0"/>
                  </a:moveTo>
                  <a:lnTo>
                    <a:pt x="888076" y="0"/>
                  </a:lnTo>
                  <a:lnTo>
                    <a:pt x="888076" y="1027900"/>
                  </a:lnTo>
                  <a:lnTo>
                    <a:pt x="0" y="1027900"/>
                  </a:lnTo>
                  <a:close/>
                </a:path>
              </a:pathLst>
            </a:custGeom>
            <a:solidFill>
              <a:srgbClr val="000000">
                <a:alpha val="0"/>
              </a:srgbClr>
            </a:solidFill>
            <a:ln w="38100" cap="sq">
              <a:solidFill>
                <a:srgbClr val="0A4400"/>
              </a:solidFill>
              <a:prstDash val="solid"/>
              <a:miter/>
            </a:ln>
          </p:spPr>
          <p:txBody>
            <a:bodyPr/>
            <a:lstStyle/>
            <a:p>
              <a:endParaRPr lang="vi-VN"/>
            </a:p>
          </p:txBody>
        </p:sp>
        <p:sp>
          <p:nvSpPr>
            <p:cNvPr id="4" name="TextBox 4"/>
            <p:cNvSpPr txBox="1"/>
            <p:nvPr/>
          </p:nvSpPr>
          <p:spPr>
            <a:xfrm>
              <a:off x="0" y="-38100"/>
              <a:ext cx="888076" cy="10660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3086100" cy="3086100"/>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A4400"/>
            </a:solidFill>
          </p:spPr>
          <p:txBody>
            <a:bodyPr/>
            <a:lstStyle/>
            <a:p>
              <a:endParaRPr lang="vi-VN"/>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69908" y="1028700"/>
            <a:ext cx="6743828" cy="8229600"/>
            <a:chOff x="0" y="0"/>
            <a:chExt cx="8991770" cy="10972800"/>
          </a:xfrm>
        </p:grpSpPr>
        <p:pic>
          <p:nvPicPr>
            <p:cNvPr id="9" name="Picture 9"/>
            <p:cNvPicPr>
              <a:picLocks noChangeAspect="1"/>
            </p:cNvPicPr>
            <p:nvPr/>
          </p:nvPicPr>
          <p:blipFill>
            <a:blip r:embed="rId2"/>
            <a:srcRect l="19701" r="19701"/>
            <a:stretch>
              <a:fillRect/>
            </a:stretch>
          </p:blipFill>
          <p:spPr>
            <a:xfrm>
              <a:off x="0" y="0"/>
              <a:ext cx="8991770" cy="10972800"/>
            </a:xfrm>
            <a:prstGeom prst="rect">
              <a:avLst/>
            </a:prstGeom>
          </p:spPr>
        </p:pic>
      </p:grpSp>
      <p:sp>
        <p:nvSpPr>
          <p:cNvPr id="10" name="TextBox 10"/>
          <p:cNvSpPr txBox="1"/>
          <p:nvPr/>
        </p:nvSpPr>
        <p:spPr>
          <a:xfrm>
            <a:off x="7597313" y="3568925"/>
            <a:ext cx="9661987" cy="2218044"/>
          </a:xfrm>
          <a:prstGeom prst="rect">
            <a:avLst/>
          </a:prstGeom>
        </p:spPr>
        <p:txBody>
          <a:bodyPr lIns="0" tIns="0" rIns="0" bIns="0" rtlCol="0" anchor="t">
            <a:spAutoFit/>
          </a:bodyPr>
          <a:lstStyle/>
          <a:p>
            <a:pPr algn="ctr">
              <a:lnSpc>
                <a:spcPts val="8992"/>
              </a:lnSpc>
            </a:pPr>
            <a:r>
              <a:rPr lang="en-US" sz="6423">
                <a:solidFill>
                  <a:srgbClr val="0A4400"/>
                </a:solidFill>
                <a:latin typeface="UTM American Sans"/>
                <a:ea typeface="UTM American Sans"/>
                <a:cs typeface="UTM American Sans"/>
                <a:sym typeface="UTM American Sans"/>
              </a:rPr>
              <a:t>KHÁI QUÁT ĐẶC ĐIỂM THỂ LOẠI VÀ KINH NGHIỆM ĐỌC</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334190" y="1028700"/>
            <a:ext cx="2778781" cy="2926587"/>
            <a:chOff x="0" y="0"/>
            <a:chExt cx="553741" cy="583195"/>
          </a:xfrm>
        </p:grpSpPr>
        <p:sp>
          <p:nvSpPr>
            <p:cNvPr id="3" name="Freeform 3"/>
            <p:cNvSpPr/>
            <p:nvPr/>
          </p:nvSpPr>
          <p:spPr>
            <a:xfrm>
              <a:off x="0" y="0"/>
              <a:ext cx="553741" cy="583196"/>
            </a:xfrm>
            <a:custGeom>
              <a:avLst/>
              <a:gdLst/>
              <a:ahLst/>
              <a:cxnLst/>
              <a:rect l="l" t="t" r="r" b="b"/>
              <a:pathLst>
                <a:path w="553741" h="583196">
                  <a:moveTo>
                    <a:pt x="0" y="0"/>
                  </a:moveTo>
                  <a:lnTo>
                    <a:pt x="553741" y="0"/>
                  </a:lnTo>
                  <a:lnTo>
                    <a:pt x="553741" y="583196"/>
                  </a:lnTo>
                  <a:lnTo>
                    <a:pt x="0" y="583196"/>
                  </a:lnTo>
                  <a:close/>
                </a:path>
              </a:pathLst>
            </a:custGeom>
            <a:solidFill>
              <a:srgbClr val="FEFFFE"/>
            </a:solidFill>
            <a:ln w="38100" cap="sq">
              <a:solidFill>
                <a:srgbClr val="0A4400"/>
              </a:solidFill>
              <a:prstDash val="solid"/>
              <a:miter/>
            </a:ln>
          </p:spPr>
          <p:txBody>
            <a:bodyPr/>
            <a:lstStyle/>
            <a:p>
              <a:endParaRPr lang="vi-VN"/>
            </a:p>
          </p:txBody>
        </p:sp>
        <p:sp>
          <p:nvSpPr>
            <p:cNvPr id="4" name="TextBox 4"/>
            <p:cNvSpPr txBox="1"/>
            <p:nvPr/>
          </p:nvSpPr>
          <p:spPr>
            <a:xfrm>
              <a:off x="0" y="-66675"/>
              <a:ext cx="553741" cy="649870"/>
            </a:xfrm>
            <a:prstGeom prst="rect">
              <a:avLst/>
            </a:prstGeom>
          </p:spPr>
          <p:txBody>
            <a:bodyPr lIns="50800" tIns="50800" rIns="50800" bIns="50800" rtlCol="0" anchor="ctr"/>
            <a:lstStyle/>
            <a:p>
              <a:pPr algn="ctr">
                <a:lnSpc>
                  <a:spcPts val="4200"/>
                </a:lnSpc>
              </a:pPr>
              <a:r>
                <a:rPr lang="en-US" sz="3000">
                  <a:solidFill>
                    <a:srgbClr val="000000"/>
                  </a:solidFill>
                  <a:latin typeface="Tex Gyre Pagella Bold"/>
                  <a:ea typeface="Tex Gyre Pagella Bold"/>
                  <a:cs typeface="Tex Gyre Pagella Bold"/>
                  <a:sym typeface="Tex Gyre Pagella Bold"/>
                </a:rPr>
                <a:t>Một số đặc điểm của THƠ nói chung</a:t>
              </a:r>
            </a:p>
          </p:txBody>
        </p:sp>
      </p:grpSp>
      <p:grpSp>
        <p:nvGrpSpPr>
          <p:cNvPr id="5" name="Group 5"/>
          <p:cNvGrpSpPr/>
          <p:nvPr/>
        </p:nvGrpSpPr>
        <p:grpSpPr>
          <a:xfrm>
            <a:off x="3189171" y="1028700"/>
            <a:ext cx="14917854" cy="2926587"/>
            <a:chOff x="0" y="0"/>
            <a:chExt cx="2972755" cy="583195"/>
          </a:xfrm>
        </p:grpSpPr>
        <p:sp>
          <p:nvSpPr>
            <p:cNvPr id="6" name="Freeform 6"/>
            <p:cNvSpPr/>
            <p:nvPr/>
          </p:nvSpPr>
          <p:spPr>
            <a:xfrm>
              <a:off x="0" y="0"/>
              <a:ext cx="2972755" cy="583196"/>
            </a:xfrm>
            <a:custGeom>
              <a:avLst/>
              <a:gdLst/>
              <a:ahLst/>
              <a:cxnLst/>
              <a:rect l="l" t="t" r="r" b="b"/>
              <a:pathLst>
                <a:path w="2972755" h="583196">
                  <a:moveTo>
                    <a:pt x="0" y="0"/>
                  </a:moveTo>
                  <a:lnTo>
                    <a:pt x="2972755" y="0"/>
                  </a:lnTo>
                  <a:lnTo>
                    <a:pt x="2972755" y="583196"/>
                  </a:lnTo>
                  <a:lnTo>
                    <a:pt x="0" y="583196"/>
                  </a:lnTo>
                  <a:close/>
                </a:path>
              </a:pathLst>
            </a:custGeom>
            <a:solidFill>
              <a:srgbClr val="FEFFFE"/>
            </a:solidFill>
            <a:ln w="38100" cap="sq">
              <a:solidFill>
                <a:srgbClr val="0A4400"/>
              </a:solidFill>
              <a:prstDash val="solid"/>
              <a:miter/>
            </a:ln>
          </p:spPr>
          <p:txBody>
            <a:bodyPr/>
            <a:lstStyle/>
            <a:p>
              <a:endParaRPr lang="vi-VN"/>
            </a:p>
          </p:txBody>
        </p:sp>
        <p:sp>
          <p:nvSpPr>
            <p:cNvPr id="7" name="TextBox 7"/>
            <p:cNvSpPr txBox="1"/>
            <p:nvPr/>
          </p:nvSpPr>
          <p:spPr>
            <a:xfrm>
              <a:off x="0" y="-66675"/>
              <a:ext cx="2972755" cy="649870"/>
            </a:xfrm>
            <a:prstGeom prst="rect">
              <a:avLst/>
            </a:prstGeom>
          </p:spPr>
          <p:txBody>
            <a:bodyPr lIns="50800" tIns="50800" rIns="50800" bIns="50800" rtlCol="0" anchor="ctr"/>
            <a:lstStyle/>
            <a:p>
              <a:pPr algn="l">
                <a:lnSpc>
                  <a:spcPts val="4900"/>
                </a:lnSpc>
              </a:pPr>
              <a:endParaRPr/>
            </a:p>
          </p:txBody>
        </p:sp>
      </p:grpSp>
      <p:grpSp>
        <p:nvGrpSpPr>
          <p:cNvPr id="8" name="Group 8"/>
          <p:cNvGrpSpPr/>
          <p:nvPr/>
        </p:nvGrpSpPr>
        <p:grpSpPr>
          <a:xfrm>
            <a:off x="3189171" y="3983862"/>
            <a:ext cx="7197346" cy="1141823"/>
            <a:chOff x="0" y="0"/>
            <a:chExt cx="1434251" cy="227537"/>
          </a:xfrm>
        </p:grpSpPr>
        <p:sp>
          <p:nvSpPr>
            <p:cNvPr id="9" name="Freeform 9"/>
            <p:cNvSpPr/>
            <p:nvPr/>
          </p:nvSpPr>
          <p:spPr>
            <a:xfrm>
              <a:off x="0" y="0"/>
              <a:ext cx="1434251" cy="227537"/>
            </a:xfrm>
            <a:custGeom>
              <a:avLst/>
              <a:gdLst/>
              <a:ahLst/>
              <a:cxnLst/>
              <a:rect l="l" t="t" r="r" b="b"/>
              <a:pathLst>
                <a:path w="1434251" h="227537">
                  <a:moveTo>
                    <a:pt x="0" y="0"/>
                  </a:moveTo>
                  <a:lnTo>
                    <a:pt x="1434251" y="0"/>
                  </a:lnTo>
                  <a:lnTo>
                    <a:pt x="1434251" y="227537"/>
                  </a:lnTo>
                  <a:lnTo>
                    <a:pt x="0" y="227537"/>
                  </a:lnTo>
                  <a:close/>
                </a:path>
              </a:pathLst>
            </a:custGeom>
            <a:solidFill>
              <a:srgbClr val="FEFFFE"/>
            </a:solidFill>
            <a:ln w="38100" cap="sq">
              <a:solidFill>
                <a:srgbClr val="0A4400"/>
              </a:solidFill>
              <a:prstDash val="solid"/>
              <a:miter/>
            </a:ln>
          </p:spPr>
          <p:txBody>
            <a:bodyPr/>
            <a:lstStyle/>
            <a:p>
              <a:endParaRPr lang="vi-VN"/>
            </a:p>
          </p:txBody>
        </p:sp>
        <p:sp>
          <p:nvSpPr>
            <p:cNvPr id="10" name="TextBox 10"/>
            <p:cNvSpPr txBox="1"/>
            <p:nvPr/>
          </p:nvSpPr>
          <p:spPr>
            <a:xfrm>
              <a:off x="0" y="-66675"/>
              <a:ext cx="1434251" cy="294212"/>
            </a:xfrm>
            <a:prstGeom prst="rect">
              <a:avLst/>
            </a:prstGeom>
          </p:spPr>
          <p:txBody>
            <a:bodyPr lIns="50800" tIns="50800" rIns="50800" bIns="50800" rtlCol="0" anchor="ctr"/>
            <a:lstStyle/>
            <a:p>
              <a:pPr algn="l">
                <a:lnSpc>
                  <a:spcPts val="4900"/>
                </a:lnSpc>
              </a:pPr>
              <a:r>
                <a:rPr lang="en-US" sz="3500">
                  <a:solidFill>
                    <a:srgbClr val="000000"/>
                  </a:solidFill>
                  <a:latin typeface="Tex Gyre Pagella"/>
                  <a:ea typeface="Tex Gyre Pagella"/>
                  <a:cs typeface="Tex Gyre Pagella"/>
                  <a:sym typeface="Tex Gyre Pagella"/>
                </a:rPr>
                <a:t>Đặc điểm</a:t>
              </a:r>
            </a:p>
          </p:txBody>
        </p:sp>
      </p:grpSp>
      <p:grpSp>
        <p:nvGrpSpPr>
          <p:cNvPr id="11" name="Group 11"/>
          <p:cNvGrpSpPr/>
          <p:nvPr/>
        </p:nvGrpSpPr>
        <p:grpSpPr>
          <a:xfrm>
            <a:off x="10458973" y="3983862"/>
            <a:ext cx="7648052" cy="1141823"/>
            <a:chOff x="0" y="0"/>
            <a:chExt cx="1524065" cy="227537"/>
          </a:xfrm>
        </p:grpSpPr>
        <p:sp>
          <p:nvSpPr>
            <p:cNvPr id="12" name="Freeform 12"/>
            <p:cNvSpPr/>
            <p:nvPr/>
          </p:nvSpPr>
          <p:spPr>
            <a:xfrm>
              <a:off x="0" y="0"/>
              <a:ext cx="1524065" cy="227537"/>
            </a:xfrm>
            <a:custGeom>
              <a:avLst/>
              <a:gdLst/>
              <a:ahLst/>
              <a:cxnLst/>
              <a:rect l="l" t="t" r="r" b="b"/>
              <a:pathLst>
                <a:path w="1524065" h="227537">
                  <a:moveTo>
                    <a:pt x="0" y="0"/>
                  </a:moveTo>
                  <a:lnTo>
                    <a:pt x="1524065" y="0"/>
                  </a:lnTo>
                  <a:lnTo>
                    <a:pt x="1524065" y="227537"/>
                  </a:lnTo>
                  <a:lnTo>
                    <a:pt x="0" y="227537"/>
                  </a:lnTo>
                  <a:close/>
                </a:path>
              </a:pathLst>
            </a:custGeom>
            <a:solidFill>
              <a:srgbClr val="FEFFFE"/>
            </a:solidFill>
            <a:ln w="38100" cap="sq">
              <a:solidFill>
                <a:srgbClr val="0A4400"/>
              </a:solidFill>
              <a:prstDash val="solid"/>
              <a:miter/>
            </a:ln>
          </p:spPr>
          <p:txBody>
            <a:bodyPr/>
            <a:lstStyle/>
            <a:p>
              <a:endParaRPr lang="vi-VN"/>
            </a:p>
          </p:txBody>
        </p:sp>
        <p:sp>
          <p:nvSpPr>
            <p:cNvPr id="13" name="TextBox 13"/>
            <p:cNvSpPr txBox="1"/>
            <p:nvPr/>
          </p:nvSpPr>
          <p:spPr>
            <a:xfrm>
              <a:off x="0" y="-66675"/>
              <a:ext cx="1524065" cy="294212"/>
            </a:xfrm>
            <a:prstGeom prst="rect">
              <a:avLst/>
            </a:prstGeom>
          </p:spPr>
          <p:txBody>
            <a:bodyPr lIns="50800" tIns="50800" rIns="50800" bIns="50800" rtlCol="0" anchor="ctr"/>
            <a:lstStyle/>
            <a:p>
              <a:pPr algn="l">
                <a:lnSpc>
                  <a:spcPts val="4900"/>
                </a:lnSpc>
              </a:pPr>
              <a:r>
                <a:rPr lang="en-US" sz="3500">
                  <a:solidFill>
                    <a:srgbClr val="000000"/>
                  </a:solidFill>
                  <a:latin typeface="Tex Gyre Pagella"/>
                  <a:ea typeface="Tex Gyre Pagella"/>
                  <a:cs typeface="Tex Gyre Pagella"/>
                  <a:sym typeface="Tex Gyre Pagella"/>
                </a:rPr>
                <a:t>Cách đọc</a:t>
              </a:r>
            </a:p>
          </p:txBody>
        </p:sp>
      </p:grpSp>
      <p:grpSp>
        <p:nvGrpSpPr>
          <p:cNvPr id="14" name="Group 14"/>
          <p:cNvGrpSpPr/>
          <p:nvPr/>
        </p:nvGrpSpPr>
        <p:grpSpPr>
          <a:xfrm>
            <a:off x="334190" y="3983862"/>
            <a:ext cx="2778781" cy="3192655"/>
            <a:chOff x="0" y="0"/>
            <a:chExt cx="553741" cy="636216"/>
          </a:xfrm>
        </p:grpSpPr>
        <p:sp>
          <p:nvSpPr>
            <p:cNvPr id="15" name="Freeform 15"/>
            <p:cNvSpPr/>
            <p:nvPr/>
          </p:nvSpPr>
          <p:spPr>
            <a:xfrm>
              <a:off x="0" y="0"/>
              <a:ext cx="553741" cy="636216"/>
            </a:xfrm>
            <a:custGeom>
              <a:avLst/>
              <a:gdLst/>
              <a:ahLst/>
              <a:cxnLst/>
              <a:rect l="l" t="t" r="r" b="b"/>
              <a:pathLst>
                <a:path w="553741" h="636216">
                  <a:moveTo>
                    <a:pt x="0" y="0"/>
                  </a:moveTo>
                  <a:lnTo>
                    <a:pt x="553741" y="0"/>
                  </a:lnTo>
                  <a:lnTo>
                    <a:pt x="553741" y="636216"/>
                  </a:lnTo>
                  <a:lnTo>
                    <a:pt x="0" y="636216"/>
                  </a:lnTo>
                  <a:close/>
                </a:path>
              </a:pathLst>
            </a:custGeom>
            <a:solidFill>
              <a:srgbClr val="FEFFFE"/>
            </a:solidFill>
            <a:ln w="38100" cap="sq">
              <a:solidFill>
                <a:srgbClr val="0A4400"/>
              </a:solidFill>
              <a:prstDash val="solid"/>
              <a:miter/>
            </a:ln>
          </p:spPr>
          <p:txBody>
            <a:bodyPr/>
            <a:lstStyle/>
            <a:p>
              <a:endParaRPr lang="vi-VN"/>
            </a:p>
          </p:txBody>
        </p:sp>
        <p:sp>
          <p:nvSpPr>
            <p:cNvPr id="16" name="TextBox 16"/>
            <p:cNvSpPr txBox="1"/>
            <p:nvPr/>
          </p:nvSpPr>
          <p:spPr>
            <a:xfrm>
              <a:off x="0" y="-66675"/>
              <a:ext cx="553741" cy="702891"/>
            </a:xfrm>
            <a:prstGeom prst="rect">
              <a:avLst/>
            </a:prstGeom>
          </p:spPr>
          <p:txBody>
            <a:bodyPr lIns="50800" tIns="50800" rIns="50800" bIns="50800" rtlCol="0" anchor="ctr"/>
            <a:lstStyle/>
            <a:p>
              <a:pPr algn="ctr">
                <a:lnSpc>
                  <a:spcPts val="4200"/>
                </a:lnSpc>
              </a:pPr>
              <a:r>
                <a:rPr lang="en-US" sz="3000">
                  <a:solidFill>
                    <a:srgbClr val="000000"/>
                  </a:solidFill>
                  <a:latin typeface="Tex Gyre Pagella Bold"/>
                  <a:ea typeface="Tex Gyre Pagella Bold"/>
                  <a:cs typeface="Tex Gyre Pagella Bold"/>
                  <a:sym typeface="Tex Gyre Pagella Bold"/>
                </a:rPr>
                <a:t>THƠ CỔ ĐIỂN</a:t>
              </a:r>
            </a:p>
          </p:txBody>
        </p:sp>
      </p:grpSp>
      <p:sp>
        <p:nvSpPr>
          <p:cNvPr id="17" name="TextBox 17"/>
          <p:cNvSpPr txBox="1"/>
          <p:nvPr/>
        </p:nvSpPr>
        <p:spPr>
          <a:xfrm>
            <a:off x="334190" y="0"/>
            <a:ext cx="17772835" cy="869988"/>
          </a:xfrm>
          <a:prstGeom prst="rect">
            <a:avLst/>
          </a:prstGeom>
        </p:spPr>
        <p:txBody>
          <a:bodyPr lIns="0" tIns="0" rIns="0" bIns="0" rtlCol="0" anchor="t">
            <a:spAutoFit/>
          </a:bodyPr>
          <a:lstStyle/>
          <a:p>
            <a:pPr algn="ctr">
              <a:lnSpc>
                <a:spcPts val="7172"/>
              </a:lnSpc>
            </a:pPr>
            <a:r>
              <a:rPr lang="en-US" sz="5123">
                <a:solidFill>
                  <a:srgbClr val="BF0202"/>
                </a:solidFill>
                <a:latin typeface="UTM American Sans"/>
                <a:ea typeface="UTM American Sans"/>
                <a:cs typeface="UTM American Sans"/>
                <a:sym typeface="UTM American Sans"/>
              </a:rPr>
              <a:t>HOÀN THÀNH PHIẾU HỌC TẬP</a:t>
            </a:r>
          </a:p>
        </p:txBody>
      </p:sp>
      <p:grpSp>
        <p:nvGrpSpPr>
          <p:cNvPr id="18" name="Group 18"/>
          <p:cNvGrpSpPr/>
          <p:nvPr/>
        </p:nvGrpSpPr>
        <p:grpSpPr>
          <a:xfrm>
            <a:off x="3189171" y="5155216"/>
            <a:ext cx="7197346" cy="2021301"/>
            <a:chOff x="0" y="0"/>
            <a:chExt cx="1434251" cy="402795"/>
          </a:xfrm>
        </p:grpSpPr>
        <p:sp>
          <p:nvSpPr>
            <p:cNvPr id="19" name="Freeform 19"/>
            <p:cNvSpPr/>
            <p:nvPr/>
          </p:nvSpPr>
          <p:spPr>
            <a:xfrm>
              <a:off x="0" y="0"/>
              <a:ext cx="1434251" cy="402795"/>
            </a:xfrm>
            <a:custGeom>
              <a:avLst/>
              <a:gdLst/>
              <a:ahLst/>
              <a:cxnLst/>
              <a:rect l="l" t="t" r="r" b="b"/>
              <a:pathLst>
                <a:path w="1434251" h="402795">
                  <a:moveTo>
                    <a:pt x="0" y="0"/>
                  </a:moveTo>
                  <a:lnTo>
                    <a:pt x="1434251" y="0"/>
                  </a:lnTo>
                  <a:lnTo>
                    <a:pt x="1434251" y="402795"/>
                  </a:lnTo>
                  <a:lnTo>
                    <a:pt x="0" y="402795"/>
                  </a:lnTo>
                  <a:close/>
                </a:path>
              </a:pathLst>
            </a:custGeom>
            <a:solidFill>
              <a:srgbClr val="FEFFFE"/>
            </a:solidFill>
            <a:ln w="38100" cap="sq">
              <a:solidFill>
                <a:srgbClr val="0A4400"/>
              </a:solidFill>
              <a:prstDash val="solid"/>
              <a:miter/>
            </a:ln>
          </p:spPr>
          <p:txBody>
            <a:bodyPr/>
            <a:lstStyle/>
            <a:p>
              <a:endParaRPr lang="vi-VN"/>
            </a:p>
          </p:txBody>
        </p:sp>
        <p:sp>
          <p:nvSpPr>
            <p:cNvPr id="20" name="TextBox 20"/>
            <p:cNvSpPr txBox="1"/>
            <p:nvPr/>
          </p:nvSpPr>
          <p:spPr>
            <a:xfrm>
              <a:off x="0" y="-66675"/>
              <a:ext cx="1434251" cy="469470"/>
            </a:xfrm>
            <a:prstGeom prst="rect">
              <a:avLst/>
            </a:prstGeom>
          </p:spPr>
          <p:txBody>
            <a:bodyPr lIns="50800" tIns="50800" rIns="50800" bIns="50800" rtlCol="0" anchor="ctr"/>
            <a:lstStyle/>
            <a:p>
              <a:pPr algn="l">
                <a:lnSpc>
                  <a:spcPts val="4900"/>
                </a:lnSpc>
              </a:pPr>
              <a:endParaRPr/>
            </a:p>
          </p:txBody>
        </p:sp>
      </p:grpSp>
      <p:grpSp>
        <p:nvGrpSpPr>
          <p:cNvPr id="21" name="Group 21"/>
          <p:cNvGrpSpPr/>
          <p:nvPr/>
        </p:nvGrpSpPr>
        <p:grpSpPr>
          <a:xfrm>
            <a:off x="10458973" y="5155216"/>
            <a:ext cx="7648052" cy="2021301"/>
            <a:chOff x="0" y="0"/>
            <a:chExt cx="1524065" cy="402795"/>
          </a:xfrm>
        </p:grpSpPr>
        <p:sp>
          <p:nvSpPr>
            <p:cNvPr id="22" name="Freeform 22"/>
            <p:cNvSpPr/>
            <p:nvPr/>
          </p:nvSpPr>
          <p:spPr>
            <a:xfrm>
              <a:off x="0" y="0"/>
              <a:ext cx="1524065" cy="402795"/>
            </a:xfrm>
            <a:custGeom>
              <a:avLst/>
              <a:gdLst/>
              <a:ahLst/>
              <a:cxnLst/>
              <a:rect l="l" t="t" r="r" b="b"/>
              <a:pathLst>
                <a:path w="1524065" h="402795">
                  <a:moveTo>
                    <a:pt x="0" y="0"/>
                  </a:moveTo>
                  <a:lnTo>
                    <a:pt x="1524065" y="0"/>
                  </a:lnTo>
                  <a:lnTo>
                    <a:pt x="1524065" y="402795"/>
                  </a:lnTo>
                  <a:lnTo>
                    <a:pt x="0" y="402795"/>
                  </a:lnTo>
                  <a:close/>
                </a:path>
              </a:pathLst>
            </a:custGeom>
            <a:solidFill>
              <a:srgbClr val="FEFFFE"/>
            </a:solidFill>
            <a:ln w="38100" cap="sq">
              <a:solidFill>
                <a:srgbClr val="0A4400"/>
              </a:solidFill>
              <a:prstDash val="solid"/>
              <a:miter/>
            </a:ln>
          </p:spPr>
          <p:txBody>
            <a:bodyPr/>
            <a:lstStyle/>
            <a:p>
              <a:endParaRPr lang="vi-VN"/>
            </a:p>
          </p:txBody>
        </p:sp>
        <p:sp>
          <p:nvSpPr>
            <p:cNvPr id="23" name="TextBox 23"/>
            <p:cNvSpPr txBox="1"/>
            <p:nvPr/>
          </p:nvSpPr>
          <p:spPr>
            <a:xfrm>
              <a:off x="0" y="-66675"/>
              <a:ext cx="1524065" cy="469470"/>
            </a:xfrm>
            <a:prstGeom prst="rect">
              <a:avLst/>
            </a:prstGeom>
          </p:spPr>
          <p:txBody>
            <a:bodyPr lIns="50800" tIns="50800" rIns="50800" bIns="50800" rtlCol="0" anchor="ctr"/>
            <a:lstStyle/>
            <a:p>
              <a:pPr algn="l">
                <a:lnSpc>
                  <a:spcPts val="4900"/>
                </a:lnSpc>
              </a:pPr>
              <a:endParaRPr/>
            </a:p>
          </p:txBody>
        </p:sp>
      </p:grpSp>
      <p:grpSp>
        <p:nvGrpSpPr>
          <p:cNvPr id="24" name="Group 24"/>
          <p:cNvGrpSpPr/>
          <p:nvPr/>
        </p:nvGrpSpPr>
        <p:grpSpPr>
          <a:xfrm>
            <a:off x="3189171" y="7205092"/>
            <a:ext cx="7197346" cy="1102216"/>
            <a:chOff x="0" y="0"/>
            <a:chExt cx="1434251" cy="219644"/>
          </a:xfrm>
        </p:grpSpPr>
        <p:sp>
          <p:nvSpPr>
            <p:cNvPr id="25" name="Freeform 25"/>
            <p:cNvSpPr/>
            <p:nvPr/>
          </p:nvSpPr>
          <p:spPr>
            <a:xfrm>
              <a:off x="0" y="0"/>
              <a:ext cx="1434251" cy="219644"/>
            </a:xfrm>
            <a:custGeom>
              <a:avLst/>
              <a:gdLst/>
              <a:ahLst/>
              <a:cxnLst/>
              <a:rect l="l" t="t" r="r" b="b"/>
              <a:pathLst>
                <a:path w="1434251" h="219644">
                  <a:moveTo>
                    <a:pt x="0" y="0"/>
                  </a:moveTo>
                  <a:lnTo>
                    <a:pt x="1434251" y="0"/>
                  </a:lnTo>
                  <a:lnTo>
                    <a:pt x="1434251" y="219644"/>
                  </a:lnTo>
                  <a:lnTo>
                    <a:pt x="0" y="219644"/>
                  </a:lnTo>
                  <a:close/>
                </a:path>
              </a:pathLst>
            </a:custGeom>
            <a:solidFill>
              <a:srgbClr val="FEFFFE"/>
            </a:solidFill>
            <a:ln w="38100" cap="sq">
              <a:solidFill>
                <a:srgbClr val="0A4400"/>
              </a:solidFill>
              <a:prstDash val="solid"/>
              <a:miter/>
            </a:ln>
          </p:spPr>
          <p:txBody>
            <a:bodyPr/>
            <a:lstStyle/>
            <a:p>
              <a:endParaRPr lang="vi-VN"/>
            </a:p>
          </p:txBody>
        </p:sp>
        <p:sp>
          <p:nvSpPr>
            <p:cNvPr id="26" name="TextBox 26"/>
            <p:cNvSpPr txBox="1"/>
            <p:nvPr/>
          </p:nvSpPr>
          <p:spPr>
            <a:xfrm>
              <a:off x="0" y="-66675"/>
              <a:ext cx="1434251" cy="286319"/>
            </a:xfrm>
            <a:prstGeom prst="rect">
              <a:avLst/>
            </a:prstGeom>
          </p:spPr>
          <p:txBody>
            <a:bodyPr lIns="50800" tIns="50800" rIns="50800" bIns="50800" rtlCol="0" anchor="ctr"/>
            <a:lstStyle/>
            <a:p>
              <a:pPr algn="l">
                <a:lnSpc>
                  <a:spcPts val="4900"/>
                </a:lnSpc>
              </a:pPr>
              <a:r>
                <a:rPr lang="en-US" sz="3500">
                  <a:solidFill>
                    <a:srgbClr val="000000"/>
                  </a:solidFill>
                  <a:latin typeface="Tex Gyre Pagella"/>
                  <a:ea typeface="Tex Gyre Pagella"/>
                  <a:cs typeface="Tex Gyre Pagella"/>
                  <a:sym typeface="Tex Gyre Pagella"/>
                </a:rPr>
                <a:t>Đặc điểm</a:t>
              </a:r>
            </a:p>
          </p:txBody>
        </p:sp>
      </p:grpSp>
      <p:grpSp>
        <p:nvGrpSpPr>
          <p:cNvPr id="27" name="Group 27"/>
          <p:cNvGrpSpPr/>
          <p:nvPr/>
        </p:nvGrpSpPr>
        <p:grpSpPr>
          <a:xfrm>
            <a:off x="10458973" y="7205092"/>
            <a:ext cx="7648052" cy="1102216"/>
            <a:chOff x="0" y="0"/>
            <a:chExt cx="1524065" cy="219644"/>
          </a:xfrm>
        </p:grpSpPr>
        <p:sp>
          <p:nvSpPr>
            <p:cNvPr id="28" name="Freeform 28"/>
            <p:cNvSpPr/>
            <p:nvPr/>
          </p:nvSpPr>
          <p:spPr>
            <a:xfrm>
              <a:off x="0" y="0"/>
              <a:ext cx="1524065" cy="219644"/>
            </a:xfrm>
            <a:custGeom>
              <a:avLst/>
              <a:gdLst/>
              <a:ahLst/>
              <a:cxnLst/>
              <a:rect l="l" t="t" r="r" b="b"/>
              <a:pathLst>
                <a:path w="1524065" h="219644">
                  <a:moveTo>
                    <a:pt x="0" y="0"/>
                  </a:moveTo>
                  <a:lnTo>
                    <a:pt x="1524065" y="0"/>
                  </a:lnTo>
                  <a:lnTo>
                    <a:pt x="1524065" y="219644"/>
                  </a:lnTo>
                  <a:lnTo>
                    <a:pt x="0" y="219644"/>
                  </a:lnTo>
                  <a:close/>
                </a:path>
              </a:pathLst>
            </a:custGeom>
            <a:solidFill>
              <a:srgbClr val="FEFFFE"/>
            </a:solidFill>
            <a:ln w="38100" cap="sq">
              <a:solidFill>
                <a:srgbClr val="0A4400"/>
              </a:solidFill>
              <a:prstDash val="solid"/>
              <a:miter/>
            </a:ln>
          </p:spPr>
          <p:txBody>
            <a:bodyPr/>
            <a:lstStyle/>
            <a:p>
              <a:endParaRPr lang="vi-VN"/>
            </a:p>
          </p:txBody>
        </p:sp>
        <p:sp>
          <p:nvSpPr>
            <p:cNvPr id="29" name="TextBox 29"/>
            <p:cNvSpPr txBox="1"/>
            <p:nvPr/>
          </p:nvSpPr>
          <p:spPr>
            <a:xfrm>
              <a:off x="0" y="-66675"/>
              <a:ext cx="1524065" cy="286319"/>
            </a:xfrm>
            <a:prstGeom prst="rect">
              <a:avLst/>
            </a:prstGeom>
          </p:spPr>
          <p:txBody>
            <a:bodyPr lIns="50800" tIns="50800" rIns="50800" bIns="50800" rtlCol="0" anchor="ctr"/>
            <a:lstStyle/>
            <a:p>
              <a:pPr algn="l">
                <a:lnSpc>
                  <a:spcPts val="4900"/>
                </a:lnSpc>
              </a:pPr>
              <a:r>
                <a:rPr lang="en-US" sz="3500">
                  <a:solidFill>
                    <a:srgbClr val="000000"/>
                  </a:solidFill>
                  <a:latin typeface="Tex Gyre Pagella"/>
                  <a:ea typeface="Tex Gyre Pagella"/>
                  <a:cs typeface="Tex Gyre Pagella"/>
                  <a:sym typeface="Tex Gyre Pagella"/>
                </a:rPr>
                <a:t>Cách đọc</a:t>
              </a:r>
            </a:p>
          </p:txBody>
        </p:sp>
      </p:grpSp>
      <p:grpSp>
        <p:nvGrpSpPr>
          <p:cNvPr id="30" name="Group 30"/>
          <p:cNvGrpSpPr/>
          <p:nvPr/>
        </p:nvGrpSpPr>
        <p:grpSpPr>
          <a:xfrm>
            <a:off x="334190" y="7205092"/>
            <a:ext cx="2778781" cy="3081908"/>
            <a:chOff x="0" y="0"/>
            <a:chExt cx="553741" cy="614147"/>
          </a:xfrm>
        </p:grpSpPr>
        <p:sp>
          <p:nvSpPr>
            <p:cNvPr id="31" name="Freeform 31"/>
            <p:cNvSpPr/>
            <p:nvPr/>
          </p:nvSpPr>
          <p:spPr>
            <a:xfrm>
              <a:off x="0" y="0"/>
              <a:ext cx="553741" cy="614147"/>
            </a:xfrm>
            <a:custGeom>
              <a:avLst/>
              <a:gdLst/>
              <a:ahLst/>
              <a:cxnLst/>
              <a:rect l="l" t="t" r="r" b="b"/>
              <a:pathLst>
                <a:path w="553741" h="614147">
                  <a:moveTo>
                    <a:pt x="0" y="0"/>
                  </a:moveTo>
                  <a:lnTo>
                    <a:pt x="553741" y="0"/>
                  </a:lnTo>
                  <a:lnTo>
                    <a:pt x="553741" y="614147"/>
                  </a:lnTo>
                  <a:lnTo>
                    <a:pt x="0" y="614147"/>
                  </a:lnTo>
                  <a:close/>
                </a:path>
              </a:pathLst>
            </a:custGeom>
            <a:solidFill>
              <a:srgbClr val="FEFFFE"/>
            </a:solidFill>
            <a:ln w="38100" cap="sq">
              <a:solidFill>
                <a:srgbClr val="0A4400"/>
              </a:solidFill>
              <a:prstDash val="solid"/>
              <a:miter/>
            </a:ln>
          </p:spPr>
          <p:txBody>
            <a:bodyPr/>
            <a:lstStyle/>
            <a:p>
              <a:endParaRPr lang="vi-VN"/>
            </a:p>
          </p:txBody>
        </p:sp>
        <p:sp>
          <p:nvSpPr>
            <p:cNvPr id="32" name="TextBox 32"/>
            <p:cNvSpPr txBox="1"/>
            <p:nvPr/>
          </p:nvSpPr>
          <p:spPr>
            <a:xfrm>
              <a:off x="0" y="-66675"/>
              <a:ext cx="553741" cy="680822"/>
            </a:xfrm>
            <a:prstGeom prst="rect">
              <a:avLst/>
            </a:prstGeom>
          </p:spPr>
          <p:txBody>
            <a:bodyPr lIns="50800" tIns="50800" rIns="50800" bIns="50800" rtlCol="0" anchor="ctr"/>
            <a:lstStyle/>
            <a:p>
              <a:pPr algn="ctr">
                <a:lnSpc>
                  <a:spcPts val="4200"/>
                </a:lnSpc>
              </a:pPr>
              <a:r>
                <a:rPr lang="en-US" sz="3000">
                  <a:solidFill>
                    <a:srgbClr val="000000"/>
                  </a:solidFill>
                  <a:latin typeface="Tex Gyre Pagella Bold"/>
                  <a:ea typeface="Tex Gyre Pagella Bold"/>
                  <a:cs typeface="Tex Gyre Pagella Bold"/>
                  <a:sym typeface="Tex Gyre Pagella Bold"/>
                </a:rPr>
                <a:t>THƠ LÃNG MẠN</a:t>
              </a:r>
            </a:p>
          </p:txBody>
        </p:sp>
      </p:grpSp>
      <p:grpSp>
        <p:nvGrpSpPr>
          <p:cNvPr id="33" name="Group 33"/>
          <p:cNvGrpSpPr/>
          <p:nvPr/>
        </p:nvGrpSpPr>
        <p:grpSpPr>
          <a:xfrm>
            <a:off x="3189171" y="8335814"/>
            <a:ext cx="7197346" cy="1951186"/>
            <a:chOff x="0" y="0"/>
            <a:chExt cx="1434251" cy="388823"/>
          </a:xfrm>
        </p:grpSpPr>
        <p:sp>
          <p:nvSpPr>
            <p:cNvPr id="34" name="Freeform 34"/>
            <p:cNvSpPr/>
            <p:nvPr/>
          </p:nvSpPr>
          <p:spPr>
            <a:xfrm>
              <a:off x="0" y="0"/>
              <a:ext cx="1434251" cy="388823"/>
            </a:xfrm>
            <a:custGeom>
              <a:avLst/>
              <a:gdLst/>
              <a:ahLst/>
              <a:cxnLst/>
              <a:rect l="l" t="t" r="r" b="b"/>
              <a:pathLst>
                <a:path w="1434251" h="388823">
                  <a:moveTo>
                    <a:pt x="0" y="0"/>
                  </a:moveTo>
                  <a:lnTo>
                    <a:pt x="1434251" y="0"/>
                  </a:lnTo>
                  <a:lnTo>
                    <a:pt x="1434251" y="388823"/>
                  </a:lnTo>
                  <a:lnTo>
                    <a:pt x="0" y="388823"/>
                  </a:lnTo>
                  <a:close/>
                </a:path>
              </a:pathLst>
            </a:custGeom>
            <a:solidFill>
              <a:srgbClr val="FEFFFE"/>
            </a:solidFill>
            <a:ln w="38100" cap="sq">
              <a:solidFill>
                <a:srgbClr val="0A4400"/>
              </a:solidFill>
              <a:prstDash val="solid"/>
              <a:miter/>
            </a:ln>
          </p:spPr>
          <p:txBody>
            <a:bodyPr/>
            <a:lstStyle/>
            <a:p>
              <a:endParaRPr lang="vi-VN"/>
            </a:p>
          </p:txBody>
        </p:sp>
        <p:sp>
          <p:nvSpPr>
            <p:cNvPr id="35" name="TextBox 35"/>
            <p:cNvSpPr txBox="1"/>
            <p:nvPr/>
          </p:nvSpPr>
          <p:spPr>
            <a:xfrm>
              <a:off x="0" y="-66675"/>
              <a:ext cx="1434251" cy="455498"/>
            </a:xfrm>
            <a:prstGeom prst="rect">
              <a:avLst/>
            </a:prstGeom>
          </p:spPr>
          <p:txBody>
            <a:bodyPr lIns="50800" tIns="50800" rIns="50800" bIns="50800" rtlCol="0" anchor="ctr"/>
            <a:lstStyle/>
            <a:p>
              <a:pPr algn="l">
                <a:lnSpc>
                  <a:spcPts val="4900"/>
                </a:lnSpc>
              </a:pPr>
              <a:endParaRPr/>
            </a:p>
          </p:txBody>
        </p:sp>
      </p:grpSp>
      <p:grpSp>
        <p:nvGrpSpPr>
          <p:cNvPr id="36" name="Group 36"/>
          <p:cNvGrpSpPr/>
          <p:nvPr/>
        </p:nvGrpSpPr>
        <p:grpSpPr>
          <a:xfrm>
            <a:off x="10458973" y="8335814"/>
            <a:ext cx="7648052" cy="1951186"/>
            <a:chOff x="0" y="0"/>
            <a:chExt cx="1524065" cy="388823"/>
          </a:xfrm>
        </p:grpSpPr>
        <p:sp>
          <p:nvSpPr>
            <p:cNvPr id="37" name="Freeform 37"/>
            <p:cNvSpPr/>
            <p:nvPr/>
          </p:nvSpPr>
          <p:spPr>
            <a:xfrm>
              <a:off x="0" y="0"/>
              <a:ext cx="1524065" cy="388823"/>
            </a:xfrm>
            <a:custGeom>
              <a:avLst/>
              <a:gdLst/>
              <a:ahLst/>
              <a:cxnLst/>
              <a:rect l="l" t="t" r="r" b="b"/>
              <a:pathLst>
                <a:path w="1524065" h="388823">
                  <a:moveTo>
                    <a:pt x="0" y="0"/>
                  </a:moveTo>
                  <a:lnTo>
                    <a:pt x="1524065" y="0"/>
                  </a:lnTo>
                  <a:lnTo>
                    <a:pt x="1524065" y="388823"/>
                  </a:lnTo>
                  <a:lnTo>
                    <a:pt x="0" y="388823"/>
                  </a:lnTo>
                  <a:close/>
                </a:path>
              </a:pathLst>
            </a:custGeom>
            <a:solidFill>
              <a:srgbClr val="FEFFFE"/>
            </a:solidFill>
            <a:ln w="38100" cap="sq">
              <a:solidFill>
                <a:srgbClr val="0A4400"/>
              </a:solidFill>
              <a:prstDash val="solid"/>
              <a:miter/>
            </a:ln>
          </p:spPr>
          <p:txBody>
            <a:bodyPr/>
            <a:lstStyle/>
            <a:p>
              <a:endParaRPr lang="vi-VN"/>
            </a:p>
          </p:txBody>
        </p:sp>
        <p:sp>
          <p:nvSpPr>
            <p:cNvPr id="38" name="TextBox 38"/>
            <p:cNvSpPr txBox="1"/>
            <p:nvPr/>
          </p:nvSpPr>
          <p:spPr>
            <a:xfrm>
              <a:off x="0" y="-66675"/>
              <a:ext cx="1524065" cy="455498"/>
            </a:xfrm>
            <a:prstGeom prst="rect">
              <a:avLst/>
            </a:prstGeom>
          </p:spPr>
          <p:txBody>
            <a:bodyPr lIns="50800" tIns="50800" rIns="50800" bIns="50800" rtlCol="0" anchor="ctr"/>
            <a:lstStyle/>
            <a:p>
              <a:pPr algn="l">
                <a:lnSpc>
                  <a:spcPts val="4900"/>
                </a:lnSpc>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257582" y="139951"/>
            <a:ext cx="2007663" cy="2818231"/>
            <a:chOff x="0" y="0"/>
            <a:chExt cx="400077" cy="561603"/>
          </a:xfrm>
        </p:grpSpPr>
        <p:sp>
          <p:nvSpPr>
            <p:cNvPr id="3" name="Freeform 3"/>
            <p:cNvSpPr/>
            <p:nvPr/>
          </p:nvSpPr>
          <p:spPr>
            <a:xfrm>
              <a:off x="0" y="0"/>
              <a:ext cx="400077" cy="561603"/>
            </a:xfrm>
            <a:custGeom>
              <a:avLst/>
              <a:gdLst/>
              <a:ahLst/>
              <a:cxnLst/>
              <a:rect l="l" t="t" r="r" b="b"/>
              <a:pathLst>
                <a:path w="400077" h="561603">
                  <a:moveTo>
                    <a:pt x="0" y="0"/>
                  </a:moveTo>
                  <a:lnTo>
                    <a:pt x="400077" y="0"/>
                  </a:lnTo>
                  <a:lnTo>
                    <a:pt x="400077" y="561603"/>
                  </a:lnTo>
                  <a:lnTo>
                    <a:pt x="0" y="561603"/>
                  </a:lnTo>
                  <a:close/>
                </a:path>
              </a:pathLst>
            </a:custGeom>
            <a:solidFill>
              <a:srgbClr val="FEFFFE"/>
            </a:solidFill>
            <a:ln w="38100" cap="sq">
              <a:solidFill>
                <a:srgbClr val="0A4400"/>
              </a:solidFill>
              <a:prstDash val="solid"/>
              <a:miter/>
            </a:ln>
          </p:spPr>
          <p:txBody>
            <a:bodyPr/>
            <a:lstStyle/>
            <a:p>
              <a:endParaRPr lang="vi-VN"/>
            </a:p>
          </p:txBody>
        </p:sp>
        <p:sp>
          <p:nvSpPr>
            <p:cNvPr id="4" name="TextBox 4"/>
            <p:cNvSpPr txBox="1"/>
            <p:nvPr/>
          </p:nvSpPr>
          <p:spPr>
            <a:xfrm>
              <a:off x="0" y="-66675"/>
              <a:ext cx="400077" cy="628278"/>
            </a:xfrm>
            <a:prstGeom prst="rect">
              <a:avLst/>
            </a:prstGeom>
          </p:spPr>
          <p:txBody>
            <a:bodyPr lIns="50800" tIns="50800" rIns="50800" bIns="50800" rtlCol="0" anchor="ctr"/>
            <a:lstStyle/>
            <a:p>
              <a:pPr algn="ctr">
                <a:lnSpc>
                  <a:spcPts val="4200"/>
                </a:lnSpc>
              </a:pPr>
              <a:r>
                <a:rPr lang="en-US" sz="3000">
                  <a:solidFill>
                    <a:srgbClr val="E61C2C"/>
                  </a:solidFill>
                  <a:latin typeface="Tex Gyre Pagella Bold"/>
                  <a:ea typeface="Tex Gyre Pagella Bold"/>
                  <a:cs typeface="Tex Gyre Pagella Bold"/>
                  <a:sym typeface="Tex Gyre Pagella Bold"/>
                </a:rPr>
                <a:t>Một số đặc điểm của THƠ nói chung</a:t>
              </a:r>
            </a:p>
          </p:txBody>
        </p:sp>
      </p:grpSp>
      <p:grpSp>
        <p:nvGrpSpPr>
          <p:cNvPr id="5" name="Group 5"/>
          <p:cNvGrpSpPr/>
          <p:nvPr/>
        </p:nvGrpSpPr>
        <p:grpSpPr>
          <a:xfrm>
            <a:off x="2341446" y="130779"/>
            <a:ext cx="15743086" cy="2841665"/>
            <a:chOff x="0" y="0"/>
            <a:chExt cx="3137203" cy="566273"/>
          </a:xfrm>
        </p:grpSpPr>
        <p:sp>
          <p:nvSpPr>
            <p:cNvPr id="6" name="Freeform 6"/>
            <p:cNvSpPr/>
            <p:nvPr/>
          </p:nvSpPr>
          <p:spPr>
            <a:xfrm>
              <a:off x="0" y="0"/>
              <a:ext cx="3137203" cy="566273"/>
            </a:xfrm>
            <a:custGeom>
              <a:avLst/>
              <a:gdLst/>
              <a:ahLst/>
              <a:cxnLst/>
              <a:rect l="l" t="t" r="r" b="b"/>
              <a:pathLst>
                <a:path w="3137203" h="566273">
                  <a:moveTo>
                    <a:pt x="0" y="0"/>
                  </a:moveTo>
                  <a:lnTo>
                    <a:pt x="3137203" y="0"/>
                  </a:lnTo>
                  <a:lnTo>
                    <a:pt x="3137203" y="566273"/>
                  </a:lnTo>
                  <a:lnTo>
                    <a:pt x="0" y="566273"/>
                  </a:lnTo>
                  <a:close/>
                </a:path>
              </a:pathLst>
            </a:custGeom>
            <a:solidFill>
              <a:srgbClr val="FEFFFE"/>
            </a:solidFill>
            <a:ln w="38100" cap="sq">
              <a:solidFill>
                <a:srgbClr val="0A4400"/>
              </a:solidFill>
              <a:prstDash val="solid"/>
              <a:miter/>
            </a:ln>
          </p:spPr>
          <p:txBody>
            <a:bodyPr/>
            <a:lstStyle/>
            <a:p>
              <a:endParaRPr lang="vi-VN"/>
            </a:p>
          </p:txBody>
        </p:sp>
        <p:sp>
          <p:nvSpPr>
            <p:cNvPr id="7" name="TextBox 7"/>
            <p:cNvSpPr txBox="1"/>
            <p:nvPr/>
          </p:nvSpPr>
          <p:spPr>
            <a:xfrm>
              <a:off x="0" y="-57150"/>
              <a:ext cx="3137203" cy="623423"/>
            </a:xfrm>
            <a:prstGeom prst="rect">
              <a:avLst/>
            </a:prstGeom>
          </p:spPr>
          <p:txBody>
            <a:bodyPr lIns="50800" tIns="50800" rIns="50800" bIns="50800" rtlCol="0" anchor="ctr"/>
            <a:lstStyle/>
            <a:p>
              <a:pPr algn="l">
                <a:lnSpc>
                  <a:spcPts val="3500"/>
                </a:lnSpc>
              </a:pPr>
              <a:r>
                <a:rPr lang="en-US" sz="2500">
                  <a:solidFill>
                    <a:srgbClr val="000000"/>
                  </a:solidFill>
                  <a:latin typeface="Tex Gyre Pagella"/>
                  <a:ea typeface="Tex Gyre Pagella"/>
                  <a:cs typeface="Tex Gyre Pagella"/>
                  <a:sym typeface="Tex Gyre Pagella"/>
                </a:rPr>
                <a:t> – Tìm các từ ngữ, hình ảnh tiêu biểu ––&gt; suy luận ý nghĩa của chúng.</a:t>
              </a:r>
            </a:p>
            <a:p>
              <a:pPr algn="l">
                <a:lnSpc>
                  <a:spcPts val="3500"/>
                </a:lnSpc>
              </a:pPr>
              <a:r>
                <a:rPr lang="en-US" sz="2500">
                  <a:solidFill>
                    <a:srgbClr val="000000"/>
                  </a:solidFill>
                  <a:latin typeface="Tex Gyre Pagella"/>
                  <a:ea typeface="Tex Gyre Pagella"/>
                  <a:cs typeface="Tex Gyre Pagella"/>
                  <a:sym typeface="Tex Gyre Pagella"/>
                </a:rPr>
                <a:t> – Phân tích bố cục ––&gt; làm rõ mạch cảm xúc ––&gt; cảm hứng chủ đạo.</a:t>
              </a:r>
            </a:p>
            <a:p>
              <a:pPr algn="l">
                <a:lnSpc>
                  <a:spcPts val="3500"/>
                </a:lnSpc>
              </a:pPr>
              <a:r>
                <a:rPr lang="en-US" sz="2500">
                  <a:solidFill>
                    <a:srgbClr val="000000"/>
                  </a:solidFill>
                  <a:latin typeface="Tex Gyre Pagella"/>
                  <a:ea typeface="Tex Gyre Pagella"/>
                  <a:cs typeface="Tex Gyre Pagella"/>
                  <a:sym typeface="Tex Gyre Pagella"/>
                </a:rPr>
                <a:t> – Phân tích nét đặc sắc của hình thức nghệ thuật (thể thơ, cách gieo vần, ngắt nhịp, các biện pháp tu từ, cách triển khai mạch cảm xúc,...) ––&gt; làm rõ tác dụng đối với việc thể hiện nội dung tác phẩm.</a:t>
              </a:r>
            </a:p>
            <a:p>
              <a:pPr algn="l">
                <a:lnSpc>
                  <a:spcPts val="3500"/>
                </a:lnSpc>
              </a:pPr>
              <a:r>
                <a:rPr lang="en-US" sz="2500">
                  <a:solidFill>
                    <a:srgbClr val="000000"/>
                  </a:solidFill>
                  <a:latin typeface="Tex Gyre Pagella"/>
                  <a:ea typeface="Tex Gyre Pagella"/>
                  <a:cs typeface="Tex Gyre Pagella"/>
                  <a:sym typeface="Tex Gyre Pagella"/>
                </a:rPr>
                <a:t> – Phân tích nét độc đáo của kết cấu tác phẩm.</a:t>
              </a:r>
            </a:p>
            <a:p>
              <a:pPr algn="l">
                <a:lnSpc>
                  <a:spcPts val="3500"/>
                </a:lnSpc>
              </a:pPr>
              <a:r>
                <a:rPr lang="en-US" sz="2500">
                  <a:solidFill>
                    <a:srgbClr val="000000"/>
                  </a:solidFill>
                  <a:latin typeface="Tex Gyre Pagella"/>
                  <a:ea typeface="Tex Gyre Pagella"/>
                  <a:cs typeface="Tex Gyre Pagella"/>
                  <a:sym typeface="Tex Gyre Pagella"/>
                </a:rPr>
                <a:t>– Khái quát về chủ đề, thông điệp ––&gt; làm rõ chủ đề, thông điệp được thể hiện qua những yếu tố hình thức.</a:t>
              </a:r>
            </a:p>
          </p:txBody>
        </p:sp>
      </p:grpSp>
      <p:grpSp>
        <p:nvGrpSpPr>
          <p:cNvPr id="8" name="Group 8"/>
          <p:cNvGrpSpPr/>
          <p:nvPr/>
        </p:nvGrpSpPr>
        <p:grpSpPr>
          <a:xfrm>
            <a:off x="2341446" y="2967354"/>
            <a:ext cx="8930368" cy="833412"/>
            <a:chOff x="0" y="0"/>
            <a:chExt cx="1779599" cy="166078"/>
          </a:xfrm>
        </p:grpSpPr>
        <p:sp>
          <p:nvSpPr>
            <p:cNvPr id="9" name="Freeform 9"/>
            <p:cNvSpPr/>
            <p:nvPr/>
          </p:nvSpPr>
          <p:spPr>
            <a:xfrm>
              <a:off x="0" y="0"/>
              <a:ext cx="1779599" cy="166078"/>
            </a:xfrm>
            <a:custGeom>
              <a:avLst/>
              <a:gdLst/>
              <a:ahLst/>
              <a:cxnLst/>
              <a:rect l="l" t="t" r="r" b="b"/>
              <a:pathLst>
                <a:path w="1779599" h="166078">
                  <a:moveTo>
                    <a:pt x="0" y="0"/>
                  </a:moveTo>
                  <a:lnTo>
                    <a:pt x="1779599" y="0"/>
                  </a:lnTo>
                  <a:lnTo>
                    <a:pt x="1779599" y="166078"/>
                  </a:lnTo>
                  <a:lnTo>
                    <a:pt x="0" y="166078"/>
                  </a:lnTo>
                  <a:close/>
                </a:path>
              </a:pathLst>
            </a:custGeom>
            <a:solidFill>
              <a:srgbClr val="FEFFFE"/>
            </a:solidFill>
            <a:ln w="38100" cap="sq">
              <a:solidFill>
                <a:srgbClr val="0A4400"/>
              </a:solidFill>
              <a:prstDash val="solid"/>
              <a:miter/>
            </a:ln>
          </p:spPr>
          <p:txBody>
            <a:bodyPr/>
            <a:lstStyle/>
            <a:p>
              <a:endParaRPr lang="vi-VN"/>
            </a:p>
          </p:txBody>
        </p:sp>
        <p:sp>
          <p:nvSpPr>
            <p:cNvPr id="10" name="TextBox 10"/>
            <p:cNvSpPr txBox="1"/>
            <p:nvPr/>
          </p:nvSpPr>
          <p:spPr>
            <a:xfrm>
              <a:off x="0" y="-66675"/>
              <a:ext cx="1779599" cy="232753"/>
            </a:xfrm>
            <a:prstGeom prst="rect">
              <a:avLst/>
            </a:prstGeom>
          </p:spPr>
          <p:txBody>
            <a:bodyPr lIns="50800" tIns="50800" rIns="50800" bIns="50800" rtlCol="0" anchor="ctr"/>
            <a:lstStyle/>
            <a:p>
              <a:pPr algn="ctr">
                <a:lnSpc>
                  <a:spcPts val="4200"/>
                </a:lnSpc>
              </a:pPr>
              <a:r>
                <a:rPr lang="en-US" sz="3000">
                  <a:solidFill>
                    <a:srgbClr val="AF400E"/>
                  </a:solidFill>
                  <a:latin typeface="Tex Gyre Pagella Bold"/>
                  <a:ea typeface="Tex Gyre Pagella Bold"/>
                  <a:cs typeface="Tex Gyre Pagella Bold"/>
                  <a:sym typeface="Tex Gyre Pagella Bold"/>
                </a:rPr>
                <a:t>Đặc điểm</a:t>
              </a:r>
            </a:p>
          </p:txBody>
        </p:sp>
      </p:grpSp>
      <p:grpSp>
        <p:nvGrpSpPr>
          <p:cNvPr id="11" name="Group 11"/>
          <p:cNvGrpSpPr/>
          <p:nvPr/>
        </p:nvGrpSpPr>
        <p:grpSpPr>
          <a:xfrm>
            <a:off x="11328964" y="2967354"/>
            <a:ext cx="6749079" cy="833412"/>
            <a:chOff x="0" y="0"/>
            <a:chExt cx="1344922" cy="166078"/>
          </a:xfrm>
        </p:grpSpPr>
        <p:sp>
          <p:nvSpPr>
            <p:cNvPr id="12" name="Freeform 12"/>
            <p:cNvSpPr/>
            <p:nvPr/>
          </p:nvSpPr>
          <p:spPr>
            <a:xfrm>
              <a:off x="0" y="0"/>
              <a:ext cx="1344922" cy="166078"/>
            </a:xfrm>
            <a:custGeom>
              <a:avLst/>
              <a:gdLst/>
              <a:ahLst/>
              <a:cxnLst/>
              <a:rect l="l" t="t" r="r" b="b"/>
              <a:pathLst>
                <a:path w="1344922" h="166078">
                  <a:moveTo>
                    <a:pt x="0" y="0"/>
                  </a:moveTo>
                  <a:lnTo>
                    <a:pt x="1344922" y="0"/>
                  </a:lnTo>
                  <a:lnTo>
                    <a:pt x="1344922" y="166078"/>
                  </a:lnTo>
                  <a:lnTo>
                    <a:pt x="0" y="166078"/>
                  </a:lnTo>
                  <a:close/>
                </a:path>
              </a:pathLst>
            </a:custGeom>
            <a:solidFill>
              <a:srgbClr val="FEFFFE"/>
            </a:solidFill>
            <a:ln w="38100" cap="sq">
              <a:solidFill>
                <a:srgbClr val="0A4400"/>
              </a:solidFill>
              <a:prstDash val="solid"/>
              <a:miter/>
            </a:ln>
          </p:spPr>
          <p:txBody>
            <a:bodyPr/>
            <a:lstStyle/>
            <a:p>
              <a:endParaRPr lang="vi-VN"/>
            </a:p>
          </p:txBody>
        </p:sp>
        <p:sp>
          <p:nvSpPr>
            <p:cNvPr id="13" name="TextBox 13"/>
            <p:cNvSpPr txBox="1"/>
            <p:nvPr/>
          </p:nvSpPr>
          <p:spPr>
            <a:xfrm>
              <a:off x="0" y="-66675"/>
              <a:ext cx="1344922" cy="232753"/>
            </a:xfrm>
            <a:prstGeom prst="rect">
              <a:avLst/>
            </a:prstGeom>
          </p:spPr>
          <p:txBody>
            <a:bodyPr lIns="50800" tIns="50800" rIns="50800" bIns="50800" rtlCol="0" anchor="ctr"/>
            <a:lstStyle/>
            <a:p>
              <a:pPr algn="ctr">
                <a:lnSpc>
                  <a:spcPts val="4200"/>
                </a:lnSpc>
              </a:pPr>
              <a:r>
                <a:rPr lang="en-US" sz="3000">
                  <a:solidFill>
                    <a:srgbClr val="AF400E"/>
                  </a:solidFill>
                  <a:latin typeface="Tex Gyre Pagella Bold"/>
                  <a:ea typeface="Tex Gyre Pagella Bold"/>
                  <a:cs typeface="Tex Gyre Pagella Bold"/>
                  <a:sym typeface="Tex Gyre Pagella Bold"/>
                </a:rPr>
                <a:t>Cách đọc</a:t>
              </a:r>
            </a:p>
          </p:txBody>
        </p:sp>
      </p:grpSp>
      <p:grpSp>
        <p:nvGrpSpPr>
          <p:cNvPr id="14" name="Group 14"/>
          <p:cNvGrpSpPr/>
          <p:nvPr/>
        </p:nvGrpSpPr>
        <p:grpSpPr>
          <a:xfrm>
            <a:off x="248057" y="2967354"/>
            <a:ext cx="2017188" cy="3694126"/>
            <a:chOff x="0" y="0"/>
            <a:chExt cx="401975" cy="736147"/>
          </a:xfrm>
        </p:grpSpPr>
        <p:sp>
          <p:nvSpPr>
            <p:cNvPr id="15" name="Freeform 15"/>
            <p:cNvSpPr/>
            <p:nvPr/>
          </p:nvSpPr>
          <p:spPr>
            <a:xfrm>
              <a:off x="0" y="0"/>
              <a:ext cx="401975" cy="736147"/>
            </a:xfrm>
            <a:custGeom>
              <a:avLst/>
              <a:gdLst/>
              <a:ahLst/>
              <a:cxnLst/>
              <a:rect l="l" t="t" r="r" b="b"/>
              <a:pathLst>
                <a:path w="401975" h="736147">
                  <a:moveTo>
                    <a:pt x="0" y="0"/>
                  </a:moveTo>
                  <a:lnTo>
                    <a:pt x="401975" y="0"/>
                  </a:lnTo>
                  <a:lnTo>
                    <a:pt x="401975" y="736147"/>
                  </a:lnTo>
                  <a:lnTo>
                    <a:pt x="0" y="736147"/>
                  </a:lnTo>
                  <a:close/>
                </a:path>
              </a:pathLst>
            </a:custGeom>
            <a:solidFill>
              <a:srgbClr val="FEFFFE"/>
            </a:solidFill>
            <a:ln w="38100" cap="sq">
              <a:solidFill>
                <a:srgbClr val="0A4400"/>
              </a:solidFill>
              <a:prstDash val="solid"/>
              <a:miter/>
            </a:ln>
          </p:spPr>
          <p:txBody>
            <a:bodyPr/>
            <a:lstStyle/>
            <a:p>
              <a:endParaRPr lang="vi-VN"/>
            </a:p>
          </p:txBody>
        </p:sp>
        <p:sp>
          <p:nvSpPr>
            <p:cNvPr id="16" name="TextBox 16"/>
            <p:cNvSpPr txBox="1"/>
            <p:nvPr/>
          </p:nvSpPr>
          <p:spPr>
            <a:xfrm>
              <a:off x="0" y="-66675"/>
              <a:ext cx="401975" cy="802822"/>
            </a:xfrm>
            <a:prstGeom prst="rect">
              <a:avLst/>
            </a:prstGeom>
          </p:spPr>
          <p:txBody>
            <a:bodyPr lIns="50800" tIns="50800" rIns="50800" bIns="50800" rtlCol="0" anchor="ctr"/>
            <a:lstStyle/>
            <a:p>
              <a:pPr algn="ctr">
                <a:lnSpc>
                  <a:spcPts val="4200"/>
                </a:lnSpc>
              </a:pPr>
              <a:r>
                <a:rPr lang="en-US" sz="3000">
                  <a:solidFill>
                    <a:srgbClr val="E61C2C"/>
                  </a:solidFill>
                  <a:latin typeface="Tex Gyre Pagella Bold"/>
                  <a:ea typeface="Tex Gyre Pagella Bold"/>
                  <a:cs typeface="Tex Gyre Pagella Bold"/>
                  <a:sym typeface="Tex Gyre Pagella Bold"/>
                </a:rPr>
                <a:t>THƠ CỔ ĐIỂN</a:t>
              </a:r>
            </a:p>
          </p:txBody>
        </p:sp>
      </p:grpSp>
      <p:grpSp>
        <p:nvGrpSpPr>
          <p:cNvPr id="17" name="Group 17"/>
          <p:cNvGrpSpPr/>
          <p:nvPr/>
        </p:nvGrpSpPr>
        <p:grpSpPr>
          <a:xfrm>
            <a:off x="2341446" y="3810291"/>
            <a:ext cx="8930368" cy="2841665"/>
            <a:chOff x="0" y="0"/>
            <a:chExt cx="1779599" cy="566273"/>
          </a:xfrm>
        </p:grpSpPr>
        <p:sp>
          <p:nvSpPr>
            <p:cNvPr id="18" name="Freeform 18"/>
            <p:cNvSpPr/>
            <p:nvPr/>
          </p:nvSpPr>
          <p:spPr>
            <a:xfrm>
              <a:off x="0" y="0"/>
              <a:ext cx="1779599" cy="566273"/>
            </a:xfrm>
            <a:custGeom>
              <a:avLst/>
              <a:gdLst/>
              <a:ahLst/>
              <a:cxnLst/>
              <a:rect l="l" t="t" r="r" b="b"/>
              <a:pathLst>
                <a:path w="1779599" h="566273">
                  <a:moveTo>
                    <a:pt x="0" y="0"/>
                  </a:moveTo>
                  <a:lnTo>
                    <a:pt x="1779599" y="0"/>
                  </a:lnTo>
                  <a:lnTo>
                    <a:pt x="1779599" y="566273"/>
                  </a:lnTo>
                  <a:lnTo>
                    <a:pt x="0" y="566273"/>
                  </a:lnTo>
                  <a:close/>
                </a:path>
              </a:pathLst>
            </a:custGeom>
            <a:solidFill>
              <a:srgbClr val="FEFFFE"/>
            </a:solidFill>
            <a:ln w="38100" cap="sq">
              <a:solidFill>
                <a:srgbClr val="0A4400"/>
              </a:solidFill>
              <a:prstDash val="solid"/>
              <a:miter/>
            </a:ln>
          </p:spPr>
          <p:txBody>
            <a:bodyPr/>
            <a:lstStyle/>
            <a:p>
              <a:endParaRPr lang="vi-VN"/>
            </a:p>
          </p:txBody>
        </p:sp>
        <p:sp>
          <p:nvSpPr>
            <p:cNvPr id="19" name="TextBox 19"/>
            <p:cNvSpPr txBox="1"/>
            <p:nvPr/>
          </p:nvSpPr>
          <p:spPr>
            <a:xfrm>
              <a:off x="0" y="-47625"/>
              <a:ext cx="1779599" cy="613898"/>
            </a:xfrm>
            <a:prstGeom prst="rect">
              <a:avLst/>
            </a:prstGeom>
          </p:spPr>
          <p:txBody>
            <a:bodyPr lIns="50800" tIns="50800" rIns="50800" bIns="50800" rtlCol="0" anchor="ctr"/>
            <a:lstStyle/>
            <a:p>
              <a:pPr algn="l">
                <a:lnSpc>
                  <a:spcPts val="3499"/>
                </a:lnSpc>
              </a:pPr>
              <a:r>
                <a:rPr lang="en-US" sz="2499">
                  <a:solidFill>
                    <a:srgbClr val="000000"/>
                  </a:solidFill>
                  <a:latin typeface="Tex Gyre Pagella"/>
                  <a:ea typeface="Tex Gyre Pagella"/>
                  <a:cs typeface="Tex Gyre Pagella"/>
                  <a:sym typeface="Tex Gyre Pagella"/>
                </a:rPr>
                <a:t>– Đề tài và cảm hứng: Những tư tưởng đạo lí, lí tưởng sống có tính chất khuôn mẫu, chuẩn mực.</a:t>
              </a:r>
            </a:p>
            <a:p>
              <a:pPr algn="l">
                <a:lnSpc>
                  <a:spcPts val="3499"/>
                </a:lnSpc>
              </a:pPr>
              <a:r>
                <a:rPr lang="en-US" sz="2499">
                  <a:solidFill>
                    <a:srgbClr val="000000"/>
                  </a:solidFill>
                  <a:latin typeface="Tex Gyre Pagella"/>
                  <a:ea typeface="Tex Gyre Pagella"/>
                  <a:cs typeface="Tex Gyre Pagella"/>
                  <a:sym typeface="Tex Gyre Pagella"/>
                </a:rPr>
                <a:t>– Nguyên tắc tổ chức hệ thống hình ảnh, từ ngữ: tính tao nhã, ước lệ; sử dụng nhiều điển cố, điển tích; tôn trọng các chuẩn mực và quy phạm (ví dụ: tuân thủ chặt chẽ niêm luật, bố cục, nghệ thuật đối,...).</a:t>
              </a:r>
            </a:p>
          </p:txBody>
        </p:sp>
      </p:grpSp>
      <p:grpSp>
        <p:nvGrpSpPr>
          <p:cNvPr id="20" name="Group 20"/>
          <p:cNvGrpSpPr/>
          <p:nvPr/>
        </p:nvGrpSpPr>
        <p:grpSpPr>
          <a:xfrm>
            <a:off x="11328964" y="3810291"/>
            <a:ext cx="6749079" cy="2841665"/>
            <a:chOff x="0" y="0"/>
            <a:chExt cx="1344922" cy="566273"/>
          </a:xfrm>
        </p:grpSpPr>
        <p:sp>
          <p:nvSpPr>
            <p:cNvPr id="21" name="Freeform 21"/>
            <p:cNvSpPr/>
            <p:nvPr/>
          </p:nvSpPr>
          <p:spPr>
            <a:xfrm>
              <a:off x="0" y="0"/>
              <a:ext cx="1344922" cy="566273"/>
            </a:xfrm>
            <a:custGeom>
              <a:avLst/>
              <a:gdLst/>
              <a:ahLst/>
              <a:cxnLst/>
              <a:rect l="l" t="t" r="r" b="b"/>
              <a:pathLst>
                <a:path w="1344922" h="566273">
                  <a:moveTo>
                    <a:pt x="0" y="0"/>
                  </a:moveTo>
                  <a:lnTo>
                    <a:pt x="1344922" y="0"/>
                  </a:lnTo>
                  <a:lnTo>
                    <a:pt x="1344922" y="566273"/>
                  </a:lnTo>
                  <a:lnTo>
                    <a:pt x="0" y="566273"/>
                  </a:lnTo>
                  <a:close/>
                </a:path>
              </a:pathLst>
            </a:custGeom>
            <a:solidFill>
              <a:srgbClr val="FEFFFE"/>
            </a:solidFill>
            <a:ln w="38100" cap="sq">
              <a:solidFill>
                <a:srgbClr val="0A4400"/>
              </a:solidFill>
              <a:prstDash val="solid"/>
              <a:miter/>
            </a:ln>
          </p:spPr>
          <p:txBody>
            <a:bodyPr/>
            <a:lstStyle/>
            <a:p>
              <a:endParaRPr lang="vi-VN"/>
            </a:p>
          </p:txBody>
        </p:sp>
        <p:sp>
          <p:nvSpPr>
            <p:cNvPr id="22" name="TextBox 22"/>
            <p:cNvSpPr txBox="1"/>
            <p:nvPr/>
          </p:nvSpPr>
          <p:spPr>
            <a:xfrm>
              <a:off x="0" y="-47625"/>
              <a:ext cx="1344922" cy="613898"/>
            </a:xfrm>
            <a:prstGeom prst="rect">
              <a:avLst/>
            </a:prstGeom>
          </p:spPr>
          <p:txBody>
            <a:bodyPr lIns="50800" tIns="50800" rIns="50800" bIns="50800" rtlCol="0" anchor="ctr"/>
            <a:lstStyle/>
            <a:p>
              <a:pPr algn="l">
                <a:lnSpc>
                  <a:spcPts val="3499"/>
                </a:lnSpc>
              </a:pPr>
              <a:r>
                <a:rPr lang="en-US" sz="2499">
                  <a:solidFill>
                    <a:srgbClr val="000000"/>
                  </a:solidFill>
                  <a:latin typeface="Tex Gyre Pagella"/>
                  <a:ea typeface="Tex Gyre Pagella"/>
                  <a:cs typeface="Tex Gyre Pagella"/>
                  <a:sym typeface="Tex Gyre Pagella"/>
                </a:rPr>
                <a:t>– Xác định và phân tích thi luật (thể thơ, bố cục, cách gieo vần, nghệ thuật đối lập,...).</a:t>
              </a:r>
            </a:p>
            <a:p>
              <a:pPr algn="l">
                <a:lnSpc>
                  <a:spcPts val="3499"/>
                </a:lnSpc>
              </a:pPr>
              <a:r>
                <a:rPr lang="en-US" sz="2499">
                  <a:solidFill>
                    <a:srgbClr val="000000"/>
                  </a:solidFill>
                  <a:latin typeface="Tex Gyre Pagella"/>
                  <a:ea typeface="Tex Gyre Pagella"/>
                  <a:cs typeface="Tex Gyre Pagella"/>
                  <a:sym typeface="Tex Gyre Pagella"/>
                </a:rPr>
                <a:t>– Tìm và phân tích ý nghĩa của các hình ảnh ước lệ, tượng trưng, điển cố, điển tích ––&gt; làm rõ tình cảm, cảm xúc của tác giả (tả cảnh ngụ tình, ý tại ngôn ngoại).</a:t>
              </a:r>
            </a:p>
          </p:txBody>
        </p:sp>
      </p:grpSp>
      <p:grpSp>
        <p:nvGrpSpPr>
          <p:cNvPr id="23" name="Group 23"/>
          <p:cNvGrpSpPr/>
          <p:nvPr/>
        </p:nvGrpSpPr>
        <p:grpSpPr>
          <a:xfrm>
            <a:off x="2322396" y="6661480"/>
            <a:ext cx="8930368" cy="758853"/>
            <a:chOff x="0" y="0"/>
            <a:chExt cx="1779599" cy="151220"/>
          </a:xfrm>
        </p:grpSpPr>
        <p:sp>
          <p:nvSpPr>
            <p:cNvPr id="24" name="Freeform 24"/>
            <p:cNvSpPr/>
            <p:nvPr/>
          </p:nvSpPr>
          <p:spPr>
            <a:xfrm>
              <a:off x="0" y="0"/>
              <a:ext cx="1779599" cy="151220"/>
            </a:xfrm>
            <a:custGeom>
              <a:avLst/>
              <a:gdLst/>
              <a:ahLst/>
              <a:cxnLst/>
              <a:rect l="l" t="t" r="r" b="b"/>
              <a:pathLst>
                <a:path w="1779599" h="151220">
                  <a:moveTo>
                    <a:pt x="0" y="0"/>
                  </a:moveTo>
                  <a:lnTo>
                    <a:pt x="1779599" y="0"/>
                  </a:lnTo>
                  <a:lnTo>
                    <a:pt x="1779599" y="151220"/>
                  </a:lnTo>
                  <a:lnTo>
                    <a:pt x="0" y="151220"/>
                  </a:lnTo>
                  <a:close/>
                </a:path>
              </a:pathLst>
            </a:custGeom>
            <a:solidFill>
              <a:srgbClr val="FEFFFE"/>
            </a:solidFill>
            <a:ln w="38100" cap="sq">
              <a:solidFill>
                <a:srgbClr val="0A4400"/>
              </a:solidFill>
              <a:prstDash val="solid"/>
              <a:miter/>
            </a:ln>
          </p:spPr>
          <p:txBody>
            <a:bodyPr/>
            <a:lstStyle/>
            <a:p>
              <a:endParaRPr lang="vi-VN"/>
            </a:p>
          </p:txBody>
        </p:sp>
        <p:sp>
          <p:nvSpPr>
            <p:cNvPr id="25" name="TextBox 25"/>
            <p:cNvSpPr txBox="1"/>
            <p:nvPr/>
          </p:nvSpPr>
          <p:spPr>
            <a:xfrm>
              <a:off x="0" y="-66675"/>
              <a:ext cx="1779599" cy="217895"/>
            </a:xfrm>
            <a:prstGeom prst="rect">
              <a:avLst/>
            </a:prstGeom>
          </p:spPr>
          <p:txBody>
            <a:bodyPr lIns="50800" tIns="50800" rIns="50800" bIns="50800" rtlCol="0" anchor="ctr"/>
            <a:lstStyle/>
            <a:p>
              <a:pPr algn="ctr">
                <a:lnSpc>
                  <a:spcPts val="4200"/>
                </a:lnSpc>
              </a:pPr>
              <a:r>
                <a:rPr lang="en-US" sz="3000">
                  <a:solidFill>
                    <a:srgbClr val="AF400E"/>
                  </a:solidFill>
                  <a:latin typeface="Tex Gyre Pagella Bold"/>
                  <a:ea typeface="Tex Gyre Pagella Bold"/>
                  <a:cs typeface="Tex Gyre Pagella Bold"/>
                  <a:sym typeface="Tex Gyre Pagella Bold"/>
                </a:rPr>
                <a:t>Đặc điểm</a:t>
              </a:r>
            </a:p>
          </p:txBody>
        </p:sp>
      </p:grpSp>
      <p:grpSp>
        <p:nvGrpSpPr>
          <p:cNvPr id="26" name="Group 26"/>
          <p:cNvGrpSpPr/>
          <p:nvPr/>
        </p:nvGrpSpPr>
        <p:grpSpPr>
          <a:xfrm>
            <a:off x="11309914" y="6661480"/>
            <a:ext cx="6749079" cy="758853"/>
            <a:chOff x="0" y="0"/>
            <a:chExt cx="1344922" cy="151220"/>
          </a:xfrm>
        </p:grpSpPr>
        <p:sp>
          <p:nvSpPr>
            <p:cNvPr id="27" name="Freeform 27"/>
            <p:cNvSpPr/>
            <p:nvPr/>
          </p:nvSpPr>
          <p:spPr>
            <a:xfrm>
              <a:off x="0" y="0"/>
              <a:ext cx="1344922" cy="151220"/>
            </a:xfrm>
            <a:custGeom>
              <a:avLst/>
              <a:gdLst/>
              <a:ahLst/>
              <a:cxnLst/>
              <a:rect l="l" t="t" r="r" b="b"/>
              <a:pathLst>
                <a:path w="1344922" h="151220">
                  <a:moveTo>
                    <a:pt x="0" y="0"/>
                  </a:moveTo>
                  <a:lnTo>
                    <a:pt x="1344922" y="0"/>
                  </a:lnTo>
                  <a:lnTo>
                    <a:pt x="1344922" y="151220"/>
                  </a:lnTo>
                  <a:lnTo>
                    <a:pt x="0" y="151220"/>
                  </a:lnTo>
                  <a:close/>
                </a:path>
              </a:pathLst>
            </a:custGeom>
            <a:solidFill>
              <a:srgbClr val="FEFFFE"/>
            </a:solidFill>
            <a:ln w="38100" cap="sq">
              <a:solidFill>
                <a:srgbClr val="0A4400"/>
              </a:solidFill>
              <a:prstDash val="solid"/>
              <a:miter/>
            </a:ln>
          </p:spPr>
          <p:txBody>
            <a:bodyPr/>
            <a:lstStyle/>
            <a:p>
              <a:endParaRPr lang="vi-VN"/>
            </a:p>
          </p:txBody>
        </p:sp>
        <p:sp>
          <p:nvSpPr>
            <p:cNvPr id="28" name="TextBox 28"/>
            <p:cNvSpPr txBox="1"/>
            <p:nvPr/>
          </p:nvSpPr>
          <p:spPr>
            <a:xfrm>
              <a:off x="0" y="-66675"/>
              <a:ext cx="1344922" cy="217895"/>
            </a:xfrm>
            <a:prstGeom prst="rect">
              <a:avLst/>
            </a:prstGeom>
          </p:spPr>
          <p:txBody>
            <a:bodyPr lIns="50800" tIns="50800" rIns="50800" bIns="50800" rtlCol="0" anchor="ctr"/>
            <a:lstStyle/>
            <a:p>
              <a:pPr algn="ctr">
                <a:lnSpc>
                  <a:spcPts val="4200"/>
                </a:lnSpc>
              </a:pPr>
              <a:r>
                <a:rPr lang="en-US" sz="3000">
                  <a:solidFill>
                    <a:srgbClr val="AF400E"/>
                  </a:solidFill>
                  <a:latin typeface="Tex Gyre Pagella Bold"/>
                  <a:ea typeface="Tex Gyre Pagella Bold"/>
                  <a:cs typeface="Tex Gyre Pagella Bold"/>
                  <a:sym typeface="Tex Gyre Pagella Bold"/>
                </a:rPr>
                <a:t>Cách đọc</a:t>
              </a:r>
            </a:p>
          </p:txBody>
        </p:sp>
      </p:grpSp>
      <p:grpSp>
        <p:nvGrpSpPr>
          <p:cNvPr id="29" name="Group 29"/>
          <p:cNvGrpSpPr/>
          <p:nvPr/>
        </p:nvGrpSpPr>
        <p:grpSpPr>
          <a:xfrm>
            <a:off x="229007" y="6661480"/>
            <a:ext cx="2017188" cy="3530270"/>
            <a:chOff x="0" y="0"/>
            <a:chExt cx="401975" cy="703494"/>
          </a:xfrm>
        </p:grpSpPr>
        <p:sp>
          <p:nvSpPr>
            <p:cNvPr id="30" name="Freeform 30"/>
            <p:cNvSpPr/>
            <p:nvPr/>
          </p:nvSpPr>
          <p:spPr>
            <a:xfrm>
              <a:off x="0" y="0"/>
              <a:ext cx="401975" cy="703494"/>
            </a:xfrm>
            <a:custGeom>
              <a:avLst/>
              <a:gdLst/>
              <a:ahLst/>
              <a:cxnLst/>
              <a:rect l="l" t="t" r="r" b="b"/>
              <a:pathLst>
                <a:path w="401975" h="703494">
                  <a:moveTo>
                    <a:pt x="0" y="0"/>
                  </a:moveTo>
                  <a:lnTo>
                    <a:pt x="401975" y="0"/>
                  </a:lnTo>
                  <a:lnTo>
                    <a:pt x="401975" y="703494"/>
                  </a:lnTo>
                  <a:lnTo>
                    <a:pt x="0" y="703494"/>
                  </a:lnTo>
                  <a:close/>
                </a:path>
              </a:pathLst>
            </a:custGeom>
            <a:solidFill>
              <a:srgbClr val="FEFFFE"/>
            </a:solidFill>
            <a:ln w="38100" cap="sq">
              <a:solidFill>
                <a:srgbClr val="0A4400"/>
              </a:solidFill>
              <a:prstDash val="solid"/>
              <a:miter/>
            </a:ln>
          </p:spPr>
          <p:txBody>
            <a:bodyPr/>
            <a:lstStyle/>
            <a:p>
              <a:endParaRPr lang="vi-VN"/>
            </a:p>
          </p:txBody>
        </p:sp>
        <p:sp>
          <p:nvSpPr>
            <p:cNvPr id="31" name="TextBox 31"/>
            <p:cNvSpPr txBox="1"/>
            <p:nvPr/>
          </p:nvSpPr>
          <p:spPr>
            <a:xfrm>
              <a:off x="0" y="-66675"/>
              <a:ext cx="401975" cy="770169"/>
            </a:xfrm>
            <a:prstGeom prst="rect">
              <a:avLst/>
            </a:prstGeom>
          </p:spPr>
          <p:txBody>
            <a:bodyPr lIns="50800" tIns="50800" rIns="50800" bIns="50800" rtlCol="0" anchor="ctr"/>
            <a:lstStyle/>
            <a:p>
              <a:pPr algn="ctr">
                <a:lnSpc>
                  <a:spcPts val="4200"/>
                </a:lnSpc>
              </a:pPr>
              <a:r>
                <a:rPr lang="en-US" sz="3000">
                  <a:solidFill>
                    <a:srgbClr val="E61C2C"/>
                  </a:solidFill>
                  <a:latin typeface="Tex Gyre Pagella Bold"/>
                  <a:ea typeface="Tex Gyre Pagella Bold"/>
                  <a:cs typeface="Tex Gyre Pagella Bold"/>
                  <a:sym typeface="Tex Gyre Pagella Bold"/>
                </a:rPr>
                <a:t>THƠ CỔ ĐIỂN</a:t>
              </a:r>
            </a:p>
          </p:txBody>
        </p:sp>
      </p:grpSp>
      <p:grpSp>
        <p:nvGrpSpPr>
          <p:cNvPr id="32" name="Group 32"/>
          <p:cNvGrpSpPr/>
          <p:nvPr/>
        </p:nvGrpSpPr>
        <p:grpSpPr>
          <a:xfrm>
            <a:off x="2322396" y="7429858"/>
            <a:ext cx="8930368" cy="2841665"/>
            <a:chOff x="0" y="0"/>
            <a:chExt cx="1779599" cy="566273"/>
          </a:xfrm>
        </p:grpSpPr>
        <p:sp>
          <p:nvSpPr>
            <p:cNvPr id="33" name="Freeform 33"/>
            <p:cNvSpPr/>
            <p:nvPr/>
          </p:nvSpPr>
          <p:spPr>
            <a:xfrm>
              <a:off x="0" y="0"/>
              <a:ext cx="1779599" cy="566273"/>
            </a:xfrm>
            <a:custGeom>
              <a:avLst/>
              <a:gdLst/>
              <a:ahLst/>
              <a:cxnLst/>
              <a:rect l="l" t="t" r="r" b="b"/>
              <a:pathLst>
                <a:path w="1779599" h="566273">
                  <a:moveTo>
                    <a:pt x="0" y="0"/>
                  </a:moveTo>
                  <a:lnTo>
                    <a:pt x="1779599" y="0"/>
                  </a:lnTo>
                  <a:lnTo>
                    <a:pt x="1779599" y="566273"/>
                  </a:lnTo>
                  <a:lnTo>
                    <a:pt x="0" y="566273"/>
                  </a:lnTo>
                  <a:close/>
                </a:path>
              </a:pathLst>
            </a:custGeom>
            <a:solidFill>
              <a:srgbClr val="FEFFFE"/>
            </a:solidFill>
            <a:ln w="38100" cap="sq">
              <a:solidFill>
                <a:srgbClr val="0A4400"/>
              </a:solidFill>
              <a:prstDash val="solid"/>
              <a:miter/>
            </a:ln>
          </p:spPr>
          <p:txBody>
            <a:bodyPr/>
            <a:lstStyle/>
            <a:p>
              <a:endParaRPr lang="vi-VN"/>
            </a:p>
          </p:txBody>
        </p:sp>
        <p:sp>
          <p:nvSpPr>
            <p:cNvPr id="34" name="TextBox 34"/>
            <p:cNvSpPr txBox="1"/>
            <p:nvPr/>
          </p:nvSpPr>
          <p:spPr>
            <a:xfrm>
              <a:off x="0" y="-47625"/>
              <a:ext cx="1779599" cy="613898"/>
            </a:xfrm>
            <a:prstGeom prst="rect">
              <a:avLst/>
            </a:prstGeom>
          </p:spPr>
          <p:txBody>
            <a:bodyPr lIns="50800" tIns="50800" rIns="50800" bIns="50800" rtlCol="0" anchor="ctr"/>
            <a:lstStyle/>
            <a:p>
              <a:pPr algn="l">
                <a:lnSpc>
                  <a:spcPts val="3499"/>
                </a:lnSpc>
              </a:pPr>
              <a:r>
                <a:rPr lang="en-US" sz="2499">
                  <a:solidFill>
                    <a:srgbClr val="000000"/>
                  </a:solidFill>
                  <a:latin typeface="Tex Gyre Pagella"/>
                  <a:ea typeface="Tex Gyre Pagella"/>
                  <a:cs typeface="Tex Gyre Pagella"/>
                  <a:sym typeface="Tex Gyre Pagella"/>
                </a:rPr>
                <a:t>– Đề tài và cảm hứng: Tình cảm chủ quan và trí tưởng tượng bay bổng của tác giả (hiện thực được miêu tả một cách chủ quan thông qua lăng kính tình cảm, cảm xúc và trí tưởng tượng).</a:t>
              </a:r>
            </a:p>
            <a:p>
              <a:pPr algn="l">
                <a:lnSpc>
                  <a:spcPts val="3499"/>
                </a:lnSpc>
              </a:pPr>
              <a:r>
                <a:rPr lang="en-US" sz="2499">
                  <a:solidFill>
                    <a:srgbClr val="000000"/>
                  </a:solidFill>
                  <a:latin typeface="Tex Gyre Pagella"/>
                  <a:ea typeface="Tex Gyre Pagella"/>
                  <a:cs typeface="Tex Gyre Pagella"/>
                  <a:sym typeface="Tex Gyre Pagella"/>
                </a:rPr>
                <a:t>– Nguyên tắc tổ chức hệ thống hình ảnh, từ ngữ: sự phóng khoáng, tự do, bay bổng, phá vỡ các chuẩn mực và quy phạm.</a:t>
              </a:r>
            </a:p>
          </p:txBody>
        </p:sp>
      </p:grpSp>
      <p:grpSp>
        <p:nvGrpSpPr>
          <p:cNvPr id="35" name="Group 35"/>
          <p:cNvGrpSpPr/>
          <p:nvPr/>
        </p:nvGrpSpPr>
        <p:grpSpPr>
          <a:xfrm>
            <a:off x="11309914" y="7429858"/>
            <a:ext cx="6749079" cy="2841665"/>
            <a:chOff x="0" y="0"/>
            <a:chExt cx="1344922" cy="566273"/>
          </a:xfrm>
        </p:grpSpPr>
        <p:sp>
          <p:nvSpPr>
            <p:cNvPr id="36" name="Freeform 36"/>
            <p:cNvSpPr/>
            <p:nvPr/>
          </p:nvSpPr>
          <p:spPr>
            <a:xfrm>
              <a:off x="0" y="0"/>
              <a:ext cx="1344922" cy="566273"/>
            </a:xfrm>
            <a:custGeom>
              <a:avLst/>
              <a:gdLst/>
              <a:ahLst/>
              <a:cxnLst/>
              <a:rect l="l" t="t" r="r" b="b"/>
              <a:pathLst>
                <a:path w="1344922" h="566273">
                  <a:moveTo>
                    <a:pt x="0" y="0"/>
                  </a:moveTo>
                  <a:lnTo>
                    <a:pt x="1344922" y="0"/>
                  </a:lnTo>
                  <a:lnTo>
                    <a:pt x="1344922" y="566273"/>
                  </a:lnTo>
                  <a:lnTo>
                    <a:pt x="0" y="566273"/>
                  </a:lnTo>
                  <a:close/>
                </a:path>
              </a:pathLst>
            </a:custGeom>
            <a:solidFill>
              <a:srgbClr val="FEFFFE"/>
            </a:solidFill>
            <a:ln w="38100" cap="sq">
              <a:solidFill>
                <a:srgbClr val="0A4400"/>
              </a:solidFill>
              <a:prstDash val="solid"/>
              <a:miter/>
            </a:ln>
          </p:spPr>
          <p:txBody>
            <a:bodyPr/>
            <a:lstStyle/>
            <a:p>
              <a:endParaRPr lang="vi-VN"/>
            </a:p>
          </p:txBody>
        </p:sp>
        <p:sp>
          <p:nvSpPr>
            <p:cNvPr id="37" name="TextBox 37"/>
            <p:cNvSpPr txBox="1"/>
            <p:nvPr/>
          </p:nvSpPr>
          <p:spPr>
            <a:xfrm>
              <a:off x="0" y="-47625"/>
              <a:ext cx="1344922" cy="613898"/>
            </a:xfrm>
            <a:prstGeom prst="rect">
              <a:avLst/>
            </a:prstGeom>
          </p:spPr>
          <p:txBody>
            <a:bodyPr lIns="50800" tIns="50800" rIns="50800" bIns="50800" rtlCol="0" anchor="ctr"/>
            <a:lstStyle/>
            <a:p>
              <a:pPr algn="l">
                <a:lnSpc>
                  <a:spcPts val="3499"/>
                </a:lnSpc>
              </a:pPr>
              <a:r>
                <a:rPr lang="en-US" sz="2499">
                  <a:solidFill>
                    <a:srgbClr val="000000"/>
                  </a:solidFill>
                  <a:latin typeface="Tex Gyre Pagella"/>
                  <a:ea typeface="Tex Gyre Pagella"/>
                  <a:cs typeface="Tex Gyre Pagella"/>
                  <a:sym typeface="Tex Gyre Pagella"/>
                </a:rPr>
                <a:t>– Xác định và phân tích thi luật (thể thơ, bố cục, cách gieo vần, nghệ thuật đối lập,...).</a:t>
              </a:r>
            </a:p>
            <a:p>
              <a:pPr algn="l">
                <a:lnSpc>
                  <a:spcPts val="3499"/>
                </a:lnSpc>
              </a:pPr>
              <a:r>
                <a:rPr lang="en-US" sz="2499">
                  <a:solidFill>
                    <a:srgbClr val="000000"/>
                  </a:solidFill>
                  <a:latin typeface="Tex Gyre Pagella"/>
                  <a:ea typeface="Tex Gyre Pagella"/>
                  <a:cs typeface="Tex Gyre Pagella"/>
                  <a:sym typeface="Tex Gyre Pagella"/>
                </a:rPr>
                <a:t>– Tìm và phân tích ý nghĩa của các hình ảnh ước lệ, tượng trưng, điển cố, điển tích ––&gt; làm rõ tình cảm, cảm xúc của tác giả (tả cảnh ngụ tình, ý tại ngôn ngoại).</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7"/>
        <p:cNvGrpSpPr/>
        <p:nvPr/>
      </p:nvGrpSpPr>
      <p:grpSpPr>
        <a:xfrm>
          <a:off x="0" y="0"/>
          <a:ext cx="0" cy="0"/>
          <a:chOff x="0" y="0"/>
          <a:chExt cx="0" cy="0"/>
        </a:xfrm>
      </p:grpSpPr>
      <p:sp>
        <p:nvSpPr>
          <p:cNvPr id="2457" name="Google Shape;2457;p51"/>
          <p:cNvSpPr/>
          <p:nvPr/>
        </p:nvSpPr>
        <p:spPr>
          <a:xfrm>
            <a:off x="13667197" y="8032162"/>
            <a:ext cx="5198150" cy="3024200"/>
          </a:xfrm>
          <a:custGeom>
            <a:avLst/>
            <a:gdLst/>
            <a:ahLst/>
            <a:cxnLst/>
            <a:rect l="l" t="t" r="r" b="b"/>
            <a:pathLst>
              <a:path w="103963" h="60484" extrusionOk="0">
                <a:moveTo>
                  <a:pt x="0" y="60484"/>
                </a:moveTo>
                <a:cubicBezTo>
                  <a:pt x="10808" y="58321"/>
                  <a:pt x="22750" y="56057"/>
                  <a:pt x="30849" y="48581"/>
                </a:cubicBezTo>
                <a:cubicBezTo>
                  <a:pt x="38144" y="41848"/>
                  <a:pt x="40272" y="29626"/>
                  <a:pt x="49066" y="25020"/>
                </a:cubicBezTo>
                <a:cubicBezTo>
                  <a:pt x="60115" y="19232"/>
                  <a:pt x="74103" y="22730"/>
                  <a:pt x="85988" y="18947"/>
                </a:cubicBezTo>
                <a:cubicBezTo>
                  <a:pt x="94284" y="16307"/>
                  <a:pt x="100070" y="7787"/>
                  <a:pt x="103963" y="0"/>
                </a:cubicBezTo>
              </a:path>
            </a:pathLst>
          </a:custGeom>
          <a:noFill/>
          <a:ln w="19050" cap="flat" cmpd="sng">
            <a:solidFill>
              <a:schemeClr val="dk2"/>
            </a:solidFill>
            <a:prstDash val="dash"/>
            <a:round/>
            <a:headEnd type="none" w="med" len="med"/>
            <a:tailEnd type="none" w="med" len="med"/>
          </a:ln>
        </p:spPr>
      </p:sp>
      <p:grpSp>
        <p:nvGrpSpPr>
          <p:cNvPr id="44" name="Google Shape;1872;p46">
            <a:extLst>
              <a:ext uri="{FF2B5EF4-FFF2-40B4-BE49-F238E27FC236}">
                <a16:creationId xmlns:a16="http://schemas.microsoft.com/office/drawing/2014/main" id="{963BDB36-3415-5E9F-CB07-3B5891E828CA}"/>
              </a:ext>
            </a:extLst>
          </p:cNvPr>
          <p:cNvGrpSpPr/>
          <p:nvPr/>
        </p:nvGrpSpPr>
        <p:grpSpPr>
          <a:xfrm>
            <a:off x="33295" y="4294322"/>
            <a:ext cx="675236" cy="1441175"/>
            <a:chOff x="7797029" y="2174230"/>
            <a:chExt cx="1161931" cy="2151032"/>
          </a:xfrm>
        </p:grpSpPr>
        <p:sp>
          <p:nvSpPr>
            <p:cNvPr id="45" name="Google Shape;1873;p46">
              <a:extLst>
                <a:ext uri="{FF2B5EF4-FFF2-40B4-BE49-F238E27FC236}">
                  <a16:creationId xmlns:a16="http://schemas.microsoft.com/office/drawing/2014/main" id="{75626D2C-55C9-C16C-587C-3DD11383BC72}"/>
                </a:ext>
              </a:extLst>
            </p:cNvPr>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nvGrpSpPr>
            <p:cNvPr id="46" name="Google Shape;1874;p46">
              <a:extLst>
                <a:ext uri="{FF2B5EF4-FFF2-40B4-BE49-F238E27FC236}">
                  <a16:creationId xmlns:a16="http://schemas.microsoft.com/office/drawing/2014/main" id="{F6A76A13-1C8E-7AC3-701B-0F566D493F26}"/>
                </a:ext>
              </a:extLst>
            </p:cNvPr>
            <p:cNvGrpSpPr/>
            <p:nvPr/>
          </p:nvGrpSpPr>
          <p:grpSpPr>
            <a:xfrm>
              <a:off x="8149431" y="2521491"/>
              <a:ext cx="429313" cy="1803771"/>
              <a:chOff x="6097050" y="1346450"/>
              <a:chExt cx="196500" cy="825600"/>
            </a:xfrm>
          </p:grpSpPr>
          <p:sp>
            <p:nvSpPr>
              <p:cNvPr id="47" name="Google Shape;1875;p46">
                <a:extLst>
                  <a:ext uri="{FF2B5EF4-FFF2-40B4-BE49-F238E27FC236}">
                    <a16:creationId xmlns:a16="http://schemas.microsoft.com/office/drawing/2014/main" id="{6545461B-5386-3F3F-4683-E459DEE4A1EB}"/>
                  </a:ext>
                </a:extLst>
              </p:cNvPr>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8" name="Google Shape;1876;p46">
                <a:extLst>
                  <a:ext uri="{FF2B5EF4-FFF2-40B4-BE49-F238E27FC236}">
                    <a16:creationId xmlns:a16="http://schemas.microsoft.com/office/drawing/2014/main" id="{CD573F5A-00CC-2D39-3375-33DE3833DF59}"/>
                  </a:ext>
                </a:extLst>
              </p:cNvPr>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9" name="Google Shape;1877;p46">
                <a:extLst>
                  <a:ext uri="{FF2B5EF4-FFF2-40B4-BE49-F238E27FC236}">
                    <a16:creationId xmlns:a16="http://schemas.microsoft.com/office/drawing/2014/main" id="{78B91339-C595-E580-429C-AB89B0DD6918}"/>
                  </a:ext>
                </a:extLst>
              </p:cNvPr>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grpSp>
        <p:nvGrpSpPr>
          <p:cNvPr id="50" name="Google Shape;286;p13">
            <a:extLst>
              <a:ext uri="{FF2B5EF4-FFF2-40B4-BE49-F238E27FC236}">
                <a16:creationId xmlns:a16="http://schemas.microsoft.com/office/drawing/2014/main" id="{FECB8EF4-A1EE-8423-2222-D5D44B2AD53D}"/>
              </a:ext>
            </a:extLst>
          </p:cNvPr>
          <p:cNvGrpSpPr/>
          <p:nvPr/>
        </p:nvGrpSpPr>
        <p:grpSpPr>
          <a:xfrm>
            <a:off x="-221" y="9288628"/>
            <a:ext cx="18288222" cy="1780550"/>
            <a:chOff x="-75" y="3714050"/>
            <a:chExt cx="9144111" cy="890275"/>
          </a:xfrm>
        </p:grpSpPr>
        <p:sp>
          <p:nvSpPr>
            <p:cNvPr id="51" name="Google Shape;287;p13">
              <a:extLst>
                <a:ext uri="{FF2B5EF4-FFF2-40B4-BE49-F238E27FC236}">
                  <a16:creationId xmlns:a16="http://schemas.microsoft.com/office/drawing/2014/main" id="{049C60DB-7D92-B4B8-C598-A0A3BFA68875}"/>
                </a:ext>
              </a:extLst>
            </p:cNvPr>
            <p:cNvSpPr/>
            <p:nvPr/>
          </p:nvSpPr>
          <p:spPr>
            <a:xfrm>
              <a:off x="-75" y="4250925"/>
              <a:ext cx="9144000" cy="353400"/>
            </a:xfrm>
            <a:prstGeom prst="rect">
              <a:avLst/>
            </a:pr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2" name="Google Shape;288;p13">
              <a:extLst>
                <a:ext uri="{FF2B5EF4-FFF2-40B4-BE49-F238E27FC236}">
                  <a16:creationId xmlns:a16="http://schemas.microsoft.com/office/drawing/2014/main" id="{D9BB2EBA-FB10-4635-45A0-642CDC07096F}"/>
                </a:ext>
              </a:extLst>
            </p:cNvPr>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53" name="Google Shape;1546;p42">
            <a:extLst>
              <a:ext uri="{FF2B5EF4-FFF2-40B4-BE49-F238E27FC236}">
                <a16:creationId xmlns:a16="http://schemas.microsoft.com/office/drawing/2014/main" id="{8A96988E-3CE9-91B8-67E9-2FD17642AB6D}"/>
              </a:ext>
            </a:extLst>
          </p:cNvPr>
          <p:cNvGrpSpPr/>
          <p:nvPr/>
        </p:nvGrpSpPr>
        <p:grpSpPr>
          <a:xfrm>
            <a:off x="1838879" y="9943907"/>
            <a:ext cx="15884360" cy="1041822"/>
            <a:chOff x="895237" y="4083657"/>
            <a:chExt cx="7942180" cy="520911"/>
          </a:xfrm>
        </p:grpSpPr>
        <p:grpSp>
          <p:nvGrpSpPr>
            <p:cNvPr id="54" name="Google Shape;1547;p42">
              <a:extLst>
                <a:ext uri="{FF2B5EF4-FFF2-40B4-BE49-F238E27FC236}">
                  <a16:creationId xmlns:a16="http://schemas.microsoft.com/office/drawing/2014/main" id="{3C4386A5-18B7-34B0-D69F-CF3779DA8959}"/>
                </a:ext>
              </a:extLst>
            </p:cNvPr>
            <p:cNvGrpSpPr/>
            <p:nvPr/>
          </p:nvGrpSpPr>
          <p:grpSpPr>
            <a:xfrm>
              <a:off x="895237" y="4249037"/>
              <a:ext cx="655814" cy="355354"/>
              <a:chOff x="2301112" y="2967762"/>
              <a:chExt cx="655814" cy="355354"/>
            </a:xfrm>
          </p:grpSpPr>
          <p:sp>
            <p:nvSpPr>
              <p:cNvPr id="61" name="Google Shape;1548;p42">
                <a:extLst>
                  <a:ext uri="{FF2B5EF4-FFF2-40B4-BE49-F238E27FC236}">
                    <a16:creationId xmlns:a16="http://schemas.microsoft.com/office/drawing/2014/main" id="{654D45D2-E8F4-B910-4CA4-D4CC777859EC}"/>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62" name="Google Shape;1549;p42">
                <a:extLst>
                  <a:ext uri="{FF2B5EF4-FFF2-40B4-BE49-F238E27FC236}">
                    <a16:creationId xmlns:a16="http://schemas.microsoft.com/office/drawing/2014/main" id="{1531B7E1-FBBB-CBE6-3593-1D3F4ED21974}"/>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55" name="Google Shape;1550;p42">
              <a:extLst>
                <a:ext uri="{FF2B5EF4-FFF2-40B4-BE49-F238E27FC236}">
                  <a16:creationId xmlns:a16="http://schemas.microsoft.com/office/drawing/2014/main" id="{5F89FE3D-7B58-27E4-687A-DA6A3ED4F2AA}"/>
                </a:ext>
              </a:extLst>
            </p:cNvPr>
            <p:cNvGrpSpPr/>
            <p:nvPr/>
          </p:nvGrpSpPr>
          <p:grpSpPr>
            <a:xfrm>
              <a:off x="4521724" y="4083657"/>
              <a:ext cx="961030" cy="520771"/>
              <a:chOff x="2301112" y="2967762"/>
              <a:chExt cx="655814" cy="355354"/>
            </a:xfrm>
          </p:grpSpPr>
          <p:sp>
            <p:nvSpPr>
              <p:cNvPr id="59" name="Google Shape;1551;p42">
                <a:extLst>
                  <a:ext uri="{FF2B5EF4-FFF2-40B4-BE49-F238E27FC236}">
                    <a16:creationId xmlns:a16="http://schemas.microsoft.com/office/drawing/2014/main" id="{F0F670E8-60A3-CC26-D822-1662B772B2BF}"/>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60" name="Google Shape;1552;p42">
                <a:extLst>
                  <a:ext uri="{FF2B5EF4-FFF2-40B4-BE49-F238E27FC236}">
                    <a16:creationId xmlns:a16="http://schemas.microsoft.com/office/drawing/2014/main" id="{3124EBE1-BCC4-AD23-142B-FBFD6236E350}"/>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56" name="Google Shape;1553;p42">
              <a:extLst>
                <a:ext uri="{FF2B5EF4-FFF2-40B4-BE49-F238E27FC236}">
                  <a16:creationId xmlns:a16="http://schemas.microsoft.com/office/drawing/2014/main" id="{AA36DD65-252A-FA92-DD2F-259A60C25C1D}"/>
                </a:ext>
              </a:extLst>
            </p:cNvPr>
            <p:cNvGrpSpPr/>
            <p:nvPr/>
          </p:nvGrpSpPr>
          <p:grpSpPr>
            <a:xfrm>
              <a:off x="8011288" y="4156893"/>
              <a:ext cx="826129" cy="447675"/>
              <a:chOff x="2301112" y="2967762"/>
              <a:chExt cx="655814" cy="355354"/>
            </a:xfrm>
          </p:grpSpPr>
          <p:sp>
            <p:nvSpPr>
              <p:cNvPr id="57" name="Google Shape;1554;p42">
                <a:extLst>
                  <a:ext uri="{FF2B5EF4-FFF2-40B4-BE49-F238E27FC236}">
                    <a16:creationId xmlns:a16="http://schemas.microsoft.com/office/drawing/2014/main" id="{42BC5A26-FAA4-4933-853D-F11E84FB59F6}"/>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8" name="Google Shape;1555;p42">
                <a:extLst>
                  <a:ext uri="{FF2B5EF4-FFF2-40B4-BE49-F238E27FC236}">
                    <a16:creationId xmlns:a16="http://schemas.microsoft.com/office/drawing/2014/main" id="{023C938A-25F0-40DE-2257-BA4EE9EBBF6D}"/>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sp>
        <p:nvSpPr>
          <p:cNvPr id="63" name="Google Shape;2108;p51">
            <a:extLst>
              <a:ext uri="{FF2B5EF4-FFF2-40B4-BE49-F238E27FC236}">
                <a16:creationId xmlns:a16="http://schemas.microsoft.com/office/drawing/2014/main" id="{42A674BE-1650-4E26-8BC1-15F73F9ABD4E}"/>
              </a:ext>
            </a:extLst>
          </p:cNvPr>
          <p:cNvSpPr/>
          <p:nvPr/>
        </p:nvSpPr>
        <p:spPr>
          <a:xfrm flipH="1">
            <a:off x="-1283196" y="738119"/>
            <a:ext cx="3938261" cy="1200462"/>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368" name="Google Shape;1814;p46">
            <a:extLst>
              <a:ext uri="{FF2B5EF4-FFF2-40B4-BE49-F238E27FC236}">
                <a16:creationId xmlns:a16="http://schemas.microsoft.com/office/drawing/2014/main" id="{E45F5B53-EA85-62FD-13D7-B43A8D5DD506}"/>
              </a:ext>
            </a:extLst>
          </p:cNvPr>
          <p:cNvSpPr txBox="1">
            <a:spLocks noGrp="1"/>
          </p:cNvSpPr>
          <p:nvPr>
            <p:ph type="title"/>
          </p:nvPr>
        </p:nvSpPr>
        <p:spPr>
          <a:xfrm>
            <a:off x="-2645538" y="147329"/>
            <a:ext cx="15408000" cy="1145400"/>
          </a:xfrm>
          <a:prstGeom prst="rect">
            <a:avLst/>
          </a:prstGeom>
        </p:spPr>
        <p:txBody>
          <a:bodyPr spcFirstLastPara="1" wrap="square" lIns="182850" tIns="182850" rIns="182850" bIns="182850" anchor="t" anchorCtr="0">
            <a:noAutofit/>
          </a:bodyPr>
          <a:lstStyle/>
          <a:p>
            <a:r>
              <a:rPr lang="en-US" sz="6401" dirty="0">
                <a:solidFill>
                  <a:schemeClr val="accent1"/>
                </a:solidFill>
                <a:latin typeface="Times New Roman" panose="02020603050405020304" pitchFamily="18" charset="0"/>
                <a:cs typeface="Times New Roman" panose="02020603050405020304" pitchFamily="18" charset="0"/>
              </a:rPr>
              <a:t>2) </a:t>
            </a:r>
            <a:r>
              <a:rPr lang="en-US" sz="6401" dirty="0" err="1">
                <a:solidFill>
                  <a:schemeClr val="accent1"/>
                </a:solidFill>
                <a:latin typeface="Times New Roman" panose="02020603050405020304" pitchFamily="18" charset="0"/>
                <a:cs typeface="Times New Roman" panose="02020603050405020304" pitchFamily="18" charset="0"/>
              </a:rPr>
              <a:t>Tác</a:t>
            </a:r>
            <a:r>
              <a:rPr lang="en-US" sz="6401" dirty="0">
                <a:solidFill>
                  <a:schemeClr val="accent1"/>
                </a:solidFill>
                <a:latin typeface="Times New Roman" panose="02020603050405020304" pitchFamily="18" charset="0"/>
                <a:cs typeface="Times New Roman" panose="02020603050405020304" pitchFamily="18" charset="0"/>
              </a:rPr>
              <a:t> </a:t>
            </a:r>
            <a:r>
              <a:rPr lang="en-US" sz="6401" dirty="0" err="1">
                <a:solidFill>
                  <a:schemeClr val="accent1"/>
                </a:solidFill>
                <a:latin typeface="Times New Roman" panose="02020603050405020304" pitchFamily="18" charset="0"/>
                <a:cs typeface="Times New Roman" panose="02020603050405020304" pitchFamily="18" charset="0"/>
              </a:rPr>
              <a:t>phẩm</a:t>
            </a:r>
            <a:endParaRPr sz="6401" dirty="0">
              <a:solidFill>
                <a:schemeClr val="accent1"/>
              </a:solidFill>
              <a:latin typeface="Times New Roman" panose="02020603050405020304" pitchFamily="18" charset="0"/>
              <a:cs typeface="Times New Roman" panose="02020603050405020304" pitchFamily="18" charset="0"/>
            </a:endParaRPr>
          </a:p>
        </p:txBody>
      </p:sp>
      <p:pic>
        <p:nvPicPr>
          <p:cNvPr id="2369" name="Picture 2368">
            <a:extLst>
              <a:ext uri="{FF2B5EF4-FFF2-40B4-BE49-F238E27FC236}">
                <a16:creationId xmlns:a16="http://schemas.microsoft.com/office/drawing/2014/main" id="{78DC1633-6FC9-663B-E192-E38EAD5917F5}"/>
              </a:ext>
            </a:extLst>
          </p:cNvPr>
          <p:cNvPicPr>
            <a:picLocks noChangeAspect="1"/>
          </p:cNvPicPr>
          <p:nvPr/>
        </p:nvPicPr>
        <p:blipFill>
          <a:blip r:embed="rId3"/>
          <a:stretch>
            <a:fillRect/>
          </a:stretch>
        </p:blipFill>
        <p:spPr>
          <a:xfrm>
            <a:off x="464681" y="-96870"/>
            <a:ext cx="2035451" cy="2035451"/>
          </a:xfrm>
          <a:prstGeom prst="rect">
            <a:avLst/>
          </a:prstGeom>
        </p:spPr>
      </p:pic>
      <p:sp>
        <p:nvSpPr>
          <p:cNvPr id="2399" name="Google Shape;1056;p32">
            <a:extLst>
              <a:ext uri="{FF2B5EF4-FFF2-40B4-BE49-F238E27FC236}">
                <a16:creationId xmlns:a16="http://schemas.microsoft.com/office/drawing/2014/main" id="{D484E593-629E-D2E6-09D0-76E4821EDFB0}"/>
              </a:ext>
            </a:extLst>
          </p:cNvPr>
          <p:cNvSpPr/>
          <p:nvPr/>
        </p:nvSpPr>
        <p:spPr>
          <a:xfrm>
            <a:off x="11889834" y="3952410"/>
            <a:ext cx="4024200" cy="3295800"/>
          </a:xfrm>
          <a:prstGeom prst="rect">
            <a:avLst/>
          </a:pr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400" name="Google Shape;1058;p32">
            <a:extLst>
              <a:ext uri="{FF2B5EF4-FFF2-40B4-BE49-F238E27FC236}">
                <a16:creationId xmlns:a16="http://schemas.microsoft.com/office/drawing/2014/main" id="{D47605DD-0E2E-88E1-AB12-711C3CDF041C}"/>
              </a:ext>
            </a:extLst>
          </p:cNvPr>
          <p:cNvSpPr txBox="1"/>
          <p:nvPr/>
        </p:nvSpPr>
        <p:spPr>
          <a:xfrm>
            <a:off x="12200894" y="4816544"/>
            <a:ext cx="3603600" cy="864600"/>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828755">
              <a:defRPr/>
            </a:pPr>
            <a:r>
              <a:rPr lang="en-US" sz="3600" b="1" kern="0" dirty="0" err="1">
                <a:solidFill>
                  <a:srgbClr val="FDF0DF"/>
                </a:solidFill>
                <a:latin typeface="Times New Roman" panose="02020603050405020304" pitchFamily="18" charset="0"/>
                <a:cs typeface="Times New Roman" panose="02020603050405020304" pitchFamily="18" charset="0"/>
              </a:rPr>
              <a:t>Bài</a:t>
            </a:r>
            <a:r>
              <a:rPr lang="en-US" sz="3600" b="1" kern="0" dirty="0">
                <a:solidFill>
                  <a:srgbClr val="FDF0DF"/>
                </a:solidFill>
                <a:latin typeface="Times New Roman" panose="02020603050405020304" pitchFamily="18" charset="0"/>
                <a:cs typeface="Times New Roman" panose="02020603050405020304" pitchFamily="18" charset="0"/>
              </a:rPr>
              <a:t> </a:t>
            </a:r>
            <a:r>
              <a:rPr lang="en-US" sz="3600" b="1" kern="0" dirty="0" err="1">
                <a:solidFill>
                  <a:srgbClr val="FDF0DF"/>
                </a:solidFill>
                <a:latin typeface="Times New Roman" panose="02020603050405020304" pitchFamily="18" charset="0"/>
                <a:cs typeface="Times New Roman" panose="02020603050405020304" pitchFamily="18" charset="0"/>
              </a:rPr>
              <a:t>thơ</a:t>
            </a:r>
            <a:r>
              <a:rPr lang="en-US" sz="3600" b="1" kern="0" dirty="0">
                <a:solidFill>
                  <a:srgbClr val="FDF0DF"/>
                </a:solidFill>
                <a:latin typeface="Times New Roman" panose="02020603050405020304" pitchFamily="18" charset="0"/>
                <a:cs typeface="Times New Roman" panose="02020603050405020304" pitchFamily="18" charset="0"/>
              </a:rPr>
              <a:t> </a:t>
            </a:r>
            <a:r>
              <a:rPr lang="en-US" sz="3600" b="1" kern="0" dirty="0" err="1">
                <a:solidFill>
                  <a:srgbClr val="FDF0DF"/>
                </a:solidFill>
                <a:latin typeface="Times New Roman" panose="02020603050405020304" pitchFamily="18" charset="0"/>
                <a:cs typeface="Times New Roman" panose="02020603050405020304" pitchFamily="18" charset="0"/>
              </a:rPr>
              <a:t>tiêu</a:t>
            </a:r>
            <a:r>
              <a:rPr lang="en-US" sz="3600" b="1" kern="0" dirty="0">
                <a:solidFill>
                  <a:srgbClr val="FDF0DF"/>
                </a:solidFill>
                <a:latin typeface="Times New Roman" panose="02020603050405020304" pitchFamily="18" charset="0"/>
                <a:cs typeface="Times New Roman" panose="02020603050405020304" pitchFamily="18" charset="0"/>
              </a:rPr>
              <a:t> </a:t>
            </a:r>
            <a:r>
              <a:rPr lang="en-US" sz="3600" b="1" kern="0" dirty="0" err="1">
                <a:solidFill>
                  <a:srgbClr val="FDF0DF"/>
                </a:solidFill>
                <a:latin typeface="Times New Roman" panose="02020603050405020304" pitchFamily="18" charset="0"/>
                <a:cs typeface="Times New Roman" panose="02020603050405020304" pitchFamily="18" charset="0"/>
              </a:rPr>
              <a:t>biểu</a:t>
            </a:r>
            <a:r>
              <a:rPr lang="en-US" sz="3600" b="1" kern="0" dirty="0">
                <a:solidFill>
                  <a:srgbClr val="FDF0DF"/>
                </a:solidFill>
                <a:latin typeface="Times New Roman" panose="02020603050405020304" pitchFamily="18" charset="0"/>
                <a:cs typeface="Times New Roman" panose="02020603050405020304" pitchFamily="18" charset="0"/>
              </a:rPr>
              <a:t> </a:t>
            </a:r>
            <a:r>
              <a:rPr lang="en-US" sz="3600" b="1" kern="0" dirty="0" err="1">
                <a:solidFill>
                  <a:srgbClr val="FDF0DF"/>
                </a:solidFill>
                <a:latin typeface="Times New Roman" panose="02020603050405020304" pitchFamily="18" charset="0"/>
                <a:cs typeface="Times New Roman" panose="02020603050405020304" pitchFamily="18" charset="0"/>
              </a:rPr>
              <a:t>trong</a:t>
            </a:r>
            <a:r>
              <a:rPr lang="en-US" sz="3600" b="1" kern="0" dirty="0">
                <a:solidFill>
                  <a:srgbClr val="FDF0DF"/>
                </a:solidFill>
                <a:latin typeface="Times New Roman" panose="02020603050405020304" pitchFamily="18" charset="0"/>
                <a:cs typeface="Times New Roman" panose="02020603050405020304" pitchFamily="18" charset="0"/>
              </a:rPr>
              <a:t> </a:t>
            </a:r>
            <a:r>
              <a:rPr lang="en-US" sz="3600" b="1" kern="0" dirty="0" err="1">
                <a:solidFill>
                  <a:srgbClr val="FDF0DF"/>
                </a:solidFill>
                <a:latin typeface="Times New Roman" panose="02020603050405020304" pitchFamily="18" charset="0"/>
                <a:cs typeface="Times New Roman" panose="02020603050405020304" pitchFamily="18" charset="0"/>
              </a:rPr>
              <a:t>phong</a:t>
            </a:r>
            <a:r>
              <a:rPr lang="en-US" sz="3600" b="1" kern="0" dirty="0">
                <a:solidFill>
                  <a:srgbClr val="FDF0DF"/>
                </a:solidFill>
                <a:latin typeface="Times New Roman" panose="02020603050405020304" pitchFamily="18" charset="0"/>
                <a:cs typeface="Times New Roman" panose="02020603050405020304" pitchFamily="18" charset="0"/>
              </a:rPr>
              <a:t> </a:t>
            </a:r>
            <a:r>
              <a:rPr lang="en-US" sz="3600" b="1" kern="0" dirty="0" err="1">
                <a:solidFill>
                  <a:srgbClr val="FDF0DF"/>
                </a:solidFill>
                <a:latin typeface="Times New Roman" panose="02020603050405020304" pitchFamily="18" charset="0"/>
                <a:cs typeface="Times New Roman" panose="02020603050405020304" pitchFamily="18" charset="0"/>
              </a:rPr>
              <a:t>trào</a:t>
            </a:r>
            <a:r>
              <a:rPr lang="en-US" sz="3600" b="1" kern="0" dirty="0">
                <a:solidFill>
                  <a:srgbClr val="FDF0DF"/>
                </a:solidFill>
                <a:latin typeface="Times New Roman" panose="02020603050405020304" pitchFamily="18" charset="0"/>
                <a:cs typeface="Times New Roman" panose="02020603050405020304" pitchFamily="18" charset="0"/>
              </a:rPr>
              <a:t> </a:t>
            </a:r>
            <a:r>
              <a:rPr lang="en-US" sz="3600" b="1" kern="0" dirty="0" err="1">
                <a:solidFill>
                  <a:srgbClr val="FDF0DF"/>
                </a:solidFill>
                <a:latin typeface="Times New Roman" panose="02020603050405020304" pitchFamily="18" charset="0"/>
                <a:cs typeface="Times New Roman" panose="02020603050405020304" pitchFamily="18" charset="0"/>
              </a:rPr>
              <a:t>thơ</a:t>
            </a:r>
            <a:r>
              <a:rPr lang="en-US" sz="3600" b="1" kern="0" dirty="0">
                <a:solidFill>
                  <a:srgbClr val="FDF0DF"/>
                </a:solidFill>
                <a:latin typeface="Times New Roman" panose="02020603050405020304" pitchFamily="18" charset="0"/>
                <a:cs typeface="Times New Roman" panose="02020603050405020304" pitchFamily="18" charset="0"/>
              </a:rPr>
              <a:t> </a:t>
            </a:r>
            <a:r>
              <a:rPr lang="en-US" sz="3600" b="1" kern="0" dirty="0" err="1">
                <a:solidFill>
                  <a:srgbClr val="FDF0DF"/>
                </a:solidFill>
                <a:latin typeface="Times New Roman" panose="02020603050405020304" pitchFamily="18" charset="0"/>
                <a:cs typeface="Times New Roman" panose="02020603050405020304" pitchFamily="18" charset="0"/>
              </a:rPr>
              <a:t>Mới</a:t>
            </a:r>
            <a:endParaRPr lang="en-US" sz="3600" kern="0" dirty="0">
              <a:solidFill>
                <a:srgbClr val="FDF0DF"/>
              </a:solidFill>
              <a:latin typeface="Times New Roman" panose="02020603050405020304" pitchFamily="18" charset="0"/>
              <a:cs typeface="Times New Roman" panose="02020603050405020304" pitchFamily="18" charset="0"/>
            </a:endParaRPr>
          </a:p>
        </p:txBody>
      </p:sp>
      <p:sp>
        <p:nvSpPr>
          <p:cNvPr id="2401" name="Google Shape;1060;p32">
            <a:extLst>
              <a:ext uri="{FF2B5EF4-FFF2-40B4-BE49-F238E27FC236}">
                <a16:creationId xmlns:a16="http://schemas.microsoft.com/office/drawing/2014/main" id="{B17B4CD7-E773-C7D2-F0E2-75218B54DCB6}"/>
              </a:ext>
            </a:extLst>
          </p:cNvPr>
          <p:cNvSpPr/>
          <p:nvPr/>
        </p:nvSpPr>
        <p:spPr>
          <a:xfrm>
            <a:off x="2065433" y="3952410"/>
            <a:ext cx="4024200" cy="3295800"/>
          </a:xfrm>
          <a:prstGeom prst="rect">
            <a:avLst/>
          </a:prstGeom>
          <a:solidFill>
            <a:srgbClr val="C07546"/>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402" name="Google Shape;1062;p32">
            <a:extLst>
              <a:ext uri="{FF2B5EF4-FFF2-40B4-BE49-F238E27FC236}">
                <a16:creationId xmlns:a16="http://schemas.microsoft.com/office/drawing/2014/main" id="{D7929A22-1B71-0B75-8F2C-4F8A37298C7A}"/>
              </a:ext>
            </a:extLst>
          </p:cNvPr>
          <p:cNvSpPr txBox="1"/>
          <p:nvPr/>
        </p:nvSpPr>
        <p:spPr>
          <a:xfrm flipH="1">
            <a:off x="2500132" y="4877591"/>
            <a:ext cx="3210668" cy="864600"/>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828755">
              <a:defRPr/>
            </a:pPr>
            <a:r>
              <a:rPr lang="en-US" sz="3600" b="1" kern="0" dirty="0" err="1">
                <a:solidFill>
                  <a:srgbClr val="FDF0DF"/>
                </a:solidFill>
                <a:latin typeface="Times New Roman" panose="02020603050405020304" pitchFamily="18" charset="0"/>
                <a:cs typeface="Times New Roman" panose="02020603050405020304" pitchFamily="18" charset="0"/>
              </a:rPr>
              <a:t>Thể</a:t>
            </a:r>
            <a:r>
              <a:rPr lang="en-US" sz="3600" b="1" kern="0" dirty="0">
                <a:solidFill>
                  <a:srgbClr val="FDF0DF"/>
                </a:solidFill>
                <a:latin typeface="Times New Roman" panose="02020603050405020304" pitchFamily="18" charset="0"/>
                <a:cs typeface="Times New Roman" panose="02020603050405020304" pitchFamily="18" charset="0"/>
              </a:rPr>
              <a:t> </a:t>
            </a:r>
            <a:r>
              <a:rPr lang="en-US" sz="3600" b="1" kern="0" dirty="0" err="1">
                <a:solidFill>
                  <a:srgbClr val="FDF0DF"/>
                </a:solidFill>
                <a:latin typeface="Times New Roman" panose="02020603050405020304" pitchFamily="18" charset="0"/>
                <a:cs typeface="Times New Roman" panose="02020603050405020304" pitchFamily="18" charset="0"/>
              </a:rPr>
              <a:t>loại</a:t>
            </a:r>
            <a:r>
              <a:rPr lang="en-US" sz="3600" kern="0" dirty="0">
                <a:solidFill>
                  <a:srgbClr val="FDF0DF"/>
                </a:solidFill>
                <a:latin typeface="Times New Roman" panose="02020603050405020304" pitchFamily="18" charset="0"/>
                <a:cs typeface="Times New Roman" panose="02020603050405020304" pitchFamily="18" charset="0"/>
              </a:rPr>
              <a:t>: </a:t>
            </a:r>
            <a:r>
              <a:rPr lang="en-US" sz="3600" kern="0" dirty="0" err="1">
                <a:solidFill>
                  <a:srgbClr val="FDF0DF"/>
                </a:solidFill>
                <a:latin typeface="Times New Roman" panose="02020603050405020304" pitchFamily="18" charset="0"/>
                <a:cs typeface="Times New Roman" panose="02020603050405020304" pitchFamily="18" charset="0"/>
              </a:rPr>
              <a:t>Bảy</a:t>
            </a:r>
            <a:r>
              <a:rPr lang="en-US" sz="3600" kern="0" dirty="0">
                <a:solidFill>
                  <a:srgbClr val="FDF0DF"/>
                </a:solidFill>
                <a:latin typeface="Times New Roman" panose="02020603050405020304" pitchFamily="18" charset="0"/>
                <a:cs typeface="Times New Roman" panose="02020603050405020304" pitchFamily="18" charset="0"/>
              </a:rPr>
              <a:t> </a:t>
            </a:r>
            <a:r>
              <a:rPr lang="en-US" sz="3600" kern="0" dirty="0" err="1">
                <a:solidFill>
                  <a:srgbClr val="FDF0DF"/>
                </a:solidFill>
                <a:latin typeface="Times New Roman" panose="02020603050405020304" pitchFamily="18" charset="0"/>
                <a:cs typeface="Times New Roman" panose="02020603050405020304" pitchFamily="18" charset="0"/>
              </a:rPr>
              <a:t>chữ</a:t>
            </a:r>
            <a:endParaRPr lang="en-US" sz="3600" kern="0" dirty="0">
              <a:solidFill>
                <a:srgbClr val="FDF0DF"/>
              </a:solidFill>
              <a:latin typeface="Times New Roman" panose="02020603050405020304" pitchFamily="18" charset="0"/>
              <a:cs typeface="Times New Roman" panose="02020603050405020304" pitchFamily="18" charset="0"/>
            </a:endParaRPr>
          </a:p>
        </p:txBody>
      </p:sp>
      <p:sp>
        <p:nvSpPr>
          <p:cNvPr id="2403" name="Google Shape;1064;p32">
            <a:extLst>
              <a:ext uri="{FF2B5EF4-FFF2-40B4-BE49-F238E27FC236}">
                <a16:creationId xmlns:a16="http://schemas.microsoft.com/office/drawing/2014/main" id="{9A349B7A-E713-1123-7328-30EAEF216FFF}"/>
              </a:ext>
            </a:extLst>
          </p:cNvPr>
          <p:cNvSpPr/>
          <p:nvPr/>
        </p:nvSpPr>
        <p:spPr>
          <a:xfrm>
            <a:off x="6508733" y="3952410"/>
            <a:ext cx="4940058" cy="3295800"/>
          </a:xfrm>
          <a:prstGeom prst="rect">
            <a:avLst/>
          </a:prstGeom>
          <a:solidFill>
            <a:schemeClr val="tx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404" name="Google Shape;1066;p32">
            <a:extLst>
              <a:ext uri="{FF2B5EF4-FFF2-40B4-BE49-F238E27FC236}">
                <a16:creationId xmlns:a16="http://schemas.microsoft.com/office/drawing/2014/main" id="{84D84227-1833-A98F-A9B4-9E5212795095}"/>
              </a:ext>
            </a:extLst>
          </p:cNvPr>
          <p:cNvSpPr txBox="1"/>
          <p:nvPr/>
        </p:nvSpPr>
        <p:spPr>
          <a:xfrm>
            <a:off x="6793790" y="4928624"/>
            <a:ext cx="4400028" cy="864600"/>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828755">
              <a:defRPr/>
            </a:pPr>
            <a:r>
              <a:rPr lang="en-US" sz="3600" b="1" kern="0" dirty="0" err="1">
                <a:latin typeface="Times New Roman" panose="02020603050405020304" pitchFamily="18" charset="0"/>
                <a:cs typeface="Times New Roman" panose="02020603050405020304" pitchFamily="18" charset="0"/>
              </a:rPr>
              <a:t>Xuất</a:t>
            </a:r>
            <a:r>
              <a:rPr lang="en-US" sz="3600" b="1" kern="0" dirty="0">
                <a:latin typeface="Times New Roman" panose="02020603050405020304" pitchFamily="18" charset="0"/>
                <a:cs typeface="Times New Roman" panose="02020603050405020304" pitchFamily="18" charset="0"/>
              </a:rPr>
              <a:t> </a:t>
            </a:r>
            <a:r>
              <a:rPr lang="en-US" sz="3600" b="1" kern="0" dirty="0" err="1">
                <a:latin typeface="Times New Roman" panose="02020603050405020304" pitchFamily="18" charset="0"/>
                <a:cs typeface="Times New Roman" panose="02020603050405020304" pitchFamily="18" charset="0"/>
              </a:rPr>
              <a:t>xứ</a:t>
            </a:r>
            <a:r>
              <a:rPr lang="en-US" sz="3600" b="1" kern="0" dirty="0">
                <a:latin typeface="Times New Roman" panose="02020603050405020304" pitchFamily="18" charset="0"/>
                <a:cs typeface="Times New Roman" panose="02020603050405020304" pitchFamily="18" charset="0"/>
              </a:rPr>
              <a:t> </a:t>
            </a:r>
            <a:r>
              <a:rPr lang="en-US" sz="3600" b="1" kern="0" dirty="0" err="1">
                <a:latin typeface="Times New Roman" panose="02020603050405020304" pitchFamily="18" charset="0"/>
                <a:cs typeface="Times New Roman" panose="02020603050405020304" pitchFamily="18" charset="0"/>
              </a:rPr>
              <a:t>và</a:t>
            </a:r>
            <a:r>
              <a:rPr lang="en-US" sz="3600" b="1" kern="0" dirty="0">
                <a:latin typeface="Times New Roman" panose="02020603050405020304" pitchFamily="18" charset="0"/>
                <a:cs typeface="Times New Roman" panose="02020603050405020304" pitchFamily="18" charset="0"/>
              </a:rPr>
              <a:t> </a:t>
            </a:r>
            <a:r>
              <a:rPr lang="en-US" sz="3600" b="1" kern="0" dirty="0" err="1">
                <a:latin typeface="Times New Roman" panose="02020603050405020304" pitchFamily="18" charset="0"/>
                <a:cs typeface="Times New Roman" panose="02020603050405020304" pitchFamily="18" charset="0"/>
              </a:rPr>
              <a:t>hoàn</a:t>
            </a:r>
            <a:r>
              <a:rPr lang="en-US" sz="3600" b="1" kern="0" dirty="0">
                <a:latin typeface="Times New Roman" panose="02020603050405020304" pitchFamily="18" charset="0"/>
                <a:cs typeface="Times New Roman" panose="02020603050405020304" pitchFamily="18" charset="0"/>
              </a:rPr>
              <a:t> </a:t>
            </a:r>
            <a:r>
              <a:rPr lang="en-US" sz="3600" b="1" kern="0" dirty="0" err="1">
                <a:latin typeface="Times New Roman" panose="02020603050405020304" pitchFamily="18" charset="0"/>
                <a:cs typeface="Times New Roman" panose="02020603050405020304" pitchFamily="18" charset="0"/>
              </a:rPr>
              <a:t>cảnh</a:t>
            </a:r>
            <a:r>
              <a:rPr lang="en-US" sz="3600" b="1" kern="0" dirty="0">
                <a:latin typeface="Times New Roman" panose="02020603050405020304" pitchFamily="18" charset="0"/>
                <a:cs typeface="Times New Roman" panose="02020603050405020304" pitchFamily="18" charset="0"/>
              </a:rPr>
              <a:t> </a:t>
            </a:r>
            <a:r>
              <a:rPr lang="en-US" sz="3600" b="1" kern="0" dirty="0" err="1">
                <a:latin typeface="Times New Roman" panose="02020603050405020304" pitchFamily="18" charset="0"/>
                <a:cs typeface="Times New Roman" panose="02020603050405020304" pitchFamily="18" charset="0"/>
              </a:rPr>
              <a:t>sáng</a:t>
            </a:r>
            <a:r>
              <a:rPr lang="en-US" sz="3600" b="1" kern="0" dirty="0">
                <a:latin typeface="Times New Roman" panose="02020603050405020304" pitchFamily="18" charset="0"/>
                <a:cs typeface="Times New Roman" panose="02020603050405020304" pitchFamily="18" charset="0"/>
              </a:rPr>
              <a:t> </a:t>
            </a:r>
            <a:r>
              <a:rPr lang="en-US" sz="3600" b="1" kern="0" dirty="0" err="1">
                <a:latin typeface="Times New Roman" panose="02020603050405020304" pitchFamily="18" charset="0"/>
                <a:cs typeface="Times New Roman" panose="02020603050405020304" pitchFamily="18" charset="0"/>
              </a:rPr>
              <a:t>tác</a:t>
            </a:r>
            <a:r>
              <a:rPr lang="en-US" sz="3600" kern="0" dirty="0">
                <a:latin typeface="Times New Roman" panose="02020603050405020304" pitchFamily="18" charset="0"/>
                <a:cs typeface="Times New Roman" panose="02020603050405020304" pitchFamily="18" charset="0"/>
              </a:rPr>
              <a:t>: In </a:t>
            </a:r>
            <a:r>
              <a:rPr lang="en-US" sz="3600" kern="0" dirty="0" err="1">
                <a:latin typeface="Times New Roman" panose="02020603050405020304" pitchFamily="18" charset="0"/>
                <a:cs typeface="Times New Roman" panose="02020603050405020304" pitchFamily="18" charset="0"/>
              </a:rPr>
              <a:t>trong</a:t>
            </a:r>
            <a:r>
              <a:rPr lang="en-US" sz="3600" kern="0" dirty="0">
                <a:latin typeface="Times New Roman" panose="02020603050405020304" pitchFamily="18" charset="0"/>
                <a:cs typeface="Times New Roman" panose="02020603050405020304" pitchFamily="18" charset="0"/>
              </a:rPr>
              <a:t> </a:t>
            </a:r>
            <a:r>
              <a:rPr lang="en-US" sz="3600" kern="0" dirty="0" err="1">
                <a:latin typeface="Times New Roman" panose="02020603050405020304" pitchFamily="18" charset="0"/>
                <a:cs typeface="Times New Roman" panose="02020603050405020304" pitchFamily="18" charset="0"/>
              </a:rPr>
              <a:t>tập</a:t>
            </a:r>
            <a:r>
              <a:rPr lang="en-US" sz="3600" kern="0" dirty="0">
                <a:latin typeface="Times New Roman" panose="02020603050405020304" pitchFamily="18" charset="0"/>
                <a:cs typeface="Times New Roman" panose="02020603050405020304" pitchFamily="18" charset="0"/>
              </a:rPr>
              <a:t> </a:t>
            </a:r>
            <a:r>
              <a:rPr lang="en-US" sz="3600" kern="0" dirty="0" err="1">
                <a:latin typeface="Times New Roman" panose="02020603050405020304" pitchFamily="18" charset="0"/>
                <a:cs typeface="Times New Roman" panose="02020603050405020304" pitchFamily="18" charset="0"/>
              </a:rPr>
              <a:t>thơ</a:t>
            </a:r>
            <a:r>
              <a:rPr lang="en-US" sz="3600" kern="0" dirty="0">
                <a:latin typeface="Times New Roman" panose="02020603050405020304" pitchFamily="18" charset="0"/>
                <a:cs typeface="Times New Roman" panose="02020603050405020304" pitchFamily="18" charset="0"/>
              </a:rPr>
              <a:t> “</a:t>
            </a:r>
            <a:r>
              <a:rPr lang="en-US" sz="3600" kern="0" dirty="0" err="1">
                <a:latin typeface="Times New Roman" panose="02020603050405020304" pitchFamily="18" charset="0"/>
                <a:cs typeface="Times New Roman" panose="02020603050405020304" pitchFamily="18" charset="0"/>
              </a:rPr>
              <a:t>Lửa</a:t>
            </a:r>
            <a:r>
              <a:rPr lang="en-US" sz="3600" kern="0" dirty="0">
                <a:latin typeface="Times New Roman" panose="02020603050405020304" pitchFamily="18" charset="0"/>
                <a:cs typeface="Times New Roman" panose="02020603050405020304" pitchFamily="18" charset="0"/>
              </a:rPr>
              <a:t> </a:t>
            </a:r>
            <a:r>
              <a:rPr lang="en-US" sz="3600" kern="0" dirty="0" err="1">
                <a:latin typeface="Times New Roman" panose="02020603050405020304" pitchFamily="18" charset="0"/>
                <a:cs typeface="Times New Roman" panose="02020603050405020304" pitchFamily="18" charset="0"/>
              </a:rPr>
              <a:t>thiêng</a:t>
            </a:r>
            <a:r>
              <a:rPr lang="en-US" sz="3600" kern="0" dirty="0">
                <a:latin typeface="Times New Roman" panose="02020603050405020304" pitchFamily="18" charset="0"/>
                <a:cs typeface="Times New Roman" panose="02020603050405020304" pitchFamily="18" charset="0"/>
              </a:rPr>
              <a:t>”( 1940)</a:t>
            </a:r>
          </a:p>
        </p:txBody>
      </p:sp>
      <p:grpSp>
        <p:nvGrpSpPr>
          <p:cNvPr id="2405" name="Google Shape;1068;p32">
            <a:extLst>
              <a:ext uri="{FF2B5EF4-FFF2-40B4-BE49-F238E27FC236}">
                <a16:creationId xmlns:a16="http://schemas.microsoft.com/office/drawing/2014/main" id="{24AF7FB9-AC73-4C53-E9A1-6680EEB3D33B}"/>
              </a:ext>
            </a:extLst>
          </p:cNvPr>
          <p:cNvGrpSpPr/>
          <p:nvPr/>
        </p:nvGrpSpPr>
        <p:grpSpPr>
          <a:xfrm>
            <a:off x="3598586" y="2461823"/>
            <a:ext cx="957893" cy="1106075"/>
            <a:chOff x="-39783425" y="2337925"/>
            <a:chExt cx="275700" cy="318350"/>
          </a:xfrm>
        </p:grpSpPr>
        <p:sp>
          <p:nvSpPr>
            <p:cNvPr id="2406" name="Google Shape;1069;p32">
              <a:extLst>
                <a:ext uri="{FF2B5EF4-FFF2-40B4-BE49-F238E27FC236}">
                  <a16:creationId xmlns:a16="http://schemas.microsoft.com/office/drawing/2014/main" id="{DC7F85BD-6B22-DA81-1A58-7E5DAD9B3800}"/>
                </a:ext>
              </a:extLst>
            </p:cNvPr>
            <p:cNvSpPr/>
            <p:nvPr/>
          </p:nvSpPr>
          <p:spPr>
            <a:xfrm>
              <a:off x="-39739325" y="2468600"/>
              <a:ext cx="194575" cy="148500"/>
            </a:xfrm>
            <a:custGeom>
              <a:avLst/>
              <a:gdLst/>
              <a:ahLst/>
              <a:cxnLst/>
              <a:rect l="l" t="t" r="r" b="b"/>
              <a:pathLst>
                <a:path w="7783" h="5940" extrusionOk="0">
                  <a:moveTo>
                    <a:pt x="6349" y="772"/>
                  </a:moveTo>
                  <a:cubicBezTo>
                    <a:pt x="6459" y="772"/>
                    <a:pt x="6570" y="812"/>
                    <a:pt x="6648" y="891"/>
                  </a:cubicBezTo>
                  <a:cubicBezTo>
                    <a:pt x="6711" y="954"/>
                    <a:pt x="6743" y="1017"/>
                    <a:pt x="6806" y="1080"/>
                  </a:cubicBezTo>
                  <a:cubicBezTo>
                    <a:pt x="6837" y="1300"/>
                    <a:pt x="6837" y="1458"/>
                    <a:pt x="6711" y="1552"/>
                  </a:cubicBezTo>
                  <a:lnTo>
                    <a:pt x="3340" y="4955"/>
                  </a:lnTo>
                  <a:cubicBezTo>
                    <a:pt x="3261" y="5033"/>
                    <a:pt x="3151" y="5073"/>
                    <a:pt x="3041" y="5073"/>
                  </a:cubicBezTo>
                  <a:cubicBezTo>
                    <a:pt x="2931" y="5073"/>
                    <a:pt x="2820" y="5033"/>
                    <a:pt x="2742" y="4955"/>
                  </a:cubicBezTo>
                  <a:lnTo>
                    <a:pt x="1040" y="3253"/>
                  </a:lnTo>
                  <a:cubicBezTo>
                    <a:pt x="883" y="3096"/>
                    <a:pt x="883" y="2812"/>
                    <a:pt x="1040" y="2655"/>
                  </a:cubicBezTo>
                  <a:lnTo>
                    <a:pt x="1135" y="2592"/>
                  </a:lnTo>
                  <a:cubicBezTo>
                    <a:pt x="1214" y="2513"/>
                    <a:pt x="1316" y="2474"/>
                    <a:pt x="1418" y="2474"/>
                  </a:cubicBezTo>
                  <a:cubicBezTo>
                    <a:pt x="1521" y="2474"/>
                    <a:pt x="1623" y="2513"/>
                    <a:pt x="1702" y="2592"/>
                  </a:cubicBezTo>
                  <a:lnTo>
                    <a:pt x="2742" y="3600"/>
                  </a:lnTo>
                  <a:cubicBezTo>
                    <a:pt x="2820" y="3679"/>
                    <a:pt x="2931" y="3718"/>
                    <a:pt x="3041" y="3718"/>
                  </a:cubicBezTo>
                  <a:cubicBezTo>
                    <a:pt x="3151" y="3718"/>
                    <a:pt x="3261" y="3679"/>
                    <a:pt x="3340" y="3600"/>
                  </a:cubicBezTo>
                  <a:lnTo>
                    <a:pt x="6050" y="891"/>
                  </a:lnTo>
                  <a:cubicBezTo>
                    <a:pt x="6128" y="812"/>
                    <a:pt x="6239" y="772"/>
                    <a:pt x="6349" y="772"/>
                  </a:cubicBezTo>
                  <a:close/>
                  <a:moveTo>
                    <a:pt x="6369" y="1"/>
                  </a:moveTo>
                  <a:cubicBezTo>
                    <a:pt x="6050" y="1"/>
                    <a:pt x="5719" y="119"/>
                    <a:pt x="5451" y="355"/>
                  </a:cubicBezTo>
                  <a:lnTo>
                    <a:pt x="3025" y="2781"/>
                  </a:lnTo>
                  <a:lnTo>
                    <a:pt x="2269" y="2025"/>
                  </a:lnTo>
                  <a:cubicBezTo>
                    <a:pt x="2040" y="1796"/>
                    <a:pt x="1742" y="1663"/>
                    <a:pt x="1421" y="1663"/>
                  </a:cubicBezTo>
                  <a:cubicBezTo>
                    <a:pt x="1256" y="1663"/>
                    <a:pt x="1085" y="1698"/>
                    <a:pt x="914" y="1773"/>
                  </a:cubicBezTo>
                  <a:cubicBezTo>
                    <a:pt x="694" y="1867"/>
                    <a:pt x="536" y="1993"/>
                    <a:pt x="473" y="2119"/>
                  </a:cubicBezTo>
                  <a:cubicBezTo>
                    <a:pt x="1" y="2592"/>
                    <a:pt x="1" y="3379"/>
                    <a:pt x="473" y="3883"/>
                  </a:cubicBezTo>
                  <a:lnTo>
                    <a:pt x="2143" y="5585"/>
                  </a:lnTo>
                  <a:cubicBezTo>
                    <a:pt x="2379" y="5821"/>
                    <a:pt x="2694" y="5939"/>
                    <a:pt x="3017" y="5939"/>
                  </a:cubicBezTo>
                  <a:cubicBezTo>
                    <a:pt x="3340" y="5939"/>
                    <a:pt x="3671" y="5821"/>
                    <a:pt x="3939" y="5585"/>
                  </a:cubicBezTo>
                  <a:lnTo>
                    <a:pt x="7310" y="2182"/>
                  </a:lnTo>
                  <a:cubicBezTo>
                    <a:pt x="7656" y="1836"/>
                    <a:pt x="7782" y="1300"/>
                    <a:pt x="7593" y="859"/>
                  </a:cubicBezTo>
                  <a:cubicBezTo>
                    <a:pt x="7467" y="575"/>
                    <a:pt x="7310" y="418"/>
                    <a:pt x="7215" y="355"/>
                  </a:cubicBezTo>
                  <a:cubicBezTo>
                    <a:pt x="6995" y="119"/>
                    <a:pt x="6688" y="1"/>
                    <a:pt x="6369" y="1"/>
                  </a:cubicBezTo>
                  <a:close/>
                </a:path>
              </a:pathLst>
            </a:custGeom>
            <a:solidFill>
              <a:srgbClr val="C07546"/>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407" name="Google Shape;1070;p32">
              <a:extLst>
                <a:ext uri="{FF2B5EF4-FFF2-40B4-BE49-F238E27FC236}">
                  <a16:creationId xmlns:a16="http://schemas.microsoft.com/office/drawing/2014/main" id="{A75C11EB-8E6A-19A1-D179-701CA7116E78}"/>
                </a:ext>
              </a:extLst>
            </p:cNvPr>
            <p:cNvSpPr/>
            <p:nvPr/>
          </p:nvSpPr>
          <p:spPr>
            <a:xfrm>
              <a:off x="-39783425" y="2337925"/>
              <a:ext cx="275700" cy="318350"/>
            </a:xfrm>
            <a:custGeom>
              <a:avLst/>
              <a:gdLst/>
              <a:ahLst/>
              <a:cxnLst/>
              <a:rect l="l" t="t" r="r" b="b"/>
              <a:pathLst>
                <a:path w="11028" h="12734" extrusionOk="0">
                  <a:moveTo>
                    <a:pt x="5608" y="793"/>
                  </a:moveTo>
                  <a:cubicBezTo>
                    <a:pt x="5829" y="793"/>
                    <a:pt x="5986" y="1014"/>
                    <a:pt x="6049" y="1234"/>
                  </a:cubicBezTo>
                  <a:cubicBezTo>
                    <a:pt x="6049" y="1486"/>
                    <a:pt x="6238" y="1644"/>
                    <a:pt x="6459" y="1644"/>
                  </a:cubicBezTo>
                  <a:lnTo>
                    <a:pt x="8129" y="1644"/>
                  </a:lnTo>
                  <a:cubicBezTo>
                    <a:pt x="8349" y="1644"/>
                    <a:pt x="8507" y="1833"/>
                    <a:pt x="8570" y="2053"/>
                  </a:cubicBezTo>
                  <a:lnTo>
                    <a:pt x="8570" y="2494"/>
                  </a:lnTo>
                  <a:lnTo>
                    <a:pt x="2773" y="2494"/>
                  </a:lnTo>
                  <a:lnTo>
                    <a:pt x="2773" y="2116"/>
                  </a:lnTo>
                  <a:lnTo>
                    <a:pt x="2741" y="2116"/>
                  </a:lnTo>
                  <a:cubicBezTo>
                    <a:pt x="2741" y="1864"/>
                    <a:pt x="2930" y="1707"/>
                    <a:pt x="3119" y="1675"/>
                  </a:cubicBezTo>
                  <a:lnTo>
                    <a:pt x="4789" y="1675"/>
                  </a:lnTo>
                  <a:cubicBezTo>
                    <a:pt x="5010" y="1675"/>
                    <a:pt x="5167" y="1486"/>
                    <a:pt x="5167" y="1234"/>
                  </a:cubicBezTo>
                  <a:cubicBezTo>
                    <a:pt x="5167" y="1014"/>
                    <a:pt x="5356" y="856"/>
                    <a:pt x="5608" y="793"/>
                  </a:cubicBezTo>
                  <a:close/>
                  <a:moveTo>
                    <a:pt x="10177" y="2494"/>
                  </a:moveTo>
                  <a:lnTo>
                    <a:pt x="10177" y="11883"/>
                  </a:lnTo>
                  <a:lnTo>
                    <a:pt x="788" y="11883"/>
                  </a:lnTo>
                  <a:lnTo>
                    <a:pt x="788" y="2494"/>
                  </a:lnTo>
                  <a:lnTo>
                    <a:pt x="1891" y="2494"/>
                  </a:lnTo>
                  <a:lnTo>
                    <a:pt x="1891" y="2904"/>
                  </a:lnTo>
                  <a:cubicBezTo>
                    <a:pt x="1891" y="3125"/>
                    <a:pt x="2111" y="3314"/>
                    <a:pt x="2332" y="3314"/>
                  </a:cubicBezTo>
                  <a:lnTo>
                    <a:pt x="8948" y="3314"/>
                  </a:lnTo>
                  <a:cubicBezTo>
                    <a:pt x="9200" y="3314"/>
                    <a:pt x="9357" y="3125"/>
                    <a:pt x="9357" y="2904"/>
                  </a:cubicBezTo>
                  <a:lnTo>
                    <a:pt x="9357" y="2494"/>
                  </a:lnTo>
                  <a:close/>
                  <a:moveTo>
                    <a:pt x="5615" y="1"/>
                  </a:moveTo>
                  <a:cubicBezTo>
                    <a:pt x="5456" y="1"/>
                    <a:pt x="5293" y="33"/>
                    <a:pt x="5136" y="100"/>
                  </a:cubicBezTo>
                  <a:cubicBezTo>
                    <a:pt x="4821" y="226"/>
                    <a:pt x="4537" y="478"/>
                    <a:pt x="4474" y="856"/>
                  </a:cubicBezTo>
                  <a:lnTo>
                    <a:pt x="3151" y="856"/>
                  </a:lnTo>
                  <a:cubicBezTo>
                    <a:pt x="2647" y="856"/>
                    <a:pt x="2174" y="1203"/>
                    <a:pt x="1985" y="1675"/>
                  </a:cubicBezTo>
                  <a:lnTo>
                    <a:pt x="410" y="1675"/>
                  </a:lnTo>
                  <a:cubicBezTo>
                    <a:pt x="158" y="1675"/>
                    <a:pt x="0" y="1864"/>
                    <a:pt x="0" y="2116"/>
                  </a:cubicBezTo>
                  <a:lnTo>
                    <a:pt x="0" y="12292"/>
                  </a:lnTo>
                  <a:cubicBezTo>
                    <a:pt x="0" y="12544"/>
                    <a:pt x="221" y="12734"/>
                    <a:pt x="410" y="12734"/>
                  </a:cubicBezTo>
                  <a:lnTo>
                    <a:pt x="10618" y="12734"/>
                  </a:lnTo>
                  <a:cubicBezTo>
                    <a:pt x="10838" y="12734"/>
                    <a:pt x="11027" y="12544"/>
                    <a:pt x="11027" y="12292"/>
                  </a:cubicBezTo>
                  <a:lnTo>
                    <a:pt x="11027" y="2116"/>
                  </a:lnTo>
                  <a:cubicBezTo>
                    <a:pt x="10996" y="1864"/>
                    <a:pt x="10807" y="1675"/>
                    <a:pt x="10555" y="1675"/>
                  </a:cubicBezTo>
                  <a:lnTo>
                    <a:pt x="9263" y="1675"/>
                  </a:lnTo>
                  <a:cubicBezTo>
                    <a:pt x="9105" y="1203"/>
                    <a:pt x="8633" y="856"/>
                    <a:pt x="8097" y="856"/>
                  </a:cubicBezTo>
                  <a:lnTo>
                    <a:pt x="6774" y="856"/>
                  </a:lnTo>
                  <a:cubicBezTo>
                    <a:pt x="6606" y="328"/>
                    <a:pt x="6127" y="1"/>
                    <a:pt x="5615" y="1"/>
                  </a:cubicBezTo>
                  <a:close/>
                </a:path>
              </a:pathLst>
            </a:custGeom>
            <a:solidFill>
              <a:srgbClr val="C07546"/>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grpSp>
      <p:grpSp>
        <p:nvGrpSpPr>
          <p:cNvPr id="2408" name="Google Shape;1071;p32">
            <a:extLst>
              <a:ext uri="{FF2B5EF4-FFF2-40B4-BE49-F238E27FC236}">
                <a16:creationId xmlns:a16="http://schemas.microsoft.com/office/drawing/2014/main" id="{8A37DA65-6A04-8BB9-1867-5105DABFF11A}"/>
              </a:ext>
            </a:extLst>
          </p:cNvPr>
          <p:cNvGrpSpPr/>
          <p:nvPr/>
        </p:nvGrpSpPr>
        <p:grpSpPr>
          <a:xfrm>
            <a:off x="8441105" y="2466224"/>
            <a:ext cx="1097256" cy="1097310"/>
            <a:chOff x="-61784125" y="1931250"/>
            <a:chExt cx="316650" cy="317050"/>
          </a:xfrm>
        </p:grpSpPr>
        <p:sp>
          <p:nvSpPr>
            <p:cNvPr id="2409" name="Google Shape;1072;p32">
              <a:extLst>
                <a:ext uri="{FF2B5EF4-FFF2-40B4-BE49-F238E27FC236}">
                  <a16:creationId xmlns:a16="http://schemas.microsoft.com/office/drawing/2014/main" id="{3A624368-C324-A591-F611-6CFB1F02D78A}"/>
                </a:ext>
              </a:extLst>
            </p:cNvPr>
            <p:cNvSpPr/>
            <p:nvPr/>
          </p:nvSpPr>
          <p:spPr>
            <a:xfrm>
              <a:off x="-61688025" y="1931250"/>
              <a:ext cx="124450" cy="134300"/>
            </a:xfrm>
            <a:custGeom>
              <a:avLst/>
              <a:gdLst/>
              <a:ahLst/>
              <a:cxnLst/>
              <a:rect l="l" t="t" r="r" b="b"/>
              <a:pathLst>
                <a:path w="4978" h="5372" extrusionOk="0">
                  <a:moveTo>
                    <a:pt x="2497" y="845"/>
                  </a:moveTo>
                  <a:cubicBezTo>
                    <a:pt x="2709" y="845"/>
                    <a:pt x="2922" y="922"/>
                    <a:pt x="3088" y="1087"/>
                  </a:cubicBezTo>
                  <a:cubicBezTo>
                    <a:pt x="3277" y="1276"/>
                    <a:pt x="3340" y="1591"/>
                    <a:pt x="3277" y="1906"/>
                  </a:cubicBezTo>
                  <a:cubicBezTo>
                    <a:pt x="3182" y="2190"/>
                    <a:pt x="2993" y="2410"/>
                    <a:pt x="2709" y="2442"/>
                  </a:cubicBezTo>
                  <a:cubicBezTo>
                    <a:pt x="2625" y="2467"/>
                    <a:pt x="2545" y="2479"/>
                    <a:pt x="2469" y="2479"/>
                  </a:cubicBezTo>
                  <a:cubicBezTo>
                    <a:pt x="2259" y="2479"/>
                    <a:pt x="2075" y="2391"/>
                    <a:pt x="1890" y="2253"/>
                  </a:cubicBezTo>
                  <a:cubicBezTo>
                    <a:pt x="1701" y="2032"/>
                    <a:pt x="1607" y="1717"/>
                    <a:pt x="1701" y="1434"/>
                  </a:cubicBezTo>
                  <a:cubicBezTo>
                    <a:pt x="1800" y="1059"/>
                    <a:pt x="2145" y="845"/>
                    <a:pt x="2497" y="845"/>
                  </a:cubicBezTo>
                  <a:close/>
                  <a:moveTo>
                    <a:pt x="2520" y="3324"/>
                  </a:moveTo>
                  <a:cubicBezTo>
                    <a:pt x="3277" y="3324"/>
                    <a:pt x="3907" y="3828"/>
                    <a:pt x="4096" y="4553"/>
                  </a:cubicBezTo>
                  <a:lnTo>
                    <a:pt x="914" y="4553"/>
                  </a:lnTo>
                  <a:cubicBezTo>
                    <a:pt x="1103" y="3828"/>
                    <a:pt x="1733" y="3324"/>
                    <a:pt x="2520" y="3324"/>
                  </a:cubicBezTo>
                  <a:close/>
                  <a:moveTo>
                    <a:pt x="2510" y="1"/>
                  </a:moveTo>
                  <a:cubicBezTo>
                    <a:pt x="1805" y="1"/>
                    <a:pt x="1113" y="455"/>
                    <a:pt x="914" y="1213"/>
                  </a:cubicBezTo>
                  <a:cubicBezTo>
                    <a:pt x="756" y="1780"/>
                    <a:pt x="914" y="2347"/>
                    <a:pt x="1292" y="2789"/>
                  </a:cubicBezTo>
                  <a:cubicBezTo>
                    <a:pt x="567" y="3198"/>
                    <a:pt x="0" y="3986"/>
                    <a:pt x="0" y="4931"/>
                  </a:cubicBezTo>
                  <a:cubicBezTo>
                    <a:pt x="0" y="5183"/>
                    <a:pt x="189" y="5372"/>
                    <a:pt x="441" y="5372"/>
                  </a:cubicBezTo>
                  <a:lnTo>
                    <a:pt x="4568" y="5372"/>
                  </a:lnTo>
                  <a:cubicBezTo>
                    <a:pt x="4820" y="5372"/>
                    <a:pt x="4978" y="5183"/>
                    <a:pt x="4978" y="4931"/>
                  </a:cubicBezTo>
                  <a:cubicBezTo>
                    <a:pt x="4978" y="3986"/>
                    <a:pt x="4442" y="3198"/>
                    <a:pt x="3718" y="2789"/>
                  </a:cubicBezTo>
                  <a:cubicBezTo>
                    <a:pt x="3907" y="2568"/>
                    <a:pt x="4033" y="2347"/>
                    <a:pt x="4096" y="2064"/>
                  </a:cubicBezTo>
                  <a:cubicBezTo>
                    <a:pt x="4253" y="1528"/>
                    <a:pt x="4096" y="930"/>
                    <a:pt x="3655" y="489"/>
                  </a:cubicBezTo>
                  <a:cubicBezTo>
                    <a:pt x="3331" y="153"/>
                    <a:pt x="2918" y="1"/>
                    <a:pt x="2510" y="1"/>
                  </a:cubicBezTo>
                  <a:close/>
                </a:path>
              </a:pathLst>
            </a:custGeom>
            <a:solidFill>
              <a:srgbClr val="C2540E"/>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410" name="Google Shape;1073;p32">
              <a:extLst>
                <a:ext uri="{FF2B5EF4-FFF2-40B4-BE49-F238E27FC236}">
                  <a16:creationId xmlns:a16="http://schemas.microsoft.com/office/drawing/2014/main" id="{5CA14B7A-2BA1-4720-A939-0924EF3FBEEF}"/>
                </a:ext>
              </a:extLst>
            </p:cNvPr>
            <p:cNvSpPr/>
            <p:nvPr/>
          </p:nvSpPr>
          <p:spPr>
            <a:xfrm>
              <a:off x="-61784125" y="2113325"/>
              <a:ext cx="124450" cy="134975"/>
            </a:xfrm>
            <a:custGeom>
              <a:avLst/>
              <a:gdLst/>
              <a:ahLst/>
              <a:cxnLst/>
              <a:rect l="l" t="t" r="r" b="b"/>
              <a:pathLst>
                <a:path w="4978" h="5399"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7" y="2491"/>
                  </a:cubicBezTo>
                  <a:cubicBezTo>
                    <a:pt x="2261" y="2491"/>
                    <a:pt x="2058" y="2415"/>
                    <a:pt x="1891" y="2248"/>
                  </a:cubicBezTo>
                  <a:cubicBezTo>
                    <a:pt x="1670" y="2059"/>
                    <a:pt x="1607" y="1743"/>
                    <a:pt x="1670" y="1428"/>
                  </a:cubicBezTo>
                  <a:cubicBezTo>
                    <a:pt x="1770" y="1068"/>
                    <a:pt x="2124" y="848"/>
                    <a:pt x="2482" y="848"/>
                  </a:cubicBezTo>
                  <a:close/>
                  <a:moveTo>
                    <a:pt x="2458" y="3319"/>
                  </a:moveTo>
                  <a:cubicBezTo>
                    <a:pt x="3245" y="3319"/>
                    <a:pt x="3907" y="3854"/>
                    <a:pt x="4096" y="4547"/>
                  </a:cubicBezTo>
                  <a:lnTo>
                    <a:pt x="883" y="4547"/>
                  </a:lnTo>
                  <a:cubicBezTo>
                    <a:pt x="1040" y="3886"/>
                    <a:pt x="1733" y="3319"/>
                    <a:pt x="2458" y="3319"/>
                  </a:cubicBezTo>
                  <a:close/>
                  <a:moveTo>
                    <a:pt x="2509" y="1"/>
                  </a:moveTo>
                  <a:cubicBezTo>
                    <a:pt x="1812" y="1"/>
                    <a:pt x="1143" y="437"/>
                    <a:pt x="946" y="1208"/>
                  </a:cubicBezTo>
                  <a:cubicBezTo>
                    <a:pt x="788" y="1806"/>
                    <a:pt x="946" y="2342"/>
                    <a:pt x="1324" y="2783"/>
                  </a:cubicBezTo>
                  <a:cubicBezTo>
                    <a:pt x="568" y="3224"/>
                    <a:pt x="32" y="4012"/>
                    <a:pt x="32" y="4957"/>
                  </a:cubicBezTo>
                  <a:cubicBezTo>
                    <a:pt x="0" y="5209"/>
                    <a:pt x="189" y="5398"/>
                    <a:pt x="410" y="5398"/>
                  </a:cubicBezTo>
                  <a:lnTo>
                    <a:pt x="4569" y="5398"/>
                  </a:lnTo>
                  <a:cubicBezTo>
                    <a:pt x="4789" y="5398"/>
                    <a:pt x="4978" y="5209"/>
                    <a:pt x="4978" y="4988"/>
                  </a:cubicBezTo>
                  <a:cubicBezTo>
                    <a:pt x="4978" y="4043"/>
                    <a:pt x="4474" y="3256"/>
                    <a:pt x="3718" y="2815"/>
                  </a:cubicBezTo>
                  <a:cubicBezTo>
                    <a:pt x="3939" y="2626"/>
                    <a:pt x="4033" y="2374"/>
                    <a:pt x="4128" y="2090"/>
                  </a:cubicBezTo>
                  <a:cubicBezTo>
                    <a:pt x="4285" y="1523"/>
                    <a:pt x="4128" y="924"/>
                    <a:pt x="3687" y="483"/>
                  </a:cubicBezTo>
                  <a:cubicBezTo>
                    <a:pt x="3346" y="155"/>
                    <a:pt x="2923" y="1"/>
                    <a:pt x="2509" y="1"/>
                  </a:cubicBezTo>
                  <a:close/>
                </a:path>
              </a:pathLst>
            </a:custGeom>
            <a:solidFill>
              <a:srgbClr val="C2540E"/>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411" name="Google Shape;1074;p32">
              <a:extLst>
                <a:ext uri="{FF2B5EF4-FFF2-40B4-BE49-F238E27FC236}">
                  <a16:creationId xmlns:a16="http://schemas.microsoft.com/office/drawing/2014/main" id="{A3278436-910B-3C80-5F79-E238581539B5}"/>
                </a:ext>
              </a:extLst>
            </p:cNvPr>
            <p:cNvSpPr/>
            <p:nvPr/>
          </p:nvSpPr>
          <p:spPr>
            <a:xfrm>
              <a:off x="-61591150" y="2113325"/>
              <a:ext cx="123675" cy="134175"/>
            </a:xfrm>
            <a:custGeom>
              <a:avLst/>
              <a:gdLst/>
              <a:ahLst/>
              <a:cxnLst/>
              <a:rect l="l" t="t" r="r" b="b"/>
              <a:pathLst>
                <a:path w="4947" h="5367"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6" y="2491"/>
                  </a:cubicBezTo>
                  <a:cubicBezTo>
                    <a:pt x="2261" y="2491"/>
                    <a:pt x="2057" y="2415"/>
                    <a:pt x="1890" y="2248"/>
                  </a:cubicBezTo>
                  <a:cubicBezTo>
                    <a:pt x="1670" y="2059"/>
                    <a:pt x="1607" y="1743"/>
                    <a:pt x="1670" y="1428"/>
                  </a:cubicBezTo>
                  <a:cubicBezTo>
                    <a:pt x="1770" y="1068"/>
                    <a:pt x="2124" y="848"/>
                    <a:pt x="2482" y="848"/>
                  </a:cubicBezTo>
                  <a:close/>
                  <a:moveTo>
                    <a:pt x="2521" y="3382"/>
                  </a:moveTo>
                  <a:cubicBezTo>
                    <a:pt x="3308" y="3382"/>
                    <a:pt x="3938" y="3886"/>
                    <a:pt x="4127" y="4579"/>
                  </a:cubicBezTo>
                  <a:lnTo>
                    <a:pt x="882" y="4579"/>
                  </a:lnTo>
                  <a:cubicBezTo>
                    <a:pt x="1103" y="3886"/>
                    <a:pt x="1733" y="3382"/>
                    <a:pt x="2521" y="3382"/>
                  </a:cubicBezTo>
                  <a:close/>
                  <a:moveTo>
                    <a:pt x="2467" y="1"/>
                  </a:moveTo>
                  <a:cubicBezTo>
                    <a:pt x="1761" y="1"/>
                    <a:pt x="1080" y="437"/>
                    <a:pt x="882" y="1208"/>
                  </a:cubicBezTo>
                  <a:cubicBezTo>
                    <a:pt x="725" y="1806"/>
                    <a:pt x="882" y="2342"/>
                    <a:pt x="1292" y="2783"/>
                  </a:cubicBezTo>
                  <a:cubicBezTo>
                    <a:pt x="536" y="3224"/>
                    <a:pt x="0" y="4012"/>
                    <a:pt x="0" y="4957"/>
                  </a:cubicBezTo>
                  <a:cubicBezTo>
                    <a:pt x="0" y="5178"/>
                    <a:pt x="189" y="5367"/>
                    <a:pt x="378" y="5367"/>
                  </a:cubicBezTo>
                  <a:lnTo>
                    <a:pt x="4505" y="5367"/>
                  </a:lnTo>
                  <a:cubicBezTo>
                    <a:pt x="4757" y="5367"/>
                    <a:pt x="4946" y="5178"/>
                    <a:pt x="4946" y="4957"/>
                  </a:cubicBezTo>
                  <a:cubicBezTo>
                    <a:pt x="4946" y="4075"/>
                    <a:pt x="4442" y="3256"/>
                    <a:pt x="3686" y="2815"/>
                  </a:cubicBezTo>
                  <a:cubicBezTo>
                    <a:pt x="3875" y="2626"/>
                    <a:pt x="4001" y="2374"/>
                    <a:pt x="4096" y="2090"/>
                  </a:cubicBezTo>
                  <a:cubicBezTo>
                    <a:pt x="4253" y="1523"/>
                    <a:pt x="4096" y="924"/>
                    <a:pt x="3655" y="483"/>
                  </a:cubicBezTo>
                  <a:cubicBezTo>
                    <a:pt x="3314" y="155"/>
                    <a:pt x="2887" y="1"/>
                    <a:pt x="2467" y="1"/>
                  </a:cubicBezTo>
                  <a:close/>
                </a:path>
              </a:pathLst>
            </a:custGeom>
            <a:solidFill>
              <a:srgbClr val="C2540E"/>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412" name="Google Shape;1075;p32">
              <a:extLst>
                <a:ext uri="{FF2B5EF4-FFF2-40B4-BE49-F238E27FC236}">
                  <a16:creationId xmlns:a16="http://schemas.microsoft.com/office/drawing/2014/main" id="{D3E101CD-E66A-221C-89C2-6026F037F1ED}"/>
                </a:ext>
              </a:extLst>
            </p:cNvPr>
            <p:cNvSpPr/>
            <p:nvPr/>
          </p:nvSpPr>
          <p:spPr>
            <a:xfrm>
              <a:off x="-61677800" y="2072225"/>
              <a:ext cx="106350" cy="62450"/>
            </a:xfrm>
            <a:custGeom>
              <a:avLst/>
              <a:gdLst/>
              <a:ahLst/>
              <a:cxnLst/>
              <a:rect l="l" t="t" r="r" b="b"/>
              <a:pathLst>
                <a:path w="4254" h="2498" extrusionOk="0">
                  <a:moveTo>
                    <a:pt x="2096" y="1"/>
                  </a:moveTo>
                  <a:cubicBezTo>
                    <a:pt x="1985" y="1"/>
                    <a:pt x="1875" y="48"/>
                    <a:pt x="1796" y="142"/>
                  </a:cubicBezTo>
                  <a:lnTo>
                    <a:pt x="158" y="1781"/>
                  </a:lnTo>
                  <a:cubicBezTo>
                    <a:pt x="1" y="1938"/>
                    <a:pt x="1" y="2222"/>
                    <a:pt x="158" y="2379"/>
                  </a:cubicBezTo>
                  <a:cubicBezTo>
                    <a:pt x="237" y="2458"/>
                    <a:pt x="339" y="2497"/>
                    <a:pt x="442" y="2497"/>
                  </a:cubicBezTo>
                  <a:cubicBezTo>
                    <a:pt x="544" y="2497"/>
                    <a:pt x="646" y="2458"/>
                    <a:pt x="725" y="2379"/>
                  </a:cubicBezTo>
                  <a:lnTo>
                    <a:pt x="2111" y="993"/>
                  </a:lnTo>
                  <a:lnTo>
                    <a:pt x="3498" y="2379"/>
                  </a:lnTo>
                  <a:cubicBezTo>
                    <a:pt x="3576" y="2458"/>
                    <a:pt x="3687" y="2497"/>
                    <a:pt x="3797" y="2497"/>
                  </a:cubicBezTo>
                  <a:cubicBezTo>
                    <a:pt x="3907" y="2497"/>
                    <a:pt x="4017" y="2458"/>
                    <a:pt x="4096" y="2379"/>
                  </a:cubicBezTo>
                  <a:cubicBezTo>
                    <a:pt x="4254" y="2222"/>
                    <a:pt x="4254" y="1938"/>
                    <a:pt x="4096" y="1781"/>
                  </a:cubicBezTo>
                  <a:lnTo>
                    <a:pt x="2395" y="142"/>
                  </a:lnTo>
                  <a:cubicBezTo>
                    <a:pt x="2316" y="48"/>
                    <a:pt x="2206" y="1"/>
                    <a:pt x="2096" y="1"/>
                  </a:cubicBezTo>
                  <a:close/>
                </a:path>
              </a:pathLst>
            </a:custGeom>
            <a:solidFill>
              <a:srgbClr val="C2540E"/>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grpSp>
      <p:grpSp>
        <p:nvGrpSpPr>
          <p:cNvPr id="2413" name="Google Shape;1076;p32">
            <a:extLst>
              <a:ext uri="{FF2B5EF4-FFF2-40B4-BE49-F238E27FC236}">
                <a16:creationId xmlns:a16="http://schemas.microsoft.com/office/drawing/2014/main" id="{FB9D5A97-D71C-C321-D66B-93DB40EFB742}"/>
              </a:ext>
            </a:extLst>
          </p:cNvPr>
          <p:cNvGrpSpPr/>
          <p:nvPr/>
        </p:nvGrpSpPr>
        <p:grpSpPr>
          <a:xfrm>
            <a:off x="13339215" y="2466227"/>
            <a:ext cx="1125438" cy="1097303"/>
            <a:chOff x="-60988625" y="2310475"/>
            <a:chExt cx="316650" cy="311150"/>
          </a:xfrm>
        </p:grpSpPr>
        <p:sp>
          <p:nvSpPr>
            <p:cNvPr id="2414" name="Google Shape;1077;p32">
              <a:extLst>
                <a:ext uri="{FF2B5EF4-FFF2-40B4-BE49-F238E27FC236}">
                  <a16:creationId xmlns:a16="http://schemas.microsoft.com/office/drawing/2014/main" id="{E905916D-F518-5944-9BDA-5A5810B26259}"/>
                </a:ext>
              </a:extLst>
            </p:cNvPr>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415" name="Google Shape;1078;p32">
              <a:extLst>
                <a:ext uri="{FF2B5EF4-FFF2-40B4-BE49-F238E27FC236}">
                  <a16:creationId xmlns:a16="http://schemas.microsoft.com/office/drawing/2014/main" id="{82D942C6-616D-2176-0223-8C80AD4DF5C9}"/>
                </a:ext>
              </a:extLst>
            </p:cNvPr>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416" name="Google Shape;1079;p32">
              <a:extLst>
                <a:ext uri="{FF2B5EF4-FFF2-40B4-BE49-F238E27FC236}">
                  <a16:creationId xmlns:a16="http://schemas.microsoft.com/office/drawing/2014/main" id="{90F8C8F4-B43A-339A-FEBB-947D8E7BA5BF}"/>
                </a:ext>
              </a:extLst>
            </p:cNvPr>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417" name="Google Shape;1080;p32">
              <a:extLst>
                <a:ext uri="{FF2B5EF4-FFF2-40B4-BE49-F238E27FC236}">
                  <a16:creationId xmlns:a16="http://schemas.microsoft.com/office/drawing/2014/main" id="{A9404A03-C8F3-8141-0191-FC174AD250BA}"/>
                </a:ext>
              </a:extLst>
            </p:cNvPr>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418" name="Google Shape;1081;p32">
              <a:extLst>
                <a:ext uri="{FF2B5EF4-FFF2-40B4-BE49-F238E27FC236}">
                  <a16:creationId xmlns:a16="http://schemas.microsoft.com/office/drawing/2014/main" id="{E3DDFB4A-CBD7-1E30-A94B-DD728E253823}"/>
                </a:ext>
              </a:extLst>
            </p:cNvPr>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419" name="Google Shape;1082;p32">
              <a:extLst>
                <a:ext uri="{FF2B5EF4-FFF2-40B4-BE49-F238E27FC236}">
                  <a16:creationId xmlns:a16="http://schemas.microsoft.com/office/drawing/2014/main" id="{E71AFCCB-D8D9-D9A6-652F-85D47B5D093D}"/>
                </a:ext>
              </a:extLst>
            </p:cNvPr>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grpSp>
      <p:sp>
        <p:nvSpPr>
          <p:cNvPr id="2420" name="Google Shape;1083;p32">
            <a:extLst>
              <a:ext uri="{FF2B5EF4-FFF2-40B4-BE49-F238E27FC236}">
                <a16:creationId xmlns:a16="http://schemas.microsoft.com/office/drawing/2014/main" id="{34EF0D6D-D61A-40A3-8A81-81088851EB18}"/>
              </a:ext>
            </a:extLst>
          </p:cNvPr>
          <p:cNvSpPr/>
          <p:nvPr/>
        </p:nvSpPr>
        <p:spPr>
          <a:xfrm>
            <a:off x="2065427" y="7789511"/>
            <a:ext cx="13848600" cy="1705200"/>
          </a:xfrm>
          <a:prstGeom prst="rightArrow">
            <a:avLst>
              <a:gd name="adj1" fmla="val 50000"/>
              <a:gd name="adj2" fmla="val 48611"/>
            </a:avLst>
          </a:prstGeom>
          <a:solidFill>
            <a:srgbClr val="62B0B8"/>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828755">
              <a:defRPr/>
            </a:pPr>
            <a:r>
              <a:rPr lang="en-US" sz="4800" b="1" kern="0" dirty="0" err="1">
                <a:solidFill>
                  <a:srgbClr val="5A2543">
                    <a:lumMod val="10000"/>
                  </a:srgbClr>
                </a:solidFill>
                <a:latin typeface="Times New Roman" panose="02020603050405020304" pitchFamily="18" charset="0"/>
                <a:cs typeface="Times New Roman" panose="02020603050405020304" pitchFamily="18" charset="0"/>
                <a:sym typeface="Fira Sans Extra Condensed Medium"/>
              </a:rPr>
              <a:t>Tràng</a:t>
            </a:r>
            <a:r>
              <a:rPr lang="en-US" sz="4800" b="1" kern="0" dirty="0">
                <a:solidFill>
                  <a:srgbClr val="5A2543">
                    <a:lumMod val="10000"/>
                  </a:srgbClr>
                </a:solidFill>
                <a:latin typeface="Times New Roman" panose="02020603050405020304" pitchFamily="18" charset="0"/>
                <a:cs typeface="Times New Roman" panose="02020603050405020304" pitchFamily="18" charset="0"/>
                <a:sym typeface="Fira Sans Extra Condensed Medium"/>
              </a:rPr>
              <a:t> </a:t>
            </a:r>
            <a:r>
              <a:rPr lang="en-US" sz="4800" b="1" kern="0" dirty="0" err="1">
                <a:solidFill>
                  <a:srgbClr val="5A2543">
                    <a:lumMod val="10000"/>
                  </a:srgbClr>
                </a:solidFill>
                <a:latin typeface="Times New Roman" panose="02020603050405020304" pitchFamily="18" charset="0"/>
                <a:cs typeface="Times New Roman" panose="02020603050405020304" pitchFamily="18" charset="0"/>
                <a:sym typeface="Fira Sans Extra Condensed Medium"/>
              </a:rPr>
              <a:t>giang</a:t>
            </a:r>
            <a:endParaRPr sz="3200" b="1" kern="0" dirty="0">
              <a:solidFill>
                <a:srgbClr val="5A2543">
                  <a:lumMod val="10000"/>
                </a:srgbClr>
              </a:solidFill>
              <a:latin typeface="Times New Roman" panose="02020603050405020304" pitchFamily="18" charset="0"/>
              <a:cs typeface="Times New Roman" panose="02020603050405020304" pitchFamily="18" charset="0"/>
            </a:endParaRPr>
          </a:p>
        </p:txBody>
      </p:sp>
      <p:sp>
        <p:nvSpPr>
          <p:cNvPr id="2458" name="Google Shape;1084;p32">
            <a:extLst>
              <a:ext uri="{FF2B5EF4-FFF2-40B4-BE49-F238E27FC236}">
                <a16:creationId xmlns:a16="http://schemas.microsoft.com/office/drawing/2014/main" id="{1291C237-1F5B-628C-3D8E-7D213DC029AA}"/>
              </a:ext>
            </a:extLst>
          </p:cNvPr>
          <p:cNvSpPr/>
          <p:nvPr/>
        </p:nvSpPr>
        <p:spPr>
          <a:xfrm>
            <a:off x="3581933" y="6762398"/>
            <a:ext cx="991200" cy="991200"/>
          </a:xfrm>
          <a:prstGeom prst="ellipse">
            <a:avLst/>
          </a:prstGeom>
          <a:solidFill>
            <a:srgbClr val="FFFFFF"/>
          </a:solidFill>
          <a:ln w="38100" cap="flat" cmpd="sng">
            <a:solidFill>
              <a:srgbClr val="C07546"/>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828755">
              <a:defRPr/>
            </a:pPr>
            <a:r>
              <a:rPr lang="en" sz="3600" b="1" kern="0">
                <a:solidFill>
                  <a:srgbClr val="E4AA6E"/>
                </a:solidFill>
                <a:latin typeface="Fira Sans Extra Condensed"/>
                <a:ea typeface="Fira Sans Extra Condensed"/>
                <a:cs typeface="Fira Sans Extra Condensed"/>
                <a:sym typeface="Fira Sans Extra Condensed"/>
              </a:rPr>
              <a:t>1</a:t>
            </a:r>
            <a:endParaRPr sz="3600" b="1" kern="0">
              <a:solidFill>
                <a:srgbClr val="E4AA6E"/>
              </a:solidFill>
              <a:latin typeface="Fira Sans Extra Condensed"/>
              <a:ea typeface="Fira Sans Extra Condensed"/>
              <a:cs typeface="Fira Sans Extra Condensed"/>
              <a:sym typeface="Fira Sans Extra Condensed"/>
            </a:endParaRPr>
          </a:p>
        </p:txBody>
      </p:sp>
      <p:sp>
        <p:nvSpPr>
          <p:cNvPr id="2529" name="Google Shape;1085;p32">
            <a:extLst>
              <a:ext uri="{FF2B5EF4-FFF2-40B4-BE49-F238E27FC236}">
                <a16:creationId xmlns:a16="http://schemas.microsoft.com/office/drawing/2014/main" id="{8D58365C-998F-08CE-58A4-F6420316B559}"/>
              </a:ext>
            </a:extLst>
          </p:cNvPr>
          <p:cNvSpPr/>
          <p:nvPr/>
        </p:nvSpPr>
        <p:spPr>
          <a:xfrm>
            <a:off x="8494130" y="6762398"/>
            <a:ext cx="991200" cy="991200"/>
          </a:xfrm>
          <a:prstGeom prst="ellipse">
            <a:avLst/>
          </a:prstGeom>
          <a:solidFill>
            <a:srgbClr val="FFFFFF"/>
          </a:solidFill>
          <a:ln w="38100" cap="flat" cmpd="sng">
            <a:solidFill>
              <a:srgbClr val="C2540E"/>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828755">
              <a:defRPr/>
            </a:pPr>
            <a:r>
              <a:rPr lang="en" sz="3600" b="1" kern="0">
                <a:solidFill>
                  <a:srgbClr val="C07546"/>
                </a:solidFill>
                <a:latin typeface="Fira Sans Extra Condensed"/>
                <a:ea typeface="Fira Sans Extra Condensed"/>
                <a:cs typeface="Fira Sans Extra Condensed"/>
                <a:sym typeface="Fira Sans Extra Condensed"/>
              </a:rPr>
              <a:t>2</a:t>
            </a:r>
            <a:endParaRPr sz="3600" b="1" kern="0">
              <a:solidFill>
                <a:srgbClr val="C07546"/>
              </a:solidFill>
              <a:latin typeface="Fira Sans Extra Condensed"/>
              <a:ea typeface="Fira Sans Extra Condensed"/>
              <a:cs typeface="Fira Sans Extra Condensed"/>
              <a:sym typeface="Fira Sans Extra Condensed"/>
            </a:endParaRPr>
          </a:p>
        </p:txBody>
      </p:sp>
      <p:sp>
        <p:nvSpPr>
          <p:cNvPr id="2530" name="Google Shape;1086;p32">
            <a:extLst>
              <a:ext uri="{FF2B5EF4-FFF2-40B4-BE49-F238E27FC236}">
                <a16:creationId xmlns:a16="http://schemas.microsoft.com/office/drawing/2014/main" id="{C5CE3DEC-DCE4-4D87-85B7-1C9E5EA9B54E}"/>
              </a:ext>
            </a:extLst>
          </p:cNvPr>
          <p:cNvSpPr/>
          <p:nvPr/>
        </p:nvSpPr>
        <p:spPr>
          <a:xfrm>
            <a:off x="13406334" y="6762398"/>
            <a:ext cx="991200" cy="991200"/>
          </a:xfrm>
          <a:prstGeom prst="ellipse">
            <a:avLst/>
          </a:prstGeom>
          <a:solidFill>
            <a:srgbClr val="FFFFFF"/>
          </a:solidFill>
          <a:ln w="38100" cap="flat" cmpd="sng">
            <a:solidFill>
              <a:srgbClr val="833605"/>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828755">
              <a:defRPr/>
            </a:pPr>
            <a:r>
              <a:rPr lang="en" sz="3600" b="1" kern="0">
                <a:solidFill>
                  <a:srgbClr val="C2540E"/>
                </a:solidFill>
                <a:latin typeface="Fira Sans Extra Condensed"/>
                <a:ea typeface="Fira Sans Extra Condensed"/>
                <a:cs typeface="Fira Sans Extra Condensed"/>
                <a:sym typeface="Fira Sans Extra Condensed"/>
              </a:rPr>
              <a:t>3</a:t>
            </a:r>
            <a:endParaRPr sz="3600" b="1" kern="0">
              <a:solidFill>
                <a:srgbClr val="C2540E"/>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00135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20"/>
                                        </p:tgtEl>
                                        <p:attrNameLst>
                                          <p:attrName>style.visibility</p:attrName>
                                        </p:attrNameLst>
                                      </p:cBhvr>
                                      <p:to>
                                        <p:strVal val="visible"/>
                                      </p:to>
                                    </p:set>
                                    <p:animEffect transition="in" filter="barn(inVertical)">
                                      <p:cBhvr>
                                        <p:cTn id="19" dur="500"/>
                                        <p:tgtEl>
                                          <p:spTgt spid="24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01"/>
                                        </p:tgtEl>
                                        <p:attrNameLst>
                                          <p:attrName>style.visibility</p:attrName>
                                        </p:attrNameLst>
                                      </p:cBhvr>
                                      <p:to>
                                        <p:strVal val="visible"/>
                                      </p:to>
                                    </p:set>
                                    <p:animEffect transition="in" filter="barn(inVertical)">
                                      <p:cBhvr>
                                        <p:cTn id="24" dur="500"/>
                                        <p:tgtEl>
                                          <p:spTgt spid="240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402"/>
                                        </p:tgtEl>
                                        <p:attrNameLst>
                                          <p:attrName>style.visibility</p:attrName>
                                        </p:attrNameLst>
                                      </p:cBhvr>
                                      <p:to>
                                        <p:strVal val="visible"/>
                                      </p:to>
                                    </p:set>
                                    <p:animEffect transition="in" filter="barn(inVertical)">
                                      <p:cBhvr>
                                        <p:cTn id="27" dur="500"/>
                                        <p:tgtEl>
                                          <p:spTgt spid="2402"/>
                                        </p:tgtEl>
                                      </p:cBhvr>
                                    </p:animEffect>
                                  </p:childTnLst>
                                </p:cTn>
                              </p:par>
                              <p:par>
                                <p:cTn id="28" presetID="16" presetClass="entr" presetSubtype="21" fill="hold" nodeType="withEffect">
                                  <p:stCondLst>
                                    <p:cond delay="0"/>
                                  </p:stCondLst>
                                  <p:childTnLst>
                                    <p:set>
                                      <p:cBhvr>
                                        <p:cTn id="29" dur="1" fill="hold">
                                          <p:stCondLst>
                                            <p:cond delay="0"/>
                                          </p:stCondLst>
                                        </p:cTn>
                                        <p:tgtEl>
                                          <p:spTgt spid="2405"/>
                                        </p:tgtEl>
                                        <p:attrNameLst>
                                          <p:attrName>style.visibility</p:attrName>
                                        </p:attrNameLst>
                                      </p:cBhvr>
                                      <p:to>
                                        <p:strVal val="visible"/>
                                      </p:to>
                                    </p:set>
                                    <p:animEffect transition="in" filter="barn(inVertical)">
                                      <p:cBhvr>
                                        <p:cTn id="30" dur="500"/>
                                        <p:tgtEl>
                                          <p:spTgt spid="240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458"/>
                                        </p:tgtEl>
                                        <p:attrNameLst>
                                          <p:attrName>style.visibility</p:attrName>
                                        </p:attrNameLst>
                                      </p:cBhvr>
                                      <p:to>
                                        <p:strVal val="visible"/>
                                      </p:to>
                                    </p:set>
                                    <p:animEffect transition="in" filter="barn(inVertical)">
                                      <p:cBhvr>
                                        <p:cTn id="33" dur="500"/>
                                        <p:tgtEl>
                                          <p:spTgt spid="245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03"/>
                                        </p:tgtEl>
                                        <p:attrNameLst>
                                          <p:attrName>style.visibility</p:attrName>
                                        </p:attrNameLst>
                                      </p:cBhvr>
                                      <p:to>
                                        <p:strVal val="visible"/>
                                      </p:to>
                                    </p:set>
                                    <p:animEffect transition="in" filter="barn(inVertical)">
                                      <p:cBhvr>
                                        <p:cTn id="38" dur="500"/>
                                        <p:tgtEl>
                                          <p:spTgt spid="240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404"/>
                                        </p:tgtEl>
                                        <p:attrNameLst>
                                          <p:attrName>style.visibility</p:attrName>
                                        </p:attrNameLst>
                                      </p:cBhvr>
                                      <p:to>
                                        <p:strVal val="visible"/>
                                      </p:to>
                                    </p:set>
                                    <p:animEffect transition="in" filter="barn(inVertical)">
                                      <p:cBhvr>
                                        <p:cTn id="41" dur="500"/>
                                        <p:tgtEl>
                                          <p:spTgt spid="2404"/>
                                        </p:tgtEl>
                                      </p:cBhvr>
                                    </p:animEffect>
                                  </p:childTnLst>
                                </p:cTn>
                              </p:par>
                              <p:par>
                                <p:cTn id="42" presetID="16" presetClass="entr" presetSubtype="21" fill="hold" nodeType="withEffect">
                                  <p:stCondLst>
                                    <p:cond delay="0"/>
                                  </p:stCondLst>
                                  <p:childTnLst>
                                    <p:set>
                                      <p:cBhvr>
                                        <p:cTn id="43" dur="1" fill="hold">
                                          <p:stCondLst>
                                            <p:cond delay="0"/>
                                          </p:stCondLst>
                                        </p:cTn>
                                        <p:tgtEl>
                                          <p:spTgt spid="2408"/>
                                        </p:tgtEl>
                                        <p:attrNameLst>
                                          <p:attrName>style.visibility</p:attrName>
                                        </p:attrNameLst>
                                      </p:cBhvr>
                                      <p:to>
                                        <p:strVal val="visible"/>
                                      </p:to>
                                    </p:set>
                                    <p:animEffect transition="in" filter="barn(inVertical)">
                                      <p:cBhvr>
                                        <p:cTn id="44" dur="500"/>
                                        <p:tgtEl>
                                          <p:spTgt spid="240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529"/>
                                        </p:tgtEl>
                                        <p:attrNameLst>
                                          <p:attrName>style.visibility</p:attrName>
                                        </p:attrNameLst>
                                      </p:cBhvr>
                                      <p:to>
                                        <p:strVal val="visible"/>
                                      </p:to>
                                    </p:set>
                                    <p:animEffect transition="in" filter="barn(inVertical)">
                                      <p:cBhvr>
                                        <p:cTn id="47" dur="500"/>
                                        <p:tgtEl>
                                          <p:spTgt spid="25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99"/>
                                        </p:tgtEl>
                                        <p:attrNameLst>
                                          <p:attrName>style.visibility</p:attrName>
                                        </p:attrNameLst>
                                      </p:cBhvr>
                                      <p:to>
                                        <p:strVal val="visible"/>
                                      </p:to>
                                    </p:set>
                                    <p:animEffect transition="in" filter="wipe(down)">
                                      <p:cBhvr>
                                        <p:cTn id="52" dur="500"/>
                                        <p:tgtEl>
                                          <p:spTgt spid="239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400"/>
                                        </p:tgtEl>
                                        <p:attrNameLst>
                                          <p:attrName>style.visibility</p:attrName>
                                        </p:attrNameLst>
                                      </p:cBhvr>
                                      <p:to>
                                        <p:strVal val="visible"/>
                                      </p:to>
                                    </p:set>
                                    <p:animEffect transition="in" filter="wipe(down)">
                                      <p:cBhvr>
                                        <p:cTn id="55" dur="500"/>
                                        <p:tgtEl>
                                          <p:spTgt spid="2400"/>
                                        </p:tgtEl>
                                      </p:cBhvr>
                                    </p:animEffect>
                                  </p:childTnLst>
                                </p:cTn>
                              </p:par>
                              <p:par>
                                <p:cTn id="56" presetID="22" presetClass="entr" presetSubtype="4" fill="hold" nodeType="withEffect">
                                  <p:stCondLst>
                                    <p:cond delay="0"/>
                                  </p:stCondLst>
                                  <p:childTnLst>
                                    <p:set>
                                      <p:cBhvr>
                                        <p:cTn id="57" dur="1" fill="hold">
                                          <p:stCondLst>
                                            <p:cond delay="0"/>
                                          </p:stCondLst>
                                        </p:cTn>
                                        <p:tgtEl>
                                          <p:spTgt spid="2413"/>
                                        </p:tgtEl>
                                        <p:attrNameLst>
                                          <p:attrName>style.visibility</p:attrName>
                                        </p:attrNameLst>
                                      </p:cBhvr>
                                      <p:to>
                                        <p:strVal val="visible"/>
                                      </p:to>
                                    </p:set>
                                    <p:animEffect transition="in" filter="wipe(down)">
                                      <p:cBhvr>
                                        <p:cTn id="58" dur="500"/>
                                        <p:tgtEl>
                                          <p:spTgt spid="2413"/>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530"/>
                                        </p:tgtEl>
                                        <p:attrNameLst>
                                          <p:attrName>style.visibility</p:attrName>
                                        </p:attrNameLst>
                                      </p:cBhvr>
                                      <p:to>
                                        <p:strVal val="visible"/>
                                      </p:to>
                                    </p:set>
                                    <p:animEffect transition="in" filter="wipe(down)">
                                      <p:cBhvr>
                                        <p:cTn id="61" dur="500"/>
                                        <p:tgtEl>
                                          <p:spTgt spid="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9" grpId="0" animBg="1"/>
      <p:bldP spid="2400" grpId="0"/>
      <p:bldP spid="2401" grpId="0" animBg="1"/>
      <p:bldP spid="2402" grpId="0"/>
      <p:bldP spid="2403" grpId="0" animBg="1"/>
      <p:bldP spid="2404" grpId="0"/>
      <p:bldP spid="2420" grpId="0" animBg="1"/>
      <p:bldP spid="2458" grpId="0" animBg="1"/>
      <p:bldP spid="2529" grpId="0" animBg="1"/>
      <p:bldP spid="25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grpSp>
        <p:nvGrpSpPr>
          <p:cNvPr id="1560" name="Google Shape;1560;p43"/>
          <p:cNvGrpSpPr/>
          <p:nvPr/>
        </p:nvGrpSpPr>
        <p:grpSpPr>
          <a:xfrm>
            <a:off x="2627081" y="1277087"/>
            <a:ext cx="3072600" cy="7751400"/>
            <a:chOff x="1827188" y="1273500"/>
            <a:chExt cx="1536300" cy="3875700"/>
          </a:xfrm>
        </p:grpSpPr>
        <p:grpSp>
          <p:nvGrpSpPr>
            <p:cNvPr id="1561" name="Google Shape;1561;p43"/>
            <p:cNvGrpSpPr/>
            <p:nvPr/>
          </p:nvGrpSpPr>
          <p:grpSpPr>
            <a:xfrm>
              <a:off x="1827188" y="1273500"/>
              <a:ext cx="1536300" cy="3330923"/>
              <a:chOff x="1827188" y="1273500"/>
              <a:chExt cx="1536300" cy="3330923"/>
            </a:xfrm>
          </p:grpSpPr>
          <p:sp>
            <p:nvSpPr>
              <p:cNvPr id="1562" name="Google Shape;1562;p43"/>
              <p:cNvSpPr/>
              <p:nvPr/>
            </p:nvSpPr>
            <p:spPr>
              <a:xfrm>
                <a:off x="2531487" y="2345125"/>
                <a:ext cx="127701" cy="2259298"/>
              </a:xfrm>
              <a:custGeom>
                <a:avLst/>
                <a:gdLst/>
                <a:ahLst/>
                <a:cxnLst/>
                <a:rect l="l" t="t" r="r" b="b"/>
                <a:pathLst>
                  <a:path w="1289" h="30495" extrusionOk="0">
                    <a:moveTo>
                      <a:pt x="1" y="1"/>
                    </a:moveTo>
                    <a:lnTo>
                      <a:pt x="1" y="29869"/>
                    </a:lnTo>
                    <a:cubicBezTo>
                      <a:pt x="1" y="30224"/>
                      <a:pt x="309" y="30494"/>
                      <a:pt x="664" y="30494"/>
                    </a:cubicBezTo>
                    <a:cubicBezTo>
                      <a:pt x="1009" y="30494"/>
                      <a:pt x="1289" y="30224"/>
                      <a:pt x="1289" y="29869"/>
                    </a:cubicBezTo>
                    <a:lnTo>
                      <a:pt x="1289" y="1"/>
                    </a:ln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63" name="Google Shape;1563;p43"/>
              <p:cNvSpPr/>
              <p:nvPr/>
            </p:nvSpPr>
            <p:spPr>
              <a:xfrm>
                <a:off x="1827188" y="1273500"/>
                <a:ext cx="1536300" cy="1462500"/>
              </a:xfrm>
              <a:prstGeom prst="roundRect">
                <a:avLst>
                  <a:gd name="adj" fmla="val 12212"/>
                </a:avLst>
              </a:prstGeom>
              <a:solidFill>
                <a:srgbClr val="EF4198"/>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64" name="Google Shape;1564;p43"/>
              <p:cNvSpPr/>
              <p:nvPr/>
            </p:nvSpPr>
            <p:spPr>
              <a:xfrm>
                <a:off x="1931926" y="1381869"/>
                <a:ext cx="1326954" cy="1245762"/>
              </a:xfrm>
              <a:custGeom>
                <a:avLst/>
                <a:gdLst/>
                <a:ahLst/>
                <a:cxnLst/>
                <a:rect l="l" t="t" r="r" b="b"/>
                <a:pathLst>
                  <a:path w="10502" h="10539" extrusionOk="0">
                    <a:moveTo>
                      <a:pt x="9568" y="159"/>
                    </a:moveTo>
                    <a:cubicBezTo>
                      <a:pt x="9764" y="159"/>
                      <a:pt x="9997" y="234"/>
                      <a:pt x="10119" y="392"/>
                    </a:cubicBezTo>
                    <a:cubicBezTo>
                      <a:pt x="10268" y="551"/>
                      <a:pt x="10352" y="738"/>
                      <a:pt x="10352" y="934"/>
                    </a:cubicBezTo>
                    <a:lnTo>
                      <a:pt x="10352" y="9568"/>
                    </a:lnTo>
                    <a:cubicBezTo>
                      <a:pt x="10352" y="9801"/>
                      <a:pt x="10268" y="9997"/>
                      <a:pt x="10119" y="10156"/>
                    </a:cubicBezTo>
                    <a:cubicBezTo>
                      <a:pt x="9997" y="10268"/>
                      <a:pt x="9764" y="10389"/>
                      <a:pt x="9568" y="10389"/>
                    </a:cubicBezTo>
                    <a:lnTo>
                      <a:pt x="934" y="10389"/>
                    </a:lnTo>
                    <a:cubicBezTo>
                      <a:pt x="701" y="10389"/>
                      <a:pt x="514" y="10268"/>
                      <a:pt x="355" y="10156"/>
                    </a:cubicBezTo>
                    <a:cubicBezTo>
                      <a:pt x="234" y="9997"/>
                      <a:pt x="159" y="9801"/>
                      <a:pt x="159" y="9568"/>
                    </a:cubicBezTo>
                    <a:lnTo>
                      <a:pt x="159" y="934"/>
                    </a:lnTo>
                    <a:cubicBezTo>
                      <a:pt x="159" y="738"/>
                      <a:pt x="234" y="551"/>
                      <a:pt x="355" y="392"/>
                    </a:cubicBezTo>
                    <a:cubicBezTo>
                      <a:pt x="514" y="234"/>
                      <a:pt x="701" y="159"/>
                      <a:pt x="934" y="159"/>
                    </a:cubicBezTo>
                    <a:close/>
                    <a:moveTo>
                      <a:pt x="934" y="0"/>
                    </a:moveTo>
                    <a:cubicBezTo>
                      <a:pt x="393" y="0"/>
                      <a:pt x="1" y="430"/>
                      <a:pt x="1" y="934"/>
                    </a:cubicBezTo>
                    <a:lnTo>
                      <a:pt x="1" y="9568"/>
                    </a:lnTo>
                    <a:cubicBezTo>
                      <a:pt x="1" y="10118"/>
                      <a:pt x="393" y="10538"/>
                      <a:pt x="934" y="10538"/>
                    </a:cubicBezTo>
                    <a:lnTo>
                      <a:pt x="9568" y="10538"/>
                    </a:lnTo>
                    <a:cubicBezTo>
                      <a:pt x="10081" y="10538"/>
                      <a:pt x="10501" y="10118"/>
                      <a:pt x="10501" y="9568"/>
                    </a:cubicBezTo>
                    <a:lnTo>
                      <a:pt x="10501" y="934"/>
                    </a:lnTo>
                    <a:cubicBezTo>
                      <a:pt x="10501" y="430"/>
                      <a:pt x="10081" y="0"/>
                      <a:pt x="9568" y="0"/>
                    </a:cubicBezTo>
                    <a:close/>
                  </a:path>
                </a:pathLst>
              </a:custGeom>
              <a:solidFill>
                <a:srgbClr val="5A2543"/>
              </a:solidFill>
              <a:ln w="9525" cap="flat" cmpd="sng">
                <a:solidFill>
                  <a:srgbClr val="5A2543"/>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sp>
          <p:nvSpPr>
            <p:cNvPr id="1565" name="Google Shape;1565;p43"/>
            <p:cNvSpPr/>
            <p:nvPr/>
          </p:nvSpPr>
          <p:spPr>
            <a:xfrm>
              <a:off x="2483750" y="4059600"/>
              <a:ext cx="223200" cy="1089600"/>
            </a:xfrm>
            <a:prstGeom prst="snip2SameRect">
              <a:avLst>
                <a:gd name="adj1" fmla="val 21830"/>
                <a:gd name="adj2" fmla="val 0"/>
              </a:avLst>
            </a:pr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66" name="Google Shape;1566;p43"/>
            <p:cNvSpPr/>
            <p:nvPr/>
          </p:nvSpPr>
          <p:spPr>
            <a:xfrm>
              <a:off x="2483800" y="4059600"/>
              <a:ext cx="223200" cy="1089600"/>
            </a:xfrm>
            <a:prstGeom prst="snip2SameRect">
              <a:avLst>
                <a:gd name="adj1" fmla="val 21830"/>
                <a:gd name="adj2" fmla="val 0"/>
              </a:avLst>
            </a:prstGeom>
            <a:solidFill>
              <a:srgbClr val="000000">
                <a:alpha val="2849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sp>
        <p:nvSpPr>
          <p:cNvPr id="1567" name="Google Shape;1567;p43"/>
          <p:cNvSpPr txBox="1">
            <a:spLocks noGrp="1"/>
          </p:cNvSpPr>
          <p:nvPr>
            <p:ph type="title"/>
          </p:nvPr>
        </p:nvSpPr>
        <p:spPr>
          <a:xfrm>
            <a:off x="6470898" y="1342272"/>
            <a:ext cx="7335000" cy="2814600"/>
          </a:xfrm>
          <a:prstGeom prst="rect">
            <a:avLst/>
          </a:prstGeom>
        </p:spPr>
        <p:txBody>
          <a:bodyPr spcFirstLastPara="1" wrap="square" lIns="28800" tIns="28800" rIns="28800" bIns="28800" anchor="ctr" anchorCtr="0">
            <a:noAutofit/>
          </a:bodyPr>
          <a:lstStyle/>
          <a:p>
            <a:r>
              <a:rPr lang="en" sz="12000">
                <a:latin typeface="Times New Roman" panose="02020603050405020304" pitchFamily="18" charset="0"/>
                <a:cs typeface="Times New Roman" panose="02020603050405020304" pitchFamily="18" charset="0"/>
              </a:rPr>
              <a:t>Khám phá văn bản</a:t>
            </a:r>
            <a:endParaRPr sz="12000">
              <a:latin typeface="Times New Roman" panose="02020603050405020304" pitchFamily="18" charset="0"/>
              <a:cs typeface="Times New Roman" panose="02020603050405020304" pitchFamily="18" charset="0"/>
            </a:endParaRPr>
          </a:p>
        </p:txBody>
      </p:sp>
      <p:sp>
        <p:nvSpPr>
          <p:cNvPr id="1569" name="Google Shape;1569;p43"/>
          <p:cNvSpPr txBox="1">
            <a:spLocks noGrp="1"/>
          </p:cNvSpPr>
          <p:nvPr>
            <p:ph type="title" idx="2"/>
          </p:nvPr>
        </p:nvSpPr>
        <p:spPr>
          <a:xfrm>
            <a:off x="3097500" y="1649954"/>
            <a:ext cx="2385600" cy="1961400"/>
          </a:xfrm>
          <a:prstGeom prst="rect">
            <a:avLst/>
          </a:prstGeom>
        </p:spPr>
        <p:txBody>
          <a:bodyPr spcFirstLastPara="1" wrap="square" lIns="28800" tIns="28800" rIns="28800" bIns="28800" anchor="ctr" anchorCtr="0">
            <a:noAutofit/>
          </a:bodyPr>
          <a:lstStyle/>
          <a:p>
            <a:r>
              <a:rPr lang="en"/>
              <a:t>II.</a:t>
            </a:r>
            <a:endParaRPr/>
          </a:p>
        </p:txBody>
      </p:sp>
      <p:grpSp>
        <p:nvGrpSpPr>
          <p:cNvPr id="1571" name="Google Shape;1571;p43"/>
          <p:cNvGrpSpPr/>
          <p:nvPr/>
        </p:nvGrpSpPr>
        <p:grpSpPr>
          <a:xfrm>
            <a:off x="2203777" y="1"/>
            <a:ext cx="1611800" cy="1407101"/>
            <a:chOff x="1597300" y="664500"/>
            <a:chExt cx="805900" cy="703550"/>
          </a:xfrm>
        </p:grpSpPr>
        <p:grpSp>
          <p:nvGrpSpPr>
            <p:cNvPr id="1572" name="Google Shape;1572;p43"/>
            <p:cNvGrpSpPr/>
            <p:nvPr/>
          </p:nvGrpSpPr>
          <p:grpSpPr>
            <a:xfrm>
              <a:off x="1597300" y="694800"/>
              <a:ext cx="239125" cy="238150"/>
              <a:chOff x="1597300" y="694800"/>
              <a:chExt cx="239125" cy="238150"/>
            </a:xfrm>
          </p:grpSpPr>
          <p:sp>
            <p:nvSpPr>
              <p:cNvPr id="1573" name="Google Shape;1573;p4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FE5F2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74" name="Google Shape;1574;p4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FE5F2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1575" name="Google Shape;1575;p43"/>
            <p:cNvGrpSpPr/>
            <p:nvPr/>
          </p:nvGrpSpPr>
          <p:grpSpPr>
            <a:xfrm>
              <a:off x="1597300" y="694800"/>
              <a:ext cx="239125" cy="238150"/>
              <a:chOff x="1597300" y="694800"/>
              <a:chExt cx="239125" cy="238150"/>
            </a:xfrm>
          </p:grpSpPr>
          <p:sp>
            <p:nvSpPr>
              <p:cNvPr id="1576" name="Google Shape;1576;p4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000000">
                  <a:alpha val="2849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77" name="Google Shape;1577;p4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000000">
                  <a:alpha val="2849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sp>
          <p:nvSpPr>
            <p:cNvPr id="1578" name="Google Shape;1578;p43"/>
            <p:cNvSpPr/>
            <p:nvPr/>
          </p:nvSpPr>
          <p:spPr>
            <a:xfrm flipH="1">
              <a:off x="1643825" y="664500"/>
              <a:ext cx="176525" cy="268575"/>
            </a:xfrm>
            <a:custGeom>
              <a:avLst/>
              <a:gdLst/>
              <a:ahLst/>
              <a:cxnLst/>
              <a:rect l="l" t="t" r="r" b="b"/>
              <a:pathLst>
                <a:path w="7061" h="10743" extrusionOk="0">
                  <a:moveTo>
                    <a:pt x="4600" y="0"/>
                  </a:moveTo>
                  <a:cubicBezTo>
                    <a:pt x="4049" y="0"/>
                    <a:pt x="3483" y="230"/>
                    <a:pt x="3120" y="704"/>
                  </a:cubicBezTo>
                  <a:cubicBezTo>
                    <a:pt x="1360" y="3410"/>
                    <a:pt x="991" y="6618"/>
                    <a:pt x="67" y="9575"/>
                  </a:cubicBezTo>
                  <a:cubicBezTo>
                    <a:pt x="1" y="10192"/>
                    <a:pt x="480" y="10743"/>
                    <a:pt x="1007" y="10743"/>
                  </a:cubicBezTo>
                  <a:cubicBezTo>
                    <a:pt x="1187" y="10743"/>
                    <a:pt x="1374" y="10678"/>
                    <a:pt x="1545" y="10529"/>
                  </a:cubicBezTo>
                  <a:cubicBezTo>
                    <a:pt x="4103" y="8126"/>
                    <a:pt x="7060" y="4770"/>
                    <a:pt x="6195" y="1103"/>
                  </a:cubicBezTo>
                  <a:cubicBezTo>
                    <a:pt x="5988" y="377"/>
                    <a:pt x="5305" y="0"/>
                    <a:pt x="4600" y="0"/>
                  </a:cubicBezTo>
                  <a:close/>
                </a:path>
              </a:pathLst>
            </a:custGeom>
            <a:solidFill>
              <a:srgbClr val="FE5F2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79" name="Google Shape;1579;p43"/>
            <p:cNvSpPr/>
            <p:nvPr/>
          </p:nvSpPr>
          <p:spPr>
            <a:xfrm flipH="1">
              <a:off x="2091275" y="1145300"/>
              <a:ext cx="63050" cy="185775"/>
            </a:xfrm>
            <a:custGeom>
              <a:avLst/>
              <a:gdLst/>
              <a:ahLst/>
              <a:cxnLst/>
              <a:rect l="l" t="t" r="r" b="b"/>
              <a:pathLst>
                <a:path w="2522" h="7431" extrusionOk="0">
                  <a:moveTo>
                    <a:pt x="2215" y="0"/>
                  </a:moveTo>
                  <a:cubicBezTo>
                    <a:pt x="2091" y="0"/>
                    <a:pt x="1967" y="76"/>
                    <a:pt x="1967" y="228"/>
                  </a:cubicBezTo>
                  <a:cubicBezTo>
                    <a:pt x="1967" y="1921"/>
                    <a:pt x="1937" y="3621"/>
                    <a:pt x="1937" y="5314"/>
                  </a:cubicBezTo>
                  <a:cubicBezTo>
                    <a:pt x="1412" y="5188"/>
                    <a:pt x="828" y="5159"/>
                    <a:pt x="303" y="5063"/>
                  </a:cubicBezTo>
                  <a:cubicBezTo>
                    <a:pt x="295" y="5062"/>
                    <a:pt x="286" y="5061"/>
                    <a:pt x="278" y="5061"/>
                  </a:cubicBezTo>
                  <a:cubicBezTo>
                    <a:pt x="1" y="5061"/>
                    <a:pt x="9" y="5529"/>
                    <a:pt x="303" y="5558"/>
                  </a:cubicBezTo>
                  <a:cubicBezTo>
                    <a:pt x="673" y="5617"/>
                    <a:pt x="1072" y="5654"/>
                    <a:pt x="1479" y="5713"/>
                  </a:cubicBezTo>
                  <a:cubicBezTo>
                    <a:pt x="1412" y="5743"/>
                    <a:pt x="1383" y="5772"/>
                    <a:pt x="1324" y="5802"/>
                  </a:cubicBezTo>
                  <a:cubicBezTo>
                    <a:pt x="1013" y="5927"/>
                    <a:pt x="740" y="6053"/>
                    <a:pt x="429" y="6171"/>
                  </a:cubicBezTo>
                  <a:cubicBezTo>
                    <a:pt x="190" y="6304"/>
                    <a:pt x="337" y="6641"/>
                    <a:pt x="555" y="6641"/>
                  </a:cubicBezTo>
                  <a:cubicBezTo>
                    <a:pt x="593" y="6641"/>
                    <a:pt x="633" y="6630"/>
                    <a:pt x="673" y="6608"/>
                  </a:cubicBezTo>
                  <a:cubicBezTo>
                    <a:pt x="954" y="6482"/>
                    <a:pt x="1228" y="6356"/>
                    <a:pt x="1508" y="6238"/>
                  </a:cubicBezTo>
                  <a:cubicBezTo>
                    <a:pt x="1693" y="6171"/>
                    <a:pt x="1849" y="6053"/>
                    <a:pt x="2033" y="5987"/>
                  </a:cubicBezTo>
                  <a:lnTo>
                    <a:pt x="2033" y="5987"/>
                  </a:lnTo>
                  <a:cubicBezTo>
                    <a:pt x="1996" y="6356"/>
                    <a:pt x="1967" y="6763"/>
                    <a:pt x="1878" y="7132"/>
                  </a:cubicBezTo>
                  <a:cubicBezTo>
                    <a:pt x="1839" y="7313"/>
                    <a:pt x="1988" y="7431"/>
                    <a:pt x="2127" y="7431"/>
                  </a:cubicBezTo>
                  <a:cubicBezTo>
                    <a:pt x="2222" y="7431"/>
                    <a:pt x="2313" y="7376"/>
                    <a:pt x="2336" y="7251"/>
                  </a:cubicBezTo>
                  <a:cubicBezTo>
                    <a:pt x="2462" y="6763"/>
                    <a:pt x="2521" y="6208"/>
                    <a:pt x="2521" y="5684"/>
                  </a:cubicBezTo>
                  <a:cubicBezTo>
                    <a:pt x="2521" y="5558"/>
                    <a:pt x="2492" y="5499"/>
                    <a:pt x="2433" y="5469"/>
                  </a:cubicBezTo>
                  <a:cubicBezTo>
                    <a:pt x="2433" y="3710"/>
                    <a:pt x="2462" y="1987"/>
                    <a:pt x="2462" y="228"/>
                  </a:cubicBezTo>
                  <a:cubicBezTo>
                    <a:pt x="2462" y="76"/>
                    <a:pt x="2338" y="0"/>
                    <a:pt x="2215"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80" name="Google Shape;1580;p43"/>
            <p:cNvSpPr/>
            <p:nvPr/>
          </p:nvSpPr>
          <p:spPr>
            <a:xfrm flipH="1">
              <a:off x="1759350" y="864500"/>
              <a:ext cx="643850" cy="374425"/>
            </a:xfrm>
            <a:custGeom>
              <a:avLst/>
              <a:gdLst/>
              <a:ahLst/>
              <a:cxnLst/>
              <a:rect l="l" t="t" r="r" b="b"/>
              <a:pathLst>
                <a:path w="25754" h="14977" extrusionOk="0">
                  <a:moveTo>
                    <a:pt x="25480" y="1"/>
                  </a:moveTo>
                  <a:lnTo>
                    <a:pt x="25480" y="1"/>
                  </a:lnTo>
                  <a:cubicBezTo>
                    <a:pt x="22580" y="335"/>
                    <a:pt x="19679" y="811"/>
                    <a:pt x="16757" y="811"/>
                  </a:cubicBezTo>
                  <a:cubicBezTo>
                    <a:pt x="15612" y="811"/>
                    <a:pt x="14464" y="738"/>
                    <a:pt x="13312" y="555"/>
                  </a:cubicBezTo>
                  <a:cubicBezTo>
                    <a:pt x="12816" y="496"/>
                    <a:pt x="12321" y="466"/>
                    <a:pt x="11892" y="437"/>
                  </a:cubicBezTo>
                  <a:cubicBezTo>
                    <a:pt x="11321" y="304"/>
                    <a:pt x="10729" y="240"/>
                    <a:pt x="10129" y="240"/>
                  </a:cubicBezTo>
                  <a:cubicBezTo>
                    <a:pt x="5296" y="240"/>
                    <a:pt x="1" y="4370"/>
                    <a:pt x="1698" y="9552"/>
                  </a:cubicBezTo>
                  <a:cubicBezTo>
                    <a:pt x="2067" y="10476"/>
                    <a:pt x="2622" y="11275"/>
                    <a:pt x="3331" y="11984"/>
                  </a:cubicBezTo>
                  <a:cubicBezTo>
                    <a:pt x="4071" y="12694"/>
                    <a:pt x="4928" y="13278"/>
                    <a:pt x="5889" y="13744"/>
                  </a:cubicBezTo>
                  <a:cubicBezTo>
                    <a:pt x="6377" y="13988"/>
                    <a:pt x="6873" y="14173"/>
                    <a:pt x="7397" y="14358"/>
                  </a:cubicBezTo>
                  <a:cubicBezTo>
                    <a:pt x="8573" y="14781"/>
                    <a:pt x="9754" y="14976"/>
                    <a:pt x="10913" y="14976"/>
                  </a:cubicBezTo>
                  <a:cubicBezTo>
                    <a:pt x="13638" y="14976"/>
                    <a:pt x="16236" y="13897"/>
                    <a:pt x="18331" y="12169"/>
                  </a:cubicBezTo>
                  <a:cubicBezTo>
                    <a:pt x="18760" y="11829"/>
                    <a:pt x="19196" y="11430"/>
                    <a:pt x="19566" y="11031"/>
                  </a:cubicBezTo>
                  <a:cubicBezTo>
                    <a:pt x="22117" y="7889"/>
                    <a:pt x="25754" y="4281"/>
                    <a:pt x="25480" y="1"/>
                  </a:cubicBezTo>
                  <a:close/>
                </a:path>
              </a:pathLst>
            </a:custGeom>
            <a:solidFill>
              <a:srgbClr val="FE5F2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81" name="Google Shape;1581;p43"/>
            <p:cNvSpPr/>
            <p:nvPr/>
          </p:nvSpPr>
          <p:spPr>
            <a:xfrm flipH="1">
              <a:off x="1814475" y="992425"/>
              <a:ext cx="406200" cy="246525"/>
            </a:xfrm>
            <a:custGeom>
              <a:avLst/>
              <a:gdLst/>
              <a:ahLst/>
              <a:cxnLst/>
              <a:rect l="l" t="t" r="r" b="b"/>
              <a:pathLst>
                <a:path w="16248" h="9861" extrusionOk="0">
                  <a:moveTo>
                    <a:pt x="15623" y="0"/>
                  </a:moveTo>
                  <a:cubicBezTo>
                    <a:pt x="15151" y="0"/>
                    <a:pt x="14522" y="352"/>
                    <a:pt x="14172" y="613"/>
                  </a:cubicBezTo>
                  <a:cubicBezTo>
                    <a:pt x="12905" y="1566"/>
                    <a:pt x="11546" y="1867"/>
                    <a:pt x="10103" y="1867"/>
                  </a:cubicBezTo>
                  <a:cubicBezTo>
                    <a:pt x="9542" y="1867"/>
                    <a:pt x="8969" y="1822"/>
                    <a:pt x="8384" y="1752"/>
                  </a:cubicBezTo>
                  <a:cubicBezTo>
                    <a:pt x="7835" y="1685"/>
                    <a:pt x="7280" y="1651"/>
                    <a:pt x="6725" y="1651"/>
                  </a:cubicBezTo>
                  <a:cubicBezTo>
                    <a:pt x="5746" y="1651"/>
                    <a:pt x="4766" y="1756"/>
                    <a:pt x="3822" y="1973"/>
                  </a:cubicBezTo>
                  <a:cubicBezTo>
                    <a:pt x="2063" y="2617"/>
                    <a:pt x="555" y="3822"/>
                    <a:pt x="252" y="5818"/>
                  </a:cubicBezTo>
                  <a:cubicBezTo>
                    <a:pt x="0" y="7481"/>
                    <a:pt x="836" y="8841"/>
                    <a:pt x="2033" y="9736"/>
                  </a:cubicBezTo>
                  <a:cubicBezTo>
                    <a:pt x="2568" y="9820"/>
                    <a:pt x="3099" y="9860"/>
                    <a:pt x="3626" y="9860"/>
                  </a:cubicBezTo>
                  <a:cubicBezTo>
                    <a:pt x="6350" y="9860"/>
                    <a:pt x="8937" y="8781"/>
                    <a:pt x="11030" y="7052"/>
                  </a:cubicBezTo>
                  <a:cubicBezTo>
                    <a:pt x="11459" y="6712"/>
                    <a:pt x="11895" y="6313"/>
                    <a:pt x="12265" y="5914"/>
                  </a:cubicBezTo>
                  <a:cubicBezTo>
                    <a:pt x="13522" y="4376"/>
                    <a:pt x="15067" y="2713"/>
                    <a:pt x="16235" y="894"/>
                  </a:cubicBezTo>
                  <a:lnTo>
                    <a:pt x="16235" y="798"/>
                  </a:lnTo>
                  <a:cubicBezTo>
                    <a:pt x="16248" y="202"/>
                    <a:pt x="15980" y="0"/>
                    <a:pt x="15623" y="0"/>
                  </a:cubicBezTo>
                  <a:close/>
                </a:path>
              </a:pathLst>
            </a:custGeom>
            <a:solidFill>
              <a:srgbClr val="FFB43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82" name="Google Shape;1582;p43"/>
            <p:cNvSpPr/>
            <p:nvPr/>
          </p:nvSpPr>
          <p:spPr>
            <a:xfrm flipH="1">
              <a:off x="2282950" y="1116975"/>
              <a:ext cx="33100" cy="31775"/>
            </a:xfrm>
            <a:custGeom>
              <a:avLst/>
              <a:gdLst/>
              <a:ahLst/>
              <a:cxnLst/>
              <a:rect l="l" t="t" r="r" b="b"/>
              <a:pathLst>
                <a:path w="1324" h="1271" extrusionOk="0">
                  <a:moveTo>
                    <a:pt x="662" y="0"/>
                  </a:moveTo>
                  <a:cubicBezTo>
                    <a:pt x="331" y="0"/>
                    <a:pt x="1" y="207"/>
                    <a:pt x="1" y="621"/>
                  </a:cubicBezTo>
                  <a:cubicBezTo>
                    <a:pt x="1" y="1054"/>
                    <a:pt x="331" y="1270"/>
                    <a:pt x="662" y="1270"/>
                  </a:cubicBezTo>
                  <a:cubicBezTo>
                    <a:pt x="993" y="1270"/>
                    <a:pt x="1324" y="1054"/>
                    <a:pt x="1324" y="621"/>
                  </a:cubicBezTo>
                  <a:cubicBezTo>
                    <a:pt x="1324" y="207"/>
                    <a:pt x="993" y="0"/>
                    <a:pt x="662"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83" name="Google Shape;1583;p43"/>
            <p:cNvSpPr/>
            <p:nvPr/>
          </p:nvSpPr>
          <p:spPr>
            <a:xfrm rot="-232915" flipH="1">
              <a:off x="2244503" y="1164276"/>
              <a:ext cx="50100" cy="78350"/>
            </a:xfrm>
            <a:custGeom>
              <a:avLst/>
              <a:gdLst/>
              <a:ahLst/>
              <a:cxnLst/>
              <a:rect l="l" t="t" r="r" b="b"/>
              <a:pathLst>
                <a:path w="2004" h="3134" extrusionOk="0">
                  <a:moveTo>
                    <a:pt x="1175" y="1"/>
                  </a:moveTo>
                  <a:cubicBezTo>
                    <a:pt x="751" y="1"/>
                    <a:pt x="269" y="206"/>
                    <a:pt x="126" y="548"/>
                  </a:cubicBezTo>
                  <a:cubicBezTo>
                    <a:pt x="0" y="918"/>
                    <a:pt x="0" y="1317"/>
                    <a:pt x="96" y="1627"/>
                  </a:cubicBezTo>
                  <a:cubicBezTo>
                    <a:pt x="126" y="1842"/>
                    <a:pt x="215" y="1997"/>
                    <a:pt x="311" y="2182"/>
                  </a:cubicBezTo>
                  <a:cubicBezTo>
                    <a:pt x="436" y="2396"/>
                    <a:pt x="525" y="2640"/>
                    <a:pt x="651" y="2825"/>
                  </a:cubicBezTo>
                  <a:cubicBezTo>
                    <a:pt x="743" y="2923"/>
                    <a:pt x="934" y="3134"/>
                    <a:pt x="1144" y="3134"/>
                  </a:cubicBezTo>
                  <a:cubicBezTo>
                    <a:pt x="1203" y="3134"/>
                    <a:pt x="1263" y="3117"/>
                    <a:pt x="1324" y="3076"/>
                  </a:cubicBezTo>
                  <a:cubicBezTo>
                    <a:pt x="1479" y="2980"/>
                    <a:pt x="1479" y="2795"/>
                    <a:pt x="1508" y="2677"/>
                  </a:cubicBezTo>
                  <a:cubicBezTo>
                    <a:pt x="1575" y="2396"/>
                    <a:pt x="1693" y="1812"/>
                    <a:pt x="1693" y="1812"/>
                  </a:cubicBezTo>
                  <a:cubicBezTo>
                    <a:pt x="1730" y="1686"/>
                    <a:pt x="1760" y="1568"/>
                    <a:pt x="1789" y="1442"/>
                  </a:cubicBezTo>
                  <a:cubicBezTo>
                    <a:pt x="1878" y="1102"/>
                    <a:pt x="2004" y="644"/>
                    <a:pt x="1848" y="334"/>
                  </a:cubicBezTo>
                  <a:cubicBezTo>
                    <a:pt x="1747" y="104"/>
                    <a:pt x="1476" y="1"/>
                    <a:pt x="1175" y="1"/>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84" name="Google Shape;1584;p43"/>
            <p:cNvSpPr/>
            <p:nvPr/>
          </p:nvSpPr>
          <p:spPr>
            <a:xfrm flipH="1">
              <a:off x="2224125" y="1074475"/>
              <a:ext cx="46650" cy="29000"/>
            </a:xfrm>
            <a:custGeom>
              <a:avLst/>
              <a:gdLst/>
              <a:ahLst/>
              <a:cxnLst/>
              <a:rect l="l" t="t" r="r" b="b"/>
              <a:pathLst>
                <a:path w="1866" h="1160" extrusionOk="0">
                  <a:moveTo>
                    <a:pt x="1600" y="0"/>
                  </a:moveTo>
                  <a:cubicBezTo>
                    <a:pt x="1417" y="0"/>
                    <a:pt x="1182" y="71"/>
                    <a:pt x="1080" y="103"/>
                  </a:cubicBezTo>
                  <a:cubicBezTo>
                    <a:pt x="740" y="259"/>
                    <a:pt x="252" y="540"/>
                    <a:pt x="38" y="909"/>
                  </a:cubicBezTo>
                  <a:lnTo>
                    <a:pt x="38" y="968"/>
                  </a:lnTo>
                  <a:cubicBezTo>
                    <a:pt x="1" y="968"/>
                    <a:pt x="1" y="998"/>
                    <a:pt x="38" y="998"/>
                  </a:cubicBezTo>
                  <a:cubicBezTo>
                    <a:pt x="89" y="1116"/>
                    <a:pt x="194" y="1159"/>
                    <a:pt x="321" y="1159"/>
                  </a:cubicBezTo>
                  <a:cubicBezTo>
                    <a:pt x="561" y="1159"/>
                    <a:pt x="882" y="1006"/>
                    <a:pt x="1080" y="909"/>
                  </a:cubicBezTo>
                  <a:cubicBezTo>
                    <a:pt x="1332" y="784"/>
                    <a:pt x="1790" y="503"/>
                    <a:pt x="1849" y="200"/>
                  </a:cubicBezTo>
                  <a:cubicBezTo>
                    <a:pt x="1866" y="47"/>
                    <a:pt x="1750" y="0"/>
                    <a:pt x="1600" y="0"/>
                  </a:cubicBezTo>
                  <a:close/>
                </a:path>
              </a:pathLst>
            </a:custGeom>
            <a:solidFill>
              <a:srgbClr val="FFB43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85" name="Google Shape;1585;p43"/>
            <p:cNvSpPr/>
            <p:nvPr/>
          </p:nvSpPr>
          <p:spPr>
            <a:xfrm flipH="1">
              <a:off x="2228775" y="1055675"/>
              <a:ext cx="36450" cy="20525"/>
            </a:xfrm>
            <a:custGeom>
              <a:avLst/>
              <a:gdLst/>
              <a:ahLst/>
              <a:cxnLst/>
              <a:rect l="l" t="t" r="r" b="b"/>
              <a:pathLst>
                <a:path w="1458" h="821" extrusionOk="0">
                  <a:moveTo>
                    <a:pt x="1335" y="0"/>
                  </a:moveTo>
                  <a:cubicBezTo>
                    <a:pt x="1236" y="0"/>
                    <a:pt x="1099" y="40"/>
                    <a:pt x="1043" y="57"/>
                  </a:cubicBezTo>
                  <a:cubicBezTo>
                    <a:pt x="673" y="183"/>
                    <a:pt x="304" y="368"/>
                    <a:pt x="30" y="671"/>
                  </a:cubicBezTo>
                  <a:cubicBezTo>
                    <a:pt x="1" y="700"/>
                    <a:pt x="1" y="700"/>
                    <a:pt x="1" y="737"/>
                  </a:cubicBezTo>
                  <a:lnTo>
                    <a:pt x="1" y="767"/>
                  </a:lnTo>
                  <a:cubicBezTo>
                    <a:pt x="46" y="805"/>
                    <a:pt x="109" y="820"/>
                    <a:pt x="182" y="820"/>
                  </a:cubicBezTo>
                  <a:cubicBezTo>
                    <a:pt x="409" y="820"/>
                    <a:pt x="735" y="671"/>
                    <a:pt x="925" y="582"/>
                  </a:cubicBezTo>
                  <a:cubicBezTo>
                    <a:pt x="1043" y="515"/>
                    <a:pt x="1442" y="301"/>
                    <a:pt x="1442" y="87"/>
                  </a:cubicBezTo>
                  <a:cubicBezTo>
                    <a:pt x="1458" y="21"/>
                    <a:pt x="1407" y="0"/>
                    <a:pt x="1335" y="0"/>
                  </a:cubicBezTo>
                  <a:close/>
                </a:path>
              </a:pathLst>
            </a:custGeom>
            <a:solidFill>
              <a:srgbClr val="FFB43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86" name="Google Shape;1586;p43"/>
            <p:cNvSpPr/>
            <p:nvPr/>
          </p:nvSpPr>
          <p:spPr>
            <a:xfrm flipH="1">
              <a:off x="2224525" y="1098900"/>
              <a:ext cx="40700" cy="20000"/>
            </a:xfrm>
            <a:custGeom>
              <a:avLst/>
              <a:gdLst/>
              <a:ahLst/>
              <a:cxnLst/>
              <a:rect l="l" t="t" r="r" b="b"/>
              <a:pathLst>
                <a:path w="1628" h="800" extrusionOk="0">
                  <a:moveTo>
                    <a:pt x="1256" y="0"/>
                  </a:moveTo>
                  <a:cubicBezTo>
                    <a:pt x="1014" y="0"/>
                    <a:pt x="686" y="181"/>
                    <a:pt x="400" y="361"/>
                  </a:cubicBezTo>
                  <a:cubicBezTo>
                    <a:pt x="245" y="420"/>
                    <a:pt x="1" y="575"/>
                    <a:pt x="30" y="701"/>
                  </a:cubicBezTo>
                  <a:cubicBezTo>
                    <a:pt x="47" y="772"/>
                    <a:pt x="117" y="799"/>
                    <a:pt x="212" y="799"/>
                  </a:cubicBezTo>
                  <a:cubicBezTo>
                    <a:pt x="444" y="799"/>
                    <a:pt x="832" y="635"/>
                    <a:pt x="984" y="546"/>
                  </a:cubicBezTo>
                  <a:cubicBezTo>
                    <a:pt x="1169" y="450"/>
                    <a:pt x="1627" y="117"/>
                    <a:pt x="1383" y="21"/>
                  </a:cubicBezTo>
                  <a:cubicBezTo>
                    <a:pt x="1344" y="7"/>
                    <a:pt x="1302" y="0"/>
                    <a:pt x="1256" y="0"/>
                  </a:cubicBezTo>
                  <a:close/>
                </a:path>
              </a:pathLst>
            </a:custGeom>
            <a:solidFill>
              <a:srgbClr val="FFB43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nvGrpSpPr>
            <p:cNvPr id="1587" name="Google Shape;1587;p43"/>
            <p:cNvGrpSpPr/>
            <p:nvPr/>
          </p:nvGrpSpPr>
          <p:grpSpPr>
            <a:xfrm>
              <a:off x="1808675" y="971622"/>
              <a:ext cx="248068" cy="201860"/>
              <a:chOff x="1808700" y="965100"/>
              <a:chExt cx="262450" cy="208275"/>
            </a:xfrm>
          </p:grpSpPr>
          <p:sp>
            <p:nvSpPr>
              <p:cNvPr id="1588" name="Google Shape;1588;p4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FE5F2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89" name="Google Shape;1589;p4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FE5F2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sp>
          <p:nvSpPr>
            <p:cNvPr id="1590" name="Google Shape;1590;p43"/>
            <p:cNvSpPr/>
            <p:nvPr/>
          </p:nvSpPr>
          <p:spPr>
            <a:xfrm flipH="1">
              <a:off x="2010325" y="1182250"/>
              <a:ext cx="63225" cy="185800"/>
            </a:xfrm>
            <a:custGeom>
              <a:avLst/>
              <a:gdLst/>
              <a:ahLst/>
              <a:cxnLst/>
              <a:rect l="l" t="t" r="r" b="b"/>
              <a:pathLst>
                <a:path w="2529" h="7432" extrusionOk="0">
                  <a:moveTo>
                    <a:pt x="2218" y="1"/>
                  </a:moveTo>
                  <a:cubicBezTo>
                    <a:pt x="2096" y="1"/>
                    <a:pt x="1974" y="77"/>
                    <a:pt x="1974" y="228"/>
                  </a:cubicBezTo>
                  <a:cubicBezTo>
                    <a:pt x="1974" y="1921"/>
                    <a:pt x="1944" y="3621"/>
                    <a:pt x="1944" y="5314"/>
                  </a:cubicBezTo>
                  <a:cubicBezTo>
                    <a:pt x="1390" y="5189"/>
                    <a:pt x="835" y="5159"/>
                    <a:pt x="311" y="5063"/>
                  </a:cubicBezTo>
                  <a:cubicBezTo>
                    <a:pt x="302" y="5062"/>
                    <a:pt x="293" y="5062"/>
                    <a:pt x="284" y="5062"/>
                  </a:cubicBezTo>
                  <a:cubicBezTo>
                    <a:pt x="0" y="5062"/>
                    <a:pt x="9" y="5530"/>
                    <a:pt x="311" y="5558"/>
                  </a:cubicBezTo>
                  <a:cubicBezTo>
                    <a:pt x="680" y="5618"/>
                    <a:pt x="1079" y="5654"/>
                    <a:pt x="1479" y="5714"/>
                  </a:cubicBezTo>
                  <a:cubicBezTo>
                    <a:pt x="1419" y="5743"/>
                    <a:pt x="1353" y="5773"/>
                    <a:pt x="1323" y="5802"/>
                  </a:cubicBezTo>
                  <a:cubicBezTo>
                    <a:pt x="1020" y="5928"/>
                    <a:pt x="710" y="6054"/>
                    <a:pt x="429" y="6172"/>
                  </a:cubicBezTo>
                  <a:cubicBezTo>
                    <a:pt x="196" y="6304"/>
                    <a:pt x="339" y="6641"/>
                    <a:pt x="560" y="6641"/>
                  </a:cubicBezTo>
                  <a:cubicBezTo>
                    <a:pt x="598" y="6641"/>
                    <a:pt x="639" y="6631"/>
                    <a:pt x="680" y="6608"/>
                  </a:cubicBezTo>
                  <a:cubicBezTo>
                    <a:pt x="954" y="6482"/>
                    <a:pt x="1235" y="6357"/>
                    <a:pt x="1508" y="6239"/>
                  </a:cubicBezTo>
                  <a:cubicBezTo>
                    <a:pt x="1663" y="6172"/>
                    <a:pt x="1848" y="6054"/>
                    <a:pt x="2033" y="5987"/>
                  </a:cubicBezTo>
                  <a:lnTo>
                    <a:pt x="2033" y="5987"/>
                  </a:lnTo>
                  <a:cubicBezTo>
                    <a:pt x="2003" y="6357"/>
                    <a:pt x="1944" y="6763"/>
                    <a:pt x="1878" y="7133"/>
                  </a:cubicBezTo>
                  <a:cubicBezTo>
                    <a:pt x="1843" y="7314"/>
                    <a:pt x="1991" y="7431"/>
                    <a:pt x="2131" y="7431"/>
                  </a:cubicBezTo>
                  <a:cubicBezTo>
                    <a:pt x="2226" y="7431"/>
                    <a:pt x="2317" y="7377"/>
                    <a:pt x="2344" y="7251"/>
                  </a:cubicBezTo>
                  <a:cubicBezTo>
                    <a:pt x="2462" y="6763"/>
                    <a:pt x="2528" y="6209"/>
                    <a:pt x="2528" y="5684"/>
                  </a:cubicBezTo>
                  <a:cubicBezTo>
                    <a:pt x="2528" y="5558"/>
                    <a:pt x="2499" y="5499"/>
                    <a:pt x="2403" y="5470"/>
                  </a:cubicBezTo>
                  <a:cubicBezTo>
                    <a:pt x="2432" y="3710"/>
                    <a:pt x="2462" y="1988"/>
                    <a:pt x="2462" y="228"/>
                  </a:cubicBezTo>
                  <a:cubicBezTo>
                    <a:pt x="2462" y="77"/>
                    <a:pt x="2340" y="1"/>
                    <a:pt x="2218" y="1"/>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nvGrpSpPr>
            <p:cNvPr id="1591" name="Google Shape;1591;p43"/>
            <p:cNvGrpSpPr/>
            <p:nvPr/>
          </p:nvGrpSpPr>
          <p:grpSpPr>
            <a:xfrm>
              <a:off x="1808675" y="971534"/>
              <a:ext cx="248068" cy="201860"/>
              <a:chOff x="1808700" y="965010"/>
              <a:chExt cx="262450" cy="208275"/>
            </a:xfrm>
          </p:grpSpPr>
          <p:sp>
            <p:nvSpPr>
              <p:cNvPr id="1592" name="Google Shape;1592;p43"/>
              <p:cNvSpPr/>
              <p:nvPr/>
            </p:nvSpPr>
            <p:spPr>
              <a:xfrm flipH="1">
                <a:off x="1808700" y="96501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000000">
                  <a:alpha val="2849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93" name="Google Shape;1593;p43"/>
              <p:cNvSpPr/>
              <p:nvPr/>
            </p:nvSpPr>
            <p:spPr>
              <a:xfrm flipH="1">
                <a:off x="1832700" y="97993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000000">
                  <a:alpha val="2849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sp>
          <p:nvSpPr>
            <p:cNvPr id="1594" name="Google Shape;1594;p43"/>
            <p:cNvSpPr/>
            <p:nvPr/>
          </p:nvSpPr>
          <p:spPr>
            <a:xfrm flipH="1">
              <a:off x="1779300" y="971525"/>
              <a:ext cx="286500" cy="162250"/>
            </a:xfrm>
            <a:custGeom>
              <a:avLst/>
              <a:gdLst/>
              <a:ahLst/>
              <a:cxnLst/>
              <a:rect l="l" t="t" r="r" b="b"/>
              <a:pathLst>
                <a:path w="11460" h="6490" extrusionOk="0">
                  <a:moveTo>
                    <a:pt x="2433" y="0"/>
                  </a:moveTo>
                  <a:cubicBezTo>
                    <a:pt x="2034" y="525"/>
                    <a:pt x="1568" y="1020"/>
                    <a:pt x="1080" y="1360"/>
                  </a:cubicBezTo>
                  <a:cubicBezTo>
                    <a:pt x="710" y="1604"/>
                    <a:pt x="341" y="1819"/>
                    <a:pt x="1" y="2033"/>
                  </a:cubicBezTo>
                  <a:cubicBezTo>
                    <a:pt x="2297" y="4442"/>
                    <a:pt x="4688" y="6489"/>
                    <a:pt x="7863" y="6489"/>
                  </a:cubicBezTo>
                  <a:cubicBezTo>
                    <a:pt x="8429" y="6489"/>
                    <a:pt x="9021" y="6424"/>
                    <a:pt x="9641" y="6284"/>
                  </a:cubicBezTo>
                  <a:cubicBezTo>
                    <a:pt x="11208" y="5855"/>
                    <a:pt x="11459" y="3608"/>
                    <a:pt x="10166" y="2588"/>
                  </a:cubicBezTo>
                  <a:cubicBezTo>
                    <a:pt x="7482" y="806"/>
                    <a:pt x="5360" y="806"/>
                    <a:pt x="2433" y="0"/>
                  </a:cubicBezTo>
                  <a:close/>
                </a:path>
              </a:pathLst>
            </a:custGeom>
            <a:solidFill>
              <a:srgbClr val="FE5F2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2" name="Google Shape;1723;p45">
            <a:extLst>
              <a:ext uri="{FF2B5EF4-FFF2-40B4-BE49-F238E27FC236}">
                <a16:creationId xmlns:a16="http://schemas.microsoft.com/office/drawing/2014/main" id="{CFCD9777-9EB4-4B8D-D3AA-6C9955068D40}"/>
              </a:ext>
            </a:extLst>
          </p:cNvPr>
          <p:cNvGrpSpPr/>
          <p:nvPr/>
        </p:nvGrpSpPr>
        <p:grpSpPr>
          <a:xfrm>
            <a:off x="170369" y="4861562"/>
            <a:ext cx="1931360" cy="5069502"/>
            <a:chOff x="7197464" y="1798221"/>
            <a:chExt cx="965680" cy="2534751"/>
          </a:xfrm>
        </p:grpSpPr>
        <p:sp>
          <p:nvSpPr>
            <p:cNvPr id="3" name="Google Shape;1724;p45">
              <a:extLst>
                <a:ext uri="{FF2B5EF4-FFF2-40B4-BE49-F238E27FC236}">
                  <a16:creationId xmlns:a16="http://schemas.microsoft.com/office/drawing/2014/main" id="{0DD5F388-805A-F093-B314-354C4C80F801}"/>
                </a:ext>
              </a:extLst>
            </p:cNvPr>
            <p:cNvSpPr/>
            <p:nvPr/>
          </p:nvSpPr>
          <p:spPr>
            <a:xfrm>
              <a:off x="7383086" y="4002376"/>
              <a:ext cx="167247" cy="276283"/>
            </a:xfrm>
            <a:custGeom>
              <a:avLst/>
              <a:gdLst/>
              <a:ahLst/>
              <a:cxnLst/>
              <a:rect l="l" t="t" r="r" b="b"/>
              <a:pathLst>
                <a:path w="2876" h="4751" extrusionOk="0">
                  <a:moveTo>
                    <a:pt x="2876" y="0"/>
                  </a:moveTo>
                  <a:lnTo>
                    <a:pt x="346" y="233"/>
                  </a:lnTo>
                  <a:lnTo>
                    <a:pt x="1" y="3780"/>
                  </a:lnTo>
                  <a:lnTo>
                    <a:pt x="468" y="4667"/>
                  </a:lnTo>
                  <a:lnTo>
                    <a:pt x="2288" y="4751"/>
                  </a:lnTo>
                  <a:lnTo>
                    <a:pt x="2642" y="3892"/>
                  </a:lnTo>
                  <a:cubicBezTo>
                    <a:pt x="2372" y="3780"/>
                    <a:pt x="2876" y="0"/>
                    <a:pt x="2876" y="0"/>
                  </a:cubicBezTo>
                  <a:close/>
                </a:path>
              </a:pathLst>
            </a:custGeom>
            <a:solidFill>
              <a:srgbClr val="FFA49E"/>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 name="Google Shape;1725;p45">
              <a:extLst>
                <a:ext uri="{FF2B5EF4-FFF2-40B4-BE49-F238E27FC236}">
                  <a16:creationId xmlns:a16="http://schemas.microsoft.com/office/drawing/2014/main" id="{460C9237-374D-3AFB-8D76-5DDC3A237AAB}"/>
                </a:ext>
              </a:extLst>
            </p:cNvPr>
            <p:cNvSpPr/>
            <p:nvPr/>
          </p:nvSpPr>
          <p:spPr>
            <a:xfrm>
              <a:off x="7362500" y="4215039"/>
              <a:ext cx="348508" cy="117933"/>
            </a:xfrm>
            <a:custGeom>
              <a:avLst/>
              <a:gdLst/>
              <a:ahLst/>
              <a:cxnLst/>
              <a:rect l="l" t="t" r="r" b="b"/>
              <a:pathLst>
                <a:path w="5993" h="2028" extrusionOk="0">
                  <a:moveTo>
                    <a:pt x="326" y="1"/>
                  </a:moveTo>
                  <a:cubicBezTo>
                    <a:pt x="289" y="1"/>
                    <a:pt x="271" y="2"/>
                    <a:pt x="271" y="2"/>
                  </a:cubicBezTo>
                  <a:lnTo>
                    <a:pt x="0" y="1990"/>
                  </a:lnTo>
                  <a:lnTo>
                    <a:pt x="5955" y="2027"/>
                  </a:lnTo>
                  <a:cubicBezTo>
                    <a:pt x="5993" y="1794"/>
                    <a:pt x="5871" y="1327"/>
                    <a:pt x="5675" y="1206"/>
                  </a:cubicBezTo>
                  <a:lnTo>
                    <a:pt x="2959" y="161"/>
                  </a:lnTo>
                  <a:cubicBezTo>
                    <a:pt x="2959" y="161"/>
                    <a:pt x="2800" y="385"/>
                    <a:pt x="2411" y="385"/>
                  </a:cubicBezTo>
                  <a:cubicBezTo>
                    <a:pt x="2292" y="385"/>
                    <a:pt x="2152" y="364"/>
                    <a:pt x="1988" y="310"/>
                  </a:cubicBezTo>
                  <a:cubicBezTo>
                    <a:pt x="1060" y="26"/>
                    <a:pt x="497" y="1"/>
                    <a:pt x="326" y="1"/>
                  </a:cubicBezTo>
                  <a:close/>
                </a:path>
              </a:pathLst>
            </a:custGeom>
            <a:solidFill>
              <a:srgbClr val="D9D9D9"/>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 name="Google Shape;1726;p45">
              <a:extLst>
                <a:ext uri="{FF2B5EF4-FFF2-40B4-BE49-F238E27FC236}">
                  <a16:creationId xmlns:a16="http://schemas.microsoft.com/office/drawing/2014/main" id="{44BED9DA-9648-2461-94BA-6F468238F472}"/>
                </a:ext>
              </a:extLst>
            </p:cNvPr>
            <p:cNvSpPr/>
            <p:nvPr/>
          </p:nvSpPr>
          <p:spPr>
            <a:xfrm>
              <a:off x="7581793" y="4246616"/>
              <a:ext cx="113456" cy="45650"/>
            </a:xfrm>
            <a:custGeom>
              <a:avLst/>
              <a:gdLst/>
              <a:ahLst/>
              <a:cxnLst/>
              <a:rect l="l" t="t" r="r" b="b"/>
              <a:pathLst>
                <a:path w="1951" h="785" extrusionOk="0">
                  <a:moveTo>
                    <a:pt x="159" y="0"/>
                  </a:moveTo>
                  <a:lnTo>
                    <a:pt x="0" y="784"/>
                  </a:lnTo>
                  <a:lnTo>
                    <a:pt x="1951" y="784"/>
                  </a:lnTo>
                  <a:lnTo>
                    <a:pt x="1951" y="747"/>
                  </a:lnTo>
                  <a:lnTo>
                    <a:pt x="159" y="0"/>
                  </a:lnTo>
                  <a:close/>
                </a:path>
              </a:pathLst>
            </a:custGeom>
            <a:solidFill>
              <a:srgbClr val="338EE4"/>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6" name="Google Shape;1727;p45">
              <a:extLst>
                <a:ext uri="{FF2B5EF4-FFF2-40B4-BE49-F238E27FC236}">
                  <a16:creationId xmlns:a16="http://schemas.microsoft.com/office/drawing/2014/main" id="{65408022-4B89-D9C5-55AF-52AC7B75E323}"/>
                </a:ext>
              </a:extLst>
            </p:cNvPr>
            <p:cNvSpPr/>
            <p:nvPr/>
          </p:nvSpPr>
          <p:spPr>
            <a:xfrm>
              <a:off x="7579584" y="4244406"/>
              <a:ext cx="117875" cy="47860"/>
            </a:xfrm>
            <a:custGeom>
              <a:avLst/>
              <a:gdLst/>
              <a:ahLst/>
              <a:cxnLst/>
              <a:rect l="l" t="t" r="r" b="b"/>
              <a:pathLst>
                <a:path w="2027" h="823" extrusionOk="0">
                  <a:moveTo>
                    <a:pt x="234" y="85"/>
                  </a:moveTo>
                  <a:lnTo>
                    <a:pt x="1905" y="785"/>
                  </a:lnTo>
                  <a:lnTo>
                    <a:pt x="75" y="785"/>
                  </a:lnTo>
                  <a:lnTo>
                    <a:pt x="234" y="85"/>
                  </a:lnTo>
                  <a:close/>
                  <a:moveTo>
                    <a:pt x="159"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7" name="Google Shape;1728;p45">
              <a:extLst>
                <a:ext uri="{FF2B5EF4-FFF2-40B4-BE49-F238E27FC236}">
                  <a16:creationId xmlns:a16="http://schemas.microsoft.com/office/drawing/2014/main" id="{08A7DECA-0FFA-F8CC-1C54-BA68D234F9DA}"/>
                </a:ext>
              </a:extLst>
            </p:cNvPr>
            <p:cNvSpPr/>
            <p:nvPr/>
          </p:nvSpPr>
          <p:spPr>
            <a:xfrm>
              <a:off x="7366804" y="4215097"/>
              <a:ext cx="36462" cy="74959"/>
            </a:xfrm>
            <a:custGeom>
              <a:avLst/>
              <a:gdLst/>
              <a:ahLst/>
              <a:cxnLst/>
              <a:rect l="l" t="t" r="r" b="b"/>
              <a:pathLst>
                <a:path w="627" h="1289" extrusionOk="0">
                  <a:moveTo>
                    <a:pt x="197" y="1"/>
                  </a:moveTo>
                  <a:lnTo>
                    <a:pt x="1" y="1289"/>
                  </a:lnTo>
                  <a:lnTo>
                    <a:pt x="626" y="1289"/>
                  </a:lnTo>
                  <a:lnTo>
                    <a:pt x="552" y="1"/>
                  </a:lnTo>
                  <a:close/>
                </a:path>
              </a:pathLst>
            </a:custGeom>
            <a:solidFill>
              <a:srgbClr val="338EE4"/>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8" name="Google Shape;1729;p45">
              <a:extLst>
                <a:ext uri="{FF2B5EF4-FFF2-40B4-BE49-F238E27FC236}">
                  <a16:creationId xmlns:a16="http://schemas.microsoft.com/office/drawing/2014/main" id="{E2BBC0E7-0D5C-1B2A-E8FC-861AE96A40F4}"/>
                </a:ext>
              </a:extLst>
            </p:cNvPr>
            <p:cNvSpPr/>
            <p:nvPr/>
          </p:nvSpPr>
          <p:spPr>
            <a:xfrm>
              <a:off x="7366804" y="4212946"/>
              <a:ext cx="38613" cy="79320"/>
            </a:xfrm>
            <a:custGeom>
              <a:avLst/>
              <a:gdLst/>
              <a:ahLst/>
              <a:cxnLst/>
              <a:rect l="l" t="t" r="r" b="b"/>
              <a:pathLst>
                <a:path w="664" h="1364" extrusionOk="0">
                  <a:moveTo>
                    <a:pt x="197" y="38"/>
                  </a:moveTo>
                  <a:cubicBezTo>
                    <a:pt x="281" y="38"/>
                    <a:pt x="468" y="75"/>
                    <a:pt x="552" y="75"/>
                  </a:cubicBezTo>
                  <a:lnTo>
                    <a:pt x="626" y="1279"/>
                  </a:lnTo>
                  <a:lnTo>
                    <a:pt x="47" y="1326"/>
                  </a:lnTo>
                  <a:lnTo>
                    <a:pt x="47" y="1326"/>
                  </a:lnTo>
                  <a:lnTo>
                    <a:pt x="197" y="38"/>
                  </a:lnTo>
                  <a:close/>
                  <a:moveTo>
                    <a:pt x="160" y="1"/>
                  </a:moveTo>
                  <a:lnTo>
                    <a:pt x="1" y="1363"/>
                  </a:lnTo>
                  <a:lnTo>
                    <a:pt x="664" y="1363"/>
                  </a:lnTo>
                  <a:lnTo>
                    <a:pt x="589" y="1"/>
                  </a:lnTo>
                  <a:close/>
                </a:path>
              </a:pathLst>
            </a:custGeom>
            <a:solidFill>
              <a:srgbClr val="338EE4"/>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9" name="Google Shape;1730;p45">
              <a:extLst>
                <a:ext uri="{FF2B5EF4-FFF2-40B4-BE49-F238E27FC236}">
                  <a16:creationId xmlns:a16="http://schemas.microsoft.com/office/drawing/2014/main" id="{C9D0C8CA-C428-9087-4218-077E0C0322AD}"/>
                </a:ext>
              </a:extLst>
            </p:cNvPr>
            <p:cNvSpPr/>
            <p:nvPr/>
          </p:nvSpPr>
          <p:spPr>
            <a:xfrm>
              <a:off x="7366804" y="4289998"/>
              <a:ext cx="330655" cy="4420"/>
            </a:xfrm>
            <a:custGeom>
              <a:avLst/>
              <a:gdLst/>
              <a:ahLst/>
              <a:cxnLst/>
              <a:rect l="l" t="t" r="r" b="b"/>
              <a:pathLst>
                <a:path w="5686" h="76" extrusionOk="0">
                  <a:moveTo>
                    <a:pt x="1" y="1"/>
                  </a:moveTo>
                  <a:lnTo>
                    <a:pt x="1" y="38"/>
                  </a:lnTo>
                  <a:lnTo>
                    <a:pt x="5685" y="76"/>
                  </a:lnTo>
                  <a:lnTo>
                    <a:pt x="5685" y="38"/>
                  </a:lnTo>
                  <a:lnTo>
                    <a:pt x="5685" y="1"/>
                  </a:lnTo>
                  <a:close/>
                </a:path>
              </a:pathLst>
            </a:custGeom>
            <a:solidFill>
              <a:srgbClr val="338EE4"/>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0" name="Google Shape;1731;p45">
              <a:extLst>
                <a:ext uri="{FF2B5EF4-FFF2-40B4-BE49-F238E27FC236}">
                  <a16:creationId xmlns:a16="http://schemas.microsoft.com/office/drawing/2014/main" id="{40E82E60-3D14-C1C1-E688-585646A0B235}"/>
                </a:ext>
              </a:extLst>
            </p:cNvPr>
            <p:cNvSpPr/>
            <p:nvPr/>
          </p:nvSpPr>
          <p:spPr>
            <a:xfrm>
              <a:off x="73445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1" name="Google Shape;1732;p45">
              <a:extLst>
                <a:ext uri="{FF2B5EF4-FFF2-40B4-BE49-F238E27FC236}">
                  <a16:creationId xmlns:a16="http://schemas.microsoft.com/office/drawing/2014/main" id="{CAE1CF35-089A-54E2-EAF4-316F699BEF9F}"/>
                </a:ext>
              </a:extLst>
            </p:cNvPr>
            <p:cNvSpPr/>
            <p:nvPr/>
          </p:nvSpPr>
          <p:spPr>
            <a:xfrm>
              <a:off x="73445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000000">
                <a:alpha val="2849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nvGrpSpPr>
            <p:cNvPr id="12" name="Google Shape;1733;p45">
              <a:extLst>
                <a:ext uri="{FF2B5EF4-FFF2-40B4-BE49-F238E27FC236}">
                  <a16:creationId xmlns:a16="http://schemas.microsoft.com/office/drawing/2014/main" id="{E84213C8-1C64-883D-7F1C-AD1714EF15C4}"/>
                </a:ext>
              </a:extLst>
            </p:cNvPr>
            <p:cNvGrpSpPr/>
            <p:nvPr/>
          </p:nvGrpSpPr>
          <p:grpSpPr>
            <a:xfrm>
              <a:off x="7197464" y="2414696"/>
              <a:ext cx="337168" cy="608508"/>
              <a:chOff x="9661064" y="2414696"/>
              <a:chExt cx="337168" cy="608508"/>
            </a:xfrm>
          </p:grpSpPr>
          <p:sp>
            <p:nvSpPr>
              <p:cNvPr id="1542" name="Google Shape;1734;p45">
                <a:extLst>
                  <a:ext uri="{FF2B5EF4-FFF2-40B4-BE49-F238E27FC236}">
                    <a16:creationId xmlns:a16="http://schemas.microsoft.com/office/drawing/2014/main" id="{7CB8D990-9A35-5AB3-AB21-37C48FDE8C01}"/>
                  </a:ext>
                </a:extLst>
              </p:cNvPr>
              <p:cNvSpPr/>
              <p:nvPr/>
            </p:nvSpPr>
            <p:spPr>
              <a:xfrm>
                <a:off x="9661064" y="2474942"/>
                <a:ext cx="287215" cy="509707"/>
              </a:xfrm>
              <a:custGeom>
                <a:avLst/>
                <a:gdLst/>
                <a:ahLst/>
                <a:cxnLst/>
                <a:rect l="l" t="t" r="r" b="b"/>
                <a:pathLst>
                  <a:path w="4939" h="8765" extrusionOk="0">
                    <a:moveTo>
                      <a:pt x="4447" y="1"/>
                    </a:moveTo>
                    <a:cubicBezTo>
                      <a:pt x="3420" y="1"/>
                      <a:pt x="1102" y="213"/>
                      <a:pt x="626" y="2082"/>
                    </a:cubicBezTo>
                    <a:cubicBezTo>
                      <a:pt x="393" y="3053"/>
                      <a:pt x="113" y="4219"/>
                      <a:pt x="38" y="5731"/>
                    </a:cubicBezTo>
                    <a:cubicBezTo>
                      <a:pt x="1" y="6786"/>
                      <a:pt x="505" y="8420"/>
                      <a:pt x="2138" y="8765"/>
                    </a:cubicBezTo>
                    <a:lnTo>
                      <a:pt x="3576" y="8224"/>
                    </a:lnTo>
                    <a:lnTo>
                      <a:pt x="4938" y="19"/>
                    </a:lnTo>
                    <a:cubicBezTo>
                      <a:pt x="4938" y="19"/>
                      <a:pt x="4748" y="1"/>
                      <a:pt x="4447" y="1"/>
                    </a:cubicBezTo>
                    <a:close/>
                  </a:path>
                </a:pathLst>
              </a:custGeom>
              <a:solidFill>
                <a:schemeClr val="dk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43" name="Google Shape;1735;p45">
                <a:extLst>
                  <a:ext uri="{FF2B5EF4-FFF2-40B4-BE49-F238E27FC236}">
                    <a16:creationId xmlns:a16="http://schemas.microsoft.com/office/drawing/2014/main" id="{B2A1FF09-1751-DA84-9F8B-A10CC3ECB7BF}"/>
                  </a:ext>
                </a:extLst>
              </p:cNvPr>
              <p:cNvSpPr/>
              <p:nvPr/>
            </p:nvSpPr>
            <p:spPr>
              <a:xfrm>
                <a:off x="9667577" y="2417894"/>
                <a:ext cx="262791" cy="335307"/>
              </a:xfrm>
              <a:custGeom>
                <a:avLst/>
                <a:gdLst/>
                <a:ahLst/>
                <a:cxnLst/>
                <a:rect l="l" t="t" r="r" b="b"/>
                <a:pathLst>
                  <a:path w="4519" h="5766" extrusionOk="0">
                    <a:moveTo>
                      <a:pt x="3454" y="0"/>
                    </a:moveTo>
                    <a:cubicBezTo>
                      <a:pt x="2969" y="0"/>
                      <a:pt x="2484" y="130"/>
                      <a:pt x="2063" y="375"/>
                    </a:cubicBezTo>
                    <a:cubicBezTo>
                      <a:pt x="430" y="1308"/>
                      <a:pt x="1" y="4426"/>
                      <a:pt x="122" y="4892"/>
                    </a:cubicBezTo>
                    <a:cubicBezTo>
                      <a:pt x="229" y="5316"/>
                      <a:pt x="406" y="5765"/>
                      <a:pt x="684" y="5765"/>
                    </a:cubicBezTo>
                    <a:cubicBezTo>
                      <a:pt x="914" y="5765"/>
                      <a:pt x="1212" y="5458"/>
                      <a:pt x="1597" y="4575"/>
                    </a:cubicBezTo>
                    <a:cubicBezTo>
                      <a:pt x="2026" y="3530"/>
                      <a:pt x="3501" y="925"/>
                      <a:pt x="3501" y="925"/>
                    </a:cubicBezTo>
                    <a:lnTo>
                      <a:pt x="4518" y="225"/>
                    </a:lnTo>
                    <a:cubicBezTo>
                      <a:pt x="4182" y="73"/>
                      <a:pt x="3818" y="0"/>
                      <a:pt x="3454" y="0"/>
                    </a:cubicBezTo>
                    <a:close/>
                  </a:path>
                </a:pathLst>
              </a:custGeom>
              <a:solidFill>
                <a:schemeClr val="accent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44" name="Google Shape;1736;p45">
                <a:extLst>
                  <a:ext uri="{FF2B5EF4-FFF2-40B4-BE49-F238E27FC236}">
                    <a16:creationId xmlns:a16="http://schemas.microsoft.com/office/drawing/2014/main" id="{AD846074-E6F0-1526-782D-411EFD8551CA}"/>
                  </a:ext>
                </a:extLst>
              </p:cNvPr>
              <p:cNvSpPr/>
              <p:nvPr/>
            </p:nvSpPr>
            <p:spPr>
              <a:xfrm>
                <a:off x="9711017" y="2455170"/>
                <a:ext cx="287215" cy="445913"/>
              </a:xfrm>
              <a:custGeom>
                <a:avLst/>
                <a:gdLst/>
                <a:ahLst/>
                <a:cxnLst/>
                <a:rect l="l" t="t" r="r" b="b"/>
                <a:pathLst>
                  <a:path w="4939" h="7668" extrusionOk="0">
                    <a:moveTo>
                      <a:pt x="3482" y="0"/>
                    </a:moveTo>
                    <a:cubicBezTo>
                      <a:pt x="2005" y="0"/>
                      <a:pt x="1316" y="1451"/>
                      <a:pt x="1316" y="1451"/>
                    </a:cubicBezTo>
                    <a:cubicBezTo>
                      <a:pt x="346" y="3159"/>
                      <a:pt x="0" y="7285"/>
                      <a:pt x="0" y="7285"/>
                    </a:cubicBezTo>
                    <a:lnTo>
                      <a:pt x="3417" y="7668"/>
                    </a:lnTo>
                    <a:cubicBezTo>
                      <a:pt x="4201" y="6771"/>
                      <a:pt x="4938" y="6659"/>
                      <a:pt x="4938" y="6659"/>
                    </a:cubicBezTo>
                    <a:lnTo>
                      <a:pt x="4667" y="284"/>
                    </a:lnTo>
                    <a:cubicBezTo>
                      <a:pt x="4227" y="82"/>
                      <a:pt x="3832" y="0"/>
                      <a:pt x="3482" y="0"/>
                    </a:cubicBezTo>
                    <a:close/>
                  </a:path>
                </a:pathLst>
              </a:custGeom>
              <a:solidFill>
                <a:srgbClr val="FD7DA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45" name="Google Shape;1737;p45">
                <a:extLst>
                  <a:ext uri="{FF2B5EF4-FFF2-40B4-BE49-F238E27FC236}">
                    <a16:creationId xmlns:a16="http://schemas.microsoft.com/office/drawing/2014/main" id="{17D7B2A1-58D4-DE3C-2392-B54CC19952EB}"/>
                  </a:ext>
                </a:extLst>
              </p:cNvPr>
              <p:cNvSpPr/>
              <p:nvPr/>
            </p:nvSpPr>
            <p:spPr>
              <a:xfrm>
                <a:off x="9674613" y="2417894"/>
                <a:ext cx="300765" cy="605309"/>
              </a:xfrm>
              <a:custGeom>
                <a:avLst/>
                <a:gdLst/>
                <a:ahLst/>
                <a:cxnLst/>
                <a:rect l="l" t="t" r="r" b="b"/>
                <a:pathLst>
                  <a:path w="5172" h="10409" extrusionOk="0">
                    <a:moveTo>
                      <a:pt x="3944" y="1"/>
                    </a:moveTo>
                    <a:cubicBezTo>
                      <a:pt x="2876" y="1"/>
                      <a:pt x="1397" y="694"/>
                      <a:pt x="738" y="4192"/>
                    </a:cubicBezTo>
                    <a:cubicBezTo>
                      <a:pt x="738" y="4192"/>
                      <a:pt x="272" y="5742"/>
                      <a:pt x="113" y="7412"/>
                    </a:cubicBezTo>
                    <a:cubicBezTo>
                      <a:pt x="1" y="8626"/>
                      <a:pt x="813" y="9709"/>
                      <a:pt x="2026" y="9942"/>
                    </a:cubicBezTo>
                    <a:lnTo>
                      <a:pt x="4593" y="10409"/>
                    </a:lnTo>
                    <a:lnTo>
                      <a:pt x="5172" y="300"/>
                    </a:lnTo>
                    <a:cubicBezTo>
                      <a:pt x="5172" y="300"/>
                      <a:pt x="4647" y="1"/>
                      <a:pt x="3944" y="1"/>
                    </a:cubicBezTo>
                    <a:close/>
                  </a:path>
                </a:pathLst>
              </a:custGeom>
              <a:solidFill>
                <a:schemeClr val="lt1"/>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46" name="Google Shape;1738;p45">
                <a:extLst>
                  <a:ext uri="{FF2B5EF4-FFF2-40B4-BE49-F238E27FC236}">
                    <a16:creationId xmlns:a16="http://schemas.microsoft.com/office/drawing/2014/main" id="{3BE0281E-3E6F-3C29-22B8-0E7819E52F85}"/>
                  </a:ext>
                </a:extLst>
              </p:cNvPr>
              <p:cNvSpPr/>
              <p:nvPr/>
            </p:nvSpPr>
            <p:spPr>
              <a:xfrm>
                <a:off x="9711017" y="2414696"/>
                <a:ext cx="217141" cy="549890"/>
              </a:xfrm>
              <a:custGeom>
                <a:avLst/>
                <a:gdLst/>
                <a:ahLst/>
                <a:cxnLst/>
                <a:rect l="l" t="t" r="r" b="b"/>
                <a:pathLst>
                  <a:path w="3734" h="9456" extrusionOk="0">
                    <a:moveTo>
                      <a:pt x="3613" y="0"/>
                    </a:moveTo>
                    <a:cubicBezTo>
                      <a:pt x="3575" y="47"/>
                      <a:pt x="2250" y="392"/>
                      <a:pt x="1634" y="1867"/>
                    </a:cubicBezTo>
                    <a:cubicBezTo>
                      <a:pt x="1083" y="3118"/>
                      <a:pt x="0" y="6618"/>
                      <a:pt x="234" y="9381"/>
                    </a:cubicBezTo>
                    <a:cubicBezTo>
                      <a:pt x="234" y="9418"/>
                      <a:pt x="271" y="9456"/>
                      <a:pt x="308" y="9456"/>
                    </a:cubicBezTo>
                    <a:cubicBezTo>
                      <a:pt x="346" y="9456"/>
                      <a:pt x="383" y="9418"/>
                      <a:pt x="383" y="9381"/>
                    </a:cubicBezTo>
                    <a:cubicBezTo>
                      <a:pt x="187" y="6618"/>
                      <a:pt x="1242" y="3155"/>
                      <a:pt x="1783" y="1951"/>
                    </a:cubicBezTo>
                    <a:cubicBezTo>
                      <a:pt x="2409" y="551"/>
                      <a:pt x="3650" y="196"/>
                      <a:pt x="3650" y="196"/>
                    </a:cubicBezTo>
                    <a:cubicBezTo>
                      <a:pt x="3734" y="159"/>
                      <a:pt x="3734" y="122"/>
                      <a:pt x="3734" y="84"/>
                    </a:cubicBezTo>
                    <a:cubicBezTo>
                      <a:pt x="3734" y="47"/>
                      <a:pt x="3650" y="0"/>
                      <a:pt x="3613"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sp>
          <p:nvSpPr>
            <p:cNvPr id="13" name="Google Shape;1739;p45">
              <a:extLst>
                <a:ext uri="{FF2B5EF4-FFF2-40B4-BE49-F238E27FC236}">
                  <a16:creationId xmlns:a16="http://schemas.microsoft.com/office/drawing/2014/main" id="{6294DD22-9CC9-19E1-6881-C4BD2BE939FE}"/>
                </a:ext>
              </a:extLst>
            </p:cNvPr>
            <p:cNvSpPr/>
            <p:nvPr/>
          </p:nvSpPr>
          <p:spPr>
            <a:xfrm>
              <a:off x="7828186" y="4002376"/>
              <a:ext cx="160734" cy="276283"/>
            </a:xfrm>
            <a:custGeom>
              <a:avLst/>
              <a:gdLst/>
              <a:ahLst/>
              <a:cxnLst/>
              <a:rect l="l" t="t" r="r" b="b"/>
              <a:pathLst>
                <a:path w="2764" h="4751" extrusionOk="0">
                  <a:moveTo>
                    <a:pt x="2568" y="0"/>
                  </a:moveTo>
                  <a:lnTo>
                    <a:pt x="1" y="233"/>
                  </a:lnTo>
                  <a:lnTo>
                    <a:pt x="122" y="3780"/>
                  </a:lnTo>
                  <a:lnTo>
                    <a:pt x="626" y="4667"/>
                  </a:lnTo>
                  <a:lnTo>
                    <a:pt x="2456" y="4751"/>
                  </a:lnTo>
                  <a:lnTo>
                    <a:pt x="2764" y="3892"/>
                  </a:lnTo>
                  <a:cubicBezTo>
                    <a:pt x="2493" y="3780"/>
                    <a:pt x="2568" y="0"/>
                    <a:pt x="2568" y="0"/>
                  </a:cubicBezTo>
                  <a:close/>
                </a:path>
              </a:pathLst>
            </a:custGeom>
            <a:solidFill>
              <a:srgbClr val="FFA49E"/>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4" name="Google Shape;1740;p45">
              <a:extLst>
                <a:ext uri="{FF2B5EF4-FFF2-40B4-BE49-F238E27FC236}">
                  <a16:creationId xmlns:a16="http://schemas.microsoft.com/office/drawing/2014/main" id="{EF7977E6-15E8-C725-7732-64A594BAD000}"/>
                </a:ext>
              </a:extLst>
            </p:cNvPr>
            <p:cNvSpPr/>
            <p:nvPr/>
          </p:nvSpPr>
          <p:spPr>
            <a:xfrm>
              <a:off x="7830919" y="4215039"/>
              <a:ext cx="332225" cy="117933"/>
            </a:xfrm>
            <a:custGeom>
              <a:avLst/>
              <a:gdLst/>
              <a:ahLst/>
              <a:cxnLst/>
              <a:rect l="l" t="t" r="r" b="b"/>
              <a:pathLst>
                <a:path w="5713" h="2028" extrusionOk="0">
                  <a:moveTo>
                    <a:pt x="55" y="1"/>
                  </a:moveTo>
                  <a:cubicBezTo>
                    <a:pt x="19" y="1"/>
                    <a:pt x="0" y="2"/>
                    <a:pt x="0" y="2"/>
                  </a:cubicBezTo>
                  <a:lnTo>
                    <a:pt x="75" y="1990"/>
                  </a:lnTo>
                  <a:lnTo>
                    <a:pt x="5675" y="2027"/>
                  </a:lnTo>
                  <a:cubicBezTo>
                    <a:pt x="5713" y="1794"/>
                    <a:pt x="5601" y="1327"/>
                    <a:pt x="5442" y="1206"/>
                  </a:cubicBezTo>
                  <a:lnTo>
                    <a:pt x="2679" y="161"/>
                  </a:lnTo>
                  <a:cubicBezTo>
                    <a:pt x="2679" y="161"/>
                    <a:pt x="2520" y="385"/>
                    <a:pt x="2131" y="385"/>
                  </a:cubicBezTo>
                  <a:cubicBezTo>
                    <a:pt x="2012" y="385"/>
                    <a:pt x="1872" y="364"/>
                    <a:pt x="1708" y="310"/>
                  </a:cubicBezTo>
                  <a:cubicBezTo>
                    <a:pt x="780" y="26"/>
                    <a:pt x="224" y="1"/>
                    <a:pt x="55" y="1"/>
                  </a:cubicBezTo>
                  <a:close/>
                </a:path>
              </a:pathLst>
            </a:custGeom>
            <a:solidFill>
              <a:srgbClr val="D9D9D9"/>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 name="Google Shape;1741;p45">
              <a:extLst>
                <a:ext uri="{FF2B5EF4-FFF2-40B4-BE49-F238E27FC236}">
                  <a16:creationId xmlns:a16="http://schemas.microsoft.com/office/drawing/2014/main" id="{FE779E3B-7883-1082-D5C5-98B821454408}"/>
                </a:ext>
              </a:extLst>
            </p:cNvPr>
            <p:cNvSpPr/>
            <p:nvPr/>
          </p:nvSpPr>
          <p:spPr>
            <a:xfrm>
              <a:off x="8034453" y="4246616"/>
              <a:ext cx="112990" cy="45650"/>
            </a:xfrm>
            <a:custGeom>
              <a:avLst/>
              <a:gdLst/>
              <a:ahLst/>
              <a:cxnLst/>
              <a:rect l="l" t="t" r="r" b="b"/>
              <a:pathLst>
                <a:path w="1943" h="785" extrusionOk="0">
                  <a:moveTo>
                    <a:pt x="150" y="0"/>
                  </a:moveTo>
                  <a:lnTo>
                    <a:pt x="1" y="784"/>
                  </a:lnTo>
                  <a:lnTo>
                    <a:pt x="1942" y="784"/>
                  </a:lnTo>
                  <a:lnTo>
                    <a:pt x="1942" y="747"/>
                  </a:lnTo>
                  <a:lnTo>
                    <a:pt x="150" y="0"/>
                  </a:lnTo>
                  <a:close/>
                </a:path>
              </a:pathLst>
            </a:custGeom>
            <a:solidFill>
              <a:srgbClr val="338EE4"/>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 name="Google Shape;1742;p45">
              <a:extLst>
                <a:ext uri="{FF2B5EF4-FFF2-40B4-BE49-F238E27FC236}">
                  <a16:creationId xmlns:a16="http://schemas.microsoft.com/office/drawing/2014/main" id="{8FDC301A-DAF1-D3F6-9E25-F800A3BC2344}"/>
                </a:ext>
              </a:extLst>
            </p:cNvPr>
            <p:cNvSpPr/>
            <p:nvPr/>
          </p:nvSpPr>
          <p:spPr>
            <a:xfrm>
              <a:off x="8031719" y="4244406"/>
              <a:ext cx="117875" cy="47860"/>
            </a:xfrm>
            <a:custGeom>
              <a:avLst/>
              <a:gdLst/>
              <a:ahLst/>
              <a:cxnLst/>
              <a:rect l="l" t="t" r="r" b="b"/>
              <a:pathLst>
                <a:path w="2027" h="823" extrusionOk="0">
                  <a:moveTo>
                    <a:pt x="234" y="85"/>
                  </a:moveTo>
                  <a:lnTo>
                    <a:pt x="1914" y="785"/>
                  </a:lnTo>
                  <a:lnTo>
                    <a:pt x="85" y="785"/>
                  </a:lnTo>
                  <a:lnTo>
                    <a:pt x="234" y="85"/>
                  </a:lnTo>
                  <a:close/>
                  <a:moveTo>
                    <a:pt x="197"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7" name="Google Shape;1743;p45">
              <a:extLst>
                <a:ext uri="{FF2B5EF4-FFF2-40B4-BE49-F238E27FC236}">
                  <a16:creationId xmlns:a16="http://schemas.microsoft.com/office/drawing/2014/main" id="{4869B1D3-069F-C281-8AFD-1BDBB07DF312}"/>
                </a:ext>
              </a:extLst>
            </p:cNvPr>
            <p:cNvSpPr/>
            <p:nvPr/>
          </p:nvSpPr>
          <p:spPr>
            <a:xfrm>
              <a:off x="7830919" y="4215097"/>
              <a:ext cx="27215" cy="74959"/>
            </a:xfrm>
            <a:custGeom>
              <a:avLst/>
              <a:gdLst/>
              <a:ahLst/>
              <a:cxnLst/>
              <a:rect l="l" t="t" r="r" b="b"/>
              <a:pathLst>
                <a:path w="468" h="1289" extrusionOk="0">
                  <a:moveTo>
                    <a:pt x="0" y="1"/>
                  </a:moveTo>
                  <a:lnTo>
                    <a:pt x="38" y="1289"/>
                  </a:lnTo>
                  <a:lnTo>
                    <a:pt x="467" y="1289"/>
                  </a:lnTo>
                  <a:lnTo>
                    <a:pt x="383" y="1"/>
                  </a:lnTo>
                  <a:close/>
                </a:path>
              </a:pathLst>
            </a:custGeom>
            <a:solidFill>
              <a:srgbClr val="338EE4"/>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8" name="Google Shape;1744;p45">
              <a:extLst>
                <a:ext uri="{FF2B5EF4-FFF2-40B4-BE49-F238E27FC236}">
                  <a16:creationId xmlns:a16="http://schemas.microsoft.com/office/drawing/2014/main" id="{6DCEE68E-1880-62BB-438E-247CDF28B10A}"/>
                </a:ext>
              </a:extLst>
            </p:cNvPr>
            <p:cNvSpPr/>
            <p:nvPr/>
          </p:nvSpPr>
          <p:spPr>
            <a:xfrm>
              <a:off x="7828186" y="4212946"/>
              <a:ext cx="29949" cy="79320"/>
            </a:xfrm>
            <a:custGeom>
              <a:avLst/>
              <a:gdLst/>
              <a:ahLst/>
              <a:cxnLst/>
              <a:rect l="l" t="t" r="r" b="b"/>
              <a:pathLst>
                <a:path w="515" h="1364" extrusionOk="0">
                  <a:moveTo>
                    <a:pt x="85" y="38"/>
                  </a:moveTo>
                  <a:cubicBezTo>
                    <a:pt x="159" y="38"/>
                    <a:pt x="318" y="75"/>
                    <a:pt x="393" y="75"/>
                  </a:cubicBezTo>
                  <a:lnTo>
                    <a:pt x="467" y="1279"/>
                  </a:lnTo>
                  <a:lnTo>
                    <a:pt x="122" y="1326"/>
                  </a:lnTo>
                  <a:lnTo>
                    <a:pt x="85" y="38"/>
                  </a:lnTo>
                  <a:close/>
                  <a:moveTo>
                    <a:pt x="1" y="1"/>
                  </a:moveTo>
                  <a:lnTo>
                    <a:pt x="85" y="1363"/>
                  </a:lnTo>
                  <a:lnTo>
                    <a:pt x="514" y="1363"/>
                  </a:lnTo>
                  <a:lnTo>
                    <a:pt x="430" y="1"/>
                  </a:lnTo>
                  <a:close/>
                </a:path>
              </a:pathLst>
            </a:custGeom>
            <a:solidFill>
              <a:srgbClr val="338EE4"/>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9" name="Google Shape;1745;p45">
              <a:extLst>
                <a:ext uri="{FF2B5EF4-FFF2-40B4-BE49-F238E27FC236}">
                  <a16:creationId xmlns:a16="http://schemas.microsoft.com/office/drawing/2014/main" id="{D86A9AE4-0AC2-1084-E45C-4000B45DBCE7}"/>
                </a:ext>
              </a:extLst>
            </p:cNvPr>
            <p:cNvSpPr/>
            <p:nvPr/>
          </p:nvSpPr>
          <p:spPr>
            <a:xfrm>
              <a:off x="7833070" y="4289998"/>
              <a:ext cx="318676" cy="4420"/>
            </a:xfrm>
            <a:custGeom>
              <a:avLst/>
              <a:gdLst/>
              <a:ahLst/>
              <a:cxnLst/>
              <a:rect l="l" t="t" r="r" b="b"/>
              <a:pathLst>
                <a:path w="5480" h="76" extrusionOk="0">
                  <a:moveTo>
                    <a:pt x="38" y="1"/>
                  </a:moveTo>
                  <a:cubicBezTo>
                    <a:pt x="38" y="1"/>
                    <a:pt x="1" y="1"/>
                    <a:pt x="1" y="38"/>
                  </a:cubicBezTo>
                  <a:lnTo>
                    <a:pt x="38" y="38"/>
                  </a:lnTo>
                  <a:lnTo>
                    <a:pt x="5442" y="76"/>
                  </a:lnTo>
                  <a:lnTo>
                    <a:pt x="5480" y="38"/>
                  </a:lnTo>
                  <a:lnTo>
                    <a:pt x="5442" y="1"/>
                  </a:lnTo>
                  <a:close/>
                </a:path>
              </a:pathLst>
            </a:custGeom>
            <a:solidFill>
              <a:srgbClr val="338EE4"/>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0" name="Google Shape;1746;p45">
              <a:extLst>
                <a:ext uri="{FF2B5EF4-FFF2-40B4-BE49-F238E27FC236}">
                  <a16:creationId xmlns:a16="http://schemas.microsoft.com/office/drawing/2014/main" id="{762C1D76-35AC-3556-95C7-A63A1E18D60D}"/>
                </a:ext>
              </a:extLst>
            </p:cNvPr>
            <p:cNvSpPr/>
            <p:nvPr/>
          </p:nvSpPr>
          <p:spPr>
            <a:xfrm>
              <a:off x="7383086" y="3138753"/>
              <a:ext cx="640026" cy="1015633"/>
            </a:xfrm>
            <a:custGeom>
              <a:avLst/>
              <a:gdLst/>
              <a:ahLst/>
              <a:cxnLst/>
              <a:rect l="l" t="t" r="r" b="b"/>
              <a:pathLst>
                <a:path w="11006" h="17465" extrusionOk="0">
                  <a:moveTo>
                    <a:pt x="8121" y="1"/>
                  </a:moveTo>
                  <a:lnTo>
                    <a:pt x="150" y="271"/>
                  </a:lnTo>
                  <a:cubicBezTo>
                    <a:pt x="150" y="271"/>
                    <a:pt x="1" y="2838"/>
                    <a:pt x="1280" y="4584"/>
                  </a:cubicBezTo>
                  <a:cubicBezTo>
                    <a:pt x="1784" y="5246"/>
                    <a:pt x="4705" y="9335"/>
                    <a:pt x="5209" y="10380"/>
                  </a:cubicBezTo>
                  <a:cubicBezTo>
                    <a:pt x="5872" y="11743"/>
                    <a:pt x="6301" y="13180"/>
                    <a:pt x="6488" y="14664"/>
                  </a:cubicBezTo>
                  <a:cubicBezTo>
                    <a:pt x="6609" y="15476"/>
                    <a:pt x="6805" y="16410"/>
                    <a:pt x="7001" y="17465"/>
                  </a:cubicBezTo>
                  <a:lnTo>
                    <a:pt x="11006" y="17465"/>
                  </a:lnTo>
                  <a:cubicBezTo>
                    <a:pt x="10968" y="14543"/>
                    <a:pt x="10922" y="11043"/>
                    <a:pt x="10810" y="10072"/>
                  </a:cubicBezTo>
                  <a:cubicBezTo>
                    <a:pt x="10306" y="5564"/>
                    <a:pt x="8121" y="1"/>
                    <a:pt x="8121" y="1"/>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1" name="Google Shape;1747;p45">
              <a:extLst>
                <a:ext uri="{FF2B5EF4-FFF2-40B4-BE49-F238E27FC236}">
                  <a16:creationId xmlns:a16="http://schemas.microsoft.com/office/drawing/2014/main" id="{98D3DBD2-C698-22EB-36ED-87DFEDEDA7D0}"/>
                </a:ext>
              </a:extLst>
            </p:cNvPr>
            <p:cNvSpPr/>
            <p:nvPr/>
          </p:nvSpPr>
          <p:spPr>
            <a:xfrm>
              <a:off x="7577432" y="3362931"/>
              <a:ext cx="300765" cy="712194"/>
            </a:xfrm>
            <a:custGeom>
              <a:avLst/>
              <a:gdLst/>
              <a:ahLst/>
              <a:cxnLst/>
              <a:rect l="l" t="t" r="r" b="b"/>
              <a:pathLst>
                <a:path w="5172" h="12247" extrusionOk="0">
                  <a:moveTo>
                    <a:pt x="117" y="1"/>
                  </a:moveTo>
                  <a:cubicBezTo>
                    <a:pt x="87" y="1"/>
                    <a:pt x="56" y="10"/>
                    <a:pt x="38" y="29"/>
                  </a:cubicBezTo>
                  <a:cubicBezTo>
                    <a:pt x="0" y="75"/>
                    <a:pt x="0" y="150"/>
                    <a:pt x="38" y="187"/>
                  </a:cubicBezTo>
                  <a:cubicBezTo>
                    <a:pt x="75" y="187"/>
                    <a:pt x="1559" y="1821"/>
                    <a:pt x="3109" y="4817"/>
                  </a:cubicBezTo>
                  <a:cubicBezTo>
                    <a:pt x="4863" y="8280"/>
                    <a:pt x="4938" y="12088"/>
                    <a:pt x="4938" y="12125"/>
                  </a:cubicBezTo>
                  <a:cubicBezTo>
                    <a:pt x="4938" y="12209"/>
                    <a:pt x="5013" y="12247"/>
                    <a:pt x="5059" y="12247"/>
                  </a:cubicBezTo>
                  <a:cubicBezTo>
                    <a:pt x="5134" y="12247"/>
                    <a:pt x="5171" y="12209"/>
                    <a:pt x="5171" y="12125"/>
                  </a:cubicBezTo>
                  <a:cubicBezTo>
                    <a:pt x="5171" y="12088"/>
                    <a:pt x="5097" y="8196"/>
                    <a:pt x="3305" y="4696"/>
                  </a:cubicBezTo>
                  <a:cubicBezTo>
                    <a:pt x="1746" y="1709"/>
                    <a:pt x="234" y="75"/>
                    <a:pt x="196" y="29"/>
                  </a:cubicBezTo>
                  <a:cubicBezTo>
                    <a:pt x="178" y="10"/>
                    <a:pt x="147" y="1"/>
                    <a:pt x="117" y="1"/>
                  </a:cubicBezTo>
                  <a:close/>
                </a:path>
              </a:pathLst>
            </a:custGeom>
            <a:solidFill>
              <a:srgbClr val="FE5F2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2" name="Google Shape;1748;p45">
              <a:extLst>
                <a:ext uri="{FF2B5EF4-FFF2-40B4-BE49-F238E27FC236}">
                  <a16:creationId xmlns:a16="http://schemas.microsoft.com/office/drawing/2014/main" id="{B0F8B5EE-79BD-7CE9-028C-97DEAD15FACB}"/>
                </a:ext>
              </a:extLst>
            </p:cNvPr>
            <p:cNvSpPr/>
            <p:nvPr/>
          </p:nvSpPr>
          <p:spPr>
            <a:xfrm>
              <a:off x="7719615" y="3370200"/>
              <a:ext cx="74959" cy="211559"/>
            </a:xfrm>
            <a:custGeom>
              <a:avLst/>
              <a:gdLst/>
              <a:ahLst/>
              <a:cxnLst/>
              <a:rect l="l" t="t" r="r" b="b"/>
              <a:pathLst>
                <a:path w="1289" h="3638" extrusionOk="0">
                  <a:moveTo>
                    <a:pt x="145" y="0"/>
                  </a:moveTo>
                  <a:cubicBezTo>
                    <a:pt x="122" y="0"/>
                    <a:pt x="100" y="10"/>
                    <a:pt x="85" y="25"/>
                  </a:cubicBezTo>
                  <a:cubicBezTo>
                    <a:pt x="48" y="62"/>
                    <a:pt x="1" y="100"/>
                    <a:pt x="48" y="184"/>
                  </a:cubicBezTo>
                  <a:cubicBezTo>
                    <a:pt x="48" y="184"/>
                    <a:pt x="1018" y="1892"/>
                    <a:pt x="48" y="3451"/>
                  </a:cubicBezTo>
                  <a:cubicBezTo>
                    <a:pt x="1" y="3525"/>
                    <a:pt x="48" y="3563"/>
                    <a:pt x="85" y="3600"/>
                  </a:cubicBezTo>
                  <a:cubicBezTo>
                    <a:pt x="122" y="3600"/>
                    <a:pt x="122" y="3637"/>
                    <a:pt x="160" y="3637"/>
                  </a:cubicBezTo>
                  <a:cubicBezTo>
                    <a:pt x="197" y="3637"/>
                    <a:pt x="197" y="3600"/>
                    <a:pt x="234" y="3563"/>
                  </a:cubicBezTo>
                  <a:cubicBezTo>
                    <a:pt x="1289" y="1892"/>
                    <a:pt x="234" y="62"/>
                    <a:pt x="234" y="62"/>
                  </a:cubicBezTo>
                  <a:cubicBezTo>
                    <a:pt x="212" y="19"/>
                    <a:pt x="178" y="0"/>
                    <a:pt x="145" y="0"/>
                  </a:cubicBezTo>
                  <a:close/>
                </a:path>
              </a:pathLst>
            </a:custGeom>
            <a:solidFill>
              <a:srgbClr val="FE5F2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3" name="Google Shape;1749;p45">
              <a:extLst>
                <a:ext uri="{FF2B5EF4-FFF2-40B4-BE49-F238E27FC236}">
                  <a16:creationId xmlns:a16="http://schemas.microsoft.com/office/drawing/2014/main" id="{471E48C1-EF74-FE09-A12E-FCD145DDCC36}"/>
                </a:ext>
              </a:extLst>
            </p:cNvPr>
            <p:cNvSpPr/>
            <p:nvPr/>
          </p:nvSpPr>
          <p:spPr>
            <a:xfrm>
              <a:off x="7771720" y="4065878"/>
              <a:ext cx="246508" cy="15759"/>
            </a:xfrm>
            <a:custGeom>
              <a:avLst/>
              <a:gdLst/>
              <a:ahLst/>
              <a:cxnLst/>
              <a:rect l="l" t="t" r="r" b="b"/>
              <a:pathLst>
                <a:path w="4239" h="271" extrusionOk="0">
                  <a:moveTo>
                    <a:pt x="4127" y="0"/>
                  </a:moveTo>
                  <a:lnTo>
                    <a:pt x="122" y="37"/>
                  </a:lnTo>
                  <a:cubicBezTo>
                    <a:pt x="38" y="37"/>
                    <a:pt x="1" y="75"/>
                    <a:pt x="1" y="159"/>
                  </a:cubicBezTo>
                  <a:cubicBezTo>
                    <a:pt x="1" y="233"/>
                    <a:pt x="85" y="271"/>
                    <a:pt x="122" y="271"/>
                  </a:cubicBezTo>
                  <a:lnTo>
                    <a:pt x="4127" y="196"/>
                  </a:lnTo>
                  <a:cubicBezTo>
                    <a:pt x="4201" y="196"/>
                    <a:pt x="4239" y="159"/>
                    <a:pt x="4239" y="121"/>
                  </a:cubicBezTo>
                  <a:cubicBezTo>
                    <a:pt x="4239" y="37"/>
                    <a:pt x="4201" y="0"/>
                    <a:pt x="4127" y="0"/>
                  </a:cubicBezTo>
                  <a:close/>
                </a:path>
              </a:pathLst>
            </a:custGeom>
            <a:solidFill>
              <a:srgbClr val="FE5F2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 name="Google Shape;1750;p45">
              <a:extLst>
                <a:ext uri="{FF2B5EF4-FFF2-40B4-BE49-F238E27FC236}">
                  <a16:creationId xmlns:a16="http://schemas.microsoft.com/office/drawing/2014/main" id="{A1B4FF60-D8B1-9E24-3348-E5095E086106}"/>
                </a:ext>
              </a:extLst>
            </p:cNvPr>
            <p:cNvSpPr/>
            <p:nvPr/>
          </p:nvSpPr>
          <p:spPr>
            <a:xfrm>
              <a:off x="7351103" y="4065878"/>
              <a:ext cx="253545" cy="15759"/>
            </a:xfrm>
            <a:custGeom>
              <a:avLst/>
              <a:gdLst/>
              <a:ahLst/>
              <a:cxnLst/>
              <a:rect l="l" t="t" r="r" b="b"/>
              <a:pathLst>
                <a:path w="4360" h="271" extrusionOk="0">
                  <a:moveTo>
                    <a:pt x="4238" y="0"/>
                  </a:moveTo>
                  <a:lnTo>
                    <a:pt x="121" y="37"/>
                  </a:lnTo>
                  <a:cubicBezTo>
                    <a:pt x="37" y="37"/>
                    <a:pt x="0" y="121"/>
                    <a:pt x="0" y="159"/>
                  </a:cubicBezTo>
                  <a:cubicBezTo>
                    <a:pt x="0" y="233"/>
                    <a:pt x="37" y="271"/>
                    <a:pt x="121" y="271"/>
                  </a:cubicBezTo>
                  <a:lnTo>
                    <a:pt x="4238" y="233"/>
                  </a:lnTo>
                  <a:cubicBezTo>
                    <a:pt x="4322" y="233"/>
                    <a:pt x="4359" y="159"/>
                    <a:pt x="4359" y="121"/>
                  </a:cubicBezTo>
                  <a:cubicBezTo>
                    <a:pt x="4359" y="37"/>
                    <a:pt x="4322" y="0"/>
                    <a:pt x="4238" y="0"/>
                  </a:cubicBezTo>
                  <a:close/>
                </a:path>
              </a:pathLst>
            </a:custGeom>
            <a:solidFill>
              <a:srgbClr val="FE5F2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5" name="Google Shape;1751;p45">
              <a:extLst>
                <a:ext uri="{FF2B5EF4-FFF2-40B4-BE49-F238E27FC236}">
                  <a16:creationId xmlns:a16="http://schemas.microsoft.com/office/drawing/2014/main" id="{CEA06E5A-C898-8D15-1579-91C91123F939}"/>
                </a:ext>
              </a:extLst>
            </p:cNvPr>
            <p:cNvSpPr/>
            <p:nvPr/>
          </p:nvSpPr>
          <p:spPr>
            <a:xfrm>
              <a:off x="7668092" y="2384980"/>
              <a:ext cx="271456" cy="631711"/>
            </a:xfrm>
            <a:custGeom>
              <a:avLst/>
              <a:gdLst/>
              <a:ahLst/>
              <a:cxnLst/>
              <a:rect l="l" t="t" r="r" b="b"/>
              <a:pathLst>
                <a:path w="4668" h="10863" extrusionOk="0">
                  <a:moveTo>
                    <a:pt x="1020" y="0"/>
                  </a:moveTo>
                  <a:cubicBezTo>
                    <a:pt x="992" y="0"/>
                    <a:pt x="963" y="3"/>
                    <a:pt x="934" y="7"/>
                  </a:cubicBezTo>
                  <a:cubicBezTo>
                    <a:pt x="812" y="7"/>
                    <a:pt x="738" y="91"/>
                    <a:pt x="738" y="91"/>
                  </a:cubicBezTo>
                  <a:lnTo>
                    <a:pt x="616" y="91"/>
                  </a:lnTo>
                  <a:cubicBezTo>
                    <a:pt x="0" y="941"/>
                    <a:pt x="4667" y="10863"/>
                    <a:pt x="4667" y="10863"/>
                  </a:cubicBezTo>
                  <a:cubicBezTo>
                    <a:pt x="4667" y="10863"/>
                    <a:pt x="4387" y="7558"/>
                    <a:pt x="4350" y="7325"/>
                  </a:cubicBezTo>
                  <a:cubicBezTo>
                    <a:pt x="3687" y="2733"/>
                    <a:pt x="1979" y="707"/>
                    <a:pt x="1475" y="203"/>
                  </a:cubicBezTo>
                  <a:cubicBezTo>
                    <a:pt x="1369" y="105"/>
                    <a:pt x="1213" y="0"/>
                    <a:pt x="1020" y="0"/>
                  </a:cubicBezTo>
                  <a:close/>
                </a:path>
              </a:pathLst>
            </a:custGeom>
            <a:solidFill>
              <a:schemeClr val="accent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6" name="Google Shape;1752;p45">
              <a:extLst>
                <a:ext uri="{FF2B5EF4-FFF2-40B4-BE49-F238E27FC236}">
                  <a16:creationId xmlns:a16="http://schemas.microsoft.com/office/drawing/2014/main" id="{926D6EB1-9538-46CE-E1C4-DC4B1926FA37}"/>
                </a:ext>
              </a:extLst>
            </p:cNvPr>
            <p:cNvSpPr/>
            <p:nvPr/>
          </p:nvSpPr>
          <p:spPr>
            <a:xfrm>
              <a:off x="7545972" y="2324560"/>
              <a:ext cx="187309" cy="196555"/>
            </a:xfrm>
            <a:custGeom>
              <a:avLst/>
              <a:gdLst/>
              <a:ahLst/>
              <a:cxnLst/>
              <a:rect l="l" t="t" r="r" b="b"/>
              <a:pathLst>
                <a:path w="3221" h="3380" extrusionOk="0">
                  <a:moveTo>
                    <a:pt x="504" y="1"/>
                  </a:moveTo>
                  <a:lnTo>
                    <a:pt x="308" y="1242"/>
                  </a:lnTo>
                  <a:lnTo>
                    <a:pt x="0" y="2997"/>
                  </a:lnTo>
                  <a:lnTo>
                    <a:pt x="3034" y="3380"/>
                  </a:lnTo>
                  <a:lnTo>
                    <a:pt x="3220" y="76"/>
                  </a:lnTo>
                  <a:lnTo>
                    <a:pt x="504" y="1"/>
                  </a:lnTo>
                  <a:close/>
                </a:path>
              </a:pathLst>
            </a:custGeom>
            <a:solidFill>
              <a:srgbClr val="FF9A77"/>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7" name="Google Shape;1753;p45">
              <a:extLst>
                <a:ext uri="{FF2B5EF4-FFF2-40B4-BE49-F238E27FC236}">
                  <a16:creationId xmlns:a16="http://schemas.microsoft.com/office/drawing/2014/main" id="{269C080B-2A66-7574-0BFB-5420283C47AD}"/>
                </a:ext>
              </a:extLst>
            </p:cNvPr>
            <p:cNvSpPr/>
            <p:nvPr/>
          </p:nvSpPr>
          <p:spPr>
            <a:xfrm>
              <a:off x="7559521" y="2324560"/>
              <a:ext cx="173760" cy="87985"/>
            </a:xfrm>
            <a:custGeom>
              <a:avLst/>
              <a:gdLst/>
              <a:ahLst/>
              <a:cxnLst/>
              <a:rect l="l" t="t" r="r" b="b"/>
              <a:pathLst>
                <a:path w="2988" h="1513" extrusionOk="0">
                  <a:moveTo>
                    <a:pt x="271" y="1"/>
                  </a:moveTo>
                  <a:lnTo>
                    <a:pt x="75" y="1242"/>
                  </a:lnTo>
                  <a:lnTo>
                    <a:pt x="0" y="1513"/>
                  </a:lnTo>
                  <a:cubicBezTo>
                    <a:pt x="2483" y="1168"/>
                    <a:pt x="2987" y="76"/>
                    <a:pt x="2987" y="76"/>
                  </a:cubicBezTo>
                  <a:lnTo>
                    <a:pt x="271" y="1"/>
                  </a:lnTo>
                  <a:close/>
                </a:path>
              </a:pathLst>
            </a:custGeom>
            <a:solidFill>
              <a:srgbClr val="000000">
                <a:alpha val="838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8" name="Google Shape;1754;p45">
              <a:extLst>
                <a:ext uri="{FF2B5EF4-FFF2-40B4-BE49-F238E27FC236}">
                  <a16:creationId xmlns:a16="http://schemas.microsoft.com/office/drawing/2014/main" id="{42077167-6C65-413B-FCAD-B41A42ADF164}"/>
                </a:ext>
              </a:extLst>
            </p:cNvPr>
            <p:cNvSpPr/>
            <p:nvPr/>
          </p:nvSpPr>
          <p:spPr>
            <a:xfrm>
              <a:off x="7450950" y="2831010"/>
              <a:ext cx="99383" cy="56524"/>
            </a:xfrm>
            <a:custGeom>
              <a:avLst/>
              <a:gdLst/>
              <a:ahLst/>
              <a:cxnLst/>
              <a:rect l="l" t="t" r="r" b="b"/>
              <a:pathLst>
                <a:path w="1709" h="972" extrusionOk="0">
                  <a:moveTo>
                    <a:pt x="1587" y="0"/>
                  </a:moveTo>
                  <a:cubicBezTo>
                    <a:pt x="1438" y="0"/>
                    <a:pt x="1279" y="38"/>
                    <a:pt x="1121" y="75"/>
                  </a:cubicBezTo>
                  <a:cubicBezTo>
                    <a:pt x="971" y="122"/>
                    <a:pt x="813" y="159"/>
                    <a:pt x="701" y="234"/>
                  </a:cubicBezTo>
                  <a:cubicBezTo>
                    <a:pt x="542" y="308"/>
                    <a:pt x="421" y="430"/>
                    <a:pt x="309" y="504"/>
                  </a:cubicBezTo>
                  <a:cubicBezTo>
                    <a:pt x="187" y="626"/>
                    <a:pt x="75" y="775"/>
                    <a:pt x="1" y="896"/>
                  </a:cubicBezTo>
                  <a:cubicBezTo>
                    <a:pt x="1" y="934"/>
                    <a:pt x="1" y="971"/>
                    <a:pt x="38" y="971"/>
                  </a:cubicBezTo>
                  <a:lnTo>
                    <a:pt x="113" y="971"/>
                  </a:lnTo>
                  <a:lnTo>
                    <a:pt x="113" y="934"/>
                  </a:lnTo>
                  <a:cubicBezTo>
                    <a:pt x="187" y="822"/>
                    <a:pt x="271" y="700"/>
                    <a:pt x="383" y="626"/>
                  </a:cubicBezTo>
                  <a:cubicBezTo>
                    <a:pt x="505" y="504"/>
                    <a:pt x="617" y="430"/>
                    <a:pt x="738" y="392"/>
                  </a:cubicBezTo>
                  <a:cubicBezTo>
                    <a:pt x="887" y="308"/>
                    <a:pt x="1009" y="271"/>
                    <a:pt x="1167" y="234"/>
                  </a:cubicBezTo>
                  <a:cubicBezTo>
                    <a:pt x="1317" y="234"/>
                    <a:pt x="1438" y="196"/>
                    <a:pt x="1587" y="196"/>
                  </a:cubicBezTo>
                  <a:cubicBezTo>
                    <a:pt x="1634" y="196"/>
                    <a:pt x="1709" y="159"/>
                    <a:pt x="1671" y="75"/>
                  </a:cubicBezTo>
                  <a:cubicBezTo>
                    <a:pt x="1671" y="38"/>
                    <a:pt x="1634" y="0"/>
                    <a:pt x="1587" y="0"/>
                  </a:cubicBezTo>
                  <a:close/>
                </a:path>
              </a:pathLst>
            </a:custGeom>
            <a:solidFill>
              <a:srgbClr val="415C7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9" name="Google Shape;1755;p45">
              <a:extLst>
                <a:ext uri="{FF2B5EF4-FFF2-40B4-BE49-F238E27FC236}">
                  <a16:creationId xmlns:a16="http://schemas.microsoft.com/office/drawing/2014/main" id="{16C66D4A-7A79-63D5-FD6C-63159A3A84DA}"/>
                </a:ext>
              </a:extLst>
            </p:cNvPr>
            <p:cNvSpPr/>
            <p:nvPr/>
          </p:nvSpPr>
          <p:spPr>
            <a:xfrm>
              <a:off x="7351103" y="2396785"/>
              <a:ext cx="624267" cy="966553"/>
            </a:xfrm>
            <a:custGeom>
              <a:avLst/>
              <a:gdLst/>
              <a:ahLst/>
              <a:cxnLst/>
              <a:rect l="l" t="t" r="r" b="b"/>
              <a:pathLst>
                <a:path w="10735" h="16621" extrusionOk="0">
                  <a:moveTo>
                    <a:pt x="3584" y="0"/>
                  </a:moveTo>
                  <a:cubicBezTo>
                    <a:pt x="0" y="4471"/>
                    <a:pt x="467" y="14001"/>
                    <a:pt x="467" y="14001"/>
                  </a:cubicBezTo>
                  <a:cubicBezTo>
                    <a:pt x="355" y="16409"/>
                    <a:pt x="4938" y="16493"/>
                    <a:pt x="4938" y="16493"/>
                  </a:cubicBezTo>
                  <a:cubicBezTo>
                    <a:pt x="5688" y="16580"/>
                    <a:pt x="6329" y="16620"/>
                    <a:pt x="6877" y="16620"/>
                  </a:cubicBezTo>
                  <a:cubicBezTo>
                    <a:pt x="9735" y="16620"/>
                    <a:pt x="10054" y="15531"/>
                    <a:pt x="10155" y="14356"/>
                  </a:cubicBezTo>
                  <a:cubicBezTo>
                    <a:pt x="10734" y="5330"/>
                    <a:pt x="6497" y="467"/>
                    <a:pt x="6497" y="467"/>
                  </a:cubicBezTo>
                  <a:cubicBezTo>
                    <a:pt x="6384" y="774"/>
                    <a:pt x="6128" y="887"/>
                    <a:pt x="5814" y="887"/>
                  </a:cubicBezTo>
                  <a:cubicBezTo>
                    <a:pt x="4932" y="887"/>
                    <a:pt x="3584" y="0"/>
                    <a:pt x="3584" y="0"/>
                  </a:cubicBezTo>
                  <a:close/>
                </a:path>
              </a:pathLst>
            </a:custGeom>
            <a:solidFill>
              <a:schemeClr val="accent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0" name="Google Shape;1756;p45">
              <a:extLst>
                <a:ext uri="{FF2B5EF4-FFF2-40B4-BE49-F238E27FC236}">
                  <a16:creationId xmlns:a16="http://schemas.microsoft.com/office/drawing/2014/main" id="{4A248E98-F3BD-4EF6-3808-41D5ED3E7331}"/>
                </a:ext>
              </a:extLst>
            </p:cNvPr>
            <p:cNvSpPr/>
            <p:nvPr/>
          </p:nvSpPr>
          <p:spPr>
            <a:xfrm>
              <a:off x="7378202"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chemeClr val="accent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1" name="Google Shape;1757;p45">
              <a:extLst>
                <a:ext uri="{FF2B5EF4-FFF2-40B4-BE49-F238E27FC236}">
                  <a16:creationId xmlns:a16="http://schemas.microsoft.com/office/drawing/2014/main" id="{A5D5F828-B27D-C005-1BAF-2029009AF7F3}"/>
                </a:ext>
              </a:extLst>
            </p:cNvPr>
            <p:cNvSpPr/>
            <p:nvPr/>
          </p:nvSpPr>
          <p:spPr>
            <a:xfrm>
              <a:off x="7373898" y="3206617"/>
              <a:ext cx="562916" cy="83623"/>
            </a:xfrm>
            <a:custGeom>
              <a:avLst/>
              <a:gdLst/>
              <a:ahLst/>
              <a:cxnLst/>
              <a:rect l="l" t="t" r="r" b="b"/>
              <a:pathLst>
                <a:path w="9680" h="1438" extrusionOk="0">
                  <a:moveTo>
                    <a:pt x="0" y="1"/>
                  </a:moveTo>
                  <a:cubicBezTo>
                    <a:pt x="0" y="38"/>
                    <a:pt x="0" y="75"/>
                    <a:pt x="38" y="75"/>
                  </a:cubicBezTo>
                  <a:cubicBezTo>
                    <a:pt x="38" y="113"/>
                    <a:pt x="1671" y="1279"/>
                    <a:pt x="4779" y="1401"/>
                  </a:cubicBezTo>
                  <a:cubicBezTo>
                    <a:pt x="5097" y="1438"/>
                    <a:pt x="5442" y="1438"/>
                    <a:pt x="5759" y="1438"/>
                  </a:cubicBezTo>
                  <a:cubicBezTo>
                    <a:pt x="8205" y="1438"/>
                    <a:pt x="9642" y="971"/>
                    <a:pt x="9642" y="971"/>
                  </a:cubicBezTo>
                  <a:cubicBezTo>
                    <a:pt x="9679" y="971"/>
                    <a:pt x="9679" y="934"/>
                    <a:pt x="9679" y="897"/>
                  </a:cubicBezTo>
                  <a:cubicBezTo>
                    <a:pt x="9679" y="897"/>
                    <a:pt x="9642" y="850"/>
                    <a:pt x="9605" y="850"/>
                  </a:cubicBezTo>
                  <a:cubicBezTo>
                    <a:pt x="9605" y="891"/>
                    <a:pt x="8239" y="1308"/>
                    <a:pt x="5875" y="1308"/>
                  </a:cubicBezTo>
                  <a:cubicBezTo>
                    <a:pt x="5530" y="1308"/>
                    <a:pt x="5165" y="1299"/>
                    <a:pt x="4779" y="1279"/>
                  </a:cubicBezTo>
                  <a:cubicBezTo>
                    <a:pt x="1746" y="1167"/>
                    <a:pt x="112" y="1"/>
                    <a:pt x="75" y="1"/>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2" name="Google Shape;1758;p45">
              <a:extLst>
                <a:ext uri="{FF2B5EF4-FFF2-40B4-BE49-F238E27FC236}">
                  <a16:creationId xmlns:a16="http://schemas.microsoft.com/office/drawing/2014/main" id="{B8691BBE-FFEC-5F64-A701-A9CA0BA0C4BC}"/>
                </a:ext>
              </a:extLst>
            </p:cNvPr>
            <p:cNvSpPr/>
            <p:nvPr/>
          </p:nvSpPr>
          <p:spPr>
            <a:xfrm>
              <a:off x="7391809" y="3220166"/>
              <a:ext cx="13608" cy="58676"/>
            </a:xfrm>
            <a:custGeom>
              <a:avLst/>
              <a:gdLst/>
              <a:ahLst/>
              <a:cxnLst/>
              <a:rect l="l" t="t" r="r" b="b"/>
              <a:pathLst>
                <a:path w="234" h="1009" extrusionOk="0">
                  <a:moveTo>
                    <a:pt x="159" y="1"/>
                  </a:moveTo>
                  <a:cubicBezTo>
                    <a:pt x="122" y="1"/>
                    <a:pt x="84" y="38"/>
                    <a:pt x="84" y="38"/>
                  </a:cubicBezTo>
                  <a:cubicBezTo>
                    <a:pt x="84" y="76"/>
                    <a:pt x="0" y="505"/>
                    <a:pt x="122" y="972"/>
                  </a:cubicBezTo>
                  <a:cubicBezTo>
                    <a:pt x="122" y="1009"/>
                    <a:pt x="159" y="1009"/>
                    <a:pt x="159" y="1009"/>
                  </a:cubicBezTo>
                  <a:lnTo>
                    <a:pt x="196" y="1009"/>
                  </a:lnTo>
                  <a:cubicBezTo>
                    <a:pt x="196" y="1009"/>
                    <a:pt x="234" y="972"/>
                    <a:pt x="234" y="934"/>
                  </a:cubicBezTo>
                  <a:cubicBezTo>
                    <a:pt x="122" y="505"/>
                    <a:pt x="196" y="76"/>
                    <a:pt x="196" y="76"/>
                  </a:cubicBezTo>
                  <a:cubicBezTo>
                    <a:pt x="196" y="38"/>
                    <a:pt x="159" y="1"/>
                    <a:pt x="159" y="1"/>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3" name="Google Shape;1759;p45">
              <a:extLst>
                <a:ext uri="{FF2B5EF4-FFF2-40B4-BE49-F238E27FC236}">
                  <a16:creationId xmlns:a16="http://schemas.microsoft.com/office/drawing/2014/main" id="{26BA2E2F-8A66-5768-C29E-8D9B686BE638}"/>
                </a:ext>
              </a:extLst>
            </p:cNvPr>
            <p:cNvSpPr/>
            <p:nvPr/>
          </p:nvSpPr>
          <p:spPr>
            <a:xfrm>
              <a:off x="7426003" y="3235926"/>
              <a:ext cx="11456" cy="70074"/>
            </a:xfrm>
            <a:custGeom>
              <a:avLst/>
              <a:gdLst/>
              <a:ahLst/>
              <a:cxnLst/>
              <a:rect l="l" t="t" r="r" b="b"/>
              <a:pathLst>
                <a:path w="197" h="1205" extrusionOk="0">
                  <a:moveTo>
                    <a:pt x="112" y="1"/>
                  </a:moveTo>
                  <a:cubicBezTo>
                    <a:pt x="112" y="1"/>
                    <a:pt x="75" y="1"/>
                    <a:pt x="75" y="38"/>
                  </a:cubicBezTo>
                  <a:cubicBezTo>
                    <a:pt x="75" y="75"/>
                    <a:pt x="0" y="701"/>
                    <a:pt x="75" y="1167"/>
                  </a:cubicBezTo>
                  <a:cubicBezTo>
                    <a:pt x="112" y="1167"/>
                    <a:pt x="112" y="1205"/>
                    <a:pt x="150" y="1205"/>
                  </a:cubicBezTo>
                  <a:cubicBezTo>
                    <a:pt x="196" y="1205"/>
                    <a:pt x="196" y="1167"/>
                    <a:pt x="196" y="1130"/>
                  </a:cubicBezTo>
                  <a:cubicBezTo>
                    <a:pt x="112" y="663"/>
                    <a:pt x="196" y="75"/>
                    <a:pt x="196" y="38"/>
                  </a:cubicBezTo>
                  <a:cubicBezTo>
                    <a:pt x="196" y="38"/>
                    <a:pt x="150" y="1"/>
                    <a:pt x="112" y="1"/>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4" name="Google Shape;1760;p45">
              <a:extLst>
                <a:ext uri="{FF2B5EF4-FFF2-40B4-BE49-F238E27FC236}">
                  <a16:creationId xmlns:a16="http://schemas.microsoft.com/office/drawing/2014/main" id="{4CE8C426-C4A8-C0AF-5313-FEEBA398E0D8}"/>
                </a:ext>
              </a:extLst>
            </p:cNvPr>
            <p:cNvSpPr/>
            <p:nvPr/>
          </p:nvSpPr>
          <p:spPr>
            <a:xfrm>
              <a:off x="7464500" y="3251685"/>
              <a:ext cx="10933" cy="70074"/>
            </a:xfrm>
            <a:custGeom>
              <a:avLst/>
              <a:gdLst/>
              <a:ahLst/>
              <a:cxnLst/>
              <a:rect l="l" t="t" r="r" b="b"/>
              <a:pathLst>
                <a:path w="188" h="1205" extrusionOk="0">
                  <a:moveTo>
                    <a:pt x="113" y="0"/>
                  </a:moveTo>
                  <a:cubicBezTo>
                    <a:pt x="76" y="0"/>
                    <a:pt x="76" y="38"/>
                    <a:pt x="76" y="75"/>
                  </a:cubicBezTo>
                  <a:cubicBezTo>
                    <a:pt x="38" y="75"/>
                    <a:pt x="1" y="700"/>
                    <a:pt x="76" y="1167"/>
                  </a:cubicBezTo>
                  <a:cubicBezTo>
                    <a:pt x="76" y="1204"/>
                    <a:pt x="113" y="1204"/>
                    <a:pt x="150" y="1204"/>
                  </a:cubicBezTo>
                  <a:cubicBezTo>
                    <a:pt x="188" y="1204"/>
                    <a:pt x="188" y="1167"/>
                    <a:pt x="188" y="1167"/>
                  </a:cubicBezTo>
                  <a:cubicBezTo>
                    <a:pt x="113" y="700"/>
                    <a:pt x="150" y="75"/>
                    <a:pt x="150" y="75"/>
                  </a:cubicBezTo>
                  <a:cubicBezTo>
                    <a:pt x="188" y="38"/>
                    <a:pt x="150" y="38"/>
                    <a:pt x="113"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5" name="Google Shape;1761;p45">
              <a:extLst>
                <a:ext uri="{FF2B5EF4-FFF2-40B4-BE49-F238E27FC236}">
                  <a16:creationId xmlns:a16="http://schemas.microsoft.com/office/drawing/2014/main" id="{80E44B2D-9362-1AE1-2DDC-F19595DEE5F8}"/>
                </a:ext>
              </a:extLst>
            </p:cNvPr>
            <p:cNvSpPr/>
            <p:nvPr/>
          </p:nvSpPr>
          <p:spPr>
            <a:xfrm>
              <a:off x="7509568" y="3267386"/>
              <a:ext cx="13666" cy="70074"/>
            </a:xfrm>
            <a:custGeom>
              <a:avLst/>
              <a:gdLst/>
              <a:ahLst/>
              <a:cxnLst/>
              <a:rect l="l" t="t" r="r" b="b"/>
              <a:pathLst>
                <a:path w="235" h="1205" extrusionOk="0">
                  <a:moveTo>
                    <a:pt x="159" y="1"/>
                  </a:moveTo>
                  <a:cubicBezTo>
                    <a:pt x="113" y="1"/>
                    <a:pt x="113" y="1"/>
                    <a:pt x="75" y="38"/>
                  </a:cubicBezTo>
                  <a:cubicBezTo>
                    <a:pt x="75" y="85"/>
                    <a:pt x="1" y="664"/>
                    <a:pt x="113" y="1130"/>
                  </a:cubicBezTo>
                  <a:cubicBezTo>
                    <a:pt x="113" y="1168"/>
                    <a:pt x="159" y="1205"/>
                    <a:pt x="159" y="1205"/>
                  </a:cubicBezTo>
                  <a:lnTo>
                    <a:pt x="197" y="1205"/>
                  </a:lnTo>
                  <a:cubicBezTo>
                    <a:pt x="234" y="1168"/>
                    <a:pt x="234" y="1168"/>
                    <a:pt x="234" y="1130"/>
                  </a:cubicBezTo>
                  <a:cubicBezTo>
                    <a:pt x="113" y="664"/>
                    <a:pt x="197" y="38"/>
                    <a:pt x="197" y="38"/>
                  </a:cubicBezTo>
                  <a:cubicBezTo>
                    <a:pt x="197" y="38"/>
                    <a:pt x="197" y="1"/>
                    <a:pt x="159" y="1"/>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6" name="Google Shape;1762;p45">
              <a:extLst>
                <a:ext uri="{FF2B5EF4-FFF2-40B4-BE49-F238E27FC236}">
                  <a16:creationId xmlns:a16="http://schemas.microsoft.com/office/drawing/2014/main" id="{C008E581-E1FF-A083-0841-9BA066CF2018}"/>
                </a:ext>
              </a:extLst>
            </p:cNvPr>
            <p:cNvSpPr/>
            <p:nvPr/>
          </p:nvSpPr>
          <p:spPr>
            <a:xfrm>
              <a:off x="7563883" y="3276632"/>
              <a:ext cx="11456" cy="70074"/>
            </a:xfrm>
            <a:custGeom>
              <a:avLst/>
              <a:gdLst/>
              <a:ahLst/>
              <a:cxnLst/>
              <a:rect l="l" t="t" r="r" b="b"/>
              <a:pathLst>
                <a:path w="197" h="1205" extrusionOk="0">
                  <a:moveTo>
                    <a:pt x="112" y="1"/>
                  </a:moveTo>
                  <a:lnTo>
                    <a:pt x="75" y="38"/>
                  </a:lnTo>
                  <a:cubicBezTo>
                    <a:pt x="75" y="75"/>
                    <a:pt x="0" y="701"/>
                    <a:pt x="75" y="1167"/>
                  </a:cubicBezTo>
                  <a:cubicBezTo>
                    <a:pt x="112" y="1205"/>
                    <a:pt x="112" y="1205"/>
                    <a:pt x="159" y="1205"/>
                  </a:cubicBezTo>
                  <a:cubicBezTo>
                    <a:pt x="196" y="1205"/>
                    <a:pt x="196" y="1167"/>
                    <a:pt x="196" y="1130"/>
                  </a:cubicBezTo>
                  <a:cubicBezTo>
                    <a:pt x="112" y="701"/>
                    <a:pt x="196" y="75"/>
                    <a:pt x="196" y="75"/>
                  </a:cubicBezTo>
                  <a:cubicBezTo>
                    <a:pt x="196" y="38"/>
                    <a:pt x="159" y="1"/>
                    <a:pt x="112" y="1"/>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7" name="Google Shape;1763;p45">
              <a:extLst>
                <a:ext uri="{FF2B5EF4-FFF2-40B4-BE49-F238E27FC236}">
                  <a16:creationId xmlns:a16="http://schemas.microsoft.com/office/drawing/2014/main" id="{56E4B27A-9DDE-BC8D-451D-4582FD8BE782}"/>
                </a:ext>
              </a:extLst>
            </p:cNvPr>
            <p:cNvSpPr/>
            <p:nvPr/>
          </p:nvSpPr>
          <p:spPr>
            <a:xfrm>
              <a:off x="7613777" y="3283145"/>
              <a:ext cx="10933" cy="70597"/>
            </a:xfrm>
            <a:custGeom>
              <a:avLst/>
              <a:gdLst/>
              <a:ahLst/>
              <a:cxnLst/>
              <a:rect l="l" t="t" r="r" b="b"/>
              <a:pathLst>
                <a:path w="188" h="1214" extrusionOk="0">
                  <a:moveTo>
                    <a:pt x="113" y="1"/>
                  </a:moveTo>
                  <a:cubicBezTo>
                    <a:pt x="75" y="1"/>
                    <a:pt x="75" y="47"/>
                    <a:pt x="75" y="47"/>
                  </a:cubicBezTo>
                  <a:cubicBezTo>
                    <a:pt x="75" y="85"/>
                    <a:pt x="1" y="701"/>
                    <a:pt x="75" y="1167"/>
                  </a:cubicBezTo>
                  <a:cubicBezTo>
                    <a:pt x="75" y="1167"/>
                    <a:pt x="113" y="1214"/>
                    <a:pt x="150" y="1214"/>
                  </a:cubicBezTo>
                  <a:cubicBezTo>
                    <a:pt x="187" y="1214"/>
                    <a:pt x="187" y="1167"/>
                    <a:pt x="187" y="1130"/>
                  </a:cubicBezTo>
                  <a:cubicBezTo>
                    <a:pt x="113" y="701"/>
                    <a:pt x="150" y="85"/>
                    <a:pt x="187" y="85"/>
                  </a:cubicBezTo>
                  <a:cubicBezTo>
                    <a:pt x="187" y="47"/>
                    <a:pt x="150" y="1"/>
                    <a:pt x="113" y="1"/>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8" name="Google Shape;1764;p45">
              <a:extLst>
                <a:ext uri="{FF2B5EF4-FFF2-40B4-BE49-F238E27FC236}">
                  <a16:creationId xmlns:a16="http://schemas.microsoft.com/office/drawing/2014/main" id="{9D2C4DB4-9BB2-2286-56AF-2FCF833194EC}"/>
                </a:ext>
              </a:extLst>
            </p:cNvPr>
            <p:cNvSpPr/>
            <p:nvPr/>
          </p:nvSpPr>
          <p:spPr>
            <a:xfrm>
              <a:off x="7670243" y="3285879"/>
              <a:ext cx="11456" cy="70074"/>
            </a:xfrm>
            <a:custGeom>
              <a:avLst/>
              <a:gdLst/>
              <a:ahLst/>
              <a:cxnLst/>
              <a:rect l="l" t="t" r="r" b="b"/>
              <a:pathLst>
                <a:path w="197" h="1205" extrusionOk="0">
                  <a:moveTo>
                    <a:pt x="113" y="0"/>
                  </a:moveTo>
                  <a:cubicBezTo>
                    <a:pt x="75" y="0"/>
                    <a:pt x="75" y="38"/>
                    <a:pt x="38" y="75"/>
                  </a:cubicBezTo>
                  <a:cubicBezTo>
                    <a:pt x="38" y="75"/>
                    <a:pt x="1" y="700"/>
                    <a:pt x="75" y="1167"/>
                  </a:cubicBezTo>
                  <a:cubicBezTo>
                    <a:pt x="75" y="1204"/>
                    <a:pt x="113" y="1204"/>
                    <a:pt x="113" y="1204"/>
                  </a:cubicBezTo>
                  <a:lnTo>
                    <a:pt x="150" y="1204"/>
                  </a:lnTo>
                  <a:cubicBezTo>
                    <a:pt x="197" y="1204"/>
                    <a:pt x="197" y="1167"/>
                    <a:pt x="197" y="1167"/>
                  </a:cubicBezTo>
                  <a:cubicBezTo>
                    <a:pt x="75" y="700"/>
                    <a:pt x="150" y="75"/>
                    <a:pt x="150" y="75"/>
                  </a:cubicBezTo>
                  <a:cubicBezTo>
                    <a:pt x="150" y="38"/>
                    <a:pt x="150" y="38"/>
                    <a:pt x="113"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9" name="Google Shape;1765;p45">
              <a:extLst>
                <a:ext uri="{FF2B5EF4-FFF2-40B4-BE49-F238E27FC236}">
                  <a16:creationId xmlns:a16="http://schemas.microsoft.com/office/drawing/2014/main" id="{7052C85D-810A-70E0-E204-F4FA386DEF7C}"/>
                </a:ext>
              </a:extLst>
            </p:cNvPr>
            <p:cNvSpPr/>
            <p:nvPr/>
          </p:nvSpPr>
          <p:spPr>
            <a:xfrm>
              <a:off x="7878139" y="3269596"/>
              <a:ext cx="13608" cy="67864"/>
            </a:xfrm>
            <a:custGeom>
              <a:avLst/>
              <a:gdLst/>
              <a:ahLst/>
              <a:cxnLst/>
              <a:rect l="l" t="t" r="r" b="b"/>
              <a:pathLst>
                <a:path w="234" h="1167" extrusionOk="0">
                  <a:moveTo>
                    <a:pt x="75" y="0"/>
                  </a:moveTo>
                  <a:cubicBezTo>
                    <a:pt x="38" y="0"/>
                    <a:pt x="0" y="47"/>
                    <a:pt x="38" y="84"/>
                  </a:cubicBezTo>
                  <a:cubicBezTo>
                    <a:pt x="122" y="514"/>
                    <a:pt x="38" y="1092"/>
                    <a:pt x="38" y="1092"/>
                  </a:cubicBezTo>
                  <a:cubicBezTo>
                    <a:pt x="38" y="1130"/>
                    <a:pt x="75" y="1130"/>
                    <a:pt x="122" y="1167"/>
                  </a:cubicBezTo>
                  <a:cubicBezTo>
                    <a:pt x="122" y="1167"/>
                    <a:pt x="159" y="1130"/>
                    <a:pt x="159" y="1092"/>
                  </a:cubicBezTo>
                  <a:cubicBezTo>
                    <a:pt x="159" y="1092"/>
                    <a:pt x="234" y="514"/>
                    <a:pt x="122" y="47"/>
                  </a:cubicBezTo>
                  <a:cubicBezTo>
                    <a:pt x="122" y="0"/>
                    <a:pt x="75" y="0"/>
                    <a:pt x="75"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0" name="Google Shape;1766;p45">
              <a:extLst>
                <a:ext uri="{FF2B5EF4-FFF2-40B4-BE49-F238E27FC236}">
                  <a16:creationId xmlns:a16="http://schemas.microsoft.com/office/drawing/2014/main" id="{E464C679-3495-6404-A95E-FC6CD379DB2B}"/>
                </a:ext>
              </a:extLst>
            </p:cNvPr>
            <p:cNvSpPr/>
            <p:nvPr/>
          </p:nvSpPr>
          <p:spPr>
            <a:xfrm>
              <a:off x="7835280" y="3278784"/>
              <a:ext cx="13608" cy="74959"/>
            </a:xfrm>
            <a:custGeom>
              <a:avLst/>
              <a:gdLst/>
              <a:ahLst/>
              <a:cxnLst/>
              <a:rect l="l" t="t" r="r" b="b"/>
              <a:pathLst>
                <a:path w="234" h="1289" extrusionOk="0">
                  <a:moveTo>
                    <a:pt x="75" y="1"/>
                  </a:moveTo>
                  <a:cubicBezTo>
                    <a:pt x="37" y="1"/>
                    <a:pt x="0" y="38"/>
                    <a:pt x="37" y="76"/>
                  </a:cubicBezTo>
                  <a:cubicBezTo>
                    <a:pt x="112" y="505"/>
                    <a:pt x="37" y="1205"/>
                    <a:pt x="0" y="1242"/>
                  </a:cubicBezTo>
                  <a:cubicBezTo>
                    <a:pt x="0" y="1242"/>
                    <a:pt x="37" y="1289"/>
                    <a:pt x="75" y="1289"/>
                  </a:cubicBezTo>
                  <a:cubicBezTo>
                    <a:pt x="112" y="1289"/>
                    <a:pt x="112" y="1289"/>
                    <a:pt x="112" y="1242"/>
                  </a:cubicBezTo>
                  <a:cubicBezTo>
                    <a:pt x="112" y="1205"/>
                    <a:pt x="233" y="505"/>
                    <a:pt x="112" y="38"/>
                  </a:cubicBezTo>
                  <a:cubicBezTo>
                    <a:pt x="112" y="1"/>
                    <a:pt x="112" y="1"/>
                    <a:pt x="75" y="1"/>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1" name="Google Shape;1767;p45">
              <a:extLst>
                <a:ext uri="{FF2B5EF4-FFF2-40B4-BE49-F238E27FC236}">
                  <a16:creationId xmlns:a16="http://schemas.microsoft.com/office/drawing/2014/main" id="{9291A73C-2057-607A-8994-39E4521086A3}"/>
                </a:ext>
              </a:extLst>
            </p:cNvPr>
            <p:cNvSpPr/>
            <p:nvPr/>
          </p:nvSpPr>
          <p:spPr>
            <a:xfrm>
              <a:off x="7778814" y="3283145"/>
              <a:ext cx="13608" cy="79320"/>
            </a:xfrm>
            <a:custGeom>
              <a:avLst/>
              <a:gdLst/>
              <a:ahLst/>
              <a:cxnLst/>
              <a:rect l="l" t="t" r="r" b="b"/>
              <a:pathLst>
                <a:path w="234" h="1364" extrusionOk="0">
                  <a:moveTo>
                    <a:pt x="38" y="1"/>
                  </a:moveTo>
                  <a:cubicBezTo>
                    <a:pt x="38" y="1"/>
                    <a:pt x="0" y="47"/>
                    <a:pt x="0" y="85"/>
                  </a:cubicBezTo>
                  <a:cubicBezTo>
                    <a:pt x="112" y="551"/>
                    <a:pt x="38" y="1289"/>
                    <a:pt x="38" y="1289"/>
                  </a:cubicBezTo>
                  <a:cubicBezTo>
                    <a:pt x="38" y="1326"/>
                    <a:pt x="38" y="1363"/>
                    <a:pt x="75" y="1363"/>
                  </a:cubicBezTo>
                  <a:cubicBezTo>
                    <a:pt x="112" y="1363"/>
                    <a:pt x="150" y="1326"/>
                    <a:pt x="150" y="1326"/>
                  </a:cubicBezTo>
                  <a:cubicBezTo>
                    <a:pt x="150" y="1289"/>
                    <a:pt x="234" y="514"/>
                    <a:pt x="112" y="47"/>
                  </a:cubicBezTo>
                  <a:cubicBezTo>
                    <a:pt x="112" y="47"/>
                    <a:pt x="75" y="1"/>
                    <a:pt x="38" y="1"/>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2" name="Google Shape;1768;p45">
              <a:extLst>
                <a:ext uri="{FF2B5EF4-FFF2-40B4-BE49-F238E27FC236}">
                  <a16:creationId xmlns:a16="http://schemas.microsoft.com/office/drawing/2014/main" id="{FF6ADC1C-7949-A514-9167-9F3E356AACD1}"/>
                </a:ext>
              </a:extLst>
            </p:cNvPr>
            <p:cNvSpPr/>
            <p:nvPr/>
          </p:nvSpPr>
          <p:spPr>
            <a:xfrm>
              <a:off x="7733223" y="3285879"/>
              <a:ext cx="11456" cy="76587"/>
            </a:xfrm>
            <a:custGeom>
              <a:avLst/>
              <a:gdLst/>
              <a:ahLst/>
              <a:cxnLst/>
              <a:rect l="l" t="t" r="r" b="b"/>
              <a:pathLst>
                <a:path w="197" h="1317" extrusionOk="0">
                  <a:moveTo>
                    <a:pt x="47" y="0"/>
                  </a:moveTo>
                  <a:cubicBezTo>
                    <a:pt x="0" y="0"/>
                    <a:pt x="0" y="38"/>
                    <a:pt x="0" y="75"/>
                  </a:cubicBezTo>
                  <a:cubicBezTo>
                    <a:pt x="84" y="504"/>
                    <a:pt x="0" y="1279"/>
                    <a:pt x="0" y="1279"/>
                  </a:cubicBezTo>
                  <a:cubicBezTo>
                    <a:pt x="0" y="1316"/>
                    <a:pt x="0" y="1316"/>
                    <a:pt x="47" y="1316"/>
                  </a:cubicBezTo>
                  <a:cubicBezTo>
                    <a:pt x="84" y="1316"/>
                    <a:pt x="122" y="1316"/>
                    <a:pt x="122" y="1279"/>
                  </a:cubicBezTo>
                  <a:cubicBezTo>
                    <a:pt x="122" y="1242"/>
                    <a:pt x="196" y="504"/>
                    <a:pt x="122" y="38"/>
                  </a:cubicBezTo>
                  <a:cubicBezTo>
                    <a:pt x="122" y="38"/>
                    <a:pt x="84" y="0"/>
                    <a:pt x="47"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3" name="Google Shape;1769;p45">
              <a:extLst>
                <a:ext uri="{FF2B5EF4-FFF2-40B4-BE49-F238E27FC236}">
                  <a16:creationId xmlns:a16="http://schemas.microsoft.com/office/drawing/2014/main" id="{A1578C63-F275-FDFF-5288-3BDCBC0B3997}"/>
                </a:ext>
              </a:extLst>
            </p:cNvPr>
            <p:cNvSpPr/>
            <p:nvPr/>
          </p:nvSpPr>
          <p:spPr>
            <a:xfrm>
              <a:off x="7529689" y="2890035"/>
              <a:ext cx="106419" cy="93509"/>
            </a:xfrm>
            <a:custGeom>
              <a:avLst/>
              <a:gdLst/>
              <a:ahLst/>
              <a:cxnLst/>
              <a:rect l="l" t="t" r="r" b="b"/>
              <a:pathLst>
                <a:path w="1830" h="1608" extrusionOk="0">
                  <a:moveTo>
                    <a:pt x="914" y="0"/>
                  </a:moveTo>
                  <a:cubicBezTo>
                    <a:pt x="804" y="0"/>
                    <a:pt x="693" y="25"/>
                    <a:pt x="588" y="78"/>
                  </a:cubicBezTo>
                  <a:cubicBezTo>
                    <a:pt x="159" y="227"/>
                    <a:pt x="0" y="740"/>
                    <a:pt x="159" y="1123"/>
                  </a:cubicBezTo>
                  <a:cubicBezTo>
                    <a:pt x="308" y="1422"/>
                    <a:pt x="616" y="1607"/>
                    <a:pt x="944" y="1607"/>
                  </a:cubicBezTo>
                  <a:cubicBezTo>
                    <a:pt x="1046" y="1607"/>
                    <a:pt x="1149" y="1590"/>
                    <a:pt x="1251" y="1552"/>
                  </a:cubicBezTo>
                  <a:cubicBezTo>
                    <a:pt x="1633" y="1356"/>
                    <a:pt x="1829" y="890"/>
                    <a:pt x="1633" y="460"/>
                  </a:cubicBezTo>
                  <a:cubicBezTo>
                    <a:pt x="1497" y="180"/>
                    <a:pt x="1211" y="0"/>
                    <a:pt x="914" y="0"/>
                  </a:cubicBezTo>
                  <a:close/>
                </a:path>
              </a:pathLst>
            </a:custGeom>
            <a:solidFill>
              <a:srgbClr val="FFA49E"/>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4" name="Google Shape;1770;p45">
              <a:extLst>
                <a:ext uri="{FF2B5EF4-FFF2-40B4-BE49-F238E27FC236}">
                  <a16:creationId xmlns:a16="http://schemas.microsoft.com/office/drawing/2014/main" id="{F4BE26CF-5CDF-BE74-6002-0D38B4B84DBA}"/>
                </a:ext>
              </a:extLst>
            </p:cNvPr>
            <p:cNvSpPr/>
            <p:nvPr/>
          </p:nvSpPr>
          <p:spPr>
            <a:xfrm>
              <a:off x="7366804" y="1953314"/>
              <a:ext cx="156430" cy="317047"/>
            </a:xfrm>
            <a:custGeom>
              <a:avLst/>
              <a:gdLst/>
              <a:ahLst/>
              <a:cxnLst/>
              <a:rect l="l" t="t" r="r" b="b"/>
              <a:pathLst>
                <a:path w="2690" h="5452" extrusionOk="0">
                  <a:moveTo>
                    <a:pt x="1830" y="0"/>
                  </a:moveTo>
                  <a:cubicBezTo>
                    <a:pt x="1830" y="0"/>
                    <a:pt x="1" y="514"/>
                    <a:pt x="934" y="3426"/>
                  </a:cubicBezTo>
                  <a:cubicBezTo>
                    <a:pt x="1326" y="4714"/>
                    <a:pt x="2689" y="5452"/>
                    <a:pt x="2689" y="5452"/>
                  </a:cubicBezTo>
                  <a:lnTo>
                    <a:pt x="1830" y="0"/>
                  </a:ln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5" name="Google Shape;1771;p45">
              <a:extLst>
                <a:ext uri="{FF2B5EF4-FFF2-40B4-BE49-F238E27FC236}">
                  <a16:creationId xmlns:a16="http://schemas.microsoft.com/office/drawing/2014/main" id="{58F20F5B-5573-3DE3-796E-F3C28ECA9111}"/>
                </a:ext>
              </a:extLst>
            </p:cNvPr>
            <p:cNvSpPr/>
            <p:nvPr/>
          </p:nvSpPr>
          <p:spPr>
            <a:xfrm>
              <a:off x="7609881" y="1881147"/>
              <a:ext cx="248253" cy="201324"/>
            </a:xfrm>
            <a:custGeom>
              <a:avLst/>
              <a:gdLst/>
              <a:ahLst/>
              <a:cxnLst/>
              <a:rect l="l" t="t" r="r" b="b"/>
              <a:pathLst>
                <a:path w="4269" h="3462" extrusionOk="0">
                  <a:moveTo>
                    <a:pt x="2476" y="0"/>
                  </a:moveTo>
                  <a:lnTo>
                    <a:pt x="2476" y="0"/>
                  </a:lnTo>
                  <a:cubicBezTo>
                    <a:pt x="1" y="1860"/>
                    <a:pt x="2104" y="3461"/>
                    <a:pt x="3274" y="3461"/>
                  </a:cubicBezTo>
                  <a:cubicBezTo>
                    <a:pt x="3596" y="3461"/>
                    <a:pt x="3847" y="3340"/>
                    <a:pt x="3913" y="3071"/>
                  </a:cubicBezTo>
                  <a:cubicBezTo>
                    <a:pt x="4268" y="1830"/>
                    <a:pt x="2476" y="0"/>
                    <a:pt x="2476"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6" name="Google Shape;1772;p45">
              <a:extLst>
                <a:ext uri="{FF2B5EF4-FFF2-40B4-BE49-F238E27FC236}">
                  <a16:creationId xmlns:a16="http://schemas.microsoft.com/office/drawing/2014/main" id="{56733C4E-A48C-5130-7389-B4992B1B3405}"/>
                </a:ext>
              </a:extLst>
            </p:cNvPr>
            <p:cNvSpPr/>
            <p:nvPr/>
          </p:nvSpPr>
          <p:spPr>
            <a:xfrm>
              <a:off x="7455312" y="1919353"/>
              <a:ext cx="429921" cy="437074"/>
            </a:xfrm>
            <a:custGeom>
              <a:avLst/>
              <a:gdLst/>
              <a:ahLst/>
              <a:cxnLst/>
              <a:rect l="l" t="t" r="r" b="b"/>
              <a:pathLst>
                <a:path w="7393" h="7516" extrusionOk="0">
                  <a:moveTo>
                    <a:pt x="3578" y="1"/>
                  </a:moveTo>
                  <a:cubicBezTo>
                    <a:pt x="3410" y="1"/>
                    <a:pt x="3241" y="15"/>
                    <a:pt x="3071" y="43"/>
                  </a:cubicBezTo>
                  <a:cubicBezTo>
                    <a:pt x="1204" y="398"/>
                    <a:pt x="0" y="2302"/>
                    <a:pt x="346" y="4365"/>
                  </a:cubicBezTo>
                  <a:cubicBezTo>
                    <a:pt x="667" y="6194"/>
                    <a:pt x="2172" y="7515"/>
                    <a:pt x="3842" y="7515"/>
                  </a:cubicBezTo>
                  <a:cubicBezTo>
                    <a:pt x="4013" y="7515"/>
                    <a:pt x="4186" y="7502"/>
                    <a:pt x="4359" y="7473"/>
                  </a:cubicBezTo>
                  <a:cubicBezTo>
                    <a:pt x="6179" y="7165"/>
                    <a:pt x="7393" y="5214"/>
                    <a:pt x="7038" y="3198"/>
                  </a:cubicBezTo>
                  <a:cubicBezTo>
                    <a:pt x="6725" y="1327"/>
                    <a:pt x="5221" y="1"/>
                    <a:pt x="3578" y="1"/>
                  </a:cubicBezTo>
                  <a:close/>
                </a:path>
              </a:pathLst>
            </a:custGeom>
            <a:solidFill>
              <a:srgbClr val="FF9A77"/>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7" name="Google Shape;1773;p45">
              <a:extLst>
                <a:ext uri="{FF2B5EF4-FFF2-40B4-BE49-F238E27FC236}">
                  <a16:creationId xmlns:a16="http://schemas.microsoft.com/office/drawing/2014/main" id="{BFED697F-D658-B8C8-8E18-96F5D87D9CB7}"/>
                </a:ext>
              </a:extLst>
            </p:cNvPr>
            <p:cNvSpPr/>
            <p:nvPr/>
          </p:nvSpPr>
          <p:spPr>
            <a:xfrm>
              <a:off x="7426003" y="2134401"/>
              <a:ext cx="99383" cy="95428"/>
            </a:xfrm>
            <a:custGeom>
              <a:avLst/>
              <a:gdLst/>
              <a:ahLst/>
              <a:cxnLst/>
              <a:rect l="l" t="t" r="r" b="b"/>
              <a:pathLst>
                <a:path w="1709" h="1641" extrusionOk="0">
                  <a:moveTo>
                    <a:pt x="851" y="1"/>
                  </a:moveTo>
                  <a:cubicBezTo>
                    <a:pt x="826" y="1"/>
                    <a:pt x="801" y="2"/>
                    <a:pt x="775" y="4"/>
                  </a:cubicBezTo>
                  <a:cubicBezTo>
                    <a:pt x="308" y="41"/>
                    <a:pt x="0" y="433"/>
                    <a:pt x="38" y="900"/>
                  </a:cubicBezTo>
                  <a:cubicBezTo>
                    <a:pt x="73" y="1341"/>
                    <a:pt x="458" y="1641"/>
                    <a:pt x="863" y="1641"/>
                  </a:cubicBezTo>
                  <a:cubicBezTo>
                    <a:pt x="887" y="1641"/>
                    <a:pt x="910" y="1640"/>
                    <a:pt x="934" y="1637"/>
                  </a:cubicBezTo>
                  <a:cubicBezTo>
                    <a:pt x="1400" y="1600"/>
                    <a:pt x="1708" y="1171"/>
                    <a:pt x="1671" y="741"/>
                  </a:cubicBezTo>
                  <a:cubicBezTo>
                    <a:pt x="1636" y="300"/>
                    <a:pt x="1284" y="1"/>
                    <a:pt x="851" y="1"/>
                  </a:cubicBezTo>
                  <a:close/>
                </a:path>
              </a:pathLst>
            </a:custGeom>
            <a:solidFill>
              <a:srgbClr val="FF9A77"/>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8" name="Google Shape;1774;p45">
              <a:extLst>
                <a:ext uri="{FF2B5EF4-FFF2-40B4-BE49-F238E27FC236}">
                  <a16:creationId xmlns:a16="http://schemas.microsoft.com/office/drawing/2014/main" id="{78B2C16F-7D3F-1830-D71E-86162DE149F8}"/>
                </a:ext>
              </a:extLst>
            </p:cNvPr>
            <p:cNvSpPr/>
            <p:nvPr/>
          </p:nvSpPr>
          <p:spPr>
            <a:xfrm>
              <a:off x="7450950" y="2170456"/>
              <a:ext cx="20121" cy="34252"/>
            </a:xfrm>
            <a:custGeom>
              <a:avLst/>
              <a:gdLst/>
              <a:ahLst/>
              <a:cxnLst/>
              <a:rect l="l" t="t" r="r" b="b"/>
              <a:pathLst>
                <a:path w="346" h="589" extrusionOk="0">
                  <a:moveTo>
                    <a:pt x="309" y="0"/>
                  </a:moveTo>
                  <a:lnTo>
                    <a:pt x="309" y="0"/>
                  </a:lnTo>
                  <a:cubicBezTo>
                    <a:pt x="234" y="47"/>
                    <a:pt x="150" y="84"/>
                    <a:pt x="113" y="121"/>
                  </a:cubicBezTo>
                  <a:cubicBezTo>
                    <a:pt x="38" y="159"/>
                    <a:pt x="1" y="233"/>
                    <a:pt x="1" y="317"/>
                  </a:cubicBezTo>
                  <a:cubicBezTo>
                    <a:pt x="1" y="429"/>
                    <a:pt x="75" y="513"/>
                    <a:pt x="150" y="551"/>
                  </a:cubicBezTo>
                  <a:cubicBezTo>
                    <a:pt x="187" y="551"/>
                    <a:pt x="234" y="551"/>
                    <a:pt x="234" y="588"/>
                  </a:cubicBezTo>
                  <a:lnTo>
                    <a:pt x="346" y="588"/>
                  </a:lnTo>
                  <a:lnTo>
                    <a:pt x="187" y="467"/>
                  </a:lnTo>
                  <a:cubicBezTo>
                    <a:pt x="150" y="392"/>
                    <a:pt x="113" y="355"/>
                    <a:pt x="113" y="317"/>
                  </a:cubicBezTo>
                  <a:cubicBezTo>
                    <a:pt x="113" y="280"/>
                    <a:pt x="150" y="233"/>
                    <a:pt x="187" y="196"/>
                  </a:cubicBezTo>
                  <a:cubicBezTo>
                    <a:pt x="234" y="121"/>
                    <a:pt x="271" y="84"/>
                    <a:pt x="309" y="0"/>
                  </a:cubicBezTo>
                  <a:close/>
                </a:path>
              </a:pathLst>
            </a:custGeom>
            <a:solidFill>
              <a:srgbClr val="F97451"/>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9" name="Google Shape;1775;p45">
              <a:extLst>
                <a:ext uri="{FF2B5EF4-FFF2-40B4-BE49-F238E27FC236}">
                  <a16:creationId xmlns:a16="http://schemas.microsoft.com/office/drawing/2014/main" id="{9D2599FA-C71A-2DD1-3ADF-14B84E5A220A}"/>
                </a:ext>
              </a:extLst>
            </p:cNvPr>
            <p:cNvSpPr/>
            <p:nvPr/>
          </p:nvSpPr>
          <p:spPr>
            <a:xfrm>
              <a:off x="7735898" y="2188890"/>
              <a:ext cx="95079" cy="41346"/>
            </a:xfrm>
            <a:custGeom>
              <a:avLst/>
              <a:gdLst/>
              <a:ahLst/>
              <a:cxnLst/>
              <a:rect l="l" t="t" r="r" b="b"/>
              <a:pathLst>
                <a:path w="1635" h="711" extrusionOk="0">
                  <a:moveTo>
                    <a:pt x="1634" y="0"/>
                  </a:moveTo>
                  <a:lnTo>
                    <a:pt x="1634" y="0"/>
                  </a:lnTo>
                  <a:cubicBezTo>
                    <a:pt x="1513" y="150"/>
                    <a:pt x="1401" y="271"/>
                    <a:pt x="1280" y="346"/>
                  </a:cubicBezTo>
                  <a:cubicBezTo>
                    <a:pt x="1168" y="430"/>
                    <a:pt x="1046" y="504"/>
                    <a:pt x="888" y="504"/>
                  </a:cubicBezTo>
                  <a:cubicBezTo>
                    <a:pt x="776" y="504"/>
                    <a:pt x="617" y="467"/>
                    <a:pt x="468" y="430"/>
                  </a:cubicBezTo>
                  <a:lnTo>
                    <a:pt x="234" y="346"/>
                  </a:lnTo>
                  <a:cubicBezTo>
                    <a:pt x="150" y="308"/>
                    <a:pt x="113" y="308"/>
                    <a:pt x="1" y="271"/>
                  </a:cubicBezTo>
                  <a:lnTo>
                    <a:pt x="1" y="271"/>
                  </a:lnTo>
                  <a:cubicBezTo>
                    <a:pt x="76" y="308"/>
                    <a:pt x="113" y="383"/>
                    <a:pt x="188" y="430"/>
                  </a:cubicBezTo>
                  <a:cubicBezTo>
                    <a:pt x="272" y="504"/>
                    <a:pt x="309" y="542"/>
                    <a:pt x="384" y="579"/>
                  </a:cubicBezTo>
                  <a:cubicBezTo>
                    <a:pt x="513" y="648"/>
                    <a:pt x="668" y="710"/>
                    <a:pt x="828" y="710"/>
                  </a:cubicBezTo>
                  <a:cubicBezTo>
                    <a:pt x="863" y="710"/>
                    <a:pt x="899" y="707"/>
                    <a:pt x="934" y="700"/>
                  </a:cubicBezTo>
                  <a:cubicBezTo>
                    <a:pt x="1121" y="700"/>
                    <a:pt x="1280" y="579"/>
                    <a:pt x="1401" y="467"/>
                  </a:cubicBezTo>
                  <a:cubicBezTo>
                    <a:pt x="1513" y="346"/>
                    <a:pt x="1588" y="150"/>
                    <a:pt x="1634" y="0"/>
                  </a:cubicBezTo>
                  <a:close/>
                </a:path>
              </a:pathLst>
            </a:custGeom>
            <a:solidFill>
              <a:srgbClr val="F97451"/>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0" name="Google Shape;1776;p45">
              <a:extLst>
                <a:ext uri="{FF2B5EF4-FFF2-40B4-BE49-F238E27FC236}">
                  <a16:creationId xmlns:a16="http://schemas.microsoft.com/office/drawing/2014/main" id="{31F5BBB7-67A8-0DFF-3B64-922EEA8C0A0C}"/>
                </a:ext>
              </a:extLst>
            </p:cNvPr>
            <p:cNvSpPr/>
            <p:nvPr/>
          </p:nvSpPr>
          <p:spPr>
            <a:xfrm>
              <a:off x="7771720" y="2104162"/>
              <a:ext cx="40823" cy="66817"/>
            </a:xfrm>
            <a:custGeom>
              <a:avLst/>
              <a:gdLst/>
              <a:ahLst/>
              <a:cxnLst/>
              <a:rect l="l" t="t" r="r" b="b"/>
              <a:pathLst>
                <a:path w="702" h="1149" extrusionOk="0">
                  <a:moveTo>
                    <a:pt x="146" y="0"/>
                  </a:moveTo>
                  <a:cubicBezTo>
                    <a:pt x="98" y="0"/>
                    <a:pt x="38" y="31"/>
                    <a:pt x="38" y="57"/>
                  </a:cubicBezTo>
                  <a:cubicBezTo>
                    <a:pt x="38" y="365"/>
                    <a:pt x="1" y="953"/>
                    <a:pt x="234" y="1140"/>
                  </a:cubicBezTo>
                  <a:cubicBezTo>
                    <a:pt x="239" y="1146"/>
                    <a:pt x="249" y="1148"/>
                    <a:pt x="262" y="1148"/>
                  </a:cubicBezTo>
                  <a:cubicBezTo>
                    <a:pt x="361" y="1148"/>
                    <a:pt x="664" y="1009"/>
                    <a:pt x="664" y="869"/>
                  </a:cubicBezTo>
                  <a:cubicBezTo>
                    <a:pt x="701" y="599"/>
                    <a:pt x="318" y="207"/>
                    <a:pt x="197" y="20"/>
                  </a:cubicBezTo>
                  <a:cubicBezTo>
                    <a:pt x="186" y="6"/>
                    <a:pt x="167" y="0"/>
                    <a:pt x="146" y="0"/>
                  </a:cubicBezTo>
                  <a:close/>
                </a:path>
              </a:pathLst>
            </a:custGeom>
            <a:solidFill>
              <a:srgbClr val="F97451"/>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1" name="Google Shape;1777;p45">
              <a:extLst>
                <a:ext uri="{FF2B5EF4-FFF2-40B4-BE49-F238E27FC236}">
                  <a16:creationId xmlns:a16="http://schemas.microsoft.com/office/drawing/2014/main" id="{BD3520E4-7F5D-CBAF-4154-73E1A9ABD3B5}"/>
                </a:ext>
              </a:extLst>
            </p:cNvPr>
            <p:cNvSpPr/>
            <p:nvPr/>
          </p:nvSpPr>
          <p:spPr>
            <a:xfrm>
              <a:off x="7826034" y="2086832"/>
              <a:ext cx="25006" cy="32507"/>
            </a:xfrm>
            <a:custGeom>
              <a:avLst/>
              <a:gdLst/>
              <a:ahLst/>
              <a:cxnLst/>
              <a:rect l="l" t="t" r="r" b="b"/>
              <a:pathLst>
                <a:path w="430" h="559" extrusionOk="0">
                  <a:moveTo>
                    <a:pt x="196" y="1"/>
                  </a:moveTo>
                  <a:cubicBezTo>
                    <a:pt x="84" y="38"/>
                    <a:pt x="0" y="159"/>
                    <a:pt x="0" y="318"/>
                  </a:cubicBezTo>
                  <a:cubicBezTo>
                    <a:pt x="33" y="449"/>
                    <a:pt x="102" y="558"/>
                    <a:pt x="193" y="558"/>
                  </a:cubicBezTo>
                  <a:cubicBezTo>
                    <a:pt x="206" y="558"/>
                    <a:pt x="220" y="556"/>
                    <a:pt x="234" y="551"/>
                  </a:cubicBezTo>
                  <a:cubicBezTo>
                    <a:pt x="355" y="551"/>
                    <a:pt x="430" y="430"/>
                    <a:pt x="430" y="271"/>
                  </a:cubicBezTo>
                  <a:cubicBezTo>
                    <a:pt x="392" y="122"/>
                    <a:pt x="318" y="1"/>
                    <a:pt x="196" y="1"/>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2" name="Google Shape;1778;p45">
              <a:extLst>
                <a:ext uri="{FF2B5EF4-FFF2-40B4-BE49-F238E27FC236}">
                  <a16:creationId xmlns:a16="http://schemas.microsoft.com/office/drawing/2014/main" id="{016D311D-C0E1-3531-B699-5FE39BB70B2E}"/>
                </a:ext>
              </a:extLst>
            </p:cNvPr>
            <p:cNvSpPr/>
            <p:nvPr/>
          </p:nvSpPr>
          <p:spPr>
            <a:xfrm>
              <a:off x="7656694" y="2118874"/>
              <a:ext cx="27157" cy="33728"/>
            </a:xfrm>
            <a:custGeom>
              <a:avLst/>
              <a:gdLst/>
              <a:ahLst/>
              <a:cxnLst/>
              <a:rect l="l" t="t" r="r" b="b"/>
              <a:pathLst>
                <a:path w="467" h="580" extrusionOk="0">
                  <a:moveTo>
                    <a:pt x="196" y="0"/>
                  </a:moveTo>
                  <a:cubicBezTo>
                    <a:pt x="112" y="38"/>
                    <a:pt x="0" y="150"/>
                    <a:pt x="37" y="308"/>
                  </a:cubicBezTo>
                  <a:cubicBezTo>
                    <a:pt x="37" y="467"/>
                    <a:pt x="150" y="579"/>
                    <a:pt x="271" y="579"/>
                  </a:cubicBezTo>
                  <a:cubicBezTo>
                    <a:pt x="346" y="542"/>
                    <a:pt x="467" y="420"/>
                    <a:pt x="430" y="271"/>
                  </a:cubicBezTo>
                  <a:cubicBezTo>
                    <a:pt x="430" y="112"/>
                    <a:pt x="308" y="0"/>
                    <a:pt x="196"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3" name="Google Shape;1779;p45">
              <a:extLst>
                <a:ext uri="{FF2B5EF4-FFF2-40B4-BE49-F238E27FC236}">
                  <a16:creationId xmlns:a16="http://schemas.microsoft.com/office/drawing/2014/main" id="{6F9D1820-4587-45DB-47B3-42328407D313}"/>
                </a:ext>
              </a:extLst>
            </p:cNvPr>
            <p:cNvSpPr/>
            <p:nvPr/>
          </p:nvSpPr>
          <p:spPr>
            <a:xfrm>
              <a:off x="7457463" y="1798221"/>
              <a:ext cx="376537" cy="217781"/>
            </a:xfrm>
            <a:custGeom>
              <a:avLst/>
              <a:gdLst/>
              <a:ahLst/>
              <a:cxnLst/>
              <a:rect l="l" t="t" r="r" b="b"/>
              <a:pathLst>
                <a:path w="6475" h="3745" extrusionOk="0">
                  <a:moveTo>
                    <a:pt x="4761" y="0"/>
                  </a:moveTo>
                  <a:cubicBezTo>
                    <a:pt x="4278" y="0"/>
                    <a:pt x="3628" y="215"/>
                    <a:pt x="2763" y="763"/>
                  </a:cubicBezTo>
                  <a:cubicBezTo>
                    <a:pt x="234" y="2434"/>
                    <a:pt x="1" y="2864"/>
                    <a:pt x="1130" y="3685"/>
                  </a:cubicBezTo>
                  <a:cubicBezTo>
                    <a:pt x="1130" y="3685"/>
                    <a:pt x="1345" y="3745"/>
                    <a:pt x="1665" y="3745"/>
                  </a:cubicBezTo>
                  <a:cubicBezTo>
                    <a:pt x="2115" y="3745"/>
                    <a:pt x="2775" y="3627"/>
                    <a:pt x="3342" y="3060"/>
                  </a:cubicBezTo>
                  <a:cubicBezTo>
                    <a:pt x="3688" y="2699"/>
                    <a:pt x="4057" y="2591"/>
                    <a:pt x="4403" y="2591"/>
                  </a:cubicBezTo>
                  <a:cubicBezTo>
                    <a:pt x="4925" y="2591"/>
                    <a:pt x="5398" y="2838"/>
                    <a:pt x="5669" y="2838"/>
                  </a:cubicBezTo>
                  <a:cubicBezTo>
                    <a:pt x="5703" y="2838"/>
                    <a:pt x="5733" y="2835"/>
                    <a:pt x="5760" y="2826"/>
                  </a:cubicBezTo>
                  <a:cubicBezTo>
                    <a:pt x="6095" y="2702"/>
                    <a:pt x="6475" y="0"/>
                    <a:pt x="4761"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4" name="Google Shape;1780;p45">
              <a:extLst>
                <a:ext uri="{FF2B5EF4-FFF2-40B4-BE49-F238E27FC236}">
                  <a16:creationId xmlns:a16="http://schemas.microsoft.com/office/drawing/2014/main" id="{3AA0836D-1121-4887-083B-CAFD0EF1A708}"/>
                </a:ext>
              </a:extLst>
            </p:cNvPr>
            <p:cNvSpPr/>
            <p:nvPr/>
          </p:nvSpPr>
          <p:spPr>
            <a:xfrm>
              <a:off x="7412512" y="1942381"/>
              <a:ext cx="126075" cy="200742"/>
            </a:xfrm>
            <a:custGeom>
              <a:avLst/>
              <a:gdLst/>
              <a:ahLst/>
              <a:cxnLst/>
              <a:rect l="l" t="t" r="r" b="b"/>
              <a:pathLst>
                <a:path w="2168" h="3452" extrusionOk="0">
                  <a:moveTo>
                    <a:pt x="1616" y="1"/>
                  </a:moveTo>
                  <a:cubicBezTo>
                    <a:pt x="1437" y="1"/>
                    <a:pt x="1278" y="151"/>
                    <a:pt x="1278" y="151"/>
                  </a:cubicBezTo>
                  <a:cubicBezTo>
                    <a:pt x="1278" y="151"/>
                    <a:pt x="1275" y="151"/>
                    <a:pt x="1270" y="151"/>
                  </a:cubicBezTo>
                  <a:cubicBezTo>
                    <a:pt x="1166" y="151"/>
                    <a:pt x="1" y="219"/>
                    <a:pt x="848" y="3306"/>
                  </a:cubicBezTo>
                  <a:cubicBezTo>
                    <a:pt x="848" y="3306"/>
                    <a:pt x="1053" y="3452"/>
                    <a:pt x="1297" y="3452"/>
                  </a:cubicBezTo>
                  <a:cubicBezTo>
                    <a:pt x="1683" y="3452"/>
                    <a:pt x="2168" y="3087"/>
                    <a:pt x="2099" y="1206"/>
                  </a:cubicBezTo>
                  <a:cubicBezTo>
                    <a:pt x="2079" y="223"/>
                    <a:pt x="1833" y="1"/>
                    <a:pt x="1616" y="1"/>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5" name="Google Shape;1781;p45">
              <a:extLst>
                <a:ext uri="{FF2B5EF4-FFF2-40B4-BE49-F238E27FC236}">
                  <a16:creationId xmlns:a16="http://schemas.microsoft.com/office/drawing/2014/main" id="{1C8B8CC0-6D5A-2F9C-8D2B-5CE2D8DE9569}"/>
                </a:ext>
              </a:extLst>
            </p:cNvPr>
            <p:cNvSpPr/>
            <p:nvPr/>
          </p:nvSpPr>
          <p:spPr>
            <a:xfrm>
              <a:off x="7378202"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rgbClr val="000000">
                <a:alpha val="2849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6" name="Google Shape;1782;p45">
              <a:extLst>
                <a:ext uri="{FF2B5EF4-FFF2-40B4-BE49-F238E27FC236}">
                  <a16:creationId xmlns:a16="http://schemas.microsoft.com/office/drawing/2014/main" id="{3E9A3757-23F2-0DD6-A025-48213E6A9EA3}"/>
                </a:ext>
              </a:extLst>
            </p:cNvPr>
            <p:cNvSpPr/>
            <p:nvPr/>
          </p:nvSpPr>
          <p:spPr>
            <a:xfrm>
              <a:off x="7383086" y="2408590"/>
              <a:ext cx="390901" cy="682652"/>
            </a:xfrm>
            <a:custGeom>
              <a:avLst/>
              <a:gdLst/>
              <a:ahLst/>
              <a:cxnLst/>
              <a:rect l="l" t="t" r="r" b="b"/>
              <a:pathLst>
                <a:path w="6722" h="11739" extrusionOk="0">
                  <a:moveTo>
                    <a:pt x="2656" y="1"/>
                  </a:moveTo>
                  <a:cubicBezTo>
                    <a:pt x="2101" y="1"/>
                    <a:pt x="1292" y="474"/>
                    <a:pt x="813" y="1897"/>
                  </a:cubicBezTo>
                  <a:cubicBezTo>
                    <a:pt x="813" y="1897"/>
                    <a:pt x="1329" y="810"/>
                    <a:pt x="2091" y="810"/>
                  </a:cubicBezTo>
                  <a:cubicBezTo>
                    <a:pt x="2263" y="810"/>
                    <a:pt x="2448" y="866"/>
                    <a:pt x="2642" y="1001"/>
                  </a:cubicBezTo>
                  <a:cubicBezTo>
                    <a:pt x="3846" y="1823"/>
                    <a:pt x="4939" y="4352"/>
                    <a:pt x="5517" y="8469"/>
                  </a:cubicBezTo>
                  <a:cubicBezTo>
                    <a:pt x="5639" y="9561"/>
                    <a:pt x="5013" y="10606"/>
                    <a:pt x="3968" y="10923"/>
                  </a:cubicBezTo>
                  <a:cubicBezTo>
                    <a:pt x="3667" y="11003"/>
                    <a:pt x="3353" y="11036"/>
                    <a:pt x="3040" y="11036"/>
                  </a:cubicBezTo>
                  <a:cubicBezTo>
                    <a:pt x="1520" y="11036"/>
                    <a:pt x="1" y="10261"/>
                    <a:pt x="1" y="10261"/>
                  </a:cubicBezTo>
                  <a:lnTo>
                    <a:pt x="1" y="11306"/>
                  </a:lnTo>
                  <a:cubicBezTo>
                    <a:pt x="1" y="11306"/>
                    <a:pt x="824" y="11738"/>
                    <a:pt x="2852" y="11738"/>
                  </a:cubicBezTo>
                  <a:cubicBezTo>
                    <a:pt x="3190" y="11738"/>
                    <a:pt x="3561" y="11726"/>
                    <a:pt x="3968" y="11698"/>
                  </a:cubicBezTo>
                  <a:cubicBezTo>
                    <a:pt x="6721" y="11502"/>
                    <a:pt x="6488" y="8861"/>
                    <a:pt x="6488" y="8861"/>
                  </a:cubicBezTo>
                  <a:cubicBezTo>
                    <a:pt x="6488" y="8861"/>
                    <a:pt x="6376" y="1785"/>
                    <a:pt x="2988" y="68"/>
                  </a:cubicBezTo>
                  <a:cubicBezTo>
                    <a:pt x="2895" y="25"/>
                    <a:pt x="2782" y="1"/>
                    <a:pt x="2656" y="1"/>
                  </a:cubicBezTo>
                  <a:close/>
                </a:path>
              </a:pathLst>
            </a:custGeom>
            <a:solidFill>
              <a:schemeClr val="accent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nvGrpSpPr>
            <p:cNvPr id="57" name="Google Shape;1783;p45">
              <a:extLst>
                <a:ext uri="{FF2B5EF4-FFF2-40B4-BE49-F238E27FC236}">
                  <a16:creationId xmlns:a16="http://schemas.microsoft.com/office/drawing/2014/main" id="{DB9E799D-787C-5A6F-706A-DF269472D9DB}"/>
                </a:ext>
              </a:extLst>
            </p:cNvPr>
            <p:cNvGrpSpPr/>
            <p:nvPr/>
          </p:nvGrpSpPr>
          <p:grpSpPr>
            <a:xfrm>
              <a:off x="7563883" y="2751748"/>
              <a:ext cx="226388" cy="226388"/>
              <a:chOff x="10027483" y="2751748"/>
              <a:chExt cx="226388" cy="226388"/>
            </a:xfrm>
          </p:grpSpPr>
          <p:sp>
            <p:nvSpPr>
              <p:cNvPr id="60" name="Google Shape;1784;p45">
                <a:extLst>
                  <a:ext uri="{FF2B5EF4-FFF2-40B4-BE49-F238E27FC236}">
                    <a16:creationId xmlns:a16="http://schemas.microsoft.com/office/drawing/2014/main" id="{D996C2FD-5D49-4320-E5CD-C9843EF46179}"/>
                  </a:ext>
                </a:extLst>
              </p:cNvPr>
              <p:cNvSpPr/>
              <p:nvPr/>
            </p:nvSpPr>
            <p:spPr>
              <a:xfrm>
                <a:off x="10027483" y="2813099"/>
                <a:ext cx="182948" cy="165037"/>
              </a:xfrm>
              <a:custGeom>
                <a:avLst/>
                <a:gdLst/>
                <a:ahLst/>
                <a:cxnLst/>
                <a:rect l="l" t="t" r="r" b="b"/>
                <a:pathLst>
                  <a:path w="3146" h="2838" extrusionOk="0">
                    <a:moveTo>
                      <a:pt x="1830" y="0"/>
                    </a:moveTo>
                    <a:cubicBezTo>
                      <a:pt x="1792" y="38"/>
                      <a:pt x="1746" y="112"/>
                      <a:pt x="1708" y="150"/>
                    </a:cubicBezTo>
                    <a:cubicBezTo>
                      <a:pt x="1279" y="738"/>
                      <a:pt x="663" y="1130"/>
                      <a:pt x="0" y="1401"/>
                    </a:cubicBezTo>
                    <a:lnTo>
                      <a:pt x="663" y="2838"/>
                    </a:lnTo>
                    <a:cubicBezTo>
                      <a:pt x="1400" y="2483"/>
                      <a:pt x="3108" y="1709"/>
                      <a:pt x="3146" y="1401"/>
                    </a:cubicBezTo>
                    <a:cubicBezTo>
                      <a:pt x="3034" y="504"/>
                      <a:pt x="2334" y="150"/>
                      <a:pt x="1830" y="0"/>
                    </a:cubicBezTo>
                    <a:close/>
                  </a:path>
                </a:pathLst>
              </a:custGeom>
              <a:solidFill>
                <a:srgbClr val="FF9A77"/>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61" name="Google Shape;1785;p45">
                <a:extLst>
                  <a:ext uri="{FF2B5EF4-FFF2-40B4-BE49-F238E27FC236}">
                    <a16:creationId xmlns:a16="http://schemas.microsoft.com/office/drawing/2014/main" id="{9454451B-ECA1-366B-07FA-36CB4EE48EE5}"/>
                  </a:ext>
                </a:extLst>
              </p:cNvPr>
              <p:cNvSpPr/>
              <p:nvPr/>
            </p:nvSpPr>
            <p:spPr>
              <a:xfrm>
                <a:off x="10087147" y="2751748"/>
                <a:ext cx="78215" cy="129855"/>
              </a:xfrm>
              <a:custGeom>
                <a:avLst/>
                <a:gdLst/>
                <a:ahLst/>
                <a:cxnLst/>
                <a:rect l="l" t="t" r="r" b="b"/>
                <a:pathLst>
                  <a:path w="1345" h="2233" extrusionOk="0">
                    <a:moveTo>
                      <a:pt x="766" y="1"/>
                    </a:moveTo>
                    <a:cubicBezTo>
                      <a:pt x="841" y="271"/>
                      <a:pt x="682" y="663"/>
                      <a:pt x="533" y="1093"/>
                    </a:cubicBezTo>
                    <a:cubicBezTo>
                      <a:pt x="449" y="1326"/>
                      <a:pt x="299" y="1522"/>
                      <a:pt x="178" y="1755"/>
                    </a:cubicBezTo>
                    <a:cubicBezTo>
                      <a:pt x="1" y="1933"/>
                      <a:pt x="175" y="2233"/>
                      <a:pt x="410" y="2233"/>
                    </a:cubicBezTo>
                    <a:cubicBezTo>
                      <a:pt x="435" y="2233"/>
                      <a:pt x="460" y="2229"/>
                      <a:pt x="486" y="2222"/>
                    </a:cubicBezTo>
                    <a:cubicBezTo>
                      <a:pt x="878" y="2101"/>
                      <a:pt x="1149" y="1755"/>
                      <a:pt x="1149" y="1326"/>
                    </a:cubicBezTo>
                    <a:cubicBezTo>
                      <a:pt x="1149" y="1167"/>
                      <a:pt x="1186" y="971"/>
                      <a:pt x="1186" y="971"/>
                    </a:cubicBezTo>
                    <a:cubicBezTo>
                      <a:pt x="1186" y="971"/>
                      <a:pt x="1345" y="505"/>
                      <a:pt x="1074" y="85"/>
                    </a:cubicBezTo>
                    <a:cubicBezTo>
                      <a:pt x="1000" y="1"/>
                      <a:pt x="841" y="1"/>
                      <a:pt x="766" y="1"/>
                    </a:cubicBezTo>
                    <a:close/>
                  </a:path>
                </a:pathLst>
              </a:custGeom>
              <a:solidFill>
                <a:srgbClr val="FF9A77"/>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62" name="Google Shape;1786;p45">
                <a:extLst>
                  <a:ext uri="{FF2B5EF4-FFF2-40B4-BE49-F238E27FC236}">
                    <a16:creationId xmlns:a16="http://schemas.microsoft.com/office/drawing/2014/main" id="{A4ADFC61-72E9-1177-D12E-99A653C77DDE}"/>
                  </a:ext>
                </a:extLst>
              </p:cNvPr>
              <p:cNvSpPr/>
              <p:nvPr/>
            </p:nvSpPr>
            <p:spPr>
              <a:xfrm>
                <a:off x="10174550" y="2866541"/>
                <a:ext cx="70074" cy="31402"/>
              </a:xfrm>
              <a:custGeom>
                <a:avLst/>
                <a:gdLst/>
                <a:ahLst/>
                <a:cxnLst/>
                <a:rect l="l" t="t" r="r" b="b"/>
                <a:pathLst>
                  <a:path w="1205" h="540" extrusionOk="0">
                    <a:moveTo>
                      <a:pt x="1002" y="0"/>
                    </a:moveTo>
                    <a:cubicBezTo>
                      <a:pt x="977" y="0"/>
                      <a:pt x="954" y="5"/>
                      <a:pt x="934" y="15"/>
                    </a:cubicBezTo>
                    <a:cubicBezTo>
                      <a:pt x="579" y="164"/>
                      <a:pt x="1" y="360"/>
                      <a:pt x="38" y="519"/>
                    </a:cubicBezTo>
                    <a:cubicBezTo>
                      <a:pt x="45" y="533"/>
                      <a:pt x="72" y="539"/>
                      <a:pt x="114" y="539"/>
                    </a:cubicBezTo>
                    <a:cubicBezTo>
                      <a:pt x="291" y="539"/>
                      <a:pt x="736" y="428"/>
                      <a:pt x="1046" y="360"/>
                    </a:cubicBezTo>
                    <a:cubicBezTo>
                      <a:pt x="1167" y="323"/>
                      <a:pt x="1205" y="211"/>
                      <a:pt x="1167" y="89"/>
                    </a:cubicBezTo>
                    <a:cubicBezTo>
                      <a:pt x="1140" y="35"/>
                      <a:pt x="1068" y="0"/>
                      <a:pt x="1002" y="0"/>
                    </a:cubicBezTo>
                    <a:close/>
                  </a:path>
                </a:pathLst>
              </a:custGeom>
              <a:solidFill>
                <a:srgbClr val="FF9A77"/>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63" name="Google Shape;1787;p45">
                <a:extLst>
                  <a:ext uri="{FF2B5EF4-FFF2-40B4-BE49-F238E27FC236}">
                    <a16:creationId xmlns:a16="http://schemas.microsoft.com/office/drawing/2014/main" id="{DAA074CB-1DDD-1B9C-B4BD-6864FB86303D}"/>
                  </a:ext>
                </a:extLst>
              </p:cNvPr>
              <p:cNvSpPr/>
              <p:nvPr/>
            </p:nvSpPr>
            <p:spPr>
              <a:xfrm>
                <a:off x="10172399" y="2861656"/>
                <a:ext cx="76587" cy="41579"/>
              </a:xfrm>
              <a:custGeom>
                <a:avLst/>
                <a:gdLst/>
                <a:ahLst/>
                <a:cxnLst/>
                <a:rect l="l" t="t" r="r" b="b"/>
                <a:pathLst>
                  <a:path w="1317" h="715" extrusionOk="0">
                    <a:moveTo>
                      <a:pt x="1046" y="173"/>
                    </a:moveTo>
                    <a:cubicBezTo>
                      <a:pt x="1083" y="173"/>
                      <a:pt x="1083" y="173"/>
                      <a:pt x="1120" y="211"/>
                    </a:cubicBezTo>
                    <a:lnTo>
                      <a:pt x="1120" y="295"/>
                    </a:lnTo>
                    <a:cubicBezTo>
                      <a:pt x="1120" y="332"/>
                      <a:pt x="1083" y="332"/>
                      <a:pt x="1046" y="369"/>
                    </a:cubicBezTo>
                    <a:cubicBezTo>
                      <a:pt x="850" y="407"/>
                      <a:pt x="383" y="528"/>
                      <a:pt x="187" y="528"/>
                    </a:cubicBezTo>
                    <a:cubicBezTo>
                      <a:pt x="271" y="481"/>
                      <a:pt x="542" y="369"/>
                      <a:pt x="700" y="332"/>
                    </a:cubicBezTo>
                    <a:cubicBezTo>
                      <a:pt x="775" y="248"/>
                      <a:pt x="887" y="211"/>
                      <a:pt x="1008" y="173"/>
                    </a:cubicBezTo>
                    <a:close/>
                    <a:moveTo>
                      <a:pt x="1023" y="1"/>
                    </a:moveTo>
                    <a:cubicBezTo>
                      <a:pt x="992" y="1"/>
                      <a:pt x="961" y="6"/>
                      <a:pt x="934" y="15"/>
                    </a:cubicBezTo>
                    <a:cubicBezTo>
                      <a:pt x="850" y="61"/>
                      <a:pt x="738" y="99"/>
                      <a:pt x="616" y="136"/>
                    </a:cubicBezTo>
                    <a:cubicBezTo>
                      <a:pt x="271" y="295"/>
                      <a:pt x="75" y="369"/>
                      <a:pt x="0" y="481"/>
                    </a:cubicBezTo>
                    <a:lnTo>
                      <a:pt x="0" y="603"/>
                    </a:lnTo>
                    <a:cubicBezTo>
                      <a:pt x="38" y="678"/>
                      <a:pt x="75" y="715"/>
                      <a:pt x="187" y="715"/>
                    </a:cubicBezTo>
                    <a:cubicBezTo>
                      <a:pt x="346" y="715"/>
                      <a:pt x="616" y="640"/>
                      <a:pt x="1120" y="528"/>
                    </a:cubicBezTo>
                    <a:cubicBezTo>
                      <a:pt x="1167" y="481"/>
                      <a:pt x="1242" y="444"/>
                      <a:pt x="1279" y="369"/>
                    </a:cubicBezTo>
                    <a:cubicBezTo>
                      <a:pt x="1316" y="295"/>
                      <a:pt x="1316" y="211"/>
                      <a:pt x="1279" y="136"/>
                    </a:cubicBezTo>
                    <a:cubicBezTo>
                      <a:pt x="1223" y="45"/>
                      <a:pt x="1119" y="1"/>
                      <a:pt x="1023" y="1"/>
                    </a:cubicBezTo>
                    <a:close/>
                  </a:path>
                </a:pathLst>
              </a:custGeom>
              <a:solidFill>
                <a:srgbClr val="FF9A77"/>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36" name="Google Shape;1788;p45">
                <a:extLst>
                  <a:ext uri="{FF2B5EF4-FFF2-40B4-BE49-F238E27FC236}">
                    <a16:creationId xmlns:a16="http://schemas.microsoft.com/office/drawing/2014/main" id="{B3B95402-B9C8-9DEC-3553-7E9F06C722FA}"/>
                  </a:ext>
                </a:extLst>
              </p:cNvPr>
              <p:cNvSpPr/>
              <p:nvPr/>
            </p:nvSpPr>
            <p:spPr>
              <a:xfrm>
                <a:off x="10165304" y="2841535"/>
                <a:ext cx="83681" cy="41579"/>
              </a:xfrm>
              <a:custGeom>
                <a:avLst/>
                <a:gdLst/>
                <a:ahLst/>
                <a:cxnLst/>
                <a:rect l="l" t="t" r="r" b="b"/>
                <a:pathLst>
                  <a:path w="1439" h="715" extrusionOk="0">
                    <a:moveTo>
                      <a:pt x="1235" y="1"/>
                    </a:moveTo>
                    <a:cubicBezTo>
                      <a:pt x="1211" y="1"/>
                      <a:pt x="1188" y="5"/>
                      <a:pt x="1168" y="15"/>
                    </a:cubicBezTo>
                    <a:cubicBezTo>
                      <a:pt x="738" y="249"/>
                      <a:pt x="1" y="519"/>
                      <a:pt x="122" y="678"/>
                    </a:cubicBezTo>
                    <a:cubicBezTo>
                      <a:pt x="141" y="704"/>
                      <a:pt x="178" y="715"/>
                      <a:pt x="227" y="715"/>
                    </a:cubicBezTo>
                    <a:cubicBezTo>
                      <a:pt x="465" y="715"/>
                      <a:pt x="1001" y="455"/>
                      <a:pt x="1326" y="323"/>
                    </a:cubicBezTo>
                    <a:cubicBezTo>
                      <a:pt x="1401" y="286"/>
                      <a:pt x="1438" y="174"/>
                      <a:pt x="1401" y="90"/>
                    </a:cubicBezTo>
                    <a:cubicBezTo>
                      <a:pt x="1374" y="35"/>
                      <a:pt x="1301" y="1"/>
                      <a:pt x="1235" y="1"/>
                    </a:cubicBezTo>
                    <a:close/>
                  </a:path>
                </a:pathLst>
              </a:custGeom>
              <a:solidFill>
                <a:srgbClr val="FF9A77"/>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37" name="Google Shape;1789;p45">
                <a:extLst>
                  <a:ext uri="{FF2B5EF4-FFF2-40B4-BE49-F238E27FC236}">
                    <a16:creationId xmlns:a16="http://schemas.microsoft.com/office/drawing/2014/main" id="{83D5B023-5C4E-F1E1-DAEA-BEDC1B9D37FF}"/>
                  </a:ext>
                </a:extLst>
              </p:cNvPr>
              <p:cNvSpPr/>
              <p:nvPr/>
            </p:nvSpPr>
            <p:spPr>
              <a:xfrm>
                <a:off x="10165304" y="2837000"/>
                <a:ext cx="88566" cy="50535"/>
              </a:xfrm>
              <a:custGeom>
                <a:avLst/>
                <a:gdLst/>
                <a:ahLst/>
                <a:cxnLst/>
                <a:rect l="l" t="t" r="r" b="b"/>
                <a:pathLst>
                  <a:path w="1523" h="869" extrusionOk="0">
                    <a:moveTo>
                      <a:pt x="1205" y="168"/>
                    </a:moveTo>
                    <a:cubicBezTo>
                      <a:pt x="1242" y="168"/>
                      <a:pt x="1289" y="168"/>
                      <a:pt x="1326" y="205"/>
                    </a:cubicBezTo>
                    <a:lnTo>
                      <a:pt x="1326" y="289"/>
                    </a:lnTo>
                    <a:lnTo>
                      <a:pt x="1289" y="327"/>
                    </a:lnTo>
                    <a:lnTo>
                      <a:pt x="1205" y="364"/>
                    </a:lnTo>
                    <a:cubicBezTo>
                      <a:pt x="972" y="439"/>
                      <a:pt x="356" y="719"/>
                      <a:pt x="197" y="719"/>
                    </a:cubicBezTo>
                    <a:cubicBezTo>
                      <a:pt x="309" y="597"/>
                      <a:pt x="626" y="439"/>
                      <a:pt x="860" y="364"/>
                    </a:cubicBezTo>
                    <a:cubicBezTo>
                      <a:pt x="972" y="289"/>
                      <a:pt x="1093" y="252"/>
                      <a:pt x="1205" y="168"/>
                    </a:cubicBezTo>
                    <a:close/>
                    <a:moveTo>
                      <a:pt x="1225" y="1"/>
                    </a:moveTo>
                    <a:cubicBezTo>
                      <a:pt x="1192" y="1"/>
                      <a:pt x="1159" y="7"/>
                      <a:pt x="1130" y="19"/>
                    </a:cubicBezTo>
                    <a:cubicBezTo>
                      <a:pt x="1009" y="93"/>
                      <a:pt x="897" y="131"/>
                      <a:pt x="776" y="205"/>
                    </a:cubicBezTo>
                    <a:cubicBezTo>
                      <a:pt x="272" y="439"/>
                      <a:pt x="38" y="560"/>
                      <a:pt x="1" y="672"/>
                    </a:cubicBezTo>
                    <a:cubicBezTo>
                      <a:pt x="1" y="719"/>
                      <a:pt x="1" y="756"/>
                      <a:pt x="38" y="793"/>
                    </a:cubicBezTo>
                    <a:cubicBezTo>
                      <a:pt x="76" y="831"/>
                      <a:pt x="160" y="868"/>
                      <a:pt x="234" y="868"/>
                    </a:cubicBezTo>
                    <a:cubicBezTo>
                      <a:pt x="468" y="868"/>
                      <a:pt x="822" y="719"/>
                      <a:pt x="1242" y="523"/>
                    </a:cubicBezTo>
                    <a:lnTo>
                      <a:pt x="1364" y="485"/>
                    </a:lnTo>
                    <a:cubicBezTo>
                      <a:pt x="1401" y="439"/>
                      <a:pt x="1476" y="401"/>
                      <a:pt x="1476" y="327"/>
                    </a:cubicBezTo>
                    <a:cubicBezTo>
                      <a:pt x="1522" y="252"/>
                      <a:pt x="1476" y="205"/>
                      <a:pt x="1476" y="131"/>
                    </a:cubicBezTo>
                    <a:cubicBezTo>
                      <a:pt x="1420" y="48"/>
                      <a:pt x="1319" y="1"/>
                      <a:pt x="1225" y="1"/>
                    </a:cubicBezTo>
                    <a:close/>
                  </a:path>
                </a:pathLst>
              </a:custGeom>
              <a:solidFill>
                <a:srgbClr val="FF9A77"/>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38" name="Google Shape;1790;p45">
                <a:extLst>
                  <a:ext uri="{FF2B5EF4-FFF2-40B4-BE49-F238E27FC236}">
                    <a16:creationId xmlns:a16="http://schemas.microsoft.com/office/drawing/2014/main" id="{86744E6A-E7AB-149A-F6D7-ABE0790E736B}"/>
                  </a:ext>
                </a:extLst>
              </p:cNvPr>
              <p:cNvSpPr/>
              <p:nvPr/>
            </p:nvSpPr>
            <p:spPr>
              <a:xfrm>
                <a:off x="10147393" y="2813506"/>
                <a:ext cx="99383" cy="52163"/>
              </a:xfrm>
              <a:custGeom>
                <a:avLst/>
                <a:gdLst/>
                <a:ahLst/>
                <a:cxnLst/>
                <a:rect l="l" t="t" r="r" b="b"/>
                <a:pathLst>
                  <a:path w="1709" h="897" extrusionOk="0">
                    <a:moveTo>
                      <a:pt x="1465" y="1"/>
                    </a:moveTo>
                    <a:cubicBezTo>
                      <a:pt x="1430" y="1"/>
                      <a:pt x="1395" y="10"/>
                      <a:pt x="1364" y="31"/>
                    </a:cubicBezTo>
                    <a:cubicBezTo>
                      <a:pt x="813" y="339"/>
                      <a:pt x="1" y="656"/>
                      <a:pt x="113" y="843"/>
                    </a:cubicBezTo>
                    <a:cubicBezTo>
                      <a:pt x="129" y="881"/>
                      <a:pt x="172" y="897"/>
                      <a:pt x="235" y="897"/>
                    </a:cubicBezTo>
                    <a:cubicBezTo>
                      <a:pt x="500" y="897"/>
                      <a:pt x="1113" y="611"/>
                      <a:pt x="1550" y="423"/>
                    </a:cubicBezTo>
                    <a:cubicBezTo>
                      <a:pt x="1672" y="376"/>
                      <a:pt x="1709" y="264"/>
                      <a:pt x="1672" y="143"/>
                    </a:cubicBezTo>
                    <a:cubicBezTo>
                      <a:pt x="1645" y="62"/>
                      <a:pt x="1555" y="1"/>
                      <a:pt x="1465" y="1"/>
                    </a:cubicBezTo>
                    <a:close/>
                  </a:path>
                </a:pathLst>
              </a:custGeom>
              <a:solidFill>
                <a:srgbClr val="FF9A77"/>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39" name="Google Shape;1791;p45">
                <a:extLst>
                  <a:ext uri="{FF2B5EF4-FFF2-40B4-BE49-F238E27FC236}">
                    <a16:creationId xmlns:a16="http://schemas.microsoft.com/office/drawing/2014/main" id="{B6BAC5A5-37EC-FF76-B614-537AA85A04E0}"/>
                  </a:ext>
                </a:extLst>
              </p:cNvPr>
              <p:cNvSpPr/>
              <p:nvPr/>
            </p:nvSpPr>
            <p:spPr>
              <a:xfrm>
                <a:off x="10142508" y="2808912"/>
                <a:ext cx="111362" cy="62863"/>
              </a:xfrm>
              <a:custGeom>
                <a:avLst/>
                <a:gdLst/>
                <a:ahLst/>
                <a:cxnLst/>
                <a:rect l="l" t="t" r="r" b="b"/>
                <a:pathLst>
                  <a:path w="1915" h="1081" extrusionOk="0">
                    <a:moveTo>
                      <a:pt x="1541" y="156"/>
                    </a:moveTo>
                    <a:cubicBezTo>
                      <a:pt x="1560" y="156"/>
                      <a:pt x="1578" y="166"/>
                      <a:pt x="1597" y="184"/>
                    </a:cubicBezTo>
                    <a:cubicBezTo>
                      <a:pt x="1634" y="184"/>
                      <a:pt x="1681" y="222"/>
                      <a:pt x="1681" y="268"/>
                    </a:cubicBezTo>
                    <a:cubicBezTo>
                      <a:pt x="1718" y="343"/>
                      <a:pt x="1681" y="418"/>
                      <a:pt x="1597" y="418"/>
                    </a:cubicBezTo>
                    <a:cubicBezTo>
                      <a:pt x="1485" y="502"/>
                      <a:pt x="1364" y="539"/>
                      <a:pt x="1214" y="576"/>
                    </a:cubicBezTo>
                    <a:cubicBezTo>
                      <a:pt x="959" y="721"/>
                      <a:pt x="455" y="889"/>
                      <a:pt x="312" y="889"/>
                    </a:cubicBezTo>
                    <a:cubicBezTo>
                      <a:pt x="298" y="889"/>
                      <a:pt x="287" y="888"/>
                      <a:pt x="281" y="884"/>
                    </a:cubicBezTo>
                    <a:cubicBezTo>
                      <a:pt x="234" y="810"/>
                      <a:pt x="822" y="502"/>
                      <a:pt x="1093" y="380"/>
                    </a:cubicBezTo>
                    <a:cubicBezTo>
                      <a:pt x="1214" y="306"/>
                      <a:pt x="1364" y="268"/>
                      <a:pt x="1485" y="184"/>
                    </a:cubicBezTo>
                    <a:cubicBezTo>
                      <a:pt x="1504" y="166"/>
                      <a:pt x="1522" y="156"/>
                      <a:pt x="1541" y="156"/>
                    </a:cubicBezTo>
                    <a:close/>
                    <a:moveTo>
                      <a:pt x="1527" y="0"/>
                    </a:moveTo>
                    <a:cubicBezTo>
                      <a:pt x="1483" y="0"/>
                      <a:pt x="1443" y="12"/>
                      <a:pt x="1401" y="35"/>
                    </a:cubicBezTo>
                    <a:cubicBezTo>
                      <a:pt x="1289" y="110"/>
                      <a:pt x="1130" y="147"/>
                      <a:pt x="1018" y="222"/>
                    </a:cubicBezTo>
                    <a:cubicBezTo>
                      <a:pt x="430" y="502"/>
                      <a:pt x="1" y="735"/>
                      <a:pt x="122" y="968"/>
                    </a:cubicBezTo>
                    <a:cubicBezTo>
                      <a:pt x="122" y="1043"/>
                      <a:pt x="197" y="1080"/>
                      <a:pt x="281" y="1080"/>
                    </a:cubicBezTo>
                    <a:cubicBezTo>
                      <a:pt x="468" y="1080"/>
                      <a:pt x="822" y="922"/>
                      <a:pt x="1289" y="735"/>
                    </a:cubicBezTo>
                    <a:cubicBezTo>
                      <a:pt x="1401" y="688"/>
                      <a:pt x="1560" y="651"/>
                      <a:pt x="1681" y="614"/>
                    </a:cubicBezTo>
                    <a:cubicBezTo>
                      <a:pt x="1830" y="539"/>
                      <a:pt x="1914" y="343"/>
                      <a:pt x="1830" y="184"/>
                    </a:cubicBezTo>
                    <a:cubicBezTo>
                      <a:pt x="1793" y="110"/>
                      <a:pt x="1756" y="35"/>
                      <a:pt x="1681" y="35"/>
                    </a:cubicBezTo>
                    <a:cubicBezTo>
                      <a:pt x="1620" y="12"/>
                      <a:pt x="1571" y="0"/>
                      <a:pt x="1527" y="0"/>
                    </a:cubicBezTo>
                    <a:close/>
                  </a:path>
                </a:pathLst>
              </a:custGeom>
              <a:solidFill>
                <a:srgbClr val="FF9A77"/>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40" name="Google Shape;1792;p45">
                <a:extLst>
                  <a:ext uri="{FF2B5EF4-FFF2-40B4-BE49-F238E27FC236}">
                    <a16:creationId xmlns:a16="http://schemas.microsoft.com/office/drawing/2014/main" id="{40C1FEC4-B82F-B748-13BF-93B155B79CF1}"/>
                  </a:ext>
                </a:extLst>
              </p:cNvPr>
              <p:cNvSpPr/>
              <p:nvPr/>
            </p:nvSpPr>
            <p:spPr>
              <a:xfrm>
                <a:off x="10138205" y="2793327"/>
                <a:ext cx="79262" cy="44545"/>
              </a:xfrm>
              <a:custGeom>
                <a:avLst/>
                <a:gdLst/>
                <a:ahLst/>
                <a:cxnLst/>
                <a:rect l="l" t="t" r="r" b="b"/>
                <a:pathLst>
                  <a:path w="1363" h="766" extrusionOk="0">
                    <a:moveTo>
                      <a:pt x="1108" y="1"/>
                    </a:moveTo>
                    <a:cubicBezTo>
                      <a:pt x="1075" y="1"/>
                      <a:pt x="1041" y="8"/>
                      <a:pt x="1008" y="23"/>
                    </a:cubicBezTo>
                    <a:cubicBezTo>
                      <a:pt x="430" y="340"/>
                      <a:pt x="0" y="648"/>
                      <a:pt x="122" y="723"/>
                    </a:cubicBezTo>
                    <a:cubicBezTo>
                      <a:pt x="149" y="752"/>
                      <a:pt x="201" y="765"/>
                      <a:pt x="271" y="765"/>
                    </a:cubicBezTo>
                    <a:cubicBezTo>
                      <a:pt x="489" y="765"/>
                      <a:pt x="879" y="638"/>
                      <a:pt x="1204" y="490"/>
                    </a:cubicBezTo>
                    <a:cubicBezTo>
                      <a:pt x="1326" y="452"/>
                      <a:pt x="1363" y="378"/>
                      <a:pt x="1363" y="256"/>
                    </a:cubicBezTo>
                    <a:cubicBezTo>
                      <a:pt x="1363" y="108"/>
                      <a:pt x="1239" y="1"/>
                      <a:pt x="1108" y="1"/>
                    </a:cubicBezTo>
                    <a:close/>
                  </a:path>
                </a:pathLst>
              </a:custGeom>
              <a:solidFill>
                <a:srgbClr val="FF9A77"/>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41" name="Google Shape;1793;p45">
                <a:extLst>
                  <a:ext uri="{FF2B5EF4-FFF2-40B4-BE49-F238E27FC236}">
                    <a16:creationId xmlns:a16="http://schemas.microsoft.com/office/drawing/2014/main" id="{C2BF9DE5-9098-C509-A5CF-87AFC7A7A794}"/>
                  </a:ext>
                </a:extLst>
              </p:cNvPr>
              <p:cNvSpPr/>
              <p:nvPr/>
            </p:nvSpPr>
            <p:spPr>
              <a:xfrm>
                <a:off x="10138205" y="2788675"/>
                <a:ext cx="85775" cy="53791"/>
              </a:xfrm>
              <a:custGeom>
                <a:avLst/>
                <a:gdLst/>
                <a:ahLst/>
                <a:cxnLst/>
                <a:rect l="l" t="t" r="r" b="b"/>
                <a:pathLst>
                  <a:path w="1475" h="925" extrusionOk="0">
                    <a:moveTo>
                      <a:pt x="1130" y="159"/>
                    </a:moveTo>
                    <a:cubicBezTo>
                      <a:pt x="1158" y="159"/>
                      <a:pt x="1186" y="168"/>
                      <a:pt x="1204" y="187"/>
                    </a:cubicBezTo>
                    <a:cubicBezTo>
                      <a:pt x="1242" y="224"/>
                      <a:pt x="1288" y="262"/>
                      <a:pt x="1288" y="336"/>
                    </a:cubicBezTo>
                    <a:cubicBezTo>
                      <a:pt x="1288" y="420"/>
                      <a:pt x="1242" y="495"/>
                      <a:pt x="1167" y="495"/>
                    </a:cubicBezTo>
                    <a:cubicBezTo>
                      <a:pt x="588" y="728"/>
                      <a:pt x="271" y="766"/>
                      <a:pt x="196" y="766"/>
                    </a:cubicBezTo>
                    <a:cubicBezTo>
                      <a:pt x="234" y="691"/>
                      <a:pt x="504" y="458"/>
                      <a:pt x="1055" y="187"/>
                    </a:cubicBezTo>
                    <a:cubicBezTo>
                      <a:pt x="1074" y="168"/>
                      <a:pt x="1102" y="159"/>
                      <a:pt x="1130" y="159"/>
                    </a:cubicBezTo>
                    <a:close/>
                    <a:moveTo>
                      <a:pt x="1130" y="0"/>
                    </a:moveTo>
                    <a:cubicBezTo>
                      <a:pt x="1071" y="0"/>
                      <a:pt x="1013" y="10"/>
                      <a:pt x="971" y="28"/>
                    </a:cubicBezTo>
                    <a:cubicBezTo>
                      <a:pt x="542" y="262"/>
                      <a:pt x="38" y="570"/>
                      <a:pt x="38" y="766"/>
                    </a:cubicBezTo>
                    <a:cubicBezTo>
                      <a:pt x="0" y="803"/>
                      <a:pt x="38" y="850"/>
                      <a:pt x="75" y="887"/>
                    </a:cubicBezTo>
                    <a:cubicBezTo>
                      <a:pt x="75" y="887"/>
                      <a:pt x="122" y="924"/>
                      <a:pt x="234" y="924"/>
                    </a:cubicBezTo>
                    <a:cubicBezTo>
                      <a:pt x="392" y="924"/>
                      <a:pt x="700" y="887"/>
                      <a:pt x="1242" y="654"/>
                    </a:cubicBezTo>
                    <a:cubicBezTo>
                      <a:pt x="1363" y="616"/>
                      <a:pt x="1475" y="495"/>
                      <a:pt x="1475" y="336"/>
                    </a:cubicBezTo>
                    <a:cubicBezTo>
                      <a:pt x="1475" y="224"/>
                      <a:pt x="1400" y="103"/>
                      <a:pt x="1288" y="28"/>
                    </a:cubicBezTo>
                    <a:cubicBezTo>
                      <a:pt x="1246" y="10"/>
                      <a:pt x="1188" y="0"/>
                      <a:pt x="1130" y="0"/>
                    </a:cubicBezTo>
                    <a:close/>
                  </a:path>
                </a:pathLst>
              </a:custGeom>
              <a:solidFill>
                <a:srgbClr val="FF9A77"/>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sp>
          <p:nvSpPr>
            <p:cNvPr id="58" name="Google Shape;1794;p45">
              <a:extLst>
                <a:ext uri="{FF2B5EF4-FFF2-40B4-BE49-F238E27FC236}">
                  <a16:creationId xmlns:a16="http://schemas.microsoft.com/office/drawing/2014/main" id="{1B52C8C9-45FB-AAC7-F8FB-B7727753E765}"/>
                </a:ext>
              </a:extLst>
            </p:cNvPr>
            <p:cNvSpPr/>
            <p:nvPr/>
          </p:nvSpPr>
          <p:spPr>
            <a:xfrm>
              <a:off x="7301673" y="2449122"/>
              <a:ext cx="359382" cy="610834"/>
            </a:xfrm>
            <a:custGeom>
              <a:avLst/>
              <a:gdLst/>
              <a:ahLst/>
              <a:cxnLst/>
              <a:rect l="l" t="t" r="r" b="b"/>
              <a:pathLst>
                <a:path w="6180" h="10504" extrusionOk="0">
                  <a:moveTo>
                    <a:pt x="4271" y="0"/>
                  </a:moveTo>
                  <a:cubicBezTo>
                    <a:pt x="3817" y="0"/>
                    <a:pt x="3370" y="243"/>
                    <a:pt x="3109" y="659"/>
                  </a:cubicBezTo>
                  <a:cubicBezTo>
                    <a:pt x="1" y="5438"/>
                    <a:pt x="701" y="8826"/>
                    <a:pt x="701" y="8826"/>
                  </a:cubicBezTo>
                  <a:cubicBezTo>
                    <a:pt x="850" y="10376"/>
                    <a:pt x="1746" y="10422"/>
                    <a:pt x="1746" y="10422"/>
                  </a:cubicBezTo>
                  <a:cubicBezTo>
                    <a:pt x="1984" y="10478"/>
                    <a:pt x="2223" y="10504"/>
                    <a:pt x="2461" y="10504"/>
                  </a:cubicBezTo>
                  <a:cubicBezTo>
                    <a:pt x="3855" y="10504"/>
                    <a:pt x="5215" y="9629"/>
                    <a:pt x="6180" y="8864"/>
                  </a:cubicBezTo>
                  <a:cubicBezTo>
                    <a:pt x="6105" y="8705"/>
                    <a:pt x="6068" y="8556"/>
                    <a:pt x="6021" y="8360"/>
                  </a:cubicBezTo>
                  <a:cubicBezTo>
                    <a:pt x="5909" y="7809"/>
                    <a:pt x="5750" y="7267"/>
                    <a:pt x="5676" y="6689"/>
                  </a:cubicBezTo>
                  <a:lnTo>
                    <a:pt x="3884" y="7193"/>
                  </a:lnTo>
                  <a:cubicBezTo>
                    <a:pt x="5321" y="4701"/>
                    <a:pt x="5676" y="3422"/>
                    <a:pt x="5834" y="2367"/>
                  </a:cubicBezTo>
                  <a:cubicBezTo>
                    <a:pt x="5834" y="2255"/>
                    <a:pt x="5872" y="2096"/>
                    <a:pt x="5872" y="1975"/>
                  </a:cubicBezTo>
                  <a:cubicBezTo>
                    <a:pt x="5909" y="1004"/>
                    <a:pt x="5442" y="463"/>
                    <a:pt x="4938" y="192"/>
                  </a:cubicBezTo>
                  <a:cubicBezTo>
                    <a:pt x="4729" y="61"/>
                    <a:pt x="4499" y="0"/>
                    <a:pt x="4271" y="0"/>
                  </a:cubicBezTo>
                  <a:close/>
                </a:path>
              </a:pathLst>
            </a:custGeom>
            <a:solidFill>
              <a:schemeClr val="accent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9" name="Google Shape;1795;p45">
              <a:extLst>
                <a:ext uri="{FF2B5EF4-FFF2-40B4-BE49-F238E27FC236}">
                  <a16:creationId xmlns:a16="http://schemas.microsoft.com/office/drawing/2014/main" id="{58D126F0-4B97-83CB-CCFC-9BD460975351}"/>
                </a:ext>
              </a:extLst>
            </p:cNvPr>
            <p:cNvSpPr/>
            <p:nvPr/>
          </p:nvSpPr>
          <p:spPr>
            <a:xfrm>
              <a:off x="7554636" y="2708890"/>
              <a:ext cx="79320" cy="156372"/>
            </a:xfrm>
            <a:custGeom>
              <a:avLst/>
              <a:gdLst/>
              <a:ahLst/>
              <a:cxnLst/>
              <a:rect l="l" t="t" r="r" b="b"/>
              <a:pathLst>
                <a:path w="1364" h="2689" extrusionOk="0">
                  <a:moveTo>
                    <a:pt x="896" y="0"/>
                  </a:moveTo>
                  <a:cubicBezTo>
                    <a:pt x="859" y="0"/>
                    <a:pt x="822" y="0"/>
                    <a:pt x="822" y="38"/>
                  </a:cubicBezTo>
                  <a:cubicBezTo>
                    <a:pt x="784" y="122"/>
                    <a:pt x="0" y="1671"/>
                    <a:pt x="38" y="2492"/>
                  </a:cubicBezTo>
                  <a:cubicBezTo>
                    <a:pt x="38" y="2530"/>
                    <a:pt x="84" y="2604"/>
                    <a:pt x="122" y="2642"/>
                  </a:cubicBezTo>
                  <a:cubicBezTo>
                    <a:pt x="196" y="2688"/>
                    <a:pt x="318" y="2688"/>
                    <a:pt x="430" y="2688"/>
                  </a:cubicBezTo>
                  <a:cubicBezTo>
                    <a:pt x="784" y="2688"/>
                    <a:pt x="1251" y="2567"/>
                    <a:pt x="1326" y="2567"/>
                  </a:cubicBezTo>
                  <a:cubicBezTo>
                    <a:pt x="1363" y="2530"/>
                    <a:pt x="1363" y="2492"/>
                    <a:pt x="1363" y="2492"/>
                  </a:cubicBezTo>
                  <a:cubicBezTo>
                    <a:pt x="1363" y="2455"/>
                    <a:pt x="1326" y="2455"/>
                    <a:pt x="1288" y="2455"/>
                  </a:cubicBezTo>
                  <a:cubicBezTo>
                    <a:pt x="1128" y="2507"/>
                    <a:pt x="763" y="2598"/>
                    <a:pt x="488" y="2598"/>
                  </a:cubicBezTo>
                  <a:cubicBezTo>
                    <a:pt x="364" y="2598"/>
                    <a:pt x="257" y="2579"/>
                    <a:pt x="196" y="2530"/>
                  </a:cubicBezTo>
                  <a:cubicBezTo>
                    <a:pt x="159" y="2530"/>
                    <a:pt x="159" y="2492"/>
                    <a:pt x="159" y="2455"/>
                  </a:cubicBezTo>
                  <a:cubicBezTo>
                    <a:pt x="122" y="1708"/>
                    <a:pt x="896" y="122"/>
                    <a:pt x="934" y="75"/>
                  </a:cubicBezTo>
                  <a:cubicBezTo>
                    <a:pt x="934" y="38"/>
                    <a:pt x="934" y="38"/>
                    <a:pt x="896"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1547" name="Google Shape;1796;p45">
            <a:extLst>
              <a:ext uri="{FF2B5EF4-FFF2-40B4-BE49-F238E27FC236}">
                <a16:creationId xmlns:a16="http://schemas.microsoft.com/office/drawing/2014/main" id="{48FB434C-F88E-0B6C-87C9-0C8612E2A9A9}"/>
              </a:ext>
            </a:extLst>
          </p:cNvPr>
          <p:cNvGrpSpPr/>
          <p:nvPr/>
        </p:nvGrpSpPr>
        <p:grpSpPr>
          <a:xfrm>
            <a:off x="2326604" y="4811325"/>
            <a:ext cx="2653106" cy="5069574"/>
            <a:chOff x="8100550" y="1798175"/>
            <a:chExt cx="1326553" cy="2534787"/>
          </a:xfrm>
        </p:grpSpPr>
        <p:sp>
          <p:nvSpPr>
            <p:cNvPr id="1548" name="Google Shape;1797;p45">
              <a:extLst>
                <a:ext uri="{FF2B5EF4-FFF2-40B4-BE49-F238E27FC236}">
                  <a16:creationId xmlns:a16="http://schemas.microsoft.com/office/drawing/2014/main" id="{1E2699AF-E57C-E3DF-A527-6DB2BE7D8404}"/>
                </a:ext>
              </a:extLst>
            </p:cNvPr>
            <p:cNvSpPr/>
            <p:nvPr/>
          </p:nvSpPr>
          <p:spPr>
            <a:xfrm>
              <a:off x="8382262" y="4001446"/>
              <a:ext cx="159778" cy="276560"/>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49" name="Google Shape;1798;p45">
              <a:extLst>
                <a:ext uri="{FF2B5EF4-FFF2-40B4-BE49-F238E27FC236}">
                  <a16:creationId xmlns:a16="http://schemas.microsoft.com/office/drawing/2014/main" id="{07D246A5-FD9D-9F45-F981-664FE7E234CC}"/>
                </a:ext>
              </a:extLst>
            </p:cNvPr>
            <p:cNvSpPr/>
            <p:nvPr/>
          </p:nvSpPr>
          <p:spPr>
            <a:xfrm>
              <a:off x="8382262" y="4213174"/>
              <a:ext cx="333785" cy="119787"/>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50" name="Google Shape;1799;p45">
              <a:extLst>
                <a:ext uri="{FF2B5EF4-FFF2-40B4-BE49-F238E27FC236}">
                  <a16:creationId xmlns:a16="http://schemas.microsoft.com/office/drawing/2014/main" id="{DC2D9AD4-364C-6FBD-1208-6DDFBD4FEE58}"/>
                </a:ext>
              </a:extLst>
            </p:cNvPr>
            <p:cNvSpPr/>
            <p:nvPr/>
          </p:nvSpPr>
          <p:spPr>
            <a:xfrm>
              <a:off x="8587182" y="4247031"/>
              <a:ext cx="114574" cy="45327"/>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51" name="Google Shape;1800;p45">
              <a:extLst>
                <a:ext uri="{FF2B5EF4-FFF2-40B4-BE49-F238E27FC236}">
                  <a16:creationId xmlns:a16="http://schemas.microsoft.com/office/drawing/2014/main" id="{DE571C41-B66D-A57A-DC5E-7E7FC11B9594}"/>
                </a:ext>
              </a:extLst>
            </p:cNvPr>
            <p:cNvSpPr/>
            <p:nvPr/>
          </p:nvSpPr>
          <p:spPr>
            <a:xfrm>
              <a:off x="8584913" y="4244762"/>
              <a:ext cx="119113" cy="47596"/>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52" name="Google Shape;1801;p45">
              <a:extLst>
                <a:ext uri="{FF2B5EF4-FFF2-40B4-BE49-F238E27FC236}">
                  <a16:creationId xmlns:a16="http://schemas.microsoft.com/office/drawing/2014/main" id="{94E381BE-5E24-9351-E1FA-EFA52126A0A5}"/>
                </a:ext>
              </a:extLst>
            </p:cNvPr>
            <p:cNvSpPr/>
            <p:nvPr/>
          </p:nvSpPr>
          <p:spPr>
            <a:xfrm>
              <a:off x="8382262" y="4213236"/>
              <a:ext cx="28643" cy="79122"/>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CBD04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53" name="Google Shape;1802;p45">
              <a:extLst>
                <a:ext uri="{FF2B5EF4-FFF2-40B4-BE49-F238E27FC236}">
                  <a16:creationId xmlns:a16="http://schemas.microsoft.com/office/drawing/2014/main" id="{5BCAA869-F440-C579-1609-02D834B9A3E1}"/>
                </a:ext>
              </a:extLst>
            </p:cNvPr>
            <p:cNvSpPr/>
            <p:nvPr/>
          </p:nvSpPr>
          <p:spPr>
            <a:xfrm>
              <a:off x="8384531" y="4289966"/>
              <a:ext cx="319494" cy="4661"/>
            </a:xfrm>
            <a:custGeom>
              <a:avLst/>
              <a:gdLst/>
              <a:ahLst/>
              <a:cxnLst/>
              <a:rect l="l" t="t" r="r" b="b"/>
              <a:pathLst>
                <a:path w="5209" h="76" extrusionOk="0">
                  <a:moveTo>
                    <a:pt x="38" y="1"/>
                  </a:moveTo>
                  <a:cubicBezTo>
                    <a:pt x="38" y="1"/>
                    <a:pt x="1" y="1"/>
                    <a:pt x="1" y="38"/>
                  </a:cubicBezTo>
                  <a:lnTo>
                    <a:pt x="38" y="38"/>
                  </a:lnTo>
                  <a:lnTo>
                    <a:pt x="5172" y="75"/>
                  </a:lnTo>
                  <a:cubicBezTo>
                    <a:pt x="5209" y="75"/>
                    <a:pt x="5209" y="38"/>
                    <a:pt x="5209" y="38"/>
                  </a:cubicBezTo>
                  <a:cubicBezTo>
                    <a:pt x="5209" y="38"/>
                    <a:pt x="5209" y="1"/>
                    <a:pt x="5172" y="1"/>
                  </a:cubicBezTo>
                  <a:close/>
                </a:path>
              </a:pathLst>
            </a:custGeom>
            <a:solidFill>
              <a:srgbClr val="BC7BFB"/>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54" name="Google Shape;1803;p45">
              <a:extLst>
                <a:ext uri="{FF2B5EF4-FFF2-40B4-BE49-F238E27FC236}">
                  <a16:creationId xmlns:a16="http://schemas.microsoft.com/office/drawing/2014/main" id="{5D3EABCA-5EAA-1745-3F40-45E635058702}"/>
                </a:ext>
              </a:extLst>
            </p:cNvPr>
            <p:cNvSpPr/>
            <p:nvPr/>
          </p:nvSpPr>
          <p:spPr>
            <a:xfrm>
              <a:off x="8288910" y="3059095"/>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1A09A"/>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55" name="Google Shape;1804;p45">
              <a:extLst>
                <a:ext uri="{FF2B5EF4-FFF2-40B4-BE49-F238E27FC236}">
                  <a16:creationId xmlns:a16="http://schemas.microsoft.com/office/drawing/2014/main" id="{406CD1C3-AEE4-3850-6023-A0E74E439ABC}"/>
                </a:ext>
              </a:extLst>
            </p:cNvPr>
            <p:cNvSpPr/>
            <p:nvPr/>
          </p:nvSpPr>
          <p:spPr>
            <a:xfrm>
              <a:off x="8288910" y="3060532"/>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849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56" name="Google Shape;1805;p45">
              <a:extLst>
                <a:ext uri="{FF2B5EF4-FFF2-40B4-BE49-F238E27FC236}">
                  <a16:creationId xmlns:a16="http://schemas.microsoft.com/office/drawing/2014/main" id="{8B9D3E96-8C9D-145B-BA5E-BE28D372CE73}"/>
                </a:ext>
              </a:extLst>
            </p:cNvPr>
            <p:cNvSpPr/>
            <p:nvPr/>
          </p:nvSpPr>
          <p:spPr>
            <a:xfrm>
              <a:off x="8969054" y="3872642"/>
              <a:ext cx="262268" cy="283429"/>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57" name="Google Shape;1806;p45">
              <a:extLst>
                <a:ext uri="{FF2B5EF4-FFF2-40B4-BE49-F238E27FC236}">
                  <a16:creationId xmlns:a16="http://schemas.microsoft.com/office/drawing/2014/main" id="{0427079F-30AD-C8A4-679C-AE1F264AE9FF}"/>
                </a:ext>
              </a:extLst>
            </p:cNvPr>
            <p:cNvSpPr/>
            <p:nvPr/>
          </p:nvSpPr>
          <p:spPr>
            <a:xfrm>
              <a:off x="9078414" y="4039228"/>
              <a:ext cx="348689" cy="183821"/>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58" name="Google Shape;1807;p45">
              <a:extLst>
                <a:ext uri="{FF2B5EF4-FFF2-40B4-BE49-F238E27FC236}">
                  <a16:creationId xmlns:a16="http://schemas.microsoft.com/office/drawing/2014/main" id="{DE3B1B54-02F2-DE25-0ABC-16A56BBA2B35}"/>
                </a:ext>
              </a:extLst>
            </p:cNvPr>
            <p:cNvSpPr/>
            <p:nvPr/>
          </p:nvSpPr>
          <p:spPr>
            <a:xfrm>
              <a:off x="9283948" y="4041498"/>
              <a:ext cx="114512" cy="55017"/>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59" name="Google Shape;1808;p45">
              <a:extLst>
                <a:ext uri="{FF2B5EF4-FFF2-40B4-BE49-F238E27FC236}">
                  <a16:creationId xmlns:a16="http://schemas.microsoft.com/office/drawing/2014/main" id="{44AF5A60-15BA-A91A-1D9B-B868F1F70B4D}"/>
                </a:ext>
              </a:extLst>
            </p:cNvPr>
            <p:cNvSpPr/>
            <p:nvPr/>
          </p:nvSpPr>
          <p:spPr>
            <a:xfrm>
              <a:off x="9281065" y="4041498"/>
              <a:ext cx="117395" cy="57348"/>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95" name="Google Shape;1809;p45">
              <a:extLst>
                <a:ext uri="{FF2B5EF4-FFF2-40B4-BE49-F238E27FC236}">
                  <a16:creationId xmlns:a16="http://schemas.microsoft.com/office/drawing/2014/main" id="{4DEEF14B-E173-4B93-155E-609BF59EFD2A}"/>
                </a:ext>
              </a:extLst>
            </p:cNvPr>
            <p:cNvSpPr/>
            <p:nvPr/>
          </p:nvSpPr>
          <p:spPr>
            <a:xfrm>
              <a:off x="9078414" y="4110806"/>
              <a:ext cx="57287" cy="76730"/>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CBD04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96" name="Google Shape;1810;p45">
              <a:extLst>
                <a:ext uri="{FF2B5EF4-FFF2-40B4-BE49-F238E27FC236}">
                  <a16:creationId xmlns:a16="http://schemas.microsoft.com/office/drawing/2014/main" id="{C8C1B806-7353-6FFF-9F6A-2CDCCAAE8403}"/>
                </a:ext>
              </a:extLst>
            </p:cNvPr>
            <p:cNvSpPr/>
            <p:nvPr/>
          </p:nvSpPr>
          <p:spPr>
            <a:xfrm>
              <a:off x="9116749" y="4041498"/>
              <a:ext cx="284042" cy="146039"/>
            </a:xfrm>
            <a:custGeom>
              <a:avLst/>
              <a:gdLst/>
              <a:ahLst/>
              <a:cxnLst/>
              <a:rect l="l" t="t" r="r" b="b"/>
              <a:pathLst>
                <a:path w="4631" h="2381" extrusionOk="0">
                  <a:moveTo>
                    <a:pt x="4593" y="1"/>
                  </a:moveTo>
                  <a:lnTo>
                    <a:pt x="1" y="2334"/>
                  </a:lnTo>
                  <a:lnTo>
                    <a:pt x="1" y="2381"/>
                  </a:lnTo>
                  <a:lnTo>
                    <a:pt x="38" y="2381"/>
                  </a:lnTo>
                  <a:lnTo>
                    <a:pt x="4630" y="85"/>
                  </a:lnTo>
                  <a:lnTo>
                    <a:pt x="4630" y="47"/>
                  </a:lnTo>
                  <a:lnTo>
                    <a:pt x="4593" y="1"/>
                  </a:lnTo>
                  <a:close/>
                </a:path>
              </a:pathLst>
            </a:custGeom>
            <a:solidFill>
              <a:srgbClr val="BC7BFB"/>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97" name="Google Shape;1811;p45">
              <a:extLst>
                <a:ext uri="{FF2B5EF4-FFF2-40B4-BE49-F238E27FC236}">
                  <a16:creationId xmlns:a16="http://schemas.microsoft.com/office/drawing/2014/main" id="{0F5FB93D-FD7D-5B70-26EE-4A7964A9676F}"/>
                </a:ext>
              </a:extLst>
            </p:cNvPr>
            <p:cNvSpPr/>
            <p:nvPr/>
          </p:nvSpPr>
          <p:spPr>
            <a:xfrm>
              <a:off x="8284371" y="3118651"/>
              <a:ext cx="901747" cy="925790"/>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01A09A"/>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98" name="Google Shape;1812;p45">
              <a:extLst>
                <a:ext uri="{FF2B5EF4-FFF2-40B4-BE49-F238E27FC236}">
                  <a16:creationId xmlns:a16="http://schemas.microsoft.com/office/drawing/2014/main" id="{015C4157-0218-3098-976A-0D98D7B07949}"/>
                </a:ext>
              </a:extLst>
            </p:cNvPr>
            <p:cNvSpPr/>
            <p:nvPr/>
          </p:nvSpPr>
          <p:spPr>
            <a:xfrm>
              <a:off x="8184375" y="1798175"/>
              <a:ext cx="660524" cy="72822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599" name="Google Shape;1813;p45">
              <a:extLst>
                <a:ext uri="{FF2B5EF4-FFF2-40B4-BE49-F238E27FC236}">
                  <a16:creationId xmlns:a16="http://schemas.microsoft.com/office/drawing/2014/main" id="{497B3BE2-FA0E-5688-736F-93593C7248DE}"/>
                </a:ext>
              </a:extLst>
            </p:cNvPr>
            <p:cNvSpPr/>
            <p:nvPr/>
          </p:nvSpPr>
          <p:spPr>
            <a:xfrm>
              <a:off x="8100550" y="2428142"/>
              <a:ext cx="288643" cy="511411"/>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00" name="Google Shape;1814;p45">
              <a:extLst>
                <a:ext uri="{FF2B5EF4-FFF2-40B4-BE49-F238E27FC236}">
                  <a16:creationId xmlns:a16="http://schemas.microsoft.com/office/drawing/2014/main" id="{792FCFD2-12DE-6388-78A9-4968D0E34B3F}"/>
                </a:ext>
              </a:extLst>
            </p:cNvPr>
            <p:cNvSpPr/>
            <p:nvPr/>
          </p:nvSpPr>
          <p:spPr>
            <a:xfrm>
              <a:off x="8107420" y="2374719"/>
              <a:ext cx="262882" cy="331209"/>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EF4198"/>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01" name="Google Shape;1815;p45">
              <a:extLst>
                <a:ext uri="{FF2B5EF4-FFF2-40B4-BE49-F238E27FC236}">
                  <a16:creationId xmlns:a16="http://schemas.microsoft.com/office/drawing/2014/main" id="{7BD7FEF4-83C6-C531-8ABB-7B442829F289}"/>
                </a:ext>
              </a:extLst>
            </p:cNvPr>
            <p:cNvSpPr/>
            <p:nvPr/>
          </p:nvSpPr>
          <p:spPr>
            <a:xfrm>
              <a:off x="8572891" y="2337795"/>
              <a:ext cx="272021" cy="633223"/>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02" name="Google Shape;1816;p45">
              <a:extLst>
                <a:ext uri="{FF2B5EF4-FFF2-40B4-BE49-F238E27FC236}">
                  <a16:creationId xmlns:a16="http://schemas.microsoft.com/office/drawing/2014/main" id="{252656C9-79F3-49A5-313E-E02463BC8170}"/>
                </a:ext>
              </a:extLst>
            </p:cNvPr>
            <p:cNvSpPr/>
            <p:nvPr/>
          </p:nvSpPr>
          <p:spPr>
            <a:xfrm>
              <a:off x="8448627" y="2276522"/>
              <a:ext cx="188421" cy="198112"/>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A9534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03" name="Google Shape;1817;p45">
              <a:extLst>
                <a:ext uri="{FF2B5EF4-FFF2-40B4-BE49-F238E27FC236}">
                  <a16:creationId xmlns:a16="http://schemas.microsoft.com/office/drawing/2014/main" id="{61695028-058D-A95F-415E-3C1EE5EADCB2}"/>
                </a:ext>
              </a:extLst>
            </p:cNvPr>
            <p:cNvSpPr/>
            <p:nvPr/>
          </p:nvSpPr>
          <p:spPr>
            <a:xfrm>
              <a:off x="8462979" y="2276522"/>
              <a:ext cx="174069" cy="88200"/>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04" name="Google Shape;1818;p45">
              <a:extLst>
                <a:ext uri="{FF2B5EF4-FFF2-40B4-BE49-F238E27FC236}">
                  <a16:creationId xmlns:a16="http://schemas.microsoft.com/office/drawing/2014/main" id="{90F05CE8-8A2D-97B8-C99D-58E0E8560D35}"/>
                </a:ext>
              </a:extLst>
            </p:cNvPr>
            <p:cNvSpPr/>
            <p:nvPr/>
          </p:nvSpPr>
          <p:spPr>
            <a:xfrm>
              <a:off x="8150354" y="2407656"/>
              <a:ext cx="286312" cy="448850"/>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05" name="Google Shape;1819;p45">
              <a:extLst>
                <a:ext uri="{FF2B5EF4-FFF2-40B4-BE49-F238E27FC236}">
                  <a16:creationId xmlns:a16="http://schemas.microsoft.com/office/drawing/2014/main" id="{4402772C-6451-4122-5164-4D2E8752C836}"/>
                </a:ext>
              </a:extLst>
            </p:cNvPr>
            <p:cNvSpPr/>
            <p:nvPr/>
          </p:nvSpPr>
          <p:spPr>
            <a:xfrm>
              <a:off x="8254317" y="2882205"/>
              <a:ext cx="244788" cy="233257"/>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06" name="Google Shape;1820;p45">
              <a:extLst>
                <a:ext uri="{FF2B5EF4-FFF2-40B4-BE49-F238E27FC236}">
                  <a16:creationId xmlns:a16="http://schemas.microsoft.com/office/drawing/2014/main" id="{FC794E98-649A-55A1-9332-2530C577AF70}"/>
                </a:ext>
              </a:extLst>
            </p:cNvPr>
            <p:cNvSpPr/>
            <p:nvPr/>
          </p:nvSpPr>
          <p:spPr>
            <a:xfrm>
              <a:off x="8355888" y="2784866"/>
              <a:ext cx="97952" cy="57348"/>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07" name="Google Shape;1821;p45">
              <a:extLst>
                <a:ext uri="{FF2B5EF4-FFF2-40B4-BE49-F238E27FC236}">
                  <a16:creationId xmlns:a16="http://schemas.microsoft.com/office/drawing/2014/main" id="{C5AB26AA-EED8-9519-3338-2790717EA709}"/>
                </a:ext>
              </a:extLst>
            </p:cNvPr>
            <p:cNvSpPr/>
            <p:nvPr/>
          </p:nvSpPr>
          <p:spPr>
            <a:xfrm>
              <a:off x="8114903" y="2369444"/>
              <a:ext cx="300603" cy="60844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FE5F2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08" name="Google Shape;1822;p45">
              <a:extLst>
                <a:ext uri="{FF2B5EF4-FFF2-40B4-BE49-F238E27FC236}">
                  <a16:creationId xmlns:a16="http://schemas.microsoft.com/office/drawing/2014/main" id="{12574D4F-0B3C-4DE0-F7F1-87DBAE3D79CE}"/>
                </a:ext>
              </a:extLst>
            </p:cNvPr>
            <p:cNvSpPr/>
            <p:nvPr/>
          </p:nvSpPr>
          <p:spPr>
            <a:xfrm>
              <a:off x="8255728" y="2348100"/>
              <a:ext cx="624636" cy="970933"/>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4198"/>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09" name="Google Shape;1823;p45">
              <a:extLst>
                <a:ext uri="{FF2B5EF4-FFF2-40B4-BE49-F238E27FC236}">
                  <a16:creationId xmlns:a16="http://schemas.microsoft.com/office/drawing/2014/main" id="{AF3BF35E-5BBC-2901-A652-6C0C39879070}"/>
                </a:ext>
              </a:extLst>
            </p:cNvPr>
            <p:cNvSpPr/>
            <p:nvPr/>
          </p:nvSpPr>
          <p:spPr>
            <a:xfrm>
              <a:off x="8282041" y="238416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10" name="Google Shape;1824;p45">
              <a:extLst>
                <a:ext uri="{FF2B5EF4-FFF2-40B4-BE49-F238E27FC236}">
                  <a16:creationId xmlns:a16="http://schemas.microsoft.com/office/drawing/2014/main" id="{EB250FE9-A44D-C701-4F7A-057FDA302ECE}"/>
                </a:ext>
              </a:extLst>
            </p:cNvPr>
            <p:cNvSpPr/>
            <p:nvPr/>
          </p:nvSpPr>
          <p:spPr>
            <a:xfrm>
              <a:off x="8150354" y="2364660"/>
              <a:ext cx="222217" cy="553671"/>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EF4198"/>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11" name="Google Shape;1825;p45">
              <a:extLst>
                <a:ext uri="{FF2B5EF4-FFF2-40B4-BE49-F238E27FC236}">
                  <a16:creationId xmlns:a16="http://schemas.microsoft.com/office/drawing/2014/main" id="{25A90A45-4B8F-3DFB-F51D-4F22E1EB4F01}"/>
                </a:ext>
              </a:extLst>
            </p:cNvPr>
            <p:cNvSpPr/>
            <p:nvPr/>
          </p:nvSpPr>
          <p:spPr>
            <a:xfrm>
              <a:off x="8358219" y="1871404"/>
              <a:ext cx="424806" cy="437687"/>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A9534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12" name="Google Shape;1826;p45">
              <a:extLst>
                <a:ext uri="{FF2B5EF4-FFF2-40B4-BE49-F238E27FC236}">
                  <a16:creationId xmlns:a16="http://schemas.microsoft.com/office/drawing/2014/main" id="{6605AD0F-46F5-838C-3414-C1CE7EFB32C9}"/>
                </a:ext>
              </a:extLst>
            </p:cNvPr>
            <p:cNvSpPr/>
            <p:nvPr/>
          </p:nvSpPr>
          <p:spPr>
            <a:xfrm>
              <a:off x="8324975" y="2078410"/>
              <a:ext cx="97400" cy="95867"/>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A9534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13" name="Google Shape;1827;p45">
              <a:extLst>
                <a:ext uri="{FF2B5EF4-FFF2-40B4-BE49-F238E27FC236}">
                  <a16:creationId xmlns:a16="http://schemas.microsoft.com/office/drawing/2014/main" id="{9395EDF4-388D-181D-6D90-C70B09D5623B}"/>
                </a:ext>
              </a:extLst>
            </p:cNvPr>
            <p:cNvSpPr/>
            <p:nvPr/>
          </p:nvSpPr>
          <p:spPr>
            <a:xfrm>
              <a:off x="8348466" y="2116805"/>
              <a:ext cx="19505" cy="33244"/>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853F38"/>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14" name="Google Shape;1828;p45">
              <a:extLst>
                <a:ext uri="{FF2B5EF4-FFF2-40B4-BE49-F238E27FC236}">
                  <a16:creationId xmlns:a16="http://schemas.microsoft.com/office/drawing/2014/main" id="{C022567D-D036-4208-67D0-966DC2778C1F}"/>
                </a:ext>
              </a:extLst>
            </p:cNvPr>
            <p:cNvSpPr/>
            <p:nvPr/>
          </p:nvSpPr>
          <p:spPr>
            <a:xfrm>
              <a:off x="8599204" y="2164279"/>
              <a:ext cx="95131" cy="36126"/>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853F38"/>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15" name="Google Shape;1829;p45">
              <a:extLst>
                <a:ext uri="{FF2B5EF4-FFF2-40B4-BE49-F238E27FC236}">
                  <a16:creationId xmlns:a16="http://schemas.microsoft.com/office/drawing/2014/main" id="{A0C9BDB3-9520-542A-575B-D25228369E48}"/>
                </a:ext>
              </a:extLst>
            </p:cNvPr>
            <p:cNvSpPr/>
            <p:nvPr/>
          </p:nvSpPr>
          <p:spPr>
            <a:xfrm>
              <a:off x="8639869" y="2072889"/>
              <a:ext cx="42996" cy="6857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853F38"/>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16" name="Google Shape;1830;p45">
              <a:extLst>
                <a:ext uri="{FF2B5EF4-FFF2-40B4-BE49-F238E27FC236}">
                  <a16:creationId xmlns:a16="http://schemas.microsoft.com/office/drawing/2014/main" id="{DB077AD5-1A72-5DE4-89EB-5AD74D871E82}"/>
                </a:ext>
              </a:extLst>
            </p:cNvPr>
            <p:cNvSpPr/>
            <p:nvPr/>
          </p:nvSpPr>
          <p:spPr>
            <a:xfrm>
              <a:off x="8713716" y="2040627"/>
              <a:ext cx="26374" cy="33305"/>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17" name="Google Shape;1831;p45">
              <a:extLst>
                <a:ext uri="{FF2B5EF4-FFF2-40B4-BE49-F238E27FC236}">
                  <a16:creationId xmlns:a16="http://schemas.microsoft.com/office/drawing/2014/main" id="{38783F4F-8FB0-C4EC-1DC1-6CA0ED76813F}"/>
                </a:ext>
              </a:extLst>
            </p:cNvPr>
            <p:cNvSpPr/>
            <p:nvPr/>
          </p:nvSpPr>
          <p:spPr>
            <a:xfrm>
              <a:off x="8544248" y="2066388"/>
              <a:ext cx="26435" cy="33857"/>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18" name="Google Shape;1832;p45">
              <a:extLst>
                <a:ext uri="{FF2B5EF4-FFF2-40B4-BE49-F238E27FC236}">
                  <a16:creationId xmlns:a16="http://schemas.microsoft.com/office/drawing/2014/main" id="{6CB1A187-C7DD-F171-C44C-90A1DCE9DD4A}"/>
                </a:ext>
              </a:extLst>
            </p:cNvPr>
            <p:cNvSpPr/>
            <p:nvPr/>
          </p:nvSpPr>
          <p:spPr>
            <a:xfrm>
              <a:off x="8339328" y="1834480"/>
              <a:ext cx="436276" cy="243991"/>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19" name="Google Shape;1833;p45">
              <a:extLst>
                <a:ext uri="{FF2B5EF4-FFF2-40B4-BE49-F238E27FC236}">
                  <a16:creationId xmlns:a16="http://schemas.microsoft.com/office/drawing/2014/main" id="{2534423E-331E-1012-2B25-ECB828B18F4C}"/>
                </a:ext>
              </a:extLst>
            </p:cNvPr>
            <p:cNvSpPr/>
            <p:nvPr/>
          </p:nvSpPr>
          <p:spPr>
            <a:xfrm rot="791838">
              <a:off x="8401685" y="1992826"/>
              <a:ext cx="57274" cy="41823"/>
            </a:xfrm>
            <a:custGeom>
              <a:avLst/>
              <a:gdLst/>
              <a:ahLst/>
              <a:cxnLst/>
              <a:rect l="l" t="t" r="r" b="b"/>
              <a:pathLst>
                <a:path w="2794" h="2041" extrusionOk="0">
                  <a:moveTo>
                    <a:pt x="2794" y="1"/>
                  </a:moveTo>
                  <a:lnTo>
                    <a:pt x="0" y="462"/>
                  </a:lnTo>
                  <a:lnTo>
                    <a:pt x="126" y="2040"/>
                  </a:lnTo>
                  <a:lnTo>
                    <a:pt x="2794" y="1565"/>
                  </a:lnTo>
                  <a:lnTo>
                    <a:pt x="2794" y="1"/>
                  </a:lnTo>
                  <a:close/>
                </a:path>
              </a:pathLst>
            </a:custGeom>
            <a:solidFill>
              <a:srgbClr val="FFB43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20" name="Google Shape;1834;p45">
              <a:extLst>
                <a:ext uri="{FF2B5EF4-FFF2-40B4-BE49-F238E27FC236}">
                  <a16:creationId xmlns:a16="http://schemas.microsoft.com/office/drawing/2014/main" id="{13A1499A-2A13-9823-42DC-FE68E41C52F2}"/>
                </a:ext>
              </a:extLst>
            </p:cNvPr>
            <p:cNvSpPr/>
            <p:nvPr/>
          </p:nvSpPr>
          <p:spPr>
            <a:xfrm>
              <a:off x="8282053" y="238416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849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21" name="Google Shape;1835;p45">
              <a:extLst>
                <a:ext uri="{FF2B5EF4-FFF2-40B4-BE49-F238E27FC236}">
                  <a16:creationId xmlns:a16="http://schemas.microsoft.com/office/drawing/2014/main" id="{E61F403B-3BD5-828B-6C62-2A5B2A7F2F57}"/>
                </a:ext>
              </a:extLst>
            </p:cNvPr>
            <p:cNvSpPr/>
            <p:nvPr/>
          </p:nvSpPr>
          <p:spPr>
            <a:xfrm>
              <a:off x="8282041" y="2360489"/>
              <a:ext cx="400824" cy="688853"/>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nvGrpSpPr>
            <p:cNvPr id="1622" name="Google Shape;1836;p45">
              <a:extLst>
                <a:ext uri="{FF2B5EF4-FFF2-40B4-BE49-F238E27FC236}">
                  <a16:creationId xmlns:a16="http://schemas.microsoft.com/office/drawing/2014/main" id="{79E2AEFE-BC8A-DC08-1DFE-8B9808390EF4}"/>
                </a:ext>
              </a:extLst>
            </p:cNvPr>
            <p:cNvGrpSpPr/>
            <p:nvPr/>
          </p:nvGrpSpPr>
          <p:grpSpPr>
            <a:xfrm>
              <a:off x="8489292" y="2705621"/>
              <a:ext cx="255399" cy="187256"/>
              <a:chOff x="11249467" y="2705621"/>
              <a:chExt cx="255399" cy="187256"/>
            </a:xfrm>
          </p:grpSpPr>
          <p:sp>
            <p:nvSpPr>
              <p:cNvPr id="1625" name="Google Shape;1837;p45">
                <a:extLst>
                  <a:ext uri="{FF2B5EF4-FFF2-40B4-BE49-F238E27FC236}">
                    <a16:creationId xmlns:a16="http://schemas.microsoft.com/office/drawing/2014/main" id="{9EDC3AD9-EAF2-575D-9AF5-7AC58A747E3E}"/>
                  </a:ext>
                </a:extLst>
              </p:cNvPr>
              <p:cNvSpPr/>
              <p:nvPr/>
            </p:nvSpPr>
            <p:spPr>
              <a:xfrm>
                <a:off x="11418935" y="2802285"/>
                <a:ext cx="71639" cy="39561"/>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A9534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26" name="Google Shape;1838;p45">
                <a:extLst>
                  <a:ext uri="{FF2B5EF4-FFF2-40B4-BE49-F238E27FC236}">
                    <a16:creationId xmlns:a16="http://schemas.microsoft.com/office/drawing/2014/main" id="{D869C465-5835-8589-C555-0A6B03CD305F}"/>
                  </a:ext>
                </a:extLst>
              </p:cNvPr>
              <p:cNvSpPr/>
              <p:nvPr/>
            </p:nvSpPr>
            <p:spPr>
              <a:xfrm>
                <a:off x="11421205" y="2800568"/>
                <a:ext cx="69370" cy="43916"/>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A9534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27" name="Google Shape;1839;p45">
                <a:extLst>
                  <a:ext uri="{FF2B5EF4-FFF2-40B4-BE49-F238E27FC236}">
                    <a16:creationId xmlns:a16="http://schemas.microsoft.com/office/drawing/2014/main" id="{ECCC794C-42F2-76C7-D282-CEB90C3A626C}"/>
                  </a:ext>
                </a:extLst>
              </p:cNvPr>
              <p:cNvSpPr/>
              <p:nvPr/>
            </p:nvSpPr>
            <p:spPr>
              <a:xfrm>
                <a:off x="11409183" y="2775911"/>
                <a:ext cx="81392" cy="46799"/>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A9534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28" name="Google Shape;1840;p45">
                <a:extLst>
                  <a:ext uri="{FF2B5EF4-FFF2-40B4-BE49-F238E27FC236}">
                    <a16:creationId xmlns:a16="http://schemas.microsoft.com/office/drawing/2014/main" id="{03162278-C002-CF32-5144-21CA53E31D28}"/>
                  </a:ext>
                </a:extLst>
              </p:cNvPr>
              <p:cNvSpPr/>
              <p:nvPr/>
            </p:nvSpPr>
            <p:spPr>
              <a:xfrm>
                <a:off x="11414335" y="2774255"/>
                <a:ext cx="78509" cy="48455"/>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A9534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29" name="Google Shape;1841;p45">
                <a:extLst>
                  <a:ext uri="{FF2B5EF4-FFF2-40B4-BE49-F238E27FC236}">
                    <a16:creationId xmlns:a16="http://schemas.microsoft.com/office/drawing/2014/main" id="{BB6E939A-5C91-7BA1-2181-CE02F78E42CB}"/>
                  </a:ext>
                </a:extLst>
              </p:cNvPr>
              <p:cNvSpPr/>
              <p:nvPr/>
            </p:nvSpPr>
            <p:spPr>
              <a:xfrm>
                <a:off x="11390292" y="2746409"/>
                <a:ext cx="97952" cy="60292"/>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A9534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30" name="Google Shape;1842;p45">
                <a:extLst>
                  <a:ext uri="{FF2B5EF4-FFF2-40B4-BE49-F238E27FC236}">
                    <a16:creationId xmlns:a16="http://schemas.microsoft.com/office/drawing/2014/main" id="{DC11C7B5-DDF7-830D-285D-79482EA83A51}"/>
                  </a:ext>
                </a:extLst>
              </p:cNvPr>
              <p:cNvSpPr/>
              <p:nvPr/>
            </p:nvSpPr>
            <p:spPr>
              <a:xfrm>
                <a:off x="11388022" y="2745612"/>
                <a:ext cx="100221" cy="62807"/>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A9534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31" name="Google Shape;1843;p45">
                <a:extLst>
                  <a:ext uri="{FF2B5EF4-FFF2-40B4-BE49-F238E27FC236}">
                    <a16:creationId xmlns:a16="http://schemas.microsoft.com/office/drawing/2014/main" id="{DF9746AD-BEB7-EAEC-7B68-05BDD8ED48FF}"/>
                  </a:ext>
                </a:extLst>
              </p:cNvPr>
              <p:cNvSpPr/>
              <p:nvPr/>
            </p:nvSpPr>
            <p:spPr>
              <a:xfrm>
                <a:off x="11400044" y="2708688"/>
                <a:ext cx="102552" cy="6593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A9534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32" name="Google Shape;1844;p45">
                <a:extLst>
                  <a:ext uri="{FF2B5EF4-FFF2-40B4-BE49-F238E27FC236}">
                    <a16:creationId xmlns:a16="http://schemas.microsoft.com/office/drawing/2014/main" id="{4255099D-15BA-6E5F-F7AB-24FCDD46765C}"/>
                  </a:ext>
                </a:extLst>
              </p:cNvPr>
              <p:cNvSpPr/>
              <p:nvPr/>
            </p:nvSpPr>
            <p:spPr>
              <a:xfrm>
                <a:off x="11400044" y="2705621"/>
                <a:ext cx="104822" cy="71885"/>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A9534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33" name="Google Shape;1845;p45">
                <a:extLst>
                  <a:ext uri="{FF2B5EF4-FFF2-40B4-BE49-F238E27FC236}">
                    <a16:creationId xmlns:a16="http://schemas.microsoft.com/office/drawing/2014/main" id="{722BF57C-D75F-2ADE-E051-011047F329FF}"/>
                  </a:ext>
                </a:extLst>
              </p:cNvPr>
              <p:cNvSpPr/>
              <p:nvPr/>
            </p:nvSpPr>
            <p:spPr>
              <a:xfrm>
                <a:off x="11249467" y="2798237"/>
                <a:ext cx="102552" cy="94640"/>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A9534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34" name="Google Shape;1846;p45">
                <a:extLst>
                  <a:ext uri="{FF2B5EF4-FFF2-40B4-BE49-F238E27FC236}">
                    <a16:creationId xmlns:a16="http://schemas.microsoft.com/office/drawing/2014/main" id="{02AD3740-410F-4470-048D-9CD74232966F}"/>
                  </a:ext>
                </a:extLst>
              </p:cNvPr>
              <p:cNvSpPr/>
              <p:nvPr/>
            </p:nvSpPr>
            <p:spPr>
              <a:xfrm>
                <a:off x="11290132" y="2741932"/>
                <a:ext cx="181552" cy="150087"/>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A9534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35" name="Google Shape;1847;p45">
                <a:extLst>
                  <a:ext uri="{FF2B5EF4-FFF2-40B4-BE49-F238E27FC236}">
                    <a16:creationId xmlns:a16="http://schemas.microsoft.com/office/drawing/2014/main" id="{515C9600-0B78-45CD-6FCA-CBE928784F67}"/>
                  </a:ext>
                </a:extLst>
              </p:cNvPr>
              <p:cNvSpPr/>
              <p:nvPr/>
            </p:nvSpPr>
            <p:spPr>
              <a:xfrm>
                <a:off x="11300436" y="2724513"/>
                <a:ext cx="120830" cy="107950"/>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A9534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sp>
          <p:nvSpPr>
            <p:cNvPr id="1623" name="Google Shape;1848;p45">
              <a:extLst>
                <a:ext uri="{FF2B5EF4-FFF2-40B4-BE49-F238E27FC236}">
                  <a16:creationId xmlns:a16="http://schemas.microsoft.com/office/drawing/2014/main" id="{106E8551-D7DC-4A08-31E1-FA88942D518F}"/>
                </a:ext>
              </a:extLst>
            </p:cNvPr>
            <p:cNvSpPr/>
            <p:nvPr/>
          </p:nvSpPr>
          <p:spPr>
            <a:xfrm>
              <a:off x="8205372" y="2401890"/>
              <a:ext cx="357828" cy="612246"/>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rgbClr val="EF4198"/>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24" name="Google Shape;1849;p45">
              <a:extLst>
                <a:ext uri="{FF2B5EF4-FFF2-40B4-BE49-F238E27FC236}">
                  <a16:creationId xmlns:a16="http://schemas.microsoft.com/office/drawing/2014/main" id="{8E77E288-24DD-B25B-5621-92BA9A32FF2F}"/>
                </a:ext>
              </a:extLst>
            </p:cNvPr>
            <p:cNvSpPr/>
            <p:nvPr/>
          </p:nvSpPr>
          <p:spPr>
            <a:xfrm>
              <a:off x="8429735" y="2661951"/>
              <a:ext cx="81392" cy="1562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1636" name="Google Shape;1854;p46">
            <a:extLst>
              <a:ext uri="{FF2B5EF4-FFF2-40B4-BE49-F238E27FC236}">
                <a16:creationId xmlns:a16="http://schemas.microsoft.com/office/drawing/2014/main" id="{C423B133-DB5B-71C7-DC22-AF8EBD03A79B}"/>
              </a:ext>
            </a:extLst>
          </p:cNvPr>
          <p:cNvGrpSpPr/>
          <p:nvPr/>
        </p:nvGrpSpPr>
        <p:grpSpPr>
          <a:xfrm>
            <a:off x="13323863" y="4360172"/>
            <a:ext cx="5020085" cy="3629879"/>
            <a:chOff x="809800" y="3328400"/>
            <a:chExt cx="1657900" cy="1206575"/>
          </a:xfrm>
        </p:grpSpPr>
        <p:sp>
          <p:nvSpPr>
            <p:cNvPr id="1637" name="Google Shape;1855;p46">
              <a:extLst>
                <a:ext uri="{FF2B5EF4-FFF2-40B4-BE49-F238E27FC236}">
                  <a16:creationId xmlns:a16="http://schemas.microsoft.com/office/drawing/2014/main" id="{45FA5FE7-887A-3EFD-3B07-8D7B0EDD03A0}"/>
                </a:ext>
              </a:extLst>
            </p:cNvPr>
            <p:cNvSpPr/>
            <p:nvPr/>
          </p:nvSpPr>
          <p:spPr>
            <a:xfrm>
              <a:off x="901550" y="3800050"/>
              <a:ext cx="1479250" cy="734925"/>
            </a:xfrm>
            <a:custGeom>
              <a:avLst/>
              <a:gdLst/>
              <a:ahLst/>
              <a:cxnLst/>
              <a:rect l="l" t="t" r="r" b="b"/>
              <a:pathLst>
                <a:path w="59170" h="29397" extrusionOk="0">
                  <a:moveTo>
                    <a:pt x="1" y="0"/>
                  </a:moveTo>
                  <a:lnTo>
                    <a:pt x="1" y="29396"/>
                  </a:lnTo>
                  <a:lnTo>
                    <a:pt x="59170" y="29396"/>
                  </a:lnTo>
                  <a:lnTo>
                    <a:pt x="59170" y="14727"/>
                  </a:lnTo>
                  <a:lnTo>
                    <a:pt x="34587" y="14727"/>
                  </a:lnTo>
                  <a:lnTo>
                    <a:pt x="34587" y="0"/>
                  </a:lnTo>
                  <a:close/>
                </a:path>
              </a:pathLst>
            </a:custGeom>
            <a:solidFill>
              <a:srgbClr val="FFB43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38" name="Google Shape;1856;p46">
              <a:extLst>
                <a:ext uri="{FF2B5EF4-FFF2-40B4-BE49-F238E27FC236}">
                  <a16:creationId xmlns:a16="http://schemas.microsoft.com/office/drawing/2014/main" id="{788AD584-AE1D-8E5B-AF0E-586148F0F75A}"/>
                </a:ext>
              </a:extLst>
            </p:cNvPr>
            <p:cNvSpPr/>
            <p:nvPr/>
          </p:nvSpPr>
          <p:spPr>
            <a:xfrm>
              <a:off x="1766225" y="3925250"/>
              <a:ext cx="701475" cy="242975"/>
            </a:xfrm>
            <a:custGeom>
              <a:avLst/>
              <a:gdLst/>
              <a:ahLst/>
              <a:cxnLst/>
              <a:rect l="l" t="t" r="r" b="b"/>
              <a:pathLst>
                <a:path w="28059" h="9719" extrusionOk="0">
                  <a:moveTo>
                    <a:pt x="0" y="0"/>
                  </a:moveTo>
                  <a:lnTo>
                    <a:pt x="0" y="9719"/>
                  </a:lnTo>
                  <a:lnTo>
                    <a:pt x="27681" y="9719"/>
                  </a:lnTo>
                  <a:cubicBezTo>
                    <a:pt x="27921" y="9719"/>
                    <a:pt x="28059" y="9479"/>
                    <a:pt x="27967" y="9239"/>
                  </a:cubicBezTo>
                  <a:lnTo>
                    <a:pt x="24674" y="183"/>
                  </a:lnTo>
                  <a:cubicBezTo>
                    <a:pt x="24628" y="92"/>
                    <a:pt x="24491" y="0"/>
                    <a:pt x="24343" y="0"/>
                  </a:cubicBezTo>
                  <a:close/>
                </a:path>
              </a:pathLst>
            </a:custGeom>
            <a:solidFill>
              <a:srgbClr val="FE5F2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39" name="Google Shape;1857;p46">
              <a:extLst>
                <a:ext uri="{FF2B5EF4-FFF2-40B4-BE49-F238E27FC236}">
                  <a16:creationId xmlns:a16="http://schemas.microsoft.com/office/drawing/2014/main" id="{3B80ED9F-05A7-3D62-72B7-8092AD9704D4}"/>
                </a:ext>
              </a:extLst>
            </p:cNvPr>
            <p:cNvSpPr/>
            <p:nvPr/>
          </p:nvSpPr>
          <p:spPr>
            <a:xfrm>
              <a:off x="809800" y="3436750"/>
              <a:ext cx="1032775" cy="363325"/>
            </a:xfrm>
            <a:custGeom>
              <a:avLst/>
              <a:gdLst/>
              <a:ahLst/>
              <a:cxnLst/>
              <a:rect l="l" t="t" r="r" b="b"/>
              <a:pathLst>
                <a:path w="41311" h="14533" extrusionOk="0">
                  <a:moveTo>
                    <a:pt x="5912" y="0"/>
                  </a:moveTo>
                  <a:cubicBezTo>
                    <a:pt x="5671" y="0"/>
                    <a:pt x="5523" y="103"/>
                    <a:pt x="5431" y="286"/>
                  </a:cubicBezTo>
                  <a:lnTo>
                    <a:pt x="92" y="13869"/>
                  </a:lnTo>
                  <a:cubicBezTo>
                    <a:pt x="0" y="14201"/>
                    <a:pt x="240" y="14532"/>
                    <a:pt x="572" y="14532"/>
                  </a:cubicBezTo>
                  <a:lnTo>
                    <a:pt x="40738" y="14532"/>
                  </a:lnTo>
                  <a:cubicBezTo>
                    <a:pt x="41070" y="14532"/>
                    <a:pt x="41310" y="14201"/>
                    <a:pt x="41207" y="13869"/>
                  </a:cubicBezTo>
                  <a:lnTo>
                    <a:pt x="35879" y="286"/>
                  </a:lnTo>
                  <a:cubicBezTo>
                    <a:pt x="35776" y="103"/>
                    <a:pt x="35593" y="0"/>
                    <a:pt x="35399" y="0"/>
                  </a:cubicBezTo>
                  <a:close/>
                </a:path>
              </a:pathLst>
            </a:custGeom>
            <a:solidFill>
              <a:srgbClr val="FE5F2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40" name="Google Shape;1858;p46">
              <a:extLst>
                <a:ext uri="{FF2B5EF4-FFF2-40B4-BE49-F238E27FC236}">
                  <a16:creationId xmlns:a16="http://schemas.microsoft.com/office/drawing/2014/main" id="{3B5F74EE-B2C5-EA51-6379-91032329594D}"/>
                </a:ext>
              </a:extLst>
            </p:cNvPr>
            <p:cNvSpPr/>
            <p:nvPr/>
          </p:nvSpPr>
          <p:spPr>
            <a:xfrm>
              <a:off x="1888850" y="4326575"/>
              <a:ext cx="319300" cy="208400"/>
            </a:xfrm>
            <a:custGeom>
              <a:avLst/>
              <a:gdLst/>
              <a:ahLst/>
              <a:cxnLst/>
              <a:rect l="l" t="t" r="r" b="b"/>
              <a:pathLst>
                <a:path w="12772" h="8336" extrusionOk="0">
                  <a:moveTo>
                    <a:pt x="618" y="0"/>
                  </a:moveTo>
                  <a:cubicBezTo>
                    <a:pt x="286" y="0"/>
                    <a:pt x="0" y="286"/>
                    <a:pt x="0" y="618"/>
                  </a:cubicBezTo>
                  <a:lnTo>
                    <a:pt x="0" y="8335"/>
                  </a:lnTo>
                  <a:lnTo>
                    <a:pt x="12772" y="8335"/>
                  </a:lnTo>
                  <a:lnTo>
                    <a:pt x="12772" y="618"/>
                  </a:lnTo>
                  <a:cubicBezTo>
                    <a:pt x="12772" y="286"/>
                    <a:pt x="12532" y="0"/>
                    <a:pt x="12200"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41" name="Google Shape;1859;p46">
              <a:extLst>
                <a:ext uri="{FF2B5EF4-FFF2-40B4-BE49-F238E27FC236}">
                  <a16:creationId xmlns:a16="http://schemas.microsoft.com/office/drawing/2014/main" id="{12248BD1-DD12-5C9E-FEE1-56DE2BF07E8A}"/>
                </a:ext>
              </a:extLst>
            </p:cNvPr>
            <p:cNvSpPr/>
            <p:nvPr/>
          </p:nvSpPr>
          <p:spPr>
            <a:xfrm>
              <a:off x="1258850" y="4326575"/>
              <a:ext cx="159525" cy="208400"/>
            </a:xfrm>
            <a:custGeom>
              <a:avLst/>
              <a:gdLst/>
              <a:ahLst/>
              <a:cxnLst/>
              <a:rect l="l" t="t" r="r" b="b"/>
              <a:pathLst>
                <a:path w="6381" h="8336" extrusionOk="0">
                  <a:moveTo>
                    <a:pt x="3191" y="0"/>
                  </a:moveTo>
                  <a:cubicBezTo>
                    <a:pt x="1430" y="0"/>
                    <a:pt x="1" y="1429"/>
                    <a:pt x="1" y="3190"/>
                  </a:cubicBezTo>
                  <a:lnTo>
                    <a:pt x="1" y="8335"/>
                  </a:lnTo>
                  <a:lnTo>
                    <a:pt x="6381" y="8335"/>
                  </a:lnTo>
                  <a:lnTo>
                    <a:pt x="6381" y="3190"/>
                  </a:lnTo>
                  <a:cubicBezTo>
                    <a:pt x="6381" y="1429"/>
                    <a:pt x="4951" y="0"/>
                    <a:pt x="3191"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42" name="Google Shape;1860;p46">
              <a:extLst>
                <a:ext uri="{FF2B5EF4-FFF2-40B4-BE49-F238E27FC236}">
                  <a16:creationId xmlns:a16="http://schemas.microsoft.com/office/drawing/2014/main" id="{91CD19BC-1272-66A5-1ADB-91F963B9906A}"/>
                </a:ext>
              </a:extLst>
            </p:cNvPr>
            <p:cNvSpPr/>
            <p:nvPr/>
          </p:nvSpPr>
          <p:spPr>
            <a:xfrm>
              <a:off x="1015875" y="3879800"/>
              <a:ext cx="174975" cy="333600"/>
            </a:xfrm>
            <a:custGeom>
              <a:avLst/>
              <a:gdLst/>
              <a:ahLst/>
              <a:cxnLst/>
              <a:rect l="l" t="t" r="r" b="b"/>
              <a:pathLst>
                <a:path w="6999" h="13344" extrusionOk="0">
                  <a:moveTo>
                    <a:pt x="3523" y="0"/>
                  </a:moveTo>
                  <a:cubicBezTo>
                    <a:pt x="1567" y="0"/>
                    <a:pt x="1" y="1533"/>
                    <a:pt x="1" y="3488"/>
                  </a:cubicBezTo>
                  <a:lnTo>
                    <a:pt x="1" y="13344"/>
                  </a:lnTo>
                  <a:lnTo>
                    <a:pt x="6998" y="13344"/>
                  </a:lnTo>
                  <a:lnTo>
                    <a:pt x="6998" y="3488"/>
                  </a:lnTo>
                  <a:cubicBezTo>
                    <a:pt x="6998" y="1533"/>
                    <a:pt x="5432" y="0"/>
                    <a:pt x="3523" y="0"/>
                  </a:cubicBezTo>
                  <a:close/>
                </a:path>
              </a:pathLst>
            </a:custGeom>
            <a:solidFill>
              <a:srgbClr val="D7F0E5"/>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43" name="Google Shape;1861;p46">
              <a:extLst>
                <a:ext uri="{FF2B5EF4-FFF2-40B4-BE49-F238E27FC236}">
                  <a16:creationId xmlns:a16="http://schemas.microsoft.com/office/drawing/2014/main" id="{B76E5051-BBFE-B4C2-89FD-97968771F944}"/>
                </a:ext>
              </a:extLst>
            </p:cNvPr>
            <p:cNvSpPr/>
            <p:nvPr/>
          </p:nvSpPr>
          <p:spPr>
            <a:xfrm>
              <a:off x="1015875" y="3879800"/>
              <a:ext cx="174975" cy="333600"/>
            </a:xfrm>
            <a:custGeom>
              <a:avLst/>
              <a:gdLst/>
              <a:ahLst/>
              <a:cxnLst/>
              <a:rect l="l" t="t" r="r" b="b"/>
              <a:pathLst>
                <a:path w="6999" h="13344" extrusionOk="0">
                  <a:moveTo>
                    <a:pt x="3385" y="0"/>
                  </a:moveTo>
                  <a:lnTo>
                    <a:pt x="3385" y="2722"/>
                  </a:lnTo>
                  <a:lnTo>
                    <a:pt x="1" y="2722"/>
                  </a:lnTo>
                  <a:lnTo>
                    <a:pt x="1" y="2962"/>
                  </a:lnTo>
                  <a:lnTo>
                    <a:pt x="3385" y="2962"/>
                  </a:lnTo>
                  <a:lnTo>
                    <a:pt x="3385" y="6197"/>
                  </a:lnTo>
                  <a:lnTo>
                    <a:pt x="1" y="6197"/>
                  </a:lnTo>
                  <a:lnTo>
                    <a:pt x="1" y="6438"/>
                  </a:lnTo>
                  <a:lnTo>
                    <a:pt x="3385" y="6438"/>
                  </a:lnTo>
                  <a:lnTo>
                    <a:pt x="3385" y="9628"/>
                  </a:lnTo>
                  <a:lnTo>
                    <a:pt x="1" y="9628"/>
                  </a:lnTo>
                  <a:lnTo>
                    <a:pt x="1" y="9913"/>
                  </a:lnTo>
                  <a:lnTo>
                    <a:pt x="3385" y="9913"/>
                  </a:lnTo>
                  <a:lnTo>
                    <a:pt x="3385" y="13344"/>
                  </a:lnTo>
                  <a:lnTo>
                    <a:pt x="3625" y="13344"/>
                  </a:lnTo>
                  <a:lnTo>
                    <a:pt x="3625" y="9913"/>
                  </a:lnTo>
                  <a:lnTo>
                    <a:pt x="6998" y="9913"/>
                  </a:lnTo>
                  <a:lnTo>
                    <a:pt x="6998" y="9628"/>
                  </a:lnTo>
                  <a:lnTo>
                    <a:pt x="3625" y="9628"/>
                  </a:lnTo>
                  <a:lnTo>
                    <a:pt x="3625" y="6438"/>
                  </a:lnTo>
                  <a:lnTo>
                    <a:pt x="6998" y="6438"/>
                  </a:lnTo>
                  <a:lnTo>
                    <a:pt x="6998" y="6197"/>
                  </a:lnTo>
                  <a:lnTo>
                    <a:pt x="3625" y="6197"/>
                  </a:lnTo>
                  <a:lnTo>
                    <a:pt x="3625" y="2962"/>
                  </a:lnTo>
                  <a:lnTo>
                    <a:pt x="6998" y="2962"/>
                  </a:lnTo>
                  <a:lnTo>
                    <a:pt x="6998" y="2722"/>
                  </a:lnTo>
                  <a:lnTo>
                    <a:pt x="3625" y="2722"/>
                  </a:lnTo>
                  <a:lnTo>
                    <a:pt x="3625" y="0"/>
                  </a:lnTo>
                  <a:close/>
                </a:path>
              </a:pathLst>
            </a:custGeom>
            <a:solidFill>
              <a:srgbClr val="FFB43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44" name="Google Shape;1862;p46">
              <a:extLst>
                <a:ext uri="{FF2B5EF4-FFF2-40B4-BE49-F238E27FC236}">
                  <a16:creationId xmlns:a16="http://schemas.microsoft.com/office/drawing/2014/main" id="{528CF22C-265F-AFBC-97C7-037CFFB850CB}"/>
                </a:ext>
              </a:extLst>
            </p:cNvPr>
            <p:cNvSpPr/>
            <p:nvPr/>
          </p:nvSpPr>
          <p:spPr>
            <a:xfrm>
              <a:off x="1486375" y="3879800"/>
              <a:ext cx="174975" cy="333600"/>
            </a:xfrm>
            <a:custGeom>
              <a:avLst/>
              <a:gdLst/>
              <a:ahLst/>
              <a:cxnLst/>
              <a:rect l="l" t="t" r="r" b="b"/>
              <a:pathLst>
                <a:path w="6999" h="13344" extrusionOk="0">
                  <a:moveTo>
                    <a:pt x="3522" y="0"/>
                  </a:moveTo>
                  <a:cubicBezTo>
                    <a:pt x="1567" y="0"/>
                    <a:pt x="1" y="1533"/>
                    <a:pt x="1" y="3488"/>
                  </a:cubicBezTo>
                  <a:lnTo>
                    <a:pt x="1" y="13344"/>
                  </a:lnTo>
                  <a:lnTo>
                    <a:pt x="6998" y="13344"/>
                  </a:lnTo>
                  <a:lnTo>
                    <a:pt x="6998" y="3488"/>
                  </a:lnTo>
                  <a:cubicBezTo>
                    <a:pt x="6998" y="1533"/>
                    <a:pt x="5432" y="0"/>
                    <a:pt x="3522" y="0"/>
                  </a:cubicBezTo>
                  <a:close/>
                </a:path>
              </a:pathLst>
            </a:custGeom>
            <a:solidFill>
              <a:srgbClr val="D7F0E5"/>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45" name="Google Shape;1863;p46">
              <a:extLst>
                <a:ext uri="{FF2B5EF4-FFF2-40B4-BE49-F238E27FC236}">
                  <a16:creationId xmlns:a16="http://schemas.microsoft.com/office/drawing/2014/main" id="{C4C996B3-1289-4110-8A8E-DEAEE28411F7}"/>
                </a:ext>
              </a:extLst>
            </p:cNvPr>
            <p:cNvSpPr/>
            <p:nvPr/>
          </p:nvSpPr>
          <p:spPr>
            <a:xfrm>
              <a:off x="1486375" y="3879800"/>
              <a:ext cx="174975" cy="333600"/>
            </a:xfrm>
            <a:custGeom>
              <a:avLst/>
              <a:gdLst/>
              <a:ahLst/>
              <a:cxnLst/>
              <a:rect l="l" t="t" r="r" b="b"/>
              <a:pathLst>
                <a:path w="6999" h="13344" extrusionOk="0">
                  <a:moveTo>
                    <a:pt x="3385" y="0"/>
                  </a:moveTo>
                  <a:lnTo>
                    <a:pt x="3385" y="2722"/>
                  </a:lnTo>
                  <a:lnTo>
                    <a:pt x="1" y="2722"/>
                  </a:lnTo>
                  <a:lnTo>
                    <a:pt x="1" y="2962"/>
                  </a:lnTo>
                  <a:lnTo>
                    <a:pt x="3385" y="2962"/>
                  </a:lnTo>
                  <a:lnTo>
                    <a:pt x="3385" y="6197"/>
                  </a:lnTo>
                  <a:lnTo>
                    <a:pt x="1" y="6197"/>
                  </a:lnTo>
                  <a:lnTo>
                    <a:pt x="1" y="6438"/>
                  </a:lnTo>
                  <a:lnTo>
                    <a:pt x="3385" y="6438"/>
                  </a:lnTo>
                  <a:lnTo>
                    <a:pt x="3385" y="9628"/>
                  </a:lnTo>
                  <a:lnTo>
                    <a:pt x="1" y="9628"/>
                  </a:lnTo>
                  <a:lnTo>
                    <a:pt x="1" y="9913"/>
                  </a:lnTo>
                  <a:lnTo>
                    <a:pt x="3385" y="9913"/>
                  </a:lnTo>
                  <a:lnTo>
                    <a:pt x="3385" y="13344"/>
                  </a:lnTo>
                  <a:lnTo>
                    <a:pt x="3614" y="13344"/>
                  </a:lnTo>
                  <a:lnTo>
                    <a:pt x="3614" y="9913"/>
                  </a:lnTo>
                  <a:lnTo>
                    <a:pt x="6998" y="9913"/>
                  </a:lnTo>
                  <a:lnTo>
                    <a:pt x="6998" y="9628"/>
                  </a:lnTo>
                  <a:lnTo>
                    <a:pt x="3614" y="9628"/>
                  </a:lnTo>
                  <a:lnTo>
                    <a:pt x="3614" y="6438"/>
                  </a:lnTo>
                  <a:lnTo>
                    <a:pt x="6998" y="6438"/>
                  </a:lnTo>
                  <a:lnTo>
                    <a:pt x="6998" y="6197"/>
                  </a:lnTo>
                  <a:lnTo>
                    <a:pt x="3614" y="6197"/>
                  </a:lnTo>
                  <a:lnTo>
                    <a:pt x="3614" y="2962"/>
                  </a:lnTo>
                  <a:lnTo>
                    <a:pt x="6998" y="2962"/>
                  </a:lnTo>
                  <a:lnTo>
                    <a:pt x="6998" y="2722"/>
                  </a:lnTo>
                  <a:lnTo>
                    <a:pt x="3614" y="2722"/>
                  </a:lnTo>
                  <a:lnTo>
                    <a:pt x="3614" y="0"/>
                  </a:lnTo>
                  <a:close/>
                </a:path>
              </a:pathLst>
            </a:custGeom>
            <a:solidFill>
              <a:srgbClr val="FFB43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46" name="Google Shape;1864;p46">
              <a:extLst>
                <a:ext uri="{FF2B5EF4-FFF2-40B4-BE49-F238E27FC236}">
                  <a16:creationId xmlns:a16="http://schemas.microsoft.com/office/drawing/2014/main" id="{744A0DFD-5E4B-D93F-2593-4D67B0386B9C}"/>
                </a:ext>
              </a:extLst>
            </p:cNvPr>
            <p:cNvSpPr/>
            <p:nvPr/>
          </p:nvSpPr>
          <p:spPr>
            <a:xfrm>
              <a:off x="1042175" y="4301425"/>
              <a:ext cx="122650" cy="124075"/>
            </a:xfrm>
            <a:custGeom>
              <a:avLst/>
              <a:gdLst/>
              <a:ahLst/>
              <a:cxnLst/>
              <a:rect l="l" t="t" r="r" b="b"/>
              <a:pathLst>
                <a:path w="4906" h="4963" extrusionOk="0">
                  <a:moveTo>
                    <a:pt x="230" y="0"/>
                  </a:moveTo>
                  <a:cubicBezTo>
                    <a:pt x="92" y="0"/>
                    <a:pt x="1" y="103"/>
                    <a:pt x="1" y="240"/>
                  </a:cubicBezTo>
                  <a:lnTo>
                    <a:pt x="1" y="4722"/>
                  </a:lnTo>
                  <a:cubicBezTo>
                    <a:pt x="1" y="4814"/>
                    <a:pt x="92" y="4962"/>
                    <a:pt x="230" y="4962"/>
                  </a:cubicBezTo>
                  <a:lnTo>
                    <a:pt x="4666" y="4962"/>
                  </a:lnTo>
                  <a:cubicBezTo>
                    <a:pt x="4803" y="4962"/>
                    <a:pt x="4906" y="4814"/>
                    <a:pt x="4906" y="4722"/>
                  </a:cubicBezTo>
                  <a:lnTo>
                    <a:pt x="4906" y="240"/>
                  </a:lnTo>
                  <a:cubicBezTo>
                    <a:pt x="4906" y="103"/>
                    <a:pt x="4803" y="0"/>
                    <a:pt x="4666" y="0"/>
                  </a:cubicBezTo>
                  <a:close/>
                </a:path>
              </a:pathLst>
            </a:custGeom>
            <a:solidFill>
              <a:srgbClr val="D7F0E5"/>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47" name="Google Shape;1865;p46">
              <a:extLst>
                <a:ext uri="{FF2B5EF4-FFF2-40B4-BE49-F238E27FC236}">
                  <a16:creationId xmlns:a16="http://schemas.microsoft.com/office/drawing/2014/main" id="{B3A810E9-06D9-FC21-6C2C-8062C2F6EF73}"/>
                </a:ext>
              </a:extLst>
            </p:cNvPr>
            <p:cNvSpPr/>
            <p:nvPr/>
          </p:nvSpPr>
          <p:spPr>
            <a:xfrm>
              <a:off x="1042175" y="4301425"/>
              <a:ext cx="122650" cy="124075"/>
            </a:xfrm>
            <a:custGeom>
              <a:avLst/>
              <a:gdLst/>
              <a:ahLst/>
              <a:cxnLst/>
              <a:rect l="l" t="t" r="r" b="b"/>
              <a:pathLst>
                <a:path w="4906" h="4963" extrusionOk="0">
                  <a:moveTo>
                    <a:pt x="2333" y="0"/>
                  </a:moveTo>
                  <a:lnTo>
                    <a:pt x="2333" y="2344"/>
                  </a:lnTo>
                  <a:lnTo>
                    <a:pt x="1" y="2344"/>
                  </a:lnTo>
                  <a:lnTo>
                    <a:pt x="1" y="2573"/>
                  </a:lnTo>
                  <a:lnTo>
                    <a:pt x="2333" y="2573"/>
                  </a:lnTo>
                  <a:lnTo>
                    <a:pt x="2333" y="4962"/>
                  </a:lnTo>
                  <a:lnTo>
                    <a:pt x="2573" y="4962"/>
                  </a:lnTo>
                  <a:lnTo>
                    <a:pt x="2573" y="2573"/>
                  </a:lnTo>
                  <a:lnTo>
                    <a:pt x="4906" y="2573"/>
                  </a:lnTo>
                  <a:lnTo>
                    <a:pt x="4906" y="2344"/>
                  </a:lnTo>
                  <a:lnTo>
                    <a:pt x="2573" y="2344"/>
                  </a:lnTo>
                  <a:lnTo>
                    <a:pt x="2573" y="0"/>
                  </a:lnTo>
                  <a:close/>
                </a:path>
              </a:pathLst>
            </a:custGeom>
            <a:solidFill>
              <a:srgbClr val="FFB43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48" name="Google Shape;1866;p46">
              <a:extLst>
                <a:ext uri="{FF2B5EF4-FFF2-40B4-BE49-F238E27FC236}">
                  <a16:creationId xmlns:a16="http://schemas.microsoft.com/office/drawing/2014/main" id="{E12508E4-75F7-FC93-6BCD-75C41A8BC585}"/>
                </a:ext>
              </a:extLst>
            </p:cNvPr>
            <p:cNvSpPr/>
            <p:nvPr/>
          </p:nvSpPr>
          <p:spPr>
            <a:xfrm>
              <a:off x="1512400" y="4301425"/>
              <a:ext cx="122925" cy="124075"/>
            </a:xfrm>
            <a:custGeom>
              <a:avLst/>
              <a:gdLst/>
              <a:ahLst/>
              <a:cxnLst/>
              <a:rect l="l" t="t" r="r" b="b"/>
              <a:pathLst>
                <a:path w="4917" h="4963" extrusionOk="0">
                  <a:moveTo>
                    <a:pt x="240" y="0"/>
                  </a:moveTo>
                  <a:cubicBezTo>
                    <a:pt x="103" y="0"/>
                    <a:pt x="0" y="103"/>
                    <a:pt x="0" y="240"/>
                  </a:cubicBezTo>
                  <a:lnTo>
                    <a:pt x="0" y="4722"/>
                  </a:lnTo>
                  <a:cubicBezTo>
                    <a:pt x="0" y="4814"/>
                    <a:pt x="103" y="4962"/>
                    <a:pt x="240" y="4962"/>
                  </a:cubicBezTo>
                  <a:lnTo>
                    <a:pt x="4677" y="4962"/>
                  </a:lnTo>
                  <a:cubicBezTo>
                    <a:pt x="4814" y="4962"/>
                    <a:pt x="4917" y="4814"/>
                    <a:pt x="4917" y="4722"/>
                  </a:cubicBezTo>
                  <a:lnTo>
                    <a:pt x="4917" y="240"/>
                  </a:lnTo>
                  <a:cubicBezTo>
                    <a:pt x="4917" y="103"/>
                    <a:pt x="4814" y="0"/>
                    <a:pt x="4677" y="0"/>
                  </a:cubicBezTo>
                  <a:close/>
                </a:path>
              </a:pathLst>
            </a:custGeom>
            <a:solidFill>
              <a:srgbClr val="D7F0E5"/>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49" name="Google Shape;1867;p46">
              <a:extLst>
                <a:ext uri="{FF2B5EF4-FFF2-40B4-BE49-F238E27FC236}">
                  <a16:creationId xmlns:a16="http://schemas.microsoft.com/office/drawing/2014/main" id="{5F05904F-1C58-7838-ED8D-BF44A233EE63}"/>
                </a:ext>
              </a:extLst>
            </p:cNvPr>
            <p:cNvSpPr/>
            <p:nvPr/>
          </p:nvSpPr>
          <p:spPr>
            <a:xfrm>
              <a:off x="1512400" y="4301425"/>
              <a:ext cx="122925" cy="124075"/>
            </a:xfrm>
            <a:custGeom>
              <a:avLst/>
              <a:gdLst/>
              <a:ahLst/>
              <a:cxnLst/>
              <a:rect l="l" t="t" r="r" b="b"/>
              <a:pathLst>
                <a:path w="4917" h="4963" extrusionOk="0">
                  <a:moveTo>
                    <a:pt x="2344" y="0"/>
                  </a:moveTo>
                  <a:lnTo>
                    <a:pt x="2344" y="2344"/>
                  </a:lnTo>
                  <a:lnTo>
                    <a:pt x="0" y="2344"/>
                  </a:lnTo>
                  <a:lnTo>
                    <a:pt x="0" y="2573"/>
                  </a:lnTo>
                  <a:lnTo>
                    <a:pt x="2344" y="2573"/>
                  </a:lnTo>
                  <a:lnTo>
                    <a:pt x="2344" y="4962"/>
                  </a:lnTo>
                  <a:lnTo>
                    <a:pt x="2573" y="4962"/>
                  </a:lnTo>
                  <a:lnTo>
                    <a:pt x="2573" y="2573"/>
                  </a:lnTo>
                  <a:lnTo>
                    <a:pt x="4917" y="2573"/>
                  </a:lnTo>
                  <a:lnTo>
                    <a:pt x="4917" y="2344"/>
                  </a:lnTo>
                  <a:lnTo>
                    <a:pt x="2573" y="2344"/>
                  </a:lnTo>
                  <a:lnTo>
                    <a:pt x="2573" y="0"/>
                  </a:lnTo>
                  <a:close/>
                </a:path>
              </a:pathLst>
            </a:custGeom>
            <a:solidFill>
              <a:srgbClr val="FFB43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50" name="Google Shape;1868;p46">
              <a:extLst>
                <a:ext uri="{FF2B5EF4-FFF2-40B4-BE49-F238E27FC236}">
                  <a16:creationId xmlns:a16="http://schemas.microsoft.com/office/drawing/2014/main" id="{A4CAAFBF-C57F-1568-B558-D06B92B576A9}"/>
                </a:ext>
              </a:extLst>
            </p:cNvPr>
            <p:cNvSpPr/>
            <p:nvPr/>
          </p:nvSpPr>
          <p:spPr>
            <a:xfrm>
              <a:off x="1298025" y="3884650"/>
              <a:ext cx="81200" cy="80925"/>
            </a:xfrm>
            <a:custGeom>
              <a:avLst/>
              <a:gdLst/>
              <a:ahLst/>
              <a:cxnLst/>
              <a:rect l="l" t="t" r="r" b="b"/>
              <a:pathLst>
                <a:path w="3248" h="3237" extrusionOk="0">
                  <a:moveTo>
                    <a:pt x="1624" y="1"/>
                  </a:moveTo>
                  <a:cubicBezTo>
                    <a:pt x="720" y="1"/>
                    <a:pt x="0" y="721"/>
                    <a:pt x="0" y="1624"/>
                  </a:cubicBezTo>
                  <a:cubicBezTo>
                    <a:pt x="0" y="2528"/>
                    <a:pt x="720" y="3237"/>
                    <a:pt x="1624" y="3237"/>
                  </a:cubicBezTo>
                  <a:cubicBezTo>
                    <a:pt x="2527" y="3237"/>
                    <a:pt x="3247" y="2528"/>
                    <a:pt x="3247" y="1624"/>
                  </a:cubicBezTo>
                  <a:cubicBezTo>
                    <a:pt x="3247" y="721"/>
                    <a:pt x="2527" y="1"/>
                    <a:pt x="1624" y="1"/>
                  </a:cubicBezTo>
                  <a:close/>
                </a:path>
              </a:pathLst>
            </a:custGeom>
            <a:solidFill>
              <a:srgbClr val="D7F0E5"/>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651" name="Google Shape;1869;p46">
              <a:extLst>
                <a:ext uri="{FF2B5EF4-FFF2-40B4-BE49-F238E27FC236}">
                  <a16:creationId xmlns:a16="http://schemas.microsoft.com/office/drawing/2014/main" id="{9ED33EE0-92AD-996E-6858-379F2580E10D}"/>
                </a:ext>
              </a:extLst>
            </p:cNvPr>
            <p:cNvSpPr/>
            <p:nvPr/>
          </p:nvSpPr>
          <p:spPr>
            <a:xfrm>
              <a:off x="1025325" y="3328400"/>
              <a:ext cx="78625" cy="108375"/>
            </a:xfrm>
            <a:custGeom>
              <a:avLst/>
              <a:gdLst/>
              <a:ahLst/>
              <a:cxnLst/>
              <a:rect l="l" t="t" r="r" b="b"/>
              <a:pathLst>
                <a:path w="3145" h="4335" extrusionOk="0">
                  <a:moveTo>
                    <a:pt x="435" y="1"/>
                  </a:moveTo>
                  <a:cubicBezTo>
                    <a:pt x="195" y="1"/>
                    <a:pt x="0" y="195"/>
                    <a:pt x="0" y="435"/>
                  </a:cubicBezTo>
                  <a:lnTo>
                    <a:pt x="0" y="4334"/>
                  </a:lnTo>
                  <a:lnTo>
                    <a:pt x="3145" y="4334"/>
                  </a:lnTo>
                  <a:lnTo>
                    <a:pt x="3145" y="435"/>
                  </a:lnTo>
                  <a:cubicBezTo>
                    <a:pt x="3145" y="195"/>
                    <a:pt x="2904" y="1"/>
                    <a:pt x="2676" y="1"/>
                  </a:cubicBezTo>
                  <a:close/>
                </a:path>
              </a:pathLst>
            </a:custGeom>
            <a:solidFill>
              <a:srgbClr val="EF4198"/>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1723" name="Google Shape;286;p13">
            <a:extLst>
              <a:ext uri="{FF2B5EF4-FFF2-40B4-BE49-F238E27FC236}">
                <a16:creationId xmlns:a16="http://schemas.microsoft.com/office/drawing/2014/main" id="{AE699299-6876-FD92-7958-40894E73EE61}"/>
              </a:ext>
            </a:extLst>
          </p:cNvPr>
          <p:cNvGrpSpPr/>
          <p:nvPr/>
        </p:nvGrpSpPr>
        <p:grpSpPr>
          <a:xfrm>
            <a:off x="-221" y="9288628"/>
            <a:ext cx="18288222" cy="1780550"/>
            <a:chOff x="-75" y="3714050"/>
            <a:chExt cx="9144111" cy="890275"/>
          </a:xfrm>
        </p:grpSpPr>
        <p:sp>
          <p:nvSpPr>
            <p:cNvPr id="1724" name="Google Shape;287;p13">
              <a:extLst>
                <a:ext uri="{FF2B5EF4-FFF2-40B4-BE49-F238E27FC236}">
                  <a16:creationId xmlns:a16="http://schemas.microsoft.com/office/drawing/2014/main" id="{AF7C540D-A785-FDA3-B213-3237A81F00B4}"/>
                </a:ext>
              </a:extLst>
            </p:cNvPr>
            <p:cNvSpPr/>
            <p:nvPr/>
          </p:nvSpPr>
          <p:spPr>
            <a:xfrm>
              <a:off x="-75" y="4250925"/>
              <a:ext cx="9144000" cy="353400"/>
            </a:xfrm>
            <a:prstGeom prst="rect">
              <a:avLst/>
            </a:pr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725" name="Google Shape;288;p13">
              <a:extLst>
                <a:ext uri="{FF2B5EF4-FFF2-40B4-BE49-F238E27FC236}">
                  <a16:creationId xmlns:a16="http://schemas.microsoft.com/office/drawing/2014/main" id="{B0146472-45DB-1E6A-8A22-2A0276769F20}"/>
                </a:ext>
              </a:extLst>
            </p:cNvPr>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1726" name="Google Shape;1546;p42">
            <a:extLst>
              <a:ext uri="{FF2B5EF4-FFF2-40B4-BE49-F238E27FC236}">
                <a16:creationId xmlns:a16="http://schemas.microsoft.com/office/drawing/2014/main" id="{BB187724-53B2-9E07-DBE2-6C422E85023E}"/>
              </a:ext>
            </a:extLst>
          </p:cNvPr>
          <p:cNvGrpSpPr/>
          <p:nvPr/>
        </p:nvGrpSpPr>
        <p:grpSpPr>
          <a:xfrm>
            <a:off x="1838879" y="9943907"/>
            <a:ext cx="15884360" cy="1041822"/>
            <a:chOff x="895237" y="4083657"/>
            <a:chExt cx="7942180" cy="520911"/>
          </a:xfrm>
        </p:grpSpPr>
        <p:grpSp>
          <p:nvGrpSpPr>
            <p:cNvPr id="1727" name="Google Shape;1547;p42">
              <a:extLst>
                <a:ext uri="{FF2B5EF4-FFF2-40B4-BE49-F238E27FC236}">
                  <a16:creationId xmlns:a16="http://schemas.microsoft.com/office/drawing/2014/main" id="{1EF082FC-CC46-4D03-6873-B8A44E569CB8}"/>
                </a:ext>
              </a:extLst>
            </p:cNvPr>
            <p:cNvGrpSpPr/>
            <p:nvPr/>
          </p:nvGrpSpPr>
          <p:grpSpPr>
            <a:xfrm>
              <a:off x="895237" y="4249037"/>
              <a:ext cx="655814" cy="355354"/>
              <a:chOff x="2301112" y="2967762"/>
              <a:chExt cx="655814" cy="355354"/>
            </a:xfrm>
          </p:grpSpPr>
          <p:sp>
            <p:nvSpPr>
              <p:cNvPr id="1734" name="Google Shape;1548;p42">
                <a:extLst>
                  <a:ext uri="{FF2B5EF4-FFF2-40B4-BE49-F238E27FC236}">
                    <a16:creationId xmlns:a16="http://schemas.microsoft.com/office/drawing/2014/main" id="{F33F63DD-B096-4BE2-D29D-0B34E8B774E4}"/>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735" name="Google Shape;1549;p42">
                <a:extLst>
                  <a:ext uri="{FF2B5EF4-FFF2-40B4-BE49-F238E27FC236}">
                    <a16:creationId xmlns:a16="http://schemas.microsoft.com/office/drawing/2014/main" id="{0879C3CB-BB14-A207-3037-154170AC8A39}"/>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1728" name="Google Shape;1550;p42">
              <a:extLst>
                <a:ext uri="{FF2B5EF4-FFF2-40B4-BE49-F238E27FC236}">
                  <a16:creationId xmlns:a16="http://schemas.microsoft.com/office/drawing/2014/main" id="{16C3A05B-F02F-FAFD-4E77-1D365F7A02D1}"/>
                </a:ext>
              </a:extLst>
            </p:cNvPr>
            <p:cNvGrpSpPr/>
            <p:nvPr/>
          </p:nvGrpSpPr>
          <p:grpSpPr>
            <a:xfrm>
              <a:off x="4521724" y="4083657"/>
              <a:ext cx="961030" cy="520771"/>
              <a:chOff x="2301112" y="2967762"/>
              <a:chExt cx="655814" cy="355354"/>
            </a:xfrm>
          </p:grpSpPr>
          <p:sp>
            <p:nvSpPr>
              <p:cNvPr id="1732" name="Google Shape;1551;p42">
                <a:extLst>
                  <a:ext uri="{FF2B5EF4-FFF2-40B4-BE49-F238E27FC236}">
                    <a16:creationId xmlns:a16="http://schemas.microsoft.com/office/drawing/2014/main" id="{57917953-4704-CE54-C675-93EFB2495B46}"/>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733" name="Google Shape;1552;p42">
                <a:extLst>
                  <a:ext uri="{FF2B5EF4-FFF2-40B4-BE49-F238E27FC236}">
                    <a16:creationId xmlns:a16="http://schemas.microsoft.com/office/drawing/2014/main" id="{81AD7E23-918C-9206-305D-BEC0C2410502}"/>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1729" name="Google Shape;1553;p42">
              <a:extLst>
                <a:ext uri="{FF2B5EF4-FFF2-40B4-BE49-F238E27FC236}">
                  <a16:creationId xmlns:a16="http://schemas.microsoft.com/office/drawing/2014/main" id="{3FE1EA76-7F4F-94D1-F5C7-DDE266EBFBFB}"/>
                </a:ext>
              </a:extLst>
            </p:cNvPr>
            <p:cNvGrpSpPr/>
            <p:nvPr/>
          </p:nvGrpSpPr>
          <p:grpSpPr>
            <a:xfrm>
              <a:off x="8011288" y="4156893"/>
              <a:ext cx="826129" cy="447675"/>
              <a:chOff x="2301112" y="2967762"/>
              <a:chExt cx="655814" cy="355354"/>
            </a:xfrm>
          </p:grpSpPr>
          <p:sp>
            <p:nvSpPr>
              <p:cNvPr id="1730" name="Google Shape;1554;p42">
                <a:extLst>
                  <a:ext uri="{FF2B5EF4-FFF2-40B4-BE49-F238E27FC236}">
                    <a16:creationId xmlns:a16="http://schemas.microsoft.com/office/drawing/2014/main" id="{6A05DD1B-BB55-283D-A224-C2A1C2FBB6F5}"/>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1731" name="Google Shape;1555;p42">
                <a:extLst>
                  <a:ext uri="{FF2B5EF4-FFF2-40B4-BE49-F238E27FC236}">
                    <a16:creationId xmlns:a16="http://schemas.microsoft.com/office/drawing/2014/main" id="{9BE025F4-2BEE-C04C-8270-39E15FF83D78}"/>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pic>
        <p:nvPicPr>
          <p:cNvPr id="1736" name="Picture 1735">
            <a:extLst>
              <a:ext uri="{FF2B5EF4-FFF2-40B4-BE49-F238E27FC236}">
                <a16:creationId xmlns:a16="http://schemas.microsoft.com/office/drawing/2014/main" id="{BAF3DB9D-0D64-B82F-05D3-C32C94A35CFA}"/>
              </a:ext>
            </a:extLst>
          </p:cNvPr>
          <p:cNvPicPr>
            <a:picLocks noChangeAspect="1"/>
          </p:cNvPicPr>
          <p:nvPr/>
        </p:nvPicPr>
        <p:blipFill>
          <a:blip r:embed="rId3"/>
          <a:stretch>
            <a:fillRect/>
          </a:stretch>
        </p:blipFill>
        <p:spPr>
          <a:xfrm>
            <a:off x="15733769" y="-81373"/>
            <a:ext cx="2035451" cy="2035451"/>
          </a:xfrm>
          <a:prstGeom prst="rect">
            <a:avLst/>
          </a:prstGeom>
        </p:spPr>
      </p:pic>
    </p:spTree>
    <p:extLst>
      <p:ext uri="{BB962C8B-B14F-4D97-AF65-F5344CB8AC3E}">
        <p14:creationId xmlns:p14="http://schemas.microsoft.com/office/powerpoint/2010/main" val="350693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60"/>
                                        </p:tgtEl>
                                        <p:attrNameLst>
                                          <p:attrName>style.visibility</p:attrName>
                                        </p:attrNameLst>
                                      </p:cBhvr>
                                      <p:to>
                                        <p:strVal val="visible"/>
                                      </p:to>
                                    </p:set>
                                    <p:animEffect transition="in" filter="fade">
                                      <p:cBhvr>
                                        <p:cTn id="7" dur="1000"/>
                                        <p:tgtEl>
                                          <p:spTgt spid="1560"/>
                                        </p:tgtEl>
                                      </p:cBhvr>
                                    </p:animEffect>
                                    <p:anim calcmode="lin" valueType="num">
                                      <p:cBhvr>
                                        <p:cTn id="8" dur="1000" fill="hold"/>
                                        <p:tgtEl>
                                          <p:spTgt spid="1560"/>
                                        </p:tgtEl>
                                        <p:attrNameLst>
                                          <p:attrName>ppt_x</p:attrName>
                                        </p:attrNameLst>
                                      </p:cBhvr>
                                      <p:tavLst>
                                        <p:tav tm="0">
                                          <p:val>
                                            <p:strVal val="#ppt_x"/>
                                          </p:val>
                                        </p:tav>
                                        <p:tav tm="100000">
                                          <p:val>
                                            <p:strVal val="#ppt_x"/>
                                          </p:val>
                                        </p:tav>
                                      </p:tavLst>
                                    </p:anim>
                                    <p:anim calcmode="lin" valueType="num">
                                      <p:cBhvr>
                                        <p:cTn id="9" dur="1000" fill="hold"/>
                                        <p:tgtEl>
                                          <p:spTgt spid="15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71"/>
                                        </p:tgtEl>
                                        <p:attrNameLst>
                                          <p:attrName>style.visibility</p:attrName>
                                        </p:attrNameLst>
                                      </p:cBhvr>
                                      <p:to>
                                        <p:strVal val="visible"/>
                                      </p:to>
                                    </p:set>
                                    <p:animEffect transition="in" filter="fade">
                                      <p:cBhvr>
                                        <p:cTn id="12" dur="1000"/>
                                        <p:tgtEl>
                                          <p:spTgt spid="1571"/>
                                        </p:tgtEl>
                                      </p:cBhvr>
                                    </p:animEffect>
                                    <p:anim calcmode="lin" valueType="num">
                                      <p:cBhvr>
                                        <p:cTn id="13" dur="1000" fill="hold"/>
                                        <p:tgtEl>
                                          <p:spTgt spid="1571"/>
                                        </p:tgtEl>
                                        <p:attrNameLst>
                                          <p:attrName>ppt_x</p:attrName>
                                        </p:attrNameLst>
                                      </p:cBhvr>
                                      <p:tavLst>
                                        <p:tav tm="0">
                                          <p:val>
                                            <p:strVal val="#ppt_x"/>
                                          </p:val>
                                        </p:tav>
                                        <p:tav tm="100000">
                                          <p:val>
                                            <p:strVal val="#ppt_x"/>
                                          </p:val>
                                        </p:tav>
                                      </p:tavLst>
                                    </p:anim>
                                    <p:anim calcmode="lin" valueType="num">
                                      <p:cBhvr>
                                        <p:cTn id="14" dur="1000" fill="hold"/>
                                        <p:tgtEl>
                                          <p:spTgt spid="157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47"/>
                                        </p:tgtEl>
                                        <p:attrNameLst>
                                          <p:attrName>style.visibility</p:attrName>
                                        </p:attrNameLst>
                                      </p:cBhvr>
                                      <p:to>
                                        <p:strVal val="visible"/>
                                      </p:to>
                                    </p:set>
                                    <p:animEffect transition="in" filter="fade">
                                      <p:cBhvr>
                                        <p:cTn id="22" dur="1000"/>
                                        <p:tgtEl>
                                          <p:spTgt spid="1547"/>
                                        </p:tgtEl>
                                      </p:cBhvr>
                                    </p:animEffect>
                                    <p:anim calcmode="lin" valueType="num">
                                      <p:cBhvr>
                                        <p:cTn id="23" dur="1000" fill="hold"/>
                                        <p:tgtEl>
                                          <p:spTgt spid="1547"/>
                                        </p:tgtEl>
                                        <p:attrNameLst>
                                          <p:attrName>ppt_x</p:attrName>
                                        </p:attrNameLst>
                                      </p:cBhvr>
                                      <p:tavLst>
                                        <p:tav tm="0">
                                          <p:val>
                                            <p:strVal val="#ppt_x"/>
                                          </p:val>
                                        </p:tav>
                                        <p:tav tm="100000">
                                          <p:val>
                                            <p:strVal val="#ppt_x"/>
                                          </p:val>
                                        </p:tav>
                                      </p:tavLst>
                                    </p:anim>
                                    <p:anim calcmode="lin" valueType="num">
                                      <p:cBhvr>
                                        <p:cTn id="24" dur="1000" fill="hold"/>
                                        <p:tgtEl>
                                          <p:spTgt spid="154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36"/>
                                        </p:tgtEl>
                                        <p:attrNameLst>
                                          <p:attrName>style.visibility</p:attrName>
                                        </p:attrNameLst>
                                      </p:cBhvr>
                                      <p:to>
                                        <p:strVal val="visible"/>
                                      </p:to>
                                    </p:set>
                                    <p:animEffect transition="in" filter="fade">
                                      <p:cBhvr>
                                        <p:cTn id="27" dur="1000"/>
                                        <p:tgtEl>
                                          <p:spTgt spid="1636"/>
                                        </p:tgtEl>
                                      </p:cBhvr>
                                    </p:animEffect>
                                    <p:anim calcmode="lin" valueType="num">
                                      <p:cBhvr>
                                        <p:cTn id="28" dur="1000" fill="hold"/>
                                        <p:tgtEl>
                                          <p:spTgt spid="1636"/>
                                        </p:tgtEl>
                                        <p:attrNameLst>
                                          <p:attrName>ppt_x</p:attrName>
                                        </p:attrNameLst>
                                      </p:cBhvr>
                                      <p:tavLst>
                                        <p:tav tm="0">
                                          <p:val>
                                            <p:strVal val="#ppt_x"/>
                                          </p:val>
                                        </p:tav>
                                        <p:tav tm="100000">
                                          <p:val>
                                            <p:strVal val="#ppt_x"/>
                                          </p:val>
                                        </p:tav>
                                      </p:tavLst>
                                    </p:anim>
                                    <p:anim calcmode="lin" valueType="num">
                                      <p:cBhvr>
                                        <p:cTn id="29" dur="1000" fill="hold"/>
                                        <p:tgtEl>
                                          <p:spTgt spid="163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23"/>
                                        </p:tgtEl>
                                        <p:attrNameLst>
                                          <p:attrName>style.visibility</p:attrName>
                                        </p:attrNameLst>
                                      </p:cBhvr>
                                      <p:to>
                                        <p:strVal val="visible"/>
                                      </p:to>
                                    </p:set>
                                    <p:animEffect transition="in" filter="fade">
                                      <p:cBhvr>
                                        <p:cTn id="32" dur="1000"/>
                                        <p:tgtEl>
                                          <p:spTgt spid="1723"/>
                                        </p:tgtEl>
                                      </p:cBhvr>
                                    </p:animEffect>
                                    <p:anim calcmode="lin" valueType="num">
                                      <p:cBhvr>
                                        <p:cTn id="33" dur="1000" fill="hold"/>
                                        <p:tgtEl>
                                          <p:spTgt spid="1723"/>
                                        </p:tgtEl>
                                        <p:attrNameLst>
                                          <p:attrName>ppt_x</p:attrName>
                                        </p:attrNameLst>
                                      </p:cBhvr>
                                      <p:tavLst>
                                        <p:tav tm="0">
                                          <p:val>
                                            <p:strVal val="#ppt_x"/>
                                          </p:val>
                                        </p:tav>
                                        <p:tav tm="100000">
                                          <p:val>
                                            <p:strVal val="#ppt_x"/>
                                          </p:val>
                                        </p:tav>
                                      </p:tavLst>
                                    </p:anim>
                                    <p:anim calcmode="lin" valueType="num">
                                      <p:cBhvr>
                                        <p:cTn id="34" dur="1000" fill="hold"/>
                                        <p:tgtEl>
                                          <p:spTgt spid="17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26"/>
                                        </p:tgtEl>
                                        <p:attrNameLst>
                                          <p:attrName>style.visibility</p:attrName>
                                        </p:attrNameLst>
                                      </p:cBhvr>
                                      <p:to>
                                        <p:strVal val="visible"/>
                                      </p:to>
                                    </p:set>
                                    <p:animEffect transition="in" filter="fade">
                                      <p:cBhvr>
                                        <p:cTn id="37" dur="1000"/>
                                        <p:tgtEl>
                                          <p:spTgt spid="1726"/>
                                        </p:tgtEl>
                                      </p:cBhvr>
                                    </p:animEffect>
                                    <p:anim calcmode="lin" valueType="num">
                                      <p:cBhvr>
                                        <p:cTn id="38" dur="1000" fill="hold"/>
                                        <p:tgtEl>
                                          <p:spTgt spid="1726"/>
                                        </p:tgtEl>
                                        <p:attrNameLst>
                                          <p:attrName>ppt_x</p:attrName>
                                        </p:attrNameLst>
                                      </p:cBhvr>
                                      <p:tavLst>
                                        <p:tav tm="0">
                                          <p:val>
                                            <p:strVal val="#ppt_x"/>
                                          </p:val>
                                        </p:tav>
                                        <p:tav tm="100000">
                                          <p:val>
                                            <p:strVal val="#ppt_x"/>
                                          </p:val>
                                        </p:tav>
                                      </p:tavLst>
                                    </p:anim>
                                    <p:anim calcmode="lin" valueType="num">
                                      <p:cBhvr>
                                        <p:cTn id="39" dur="1000" fill="hold"/>
                                        <p:tgtEl>
                                          <p:spTgt spid="17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69"/>
                                        </p:tgtEl>
                                        <p:attrNameLst>
                                          <p:attrName>style.visibility</p:attrName>
                                        </p:attrNameLst>
                                      </p:cBhvr>
                                      <p:to>
                                        <p:strVal val="visible"/>
                                      </p:to>
                                    </p:set>
                                    <p:animEffect transition="in" filter="fade">
                                      <p:cBhvr>
                                        <p:cTn id="44" dur="1000"/>
                                        <p:tgtEl>
                                          <p:spTgt spid="1569"/>
                                        </p:tgtEl>
                                      </p:cBhvr>
                                    </p:animEffect>
                                    <p:anim calcmode="lin" valueType="num">
                                      <p:cBhvr>
                                        <p:cTn id="45" dur="1000" fill="hold"/>
                                        <p:tgtEl>
                                          <p:spTgt spid="1569"/>
                                        </p:tgtEl>
                                        <p:attrNameLst>
                                          <p:attrName>ppt_x</p:attrName>
                                        </p:attrNameLst>
                                      </p:cBhvr>
                                      <p:tavLst>
                                        <p:tav tm="0">
                                          <p:val>
                                            <p:strVal val="#ppt_x"/>
                                          </p:val>
                                        </p:tav>
                                        <p:tav tm="100000">
                                          <p:val>
                                            <p:strVal val="#ppt_x"/>
                                          </p:val>
                                        </p:tav>
                                      </p:tavLst>
                                    </p:anim>
                                    <p:anim calcmode="lin" valueType="num">
                                      <p:cBhvr>
                                        <p:cTn id="46" dur="1000" fill="hold"/>
                                        <p:tgtEl>
                                          <p:spTgt spid="156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67"/>
                                        </p:tgtEl>
                                        <p:attrNameLst>
                                          <p:attrName>style.visibility</p:attrName>
                                        </p:attrNameLst>
                                      </p:cBhvr>
                                      <p:to>
                                        <p:strVal val="visible"/>
                                      </p:to>
                                    </p:set>
                                    <p:animEffect transition="in" filter="fade">
                                      <p:cBhvr>
                                        <p:cTn id="51" dur="1000"/>
                                        <p:tgtEl>
                                          <p:spTgt spid="1567"/>
                                        </p:tgtEl>
                                      </p:cBhvr>
                                    </p:animEffect>
                                    <p:anim calcmode="lin" valueType="num">
                                      <p:cBhvr>
                                        <p:cTn id="52" dur="1000" fill="hold"/>
                                        <p:tgtEl>
                                          <p:spTgt spid="1567"/>
                                        </p:tgtEl>
                                        <p:attrNameLst>
                                          <p:attrName>ppt_x</p:attrName>
                                        </p:attrNameLst>
                                      </p:cBhvr>
                                      <p:tavLst>
                                        <p:tav tm="0">
                                          <p:val>
                                            <p:strVal val="#ppt_x"/>
                                          </p:val>
                                        </p:tav>
                                        <p:tav tm="100000">
                                          <p:val>
                                            <p:strVal val="#ppt_x"/>
                                          </p:val>
                                        </p:tav>
                                      </p:tavLst>
                                    </p:anim>
                                    <p:anim calcmode="lin" valueType="num">
                                      <p:cBhvr>
                                        <p:cTn id="53" dur="1000" fill="hold"/>
                                        <p:tgtEl>
                                          <p:spTgt spid="15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 grpId="0"/>
      <p:bldP spid="15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5" name="Google Shape;4305;p53">
            <a:extLst>
              <a:ext uri="{FF2B5EF4-FFF2-40B4-BE49-F238E27FC236}">
                <a16:creationId xmlns:a16="http://schemas.microsoft.com/office/drawing/2014/main" id="{DBD92471-04CF-9EB6-E59C-A59F571AB951}"/>
              </a:ext>
            </a:extLst>
          </p:cNvPr>
          <p:cNvGrpSpPr/>
          <p:nvPr/>
        </p:nvGrpSpPr>
        <p:grpSpPr>
          <a:xfrm flipH="1">
            <a:off x="1023477" y="-1080255"/>
            <a:ext cx="15838302" cy="5737550"/>
            <a:chOff x="713088" y="-540128"/>
            <a:chExt cx="7919151" cy="2868775"/>
          </a:xfrm>
        </p:grpSpPr>
        <p:grpSp>
          <p:nvGrpSpPr>
            <p:cNvPr id="396" name="Google Shape;4306;p53">
              <a:extLst>
                <a:ext uri="{FF2B5EF4-FFF2-40B4-BE49-F238E27FC236}">
                  <a16:creationId xmlns:a16="http://schemas.microsoft.com/office/drawing/2014/main" id="{977F0153-C69C-8D5B-B29F-4BA35AE819B9}"/>
                </a:ext>
              </a:extLst>
            </p:cNvPr>
            <p:cNvGrpSpPr/>
            <p:nvPr/>
          </p:nvGrpSpPr>
          <p:grpSpPr>
            <a:xfrm rot="1952464">
              <a:off x="5680324" y="-300764"/>
              <a:ext cx="842019" cy="1773637"/>
              <a:chOff x="4458800" y="2953350"/>
              <a:chExt cx="842025" cy="1773650"/>
            </a:xfrm>
          </p:grpSpPr>
          <p:sp>
            <p:nvSpPr>
              <p:cNvPr id="490" name="Google Shape;4307;p53">
                <a:extLst>
                  <a:ext uri="{FF2B5EF4-FFF2-40B4-BE49-F238E27FC236}">
                    <a16:creationId xmlns:a16="http://schemas.microsoft.com/office/drawing/2014/main" id="{98F1AA40-FB9E-CC46-8425-EE3E81871ECA}"/>
                  </a:ext>
                </a:extLst>
              </p:cNvPr>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91" name="Google Shape;4308;p53">
                <a:extLst>
                  <a:ext uri="{FF2B5EF4-FFF2-40B4-BE49-F238E27FC236}">
                    <a16:creationId xmlns:a16="http://schemas.microsoft.com/office/drawing/2014/main" id="{5F3812EC-6AA8-A679-1AC5-BC96A8010E8F}"/>
                  </a:ext>
                </a:extLst>
              </p:cNvPr>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92" name="Google Shape;4309;p53">
                <a:extLst>
                  <a:ext uri="{FF2B5EF4-FFF2-40B4-BE49-F238E27FC236}">
                    <a16:creationId xmlns:a16="http://schemas.microsoft.com/office/drawing/2014/main" id="{F633C90F-A490-F7A0-AB55-322108A44C68}"/>
                  </a:ext>
                </a:extLst>
              </p:cNvPr>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93" name="Google Shape;4310;p53">
                <a:extLst>
                  <a:ext uri="{FF2B5EF4-FFF2-40B4-BE49-F238E27FC236}">
                    <a16:creationId xmlns:a16="http://schemas.microsoft.com/office/drawing/2014/main" id="{A2F02F65-E58F-FD76-8A2B-1AF0B6E455AE}"/>
                  </a:ext>
                </a:extLst>
              </p:cNvPr>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94" name="Google Shape;4311;p53">
                <a:extLst>
                  <a:ext uri="{FF2B5EF4-FFF2-40B4-BE49-F238E27FC236}">
                    <a16:creationId xmlns:a16="http://schemas.microsoft.com/office/drawing/2014/main" id="{53D5FE7E-AE95-2769-5CD5-804F59458716}"/>
                  </a:ext>
                </a:extLst>
              </p:cNvPr>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95" name="Google Shape;4312;p53">
                <a:extLst>
                  <a:ext uri="{FF2B5EF4-FFF2-40B4-BE49-F238E27FC236}">
                    <a16:creationId xmlns:a16="http://schemas.microsoft.com/office/drawing/2014/main" id="{D2B72EF3-1392-5C07-4A19-846C4EEC6BD6}"/>
                  </a:ext>
                </a:extLst>
              </p:cNvPr>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96" name="Google Shape;4313;p53">
                <a:extLst>
                  <a:ext uri="{FF2B5EF4-FFF2-40B4-BE49-F238E27FC236}">
                    <a16:creationId xmlns:a16="http://schemas.microsoft.com/office/drawing/2014/main" id="{61E49BD7-F79B-63B7-782F-3D0967A1064F}"/>
                  </a:ext>
                </a:extLst>
              </p:cNvPr>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97" name="Google Shape;4314;p53">
                <a:extLst>
                  <a:ext uri="{FF2B5EF4-FFF2-40B4-BE49-F238E27FC236}">
                    <a16:creationId xmlns:a16="http://schemas.microsoft.com/office/drawing/2014/main" id="{97FF9478-BE0A-9F75-8AA0-0DF4805709D5}"/>
                  </a:ext>
                </a:extLst>
              </p:cNvPr>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98" name="Google Shape;4315;p53">
                <a:extLst>
                  <a:ext uri="{FF2B5EF4-FFF2-40B4-BE49-F238E27FC236}">
                    <a16:creationId xmlns:a16="http://schemas.microsoft.com/office/drawing/2014/main" id="{AA728350-5D8E-53E8-D9DA-E285715611E5}"/>
                  </a:ext>
                </a:extLst>
              </p:cNvPr>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99" name="Google Shape;4316;p53">
                <a:extLst>
                  <a:ext uri="{FF2B5EF4-FFF2-40B4-BE49-F238E27FC236}">
                    <a16:creationId xmlns:a16="http://schemas.microsoft.com/office/drawing/2014/main" id="{A0E6ED71-47B7-E9EF-8C42-2D05A39A4ADE}"/>
                  </a:ext>
                </a:extLst>
              </p:cNvPr>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00" name="Google Shape;4317;p53">
                <a:extLst>
                  <a:ext uri="{FF2B5EF4-FFF2-40B4-BE49-F238E27FC236}">
                    <a16:creationId xmlns:a16="http://schemas.microsoft.com/office/drawing/2014/main" id="{CA4974EB-FE36-462C-C1CE-BB2F0D6A4022}"/>
                  </a:ext>
                </a:extLst>
              </p:cNvPr>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01" name="Google Shape;4318;p53">
                <a:extLst>
                  <a:ext uri="{FF2B5EF4-FFF2-40B4-BE49-F238E27FC236}">
                    <a16:creationId xmlns:a16="http://schemas.microsoft.com/office/drawing/2014/main" id="{86934CAC-CDFE-3FBA-D29F-A8B7106E9B4F}"/>
                  </a:ext>
                </a:extLst>
              </p:cNvPr>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02" name="Google Shape;4319;p53">
                <a:extLst>
                  <a:ext uri="{FF2B5EF4-FFF2-40B4-BE49-F238E27FC236}">
                    <a16:creationId xmlns:a16="http://schemas.microsoft.com/office/drawing/2014/main" id="{E25BAC1A-EFB0-0EA5-B6F4-A865C730EF78}"/>
                  </a:ext>
                </a:extLst>
              </p:cNvPr>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03" name="Google Shape;4320;p53">
                <a:extLst>
                  <a:ext uri="{FF2B5EF4-FFF2-40B4-BE49-F238E27FC236}">
                    <a16:creationId xmlns:a16="http://schemas.microsoft.com/office/drawing/2014/main" id="{DDD9700A-84E1-41E5-3FC5-DA9CB748244E}"/>
                  </a:ext>
                </a:extLst>
              </p:cNvPr>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04" name="Google Shape;4321;p53">
                <a:extLst>
                  <a:ext uri="{FF2B5EF4-FFF2-40B4-BE49-F238E27FC236}">
                    <a16:creationId xmlns:a16="http://schemas.microsoft.com/office/drawing/2014/main" id="{4989199C-5CCD-17FC-127E-18E99A84B9AD}"/>
                  </a:ext>
                </a:extLst>
              </p:cNvPr>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05" name="Google Shape;4322;p53">
                <a:extLst>
                  <a:ext uri="{FF2B5EF4-FFF2-40B4-BE49-F238E27FC236}">
                    <a16:creationId xmlns:a16="http://schemas.microsoft.com/office/drawing/2014/main" id="{3090EAF3-34F1-2D41-C919-DBC295903DE7}"/>
                  </a:ext>
                </a:extLst>
              </p:cNvPr>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06" name="Google Shape;4323;p53">
                <a:extLst>
                  <a:ext uri="{FF2B5EF4-FFF2-40B4-BE49-F238E27FC236}">
                    <a16:creationId xmlns:a16="http://schemas.microsoft.com/office/drawing/2014/main" id="{493B3125-7B27-F96A-573E-B14AE776197B}"/>
                  </a:ext>
                </a:extLst>
              </p:cNvPr>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07" name="Google Shape;4324;p53">
                <a:extLst>
                  <a:ext uri="{FF2B5EF4-FFF2-40B4-BE49-F238E27FC236}">
                    <a16:creationId xmlns:a16="http://schemas.microsoft.com/office/drawing/2014/main" id="{484C3B8D-C272-F109-8E28-1BF8976D0F59}"/>
                  </a:ext>
                </a:extLst>
              </p:cNvPr>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08" name="Google Shape;4325;p53">
                <a:extLst>
                  <a:ext uri="{FF2B5EF4-FFF2-40B4-BE49-F238E27FC236}">
                    <a16:creationId xmlns:a16="http://schemas.microsoft.com/office/drawing/2014/main" id="{649ABEA1-6F71-C845-AFF7-FF84FEEB411E}"/>
                  </a:ext>
                </a:extLst>
              </p:cNvPr>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09" name="Google Shape;4326;p53">
                <a:extLst>
                  <a:ext uri="{FF2B5EF4-FFF2-40B4-BE49-F238E27FC236}">
                    <a16:creationId xmlns:a16="http://schemas.microsoft.com/office/drawing/2014/main" id="{352DA617-A871-B284-1F79-2B62693989BB}"/>
                  </a:ext>
                </a:extLst>
              </p:cNvPr>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10" name="Google Shape;4327;p53">
                <a:extLst>
                  <a:ext uri="{FF2B5EF4-FFF2-40B4-BE49-F238E27FC236}">
                    <a16:creationId xmlns:a16="http://schemas.microsoft.com/office/drawing/2014/main" id="{EA9F2A20-1018-9344-5390-7E82AC023D1B}"/>
                  </a:ext>
                </a:extLst>
              </p:cNvPr>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grpSp>
          <p:nvGrpSpPr>
            <p:cNvPr id="397" name="Google Shape;4328;p53">
              <a:extLst>
                <a:ext uri="{FF2B5EF4-FFF2-40B4-BE49-F238E27FC236}">
                  <a16:creationId xmlns:a16="http://schemas.microsoft.com/office/drawing/2014/main" id="{E1187C74-11D2-0B0A-1F08-6069A8F002B7}"/>
                </a:ext>
              </a:extLst>
            </p:cNvPr>
            <p:cNvGrpSpPr/>
            <p:nvPr/>
          </p:nvGrpSpPr>
          <p:grpSpPr>
            <a:xfrm rot="2166950">
              <a:off x="3058128" y="-243779"/>
              <a:ext cx="1391454" cy="1735017"/>
              <a:chOff x="2386975" y="3180875"/>
              <a:chExt cx="1391500" cy="1735075"/>
            </a:xfrm>
          </p:grpSpPr>
          <p:sp>
            <p:nvSpPr>
              <p:cNvPr id="468" name="Google Shape;4329;p53">
                <a:extLst>
                  <a:ext uri="{FF2B5EF4-FFF2-40B4-BE49-F238E27FC236}">
                    <a16:creationId xmlns:a16="http://schemas.microsoft.com/office/drawing/2014/main" id="{522A6073-0D47-AFD1-39D7-99092623E0AC}"/>
                  </a:ext>
                </a:extLst>
              </p:cNvPr>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69" name="Google Shape;4330;p53">
                <a:extLst>
                  <a:ext uri="{FF2B5EF4-FFF2-40B4-BE49-F238E27FC236}">
                    <a16:creationId xmlns:a16="http://schemas.microsoft.com/office/drawing/2014/main" id="{F2CA3345-2ABC-67B1-7C1E-F2B1F909A8EE}"/>
                  </a:ext>
                </a:extLst>
              </p:cNvPr>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rgbClr val="F5A60B"/>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70" name="Google Shape;4331;p53">
                <a:extLst>
                  <a:ext uri="{FF2B5EF4-FFF2-40B4-BE49-F238E27FC236}">
                    <a16:creationId xmlns:a16="http://schemas.microsoft.com/office/drawing/2014/main" id="{A2261330-8913-E0DB-68A5-24A5499A090C}"/>
                  </a:ext>
                </a:extLst>
              </p:cNvPr>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71" name="Google Shape;4332;p53">
                <a:extLst>
                  <a:ext uri="{FF2B5EF4-FFF2-40B4-BE49-F238E27FC236}">
                    <a16:creationId xmlns:a16="http://schemas.microsoft.com/office/drawing/2014/main" id="{83A3CF80-C698-8419-2038-30003652CAAD}"/>
                  </a:ext>
                </a:extLst>
              </p:cNvPr>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72" name="Google Shape;4333;p53">
                <a:extLst>
                  <a:ext uri="{FF2B5EF4-FFF2-40B4-BE49-F238E27FC236}">
                    <a16:creationId xmlns:a16="http://schemas.microsoft.com/office/drawing/2014/main" id="{2E224283-BA6C-B748-8990-B6D1049421C1}"/>
                  </a:ext>
                </a:extLst>
              </p:cNvPr>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73" name="Google Shape;4334;p53">
                <a:extLst>
                  <a:ext uri="{FF2B5EF4-FFF2-40B4-BE49-F238E27FC236}">
                    <a16:creationId xmlns:a16="http://schemas.microsoft.com/office/drawing/2014/main" id="{3CE8719B-9192-4287-CF88-2EF2BF6CB5D4}"/>
                  </a:ext>
                </a:extLst>
              </p:cNvPr>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74" name="Google Shape;4335;p53">
                <a:extLst>
                  <a:ext uri="{FF2B5EF4-FFF2-40B4-BE49-F238E27FC236}">
                    <a16:creationId xmlns:a16="http://schemas.microsoft.com/office/drawing/2014/main" id="{47A9D02E-4F90-7255-C5C0-068F9F18CDF1}"/>
                  </a:ext>
                </a:extLst>
              </p:cNvPr>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75" name="Google Shape;4336;p53">
                <a:extLst>
                  <a:ext uri="{FF2B5EF4-FFF2-40B4-BE49-F238E27FC236}">
                    <a16:creationId xmlns:a16="http://schemas.microsoft.com/office/drawing/2014/main" id="{C96A4295-80CE-A204-27A9-C7F427611B9D}"/>
                  </a:ext>
                </a:extLst>
              </p:cNvPr>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76" name="Google Shape;4337;p53">
                <a:extLst>
                  <a:ext uri="{FF2B5EF4-FFF2-40B4-BE49-F238E27FC236}">
                    <a16:creationId xmlns:a16="http://schemas.microsoft.com/office/drawing/2014/main" id="{C3733F99-CFC0-0081-5FE6-B94D8B3A0AD3}"/>
                  </a:ext>
                </a:extLst>
              </p:cNvPr>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77" name="Google Shape;4338;p53">
                <a:extLst>
                  <a:ext uri="{FF2B5EF4-FFF2-40B4-BE49-F238E27FC236}">
                    <a16:creationId xmlns:a16="http://schemas.microsoft.com/office/drawing/2014/main" id="{80099700-437C-E794-973C-FAA00B560819}"/>
                  </a:ext>
                </a:extLst>
              </p:cNvPr>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78" name="Google Shape;4339;p53">
                <a:extLst>
                  <a:ext uri="{FF2B5EF4-FFF2-40B4-BE49-F238E27FC236}">
                    <a16:creationId xmlns:a16="http://schemas.microsoft.com/office/drawing/2014/main" id="{1EC98829-4A73-C594-7003-B2DDB94F5EFA}"/>
                  </a:ext>
                </a:extLst>
              </p:cNvPr>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79" name="Google Shape;4340;p53">
                <a:extLst>
                  <a:ext uri="{FF2B5EF4-FFF2-40B4-BE49-F238E27FC236}">
                    <a16:creationId xmlns:a16="http://schemas.microsoft.com/office/drawing/2014/main" id="{8BEC73AD-7A59-0315-EFFD-CFD1C3D5C274}"/>
                  </a:ext>
                </a:extLst>
              </p:cNvPr>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80" name="Google Shape;4341;p53">
                <a:extLst>
                  <a:ext uri="{FF2B5EF4-FFF2-40B4-BE49-F238E27FC236}">
                    <a16:creationId xmlns:a16="http://schemas.microsoft.com/office/drawing/2014/main" id="{95DFEC8C-FD2E-B40D-8F70-1D346A4CE959}"/>
                  </a:ext>
                </a:extLst>
              </p:cNvPr>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81" name="Google Shape;4342;p53">
                <a:extLst>
                  <a:ext uri="{FF2B5EF4-FFF2-40B4-BE49-F238E27FC236}">
                    <a16:creationId xmlns:a16="http://schemas.microsoft.com/office/drawing/2014/main" id="{0607131F-9900-8BB1-6037-7F85848BB29E}"/>
                  </a:ext>
                </a:extLst>
              </p:cNvPr>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82" name="Google Shape;4343;p53">
                <a:extLst>
                  <a:ext uri="{FF2B5EF4-FFF2-40B4-BE49-F238E27FC236}">
                    <a16:creationId xmlns:a16="http://schemas.microsoft.com/office/drawing/2014/main" id="{8CD60110-FA5E-CBE0-B16A-CECFAF1E49D3}"/>
                  </a:ext>
                </a:extLst>
              </p:cNvPr>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83" name="Google Shape;4344;p53">
                <a:extLst>
                  <a:ext uri="{FF2B5EF4-FFF2-40B4-BE49-F238E27FC236}">
                    <a16:creationId xmlns:a16="http://schemas.microsoft.com/office/drawing/2014/main" id="{4E2F2D5A-20C2-49C0-B79C-238A9CCFC764}"/>
                  </a:ext>
                </a:extLst>
              </p:cNvPr>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84" name="Google Shape;4345;p53">
                <a:extLst>
                  <a:ext uri="{FF2B5EF4-FFF2-40B4-BE49-F238E27FC236}">
                    <a16:creationId xmlns:a16="http://schemas.microsoft.com/office/drawing/2014/main" id="{1DC53C2B-995D-6579-992B-7422955B082E}"/>
                  </a:ext>
                </a:extLst>
              </p:cNvPr>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85" name="Google Shape;4346;p53">
                <a:extLst>
                  <a:ext uri="{FF2B5EF4-FFF2-40B4-BE49-F238E27FC236}">
                    <a16:creationId xmlns:a16="http://schemas.microsoft.com/office/drawing/2014/main" id="{9C2CB093-60B0-F575-E98C-03546994CAA2}"/>
                  </a:ext>
                </a:extLst>
              </p:cNvPr>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86" name="Google Shape;4347;p53">
                <a:extLst>
                  <a:ext uri="{FF2B5EF4-FFF2-40B4-BE49-F238E27FC236}">
                    <a16:creationId xmlns:a16="http://schemas.microsoft.com/office/drawing/2014/main" id="{1D24C841-04B0-940B-0166-A8E4059A13AD}"/>
                  </a:ext>
                </a:extLst>
              </p:cNvPr>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87" name="Google Shape;4348;p53">
                <a:extLst>
                  <a:ext uri="{FF2B5EF4-FFF2-40B4-BE49-F238E27FC236}">
                    <a16:creationId xmlns:a16="http://schemas.microsoft.com/office/drawing/2014/main" id="{B0225D4A-9BD8-3F19-C68D-719845119F00}"/>
                  </a:ext>
                </a:extLst>
              </p:cNvPr>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88" name="Google Shape;4349;p53">
                <a:extLst>
                  <a:ext uri="{FF2B5EF4-FFF2-40B4-BE49-F238E27FC236}">
                    <a16:creationId xmlns:a16="http://schemas.microsoft.com/office/drawing/2014/main" id="{DF946623-0D39-49A1-5B35-0F0BD4EA7282}"/>
                  </a:ext>
                </a:extLst>
              </p:cNvPr>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89" name="Google Shape;4350;p53">
                <a:extLst>
                  <a:ext uri="{FF2B5EF4-FFF2-40B4-BE49-F238E27FC236}">
                    <a16:creationId xmlns:a16="http://schemas.microsoft.com/office/drawing/2014/main" id="{F63FE4EC-51B8-601F-7AAF-F8E5557D9E02}"/>
                  </a:ext>
                </a:extLst>
              </p:cNvPr>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grpSp>
          <p:nvGrpSpPr>
            <p:cNvPr id="398" name="Google Shape;4351;p53">
              <a:extLst>
                <a:ext uri="{FF2B5EF4-FFF2-40B4-BE49-F238E27FC236}">
                  <a16:creationId xmlns:a16="http://schemas.microsoft.com/office/drawing/2014/main" id="{7F9F0316-2F5F-7C3F-EC18-52E2017575E9}"/>
                </a:ext>
              </a:extLst>
            </p:cNvPr>
            <p:cNvGrpSpPr/>
            <p:nvPr/>
          </p:nvGrpSpPr>
          <p:grpSpPr>
            <a:xfrm flipH="1">
              <a:off x="4654700" y="-127475"/>
              <a:ext cx="1288450" cy="1640350"/>
              <a:chOff x="659300" y="3268175"/>
              <a:chExt cx="1288450" cy="1640350"/>
            </a:xfrm>
          </p:grpSpPr>
          <p:sp>
            <p:nvSpPr>
              <p:cNvPr id="445" name="Google Shape;4352;p53">
                <a:extLst>
                  <a:ext uri="{FF2B5EF4-FFF2-40B4-BE49-F238E27FC236}">
                    <a16:creationId xmlns:a16="http://schemas.microsoft.com/office/drawing/2014/main" id="{E892EA70-7918-4964-9692-B61466364A21}"/>
                  </a:ext>
                </a:extLst>
              </p:cNvPr>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46" name="Google Shape;4353;p53">
                <a:extLst>
                  <a:ext uri="{FF2B5EF4-FFF2-40B4-BE49-F238E27FC236}">
                    <a16:creationId xmlns:a16="http://schemas.microsoft.com/office/drawing/2014/main" id="{2C8E3CAA-C5D0-DAA5-1759-E05C40C8BF73}"/>
                  </a:ext>
                </a:extLst>
              </p:cNvPr>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rgbClr val="F5A60B"/>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47" name="Google Shape;4354;p53">
                <a:extLst>
                  <a:ext uri="{FF2B5EF4-FFF2-40B4-BE49-F238E27FC236}">
                    <a16:creationId xmlns:a16="http://schemas.microsoft.com/office/drawing/2014/main" id="{D24850F8-44C8-56DC-9595-FA476A2614A4}"/>
                  </a:ext>
                </a:extLst>
              </p:cNvPr>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48" name="Google Shape;4355;p53">
                <a:extLst>
                  <a:ext uri="{FF2B5EF4-FFF2-40B4-BE49-F238E27FC236}">
                    <a16:creationId xmlns:a16="http://schemas.microsoft.com/office/drawing/2014/main" id="{4DF3751A-13F8-50AB-EBCC-417DE359D69D}"/>
                  </a:ext>
                </a:extLst>
              </p:cNvPr>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49" name="Google Shape;4356;p53">
                <a:extLst>
                  <a:ext uri="{FF2B5EF4-FFF2-40B4-BE49-F238E27FC236}">
                    <a16:creationId xmlns:a16="http://schemas.microsoft.com/office/drawing/2014/main" id="{A8A3312E-1DBE-DE84-32FE-B026FB582A99}"/>
                  </a:ext>
                </a:extLst>
              </p:cNvPr>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50" name="Google Shape;4357;p53">
                <a:extLst>
                  <a:ext uri="{FF2B5EF4-FFF2-40B4-BE49-F238E27FC236}">
                    <a16:creationId xmlns:a16="http://schemas.microsoft.com/office/drawing/2014/main" id="{14470576-97EE-337A-33AF-569BEE4D91EC}"/>
                  </a:ext>
                </a:extLst>
              </p:cNvPr>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51" name="Google Shape;4358;p53">
                <a:extLst>
                  <a:ext uri="{FF2B5EF4-FFF2-40B4-BE49-F238E27FC236}">
                    <a16:creationId xmlns:a16="http://schemas.microsoft.com/office/drawing/2014/main" id="{95678320-E69D-3239-C87C-257A7475AD22}"/>
                  </a:ext>
                </a:extLst>
              </p:cNvPr>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52" name="Google Shape;4359;p53">
                <a:extLst>
                  <a:ext uri="{FF2B5EF4-FFF2-40B4-BE49-F238E27FC236}">
                    <a16:creationId xmlns:a16="http://schemas.microsoft.com/office/drawing/2014/main" id="{52EE7E9A-AE26-DF64-D1B7-7B1A1B216287}"/>
                  </a:ext>
                </a:extLst>
              </p:cNvPr>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53" name="Google Shape;4360;p53">
                <a:extLst>
                  <a:ext uri="{FF2B5EF4-FFF2-40B4-BE49-F238E27FC236}">
                    <a16:creationId xmlns:a16="http://schemas.microsoft.com/office/drawing/2014/main" id="{A524CB1B-228A-AC88-1283-F129FBDF3992}"/>
                  </a:ext>
                </a:extLst>
              </p:cNvPr>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54" name="Google Shape;4361;p53">
                <a:extLst>
                  <a:ext uri="{FF2B5EF4-FFF2-40B4-BE49-F238E27FC236}">
                    <a16:creationId xmlns:a16="http://schemas.microsoft.com/office/drawing/2014/main" id="{DA77B0D1-50EC-C682-FEF8-AFEF41200F8B}"/>
                  </a:ext>
                </a:extLst>
              </p:cNvPr>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55" name="Google Shape;4362;p53">
                <a:extLst>
                  <a:ext uri="{FF2B5EF4-FFF2-40B4-BE49-F238E27FC236}">
                    <a16:creationId xmlns:a16="http://schemas.microsoft.com/office/drawing/2014/main" id="{16D2CB89-6BBB-38CD-02D9-07F543F1BB38}"/>
                  </a:ext>
                </a:extLst>
              </p:cNvPr>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56" name="Google Shape;4363;p53">
                <a:extLst>
                  <a:ext uri="{FF2B5EF4-FFF2-40B4-BE49-F238E27FC236}">
                    <a16:creationId xmlns:a16="http://schemas.microsoft.com/office/drawing/2014/main" id="{C692F6BC-DE3A-7046-07E9-466BC83A266B}"/>
                  </a:ext>
                </a:extLst>
              </p:cNvPr>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57" name="Google Shape;4364;p53">
                <a:extLst>
                  <a:ext uri="{FF2B5EF4-FFF2-40B4-BE49-F238E27FC236}">
                    <a16:creationId xmlns:a16="http://schemas.microsoft.com/office/drawing/2014/main" id="{C161AFD9-977C-A432-5FE2-09369FC4C162}"/>
                  </a:ext>
                </a:extLst>
              </p:cNvPr>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58" name="Google Shape;4365;p53">
                <a:extLst>
                  <a:ext uri="{FF2B5EF4-FFF2-40B4-BE49-F238E27FC236}">
                    <a16:creationId xmlns:a16="http://schemas.microsoft.com/office/drawing/2014/main" id="{E3BCFD7C-3D94-788C-EFA5-5BEB96895B46}"/>
                  </a:ext>
                </a:extLst>
              </p:cNvPr>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59" name="Google Shape;4366;p53">
                <a:extLst>
                  <a:ext uri="{FF2B5EF4-FFF2-40B4-BE49-F238E27FC236}">
                    <a16:creationId xmlns:a16="http://schemas.microsoft.com/office/drawing/2014/main" id="{8BDA73D7-62A7-C7D4-5BAE-027190FE8B86}"/>
                  </a:ext>
                </a:extLst>
              </p:cNvPr>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60" name="Google Shape;4367;p53">
                <a:extLst>
                  <a:ext uri="{FF2B5EF4-FFF2-40B4-BE49-F238E27FC236}">
                    <a16:creationId xmlns:a16="http://schemas.microsoft.com/office/drawing/2014/main" id="{8A749A6E-0320-381C-FCCD-4AAE281F2471}"/>
                  </a:ext>
                </a:extLst>
              </p:cNvPr>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61" name="Google Shape;4368;p53">
                <a:extLst>
                  <a:ext uri="{FF2B5EF4-FFF2-40B4-BE49-F238E27FC236}">
                    <a16:creationId xmlns:a16="http://schemas.microsoft.com/office/drawing/2014/main" id="{0047A3CC-58C0-2BE5-FCBD-412FBCEA0B08}"/>
                  </a:ext>
                </a:extLst>
              </p:cNvPr>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62" name="Google Shape;4369;p53">
                <a:extLst>
                  <a:ext uri="{FF2B5EF4-FFF2-40B4-BE49-F238E27FC236}">
                    <a16:creationId xmlns:a16="http://schemas.microsoft.com/office/drawing/2014/main" id="{83C20CAB-F06C-DC70-8B6E-12B8581C5A3D}"/>
                  </a:ext>
                </a:extLst>
              </p:cNvPr>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63" name="Google Shape;4370;p53">
                <a:extLst>
                  <a:ext uri="{FF2B5EF4-FFF2-40B4-BE49-F238E27FC236}">
                    <a16:creationId xmlns:a16="http://schemas.microsoft.com/office/drawing/2014/main" id="{154131C3-F616-3D48-D6D7-652B9576CEB2}"/>
                  </a:ext>
                </a:extLst>
              </p:cNvPr>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64" name="Google Shape;4371;p53">
                <a:extLst>
                  <a:ext uri="{FF2B5EF4-FFF2-40B4-BE49-F238E27FC236}">
                    <a16:creationId xmlns:a16="http://schemas.microsoft.com/office/drawing/2014/main" id="{48A64110-6B73-B756-6F9B-F29395E7A479}"/>
                  </a:ext>
                </a:extLst>
              </p:cNvPr>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65" name="Google Shape;4372;p53">
                <a:extLst>
                  <a:ext uri="{FF2B5EF4-FFF2-40B4-BE49-F238E27FC236}">
                    <a16:creationId xmlns:a16="http://schemas.microsoft.com/office/drawing/2014/main" id="{3AD656DD-00E3-35C6-A282-04EB191158F3}"/>
                  </a:ext>
                </a:extLst>
              </p:cNvPr>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66" name="Google Shape;4373;p53">
                <a:extLst>
                  <a:ext uri="{FF2B5EF4-FFF2-40B4-BE49-F238E27FC236}">
                    <a16:creationId xmlns:a16="http://schemas.microsoft.com/office/drawing/2014/main" id="{55F7822E-3D94-36E0-12ED-150757CE788D}"/>
                  </a:ext>
                </a:extLst>
              </p:cNvPr>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67" name="Google Shape;4374;p53">
                <a:extLst>
                  <a:ext uri="{FF2B5EF4-FFF2-40B4-BE49-F238E27FC236}">
                    <a16:creationId xmlns:a16="http://schemas.microsoft.com/office/drawing/2014/main" id="{661E2D82-22A2-2936-3B42-A1525D617CF7}"/>
                  </a:ext>
                </a:extLst>
              </p:cNvPr>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grpSp>
          <p:nvGrpSpPr>
            <p:cNvPr id="399" name="Google Shape;4375;p53">
              <a:extLst>
                <a:ext uri="{FF2B5EF4-FFF2-40B4-BE49-F238E27FC236}">
                  <a16:creationId xmlns:a16="http://schemas.microsoft.com/office/drawing/2014/main" id="{B6DF4C3C-1C2E-FBA7-6086-639D39C81218}"/>
                </a:ext>
              </a:extLst>
            </p:cNvPr>
            <p:cNvGrpSpPr/>
            <p:nvPr/>
          </p:nvGrpSpPr>
          <p:grpSpPr>
            <a:xfrm rot="-1063801" flipH="1">
              <a:off x="1357701" y="-343770"/>
              <a:ext cx="1570468" cy="1800987"/>
              <a:chOff x="3056825" y="-2290075"/>
              <a:chExt cx="1465250" cy="1680325"/>
            </a:xfrm>
          </p:grpSpPr>
          <p:sp>
            <p:nvSpPr>
              <p:cNvPr id="430" name="Google Shape;4376;p53">
                <a:extLst>
                  <a:ext uri="{FF2B5EF4-FFF2-40B4-BE49-F238E27FC236}">
                    <a16:creationId xmlns:a16="http://schemas.microsoft.com/office/drawing/2014/main" id="{D09D0CB5-A22D-9AFC-110E-2B69CBF9FB7B}"/>
                  </a:ext>
                </a:extLst>
              </p:cNvPr>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rgbClr val="A1544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31" name="Google Shape;4377;p53">
                <a:extLst>
                  <a:ext uri="{FF2B5EF4-FFF2-40B4-BE49-F238E27FC236}">
                    <a16:creationId xmlns:a16="http://schemas.microsoft.com/office/drawing/2014/main" id="{5929C9CF-541F-700E-C302-A994954B1848}"/>
                  </a:ext>
                </a:extLst>
              </p:cNvPr>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rgbClr val="A1544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32" name="Google Shape;4378;p53">
                <a:extLst>
                  <a:ext uri="{FF2B5EF4-FFF2-40B4-BE49-F238E27FC236}">
                    <a16:creationId xmlns:a16="http://schemas.microsoft.com/office/drawing/2014/main" id="{82C4C35B-D55B-CAFF-83B9-5569AB4728CD}"/>
                  </a:ext>
                </a:extLst>
              </p:cNvPr>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rgbClr val="D64D6B"/>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33" name="Google Shape;4379;p53">
                <a:extLst>
                  <a:ext uri="{FF2B5EF4-FFF2-40B4-BE49-F238E27FC236}">
                    <a16:creationId xmlns:a16="http://schemas.microsoft.com/office/drawing/2014/main" id="{57E34DF2-2C01-69DB-751C-61271B30CCE8}"/>
                  </a:ext>
                </a:extLst>
              </p:cNvPr>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D64D6B"/>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34" name="Google Shape;4380;p53">
                <a:extLst>
                  <a:ext uri="{FF2B5EF4-FFF2-40B4-BE49-F238E27FC236}">
                    <a16:creationId xmlns:a16="http://schemas.microsoft.com/office/drawing/2014/main" id="{17456E02-2EC6-B5FD-692B-87A727A2F623}"/>
                  </a:ext>
                </a:extLst>
              </p:cNvPr>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rgbClr val="97C98B"/>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35" name="Google Shape;4381;p53">
                <a:extLst>
                  <a:ext uri="{FF2B5EF4-FFF2-40B4-BE49-F238E27FC236}">
                    <a16:creationId xmlns:a16="http://schemas.microsoft.com/office/drawing/2014/main" id="{C3F87456-604F-F0FC-0E57-5BA9AD26DE0F}"/>
                  </a:ext>
                </a:extLst>
              </p:cNvPr>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36" name="Google Shape;4382;p53">
                <a:extLst>
                  <a:ext uri="{FF2B5EF4-FFF2-40B4-BE49-F238E27FC236}">
                    <a16:creationId xmlns:a16="http://schemas.microsoft.com/office/drawing/2014/main" id="{89B6E017-6E2C-2F18-8A7B-3BE3F08B132B}"/>
                  </a:ext>
                </a:extLst>
              </p:cNvPr>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37" name="Google Shape;4383;p53">
                <a:extLst>
                  <a:ext uri="{FF2B5EF4-FFF2-40B4-BE49-F238E27FC236}">
                    <a16:creationId xmlns:a16="http://schemas.microsoft.com/office/drawing/2014/main" id="{201CABAB-B135-0B1F-DD90-8EDFFFC9E208}"/>
                  </a:ext>
                </a:extLst>
              </p:cNvPr>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rgbClr val="5E838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38" name="Google Shape;4384;p53">
                <a:extLst>
                  <a:ext uri="{FF2B5EF4-FFF2-40B4-BE49-F238E27FC236}">
                    <a16:creationId xmlns:a16="http://schemas.microsoft.com/office/drawing/2014/main" id="{3159C1A0-8EE3-3B9E-A780-7BF3FF1A1466}"/>
                  </a:ext>
                </a:extLst>
              </p:cNvPr>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39" name="Google Shape;4385;p53">
                <a:extLst>
                  <a:ext uri="{FF2B5EF4-FFF2-40B4-BE49-F238E27FC236}">
                    <a16:creationId xmlns:a16="http://schemas.microsoft.com/office/drawing/2014/main" id="{C3CBA405-2C25-F9BB-F38E-0A222F520FF3}"/>
                  </a:ext>
                </a:extLst>
              </p:cNvPr>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40" name="Google Shape;4386;p53">
                <a:extLst>
                  <a:ext uri="{FF2B5EF4-FFF2-40B4-BE49-F238E27FC236}">
                    <a16:creationId xmlns:a16="http://schemas.microsoft.com/office/drawing/2014/main" id="{A9B7BF74-F690-2115-3587-0EF9E8EFDBA8}"/>
                  </a:ext>
                </a:extLst>
              </p:cNvPr>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41" name="Google Shape;4387;p53">
                <a:extLst>
                  <a:ext uri="{FF2B5EF4-FFF2-40B4-BE49-F238E27FC236}">
                    <a16:creationId xmlns:a16="http://schemas.microsoft.com/office/drawing/2014/main" id="{AE852BDC-7E29-BC5C-08B7-77116C927393}"/>
                  </a:ext>
                </a:extLst>
              </p:cNvPr>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rgbClr val="A1544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42" name="Google Shape;4388;p53">
                <a:extLst>
                  <a:ext uri="{FF2B5EF4-FFF2-40B4-BE49-F238E27FC236}">
                    <a16:creationId xmlns:a16="http://schemas.microsoft.com/office/drawing/2014/main" id="{5C5924EB-7AE5-FCFC-4A5B-344746346887}"/>
                  </a:ext>
                </a:extLst>
              </p:cNvPr>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43" name="Google Shape;4389;p53">
                <a:extLst>
                  <a:ext uri="{FF2B5EF4-FFF2-40B4-BE49-F238E27FC236}">
                    <a16:creationId xmlns:a16="http://schemas.microsoft.com/office/drawing/2014/main" id="{87D6CEF3-56B9-5362-9A35-7C2656B9CF0F}"/>
                  </a:ext>
                </a:extLst>
              </p:cNvPr>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44" name="Google Shape;4390;p53">
                <a:extLst>
                  <a:ext uri="{FF2B5EF4-FFF2-40B4-BE49-F238E27FC236}">
                    <a16:creationId xmlns:a16="http://schemas.microsoft.com/office/drawing/2014/main" id="{5EE37870-E789-9743-DB3F-672E913A29CD}"/>
                  </a:ext>
                </a:extLst>
              </p:cNvPr>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grpSp>
          <p:nvGrpSpPr>
            <p:cNvPr id="400" name="Google Shape;4391;p53">
              <a:extLst>
                <a:ext uri="{FF2B5EF4-FFF2-40B4-BE49-F238E27FC236}">
                  <a16:creationId xmlns:a16="http://schemas.microsoft.com/office/drawing/2014/main" id="{9EEE8106-5628-F936-F42D-5835E8501DA7}"/>
                </a:ext>
              </a:extLst>
            </p:cNvPr>
            <p:cNvGrpSpPr/>
            <p:nvPr/>
          </p:nvGrpSpPr>
          <p:grpSpPr>
            <a:xfrm flipH="1">
              <a:off x="713088" y="983892"/>
              <a:ext cx="841496" cy="855191"/>
              <a:chOff x="5967275" y="1212450"/>
              <a:chExt cx="1139775" cy="1158325"/>
            </a:xfrm>
          </p:grpSpPr>
          <p:sp>
            <p:nvSpPr>
              <p:cNvPr id="423" name="Google Shape;4392;p53">
                <a:extLst>
                  <a:ext uri="{FF2B5EF4-FFF2-40B4-BE49-F238E27FC236}">
                    <a16:creationId xmlns:a16="http://schemas.microsoft.com/office/drawing/2014/main" id="{94E9F01D-47F0-2CD5-77E9-9E03A1298A49}"/>
                  </a:ext>
                </a:extLst>
              </p:cNvPr>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24" name="Google Shape;4393;p53">
                <a:extLst>
                  <a:ext uri="{FF2B5EF4-FFF2-40B4-BE49-F238E27FC236}">
                    <a16:creationId xmlns:a16="http://schemas.microsoft.com/office/drawing/2014/main" id="{4A7701B5-1DBC-9100-2201-B3EE71D1939F}"/>
                  </a:ext>
                </a:extLst>
              </p:cNvPr>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25" name="Google Shape;4394;p53">
                <a:extLst>
                  <a:ext uri="{FF2B5EF4-FFF2-40B4-BE49-F238E27FC236}">
                    <a16:creationId xmlns:a16="http://schemas.microsoft.com/office/drawing/2014/main" id="{24ADBAF7-CF96-6F54-34D7-824C58FC92FD}"/>
                  </a:ext>
                </a:extLst>
              </p:cNvPr>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26" name="Google Shape;4395;p53">
                <a:extLst>
                  <a:ext uri="{FF2B5EF4-FFF2-40B4-BE49-F238E27FC236}">
                    <a16:creationId xmlns:a16="http://schemas.microsoft.com/office/drawing/2014/main" id="{770A3B40-8C96-6660-FBEB-E9EBC1627B85}"/>
                  </a:ext>
                </a:extLst>
              </p:cNvPr>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rgbClr val="5E838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27" name="Google Shape;4396;p53">
                <a:extLst>
                  <a:ext uri="{FF2B5EF4-FFF2-40B4-BE49-F238E27FC236}">
                    <a16:creationId xmlns:a16="http://schemas.microsoft.com/office/drawing/2014/main" id="{6439A065-25AF-4ED7-7662-C6277F36A0F5}"/>
                  </a:ext>
                </a:extLst>
              </p:cNvPr>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28" name="Google Shape;4397;p53">
                <a:extLst>
                  <a:ext uri="{FF2B5EF4-FFF2-40B4-BE49-F238E27FC236}">
                    <a16:creationId xmlns:a16="http://schemas.microsoft.com/office/drawing/2014/main" id="{D729CC6B-C33F-502B-3C3B-88FEE1C19ACE}"/>
                  </a:ext>
                </a:extLst>
              </p:cNvPr>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29" name="Google Shape;4398;p53">
                <a:extLst>
                  <a:ext uri="{FF2B5EF4-FFF2-40B4-BE49-F238E27FC236}">
                    <a16:creationId xmlns:a16="http://schemas.microsoft.com/office/drawing/2014/main" id="{178533C7-38AB-EB32-C2F9-F39F7D0D714E}"/>
                  </a:ext>
                </a:extLst>
              </p:cNvPr>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grpSp>
          <p:nvGrpSpPr>
            <p:cNvPr id="401" name="Google Shape;4399;p53">
              <a:extLst>
                <a:ext uri="{FF2B5EF4-FFF2-40B4-BE49-F238E27FC236}">
                  <a16:creationId xmlns:a16="http://schemas.microsoft.com/office/drawing/2014/main" id="{FB8BCBB0-D8B0-D5C4-2C04-0A4FD36211C4}"/>
                </a:ext>
              </a:extLst>
            </p:cNvPr>
            <p:cNvGrpSpPr/>
            <p:nvPr/>
          </p:nvGrpSpPr>
          <p:grpSpPr>
            <a:xfrm rot="3626901">
              <a:off x="7668433" y="1048558"/>
              <a:ext cx="670823" cy="1064441"/>
              <a:chOff x="4491600" y="1128725"/>
              <a:chExt cx="911950" cy="1447225"/>
            </a:xfrm>
          </p:grpSpPr>
          <p:sp>
            <p:nvSpPr>
              <p:cNvPr id="421" name="Google Shape;4400;p53">
                <a:extLst>
                  <a:ext uri="{FF2B5EF4-FFF2-40B4-BE49-F238E27FC236}">
                    <a16:creationId xmlns:a16="http://schemas.microsoft.com/office/drawing/2014/main" id="{760BD03D-E004-46B7-2E9E-48CA6C1E5DE3}"/>
                  </a:ext>
                </a:extLst>
              </p:cNvPr>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22" name="Google Shape;4401;p53">
                <a:extLst>
                  <a:ext uri="{FF2B5EF4-FFF2-40B4-BE49-F238E27FC236}">
                    <a16:creationId xmlns:a16="http://schemas.microsoft.com/office/drawing/2014/main" id="{D8B7B737-AD44-BE59-D1B8-86EEA69703D4}"/>
                  </a:ext>
                </a:extLst>
              </p:cNvPr>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grpSp>
          <p:nvGrpSpPr>
            <p:cNvPr id="402" name="Google Shape;4402;p53">
              <a:extLst>
                <a:ext uri="{FF2B5EF4-FFF2-40B4-BE49-F238E27FC236}">
                  <a16:creationId xmlns:a16="http://schemas.microsoft.com/office/drawing/2014/main" id="{E2F7BFBF-223F-7A75-5F60-1EC622F4FC1F}"/>
                </a:ext>
              </a:extLst>
            </p:cNvPr>
            <p:cNvGrpSpPr/>
            <p:nvPr/>
          </p:nvGrpSpPr>
          <p:grpSpPr>
            <a:xfrm flipH="1">
              <a:off x="6413472" y="169636"/>
              <a:ext cx="1723720" cy="2159011"/>
              <a:chOff x="610625" y="938625"/>
              <a:chExt cx="1230350" cy="1541050"/>
            </a:xfrm>
          </p:grpSpPr>
          <p:sp>
            <p:nvSpPr>
              <p:cNvPr id="403" name="Google Shape;4403;p53">
                <a:extLst>
                  <a:ext uri="{FF2B5EF4-FFF2-40B4-BE49-F238E27FC236}">
                    <a16:creationId xmlns:a16="http://schemas.microsoft.com/office/drawing/2014/main" id="{611B1D27-5AC1-6CA5-DDC1-B97C32832A2E}"/>
                  </a:ext>
                </a:extLst>
              </p:cNvPr>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04" name="Google Shape;4404;p53">
                <a:extLst>
                  <a:ext uri="{FF2B5EF4-FFF2-40B4-BE49-F238E27FC236}">
                    <a16:creationId xmlns:a16="http://schemas.microsoft.com/office/drawing/2014/main" id="{65103204-55D4-1C58-A42E-DAA05D9F7D74}"/>
                  </a:ext>
                </a:extLst>
              </p:cNvPr>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05" name="Google Shape;4405;p53">
                <a:extLst>
                  <a:ext uri="{FF2B5EF4-FFF2-40B4-BE49-F238E27FC236}">
                    <a16:creationId xmlns:a16="http://schemas.microsoft.com/office/drawing/2014/main" id="{4531537D-8CD5-B4F8-3F8D-B2E5F19FF7A2}"/>
                  </a:ext>
                </a:extLst>
              </p:cNvPr>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06" name="Google Shape;4406;p53">
                <a:extLst>
                  <a:ext uri="{FF2B5EF4-FFF2-40B4-BE49-F238E27FC236}">
                    <a16:creationId xmlns:a16="http://schemas.microsoft.com/office/drawing/2014/main" id="{BB1ECC48-7B78-C690-17D2-A8F199F782C8}"/>
                  </a:ext>
                </a:extLst>
              </p:cNvPr>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07" name="Google Shape;4407;p53">
                <a:extLst>
                  <a:ext uri="{FF2B5EF4-FFF2-40B4-BE49-F238E27FC236}">
                    <a16:creationId xmlns:a16="http://schemas.microsoft.com/office/drawing/2014/main" id="{812329A0-53BF-634C-3E26-564380B9AB09}"/>
                  </a:ext>
                </a:extLst>
              </p:cNvPr>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08" name="Google Shape;4408;p53">
                <a:extLst>
                  <a:ext uri="{FF2B5EF4-FFF2-40B4-BE49-F238E27FC236}">
                    <a16:creationId xmlns:a16="http://schemas.microsoft.com/office/drawing/2014/main" id="{7D3DD0FC-3857-AF50-976B-47A30940DAD9}"/>
                  </a:ext>
                </a:extLst>
              </p:cNvPr>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rgbClr val="ED8FB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09" name="Google Shape;4409;p53">
                <a:extLst>
                  <a:ext uri="{FF2B5EF4-FFF2-40B4-BE49-F238E27FC236}">
                    <a16:creationId xmlns:a16="http://schemas.microsoft.com/office/drawing/2014/main" id="{69F54B96-AAA2-8192-9FEB-E24D2B27EE68}"/>
                  </a:ext>
                </a:extLst>
              </p:cNvPr>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10" name="Google Shape;4410;p53">
                <a:extLst>
                  <a:ext uri="{FF2B5EF4-FFF2-40B4-BE49-F238E27FC236}">
                    <a16:creationId xmlns:a16="http://schemas.microsoft.com/office/drawing/2014/main" id="{E1F8416E-9ABD-4B2D-32ED-42A571926BA1}"/>
                  </a:ext>
                </a:extLst>
              </p:cNvPr>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11" name="Google Shape;4411;p53">
                <a:extLst>
                  <a:ext uri="{FF2B5EF4-FFF2-40B4-BE49-F238E27FC236}">
                    <a16:creationId xmlns:a16="http://schemas.microsoft.com/office/drawing/2014/main" id="{9F888B8F-E90D-99CB-8597-47E4FC59B689}"/>
                  </a:ext>
                </a:extLst>
              </p:cNvPr>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rgbClr val="ED8FB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12" name="Google Shape;4412;p53">
                <a:extLst>
                  <a:ext uri="{FF2B5EF4-FFF2-40B4-BE49-F238E27FC236}">
                    <a16:creationId xmlns:a16="http://schemas.microsoft.com/office/drawing/2014/main" id="{4B3A98AC-19D4-6AA8-8AFA-FCA64198B02F}"/>
                  </a:ext>
                </a:extLst>
              </p:cNvPr>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13" name="Google Shape;4413;p53">
                <a:extLst>
                  <a:ext uri="{FF2B5EF4-FFF2-40B4-BE49-F238E27FC236}">
                    <a16:creationId xmlns:a16="http://schemas.microsoft.com/office/drawing/2014/main" id="{AC420229-90CF-07D6-F497-D6FA98B72432}"/>
                  </a:ext>
                </a:extLst>
              </p:cNvPr>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14" name="Google Shape;4414;p53">
                <a:extLst>
                  <a:ext uri="{FF2B5EF4-FFF2-40B4-BE49-F238E27FC236}">
                    <a16:creationId xmlns:a16="http://schemas.microsoft.com/office/drawing/2014/main" id="{3DFF267C-6024-5283-3289-593180A926AD}"/>
                  </a:ext>
                </a:extLst>
              </p:cNvPr>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15" name="Google Shape;4415;p53">
                <a:extLst>
                  <a:ext uri="{FF2B5EF4-FFF2-40B4-BE49-F238E27FC236}">
                    <a16:creationId xmlns:a16="http://schemas.microsoft.com/office/drawing/2014/main" id="{24BAF30B-4FB3-F2CF-23A4-F2DB836D0887}"/>
                  </a:ext>
                </a:extLst>
              </p:cNvPr>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16" name="Google Shape;4416;p53">
                <a:extLst>
                  <a:ext uri="{FF2B5EF4-FFF2-40B4-BE49-F238E27FC236}">
                    <a16:creationId xmlns:a16="http://schemas.microsoft.com/office/drawing/2014/main" id="{A63E0D08-AE83-3899-4F1B-3552AB80A161}"/>
                  </a:ext>
                </a:extLst>
              </p:cNvPr>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17" name="Google Shape;4417;p53">
                <a:extLst>
                  <a:ext uri="{FF2B5EF4-FFF2-40B4-BE49-F238E27FC236}">
                    <a16:creationId xmlns:a16="http://schemas.microsoft.com/office/drawing/2014/main" id="{C8F400C5-7EB9-8177-5DEF-8EDBFBA265C6}"/>
                  </a:ext>
                </a:extLst>
              </p:cNvPr>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18" name="Google Shape;4418;p53">
                <a:extLst>
                  <a:ext uri="{FF2B5EF4-FFF2-40B4-BE49-F238E27FC236}">
                    <a16:creationId xmlns:a16="http://schemas.microsoft.com/office/drawing/2014/main" id="{00CF15F5-A8A6-F416-E406-0D3D71E91296}"/>
                  </a:ext>
                </a:extLst>
              </p:cNvPr>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19" name="Google Shape;4419;p53">
                <a:extLst>
                  <a:ext uri="{FF2B5EF4-FFF2-40B4-BE49-F238E27FC236}">
                    <a16:creationId xmlns:a16="http://schemas.microsoft.com/office/drawing/2014/main" id="{D279796A-0AE7-D412-58BC-D5BE7F2C6E4C}"/>
                  </a:ext>
                </a:extLst>
              </p:cNvPr>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420" name="Google Shape;4420;p53">
                <a:extLst>
                  <a:ext uri="{FF2B5EF4-FFF2-40B4-BE49-F238E27FC236}">
                    <a16:creationId xmlns:a16="http://schemas.microsoft.com/office/drawing/2014/main" id="{BD7BD508-44CB-1DCC-93E3-9A786F75D624}"/>
                  </a:ext>
                </a:extLst>
              </p:cNvPr>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grpSp>
      <p:grpSp>
        <p:nvGrpSpPr>
          <p:cNvPr id="511" name="Google Shape;4421;p53">
            <a:extLst>
              <a:ext uri="{FF2B5EF4-FFF2-40B4-BE49-F238E27FC236}">
                <a16:creationId xmlns:a16="http://schemas.microsoft.com/office/drawing/2014/main" id="{D5230DE8-9698-4DB4-EB4C-738753070DE5}"/>
              </a:ext>
            </a:extLst>
          </p:cNvPr>
          <p:cNvGrpSpPr/>
          <p:nvPr/>
        </p:nvGrpSpPr>
        <p:grpSpPr>
          <a:xfrm>
            <a:off x="2520028" y="1078802"/>
            <a:ext cx="13247426" cy="7468350"/>
            <a:chOff x="1260013" y="631275"/>
            <a:chExt cx="6623713" cy="3734175"/>
          </a:xfrm>
        </p:grpSpPr>
        <p:sp>
          <p:nvSpPr>
            <p:cNvPr id="512" name="Google Shape;4422;p53">
              <a:extLst>
                <a:ext uri="{FF2B5EF4-FFF2-40B4-BE49-F238E27FC236}">
                  <a16:creationId xmlns:a16="http://schemas.microsoft.com/office/drawing/2014/main" id="{649FA43F-7D8C-CA8B-F417-497A7EECF612}"/>
                </a:ext>
              </a:extLst>
            </p:cNvPr>
            <p:cNvSpPr/>
            <p:nvPr/>
          </p:nvSpPr>
          <p:spPr>
            <a:xfrm>
              <a:off x="1372975" y="631275"/>
              <a:ext cx="6397800" cy="3330300"/>
            </a:xfrm>
            <a:prstGeom prst="round2SameRect">
              <a:avLst>
                <a:gd name="adj1" fmla="val 16667"/>
                <a:gd name="adj2" fmla="val 0"/>
              </a:avLst>
            </a:prstGeom>
            <a:solidFill>
              <a:srgbClr val="A1544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13" name="Google Shape;4423;p53">
              <a:extLst>
                <a:ext uri="{FF2B5EF4-FFF2-40B4-BE49-F238E27FC236}">
                  <a16:creationId xmlns:a16="http://schemas.microsoft.com/office/drawing/2014/main" id="{7AF365F6-DA9F-D99C-B84A-EC9220F16909}"/>
                </a:ext>
              </a:extLst>
            </p:cNvPr>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14" name="Google Shape;4424;p53">
              <a:extLst>
                <a:ext uri="{FF2B5EF4-FFF2-40B4-BE49-F238E27FC236}">
                  <a16:creationId xmlns:a16="http://schemas.microsoft.com/office/drawing/2014/main" id="{7DC9471C-B91F-A7AB-57DE-75E6F6CD4252}"/>
                </a:ext>
              </a:extLst>
            </p:cNvPr>
            <p:cNvSpPr/>
            <p:nvPr/>
          </p:nvSpPr>
          <p:spPr>
            <a:xfrm>
              <a:off x="1544700" y="780225"/>
              <a:ext cx="6054600" cy="3181500"/>
            </a:xfrm>
            <a:prstGeom prst="round2SameRect">
              <a:avLst>
                <a:gd name="adj1" fmla="val 12823"/>
                <a:gd name="adj2" fmla="val 0"/>
              </a:avLst>
            </a:prstGeom>
            <a:solidFill>
              <a:srgbClr val="5E838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15" name="Google Shape;4425;p53">
              <a:extLst>
                <a:ext uri="{FF2B5EF4-FFF2-40B4-BE49-F238E27FC236}">
                  <a16:creationId xmlns:a16="http://schemas.microsoft.com/office/drawing/2014/main" id="{723A431E-DE69-6D00-3D5C-767804B1A12E}"/>
                </a:ext>
              </a:extLst>
            </p:cNvPr>
            <p:cNvSpPr/>
            <p:nvPr/>
          </p:nvSpPr>
          <p:spPr>
            <a:xfrm>
              <a:off x="1372950" y="3458175"/>
              <a:ext cx="6397910" cy="90726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nvGrpSpPr>
            <p:cNvPr id="516" name="Google Shape;4426;p53">
              <a:extLst>
                <a:ext uri="{FF2B5EF4-FFF2-40B4-BE49-F238E27FC236}">
                  <a16:creationId xmlns:a16="http://schemas.microsoft.com/office/drawing/2014/main" id="{3E7A9750-4F31-6241-044B-D3A4C679551D}"/>
                </a:ext>
              </a:extLst>
            </p:cNvPr>
            <p:cNvGrpSpPr/>
            <p:nvPr/>
          </p:nvGrpSpPr>
          <p:grpSpPr>
            <a:xfrm>
              <a:off x="1260013" y="3960150"/>
              <a:ext cx="6623713" cy="405300"/>
              <a:chOff x="1260013" y="3960150"/>
              <a:chExt cx="6623713" cy="405300"/>
            </a:xfrm>
          </p:grpSpPr>
          <p:sp>
            <p:nvSpPr>
              <p:cNvPr id="517" name="Google Shape;4427;p53">
                <a:extLst>
                  <a:ext uri="{FF2B5EF4-FFF2-40B4-BE49-F238E27FC236}">
                    <a16:creationId xmlns:a16="http://schemas.microsoft.com/office/drawing/2014/main" id="{3ECC60E0-7503-EBFD-9739-6E8F4DFB551C}"/>
                  </a:ext>
                </a:extLst>
              </p:cNvPr>
              <p:cNvSpPr/>
              <p:nvPr/>
            </p:nvSpPr>
            <p:spPr>
              <a:xfrm>
                <a:off x="1260013" y="3960150"/>
                <a:ext cx="6623700" cy="405300"/>
              </a:xfrm>
              <a:prstGeom prst="roundRect">
                <a:avLst>
                  <a:gd name="adj" fmla="val 12636"/>
                </a:avLst>
              </a:prstGeom>
              <a:solidFill>
                <a:srgbClr val="A1544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18" name="Google Shape;4428;p53">
                <a:extLst>
                  <a:ext uri="{FF2B5EF4-FFF2-40B4-BE49-F238E27FC236}">
                    <a16:creationId xmlns:a16="http://schemas.microsoft.com/office/drawing/2014/main" id="{DA56D07F-2EF0-7E9D-DFF4-DA16A4AD580D}"/>
                  </a:ext>
                </a:extLst>
              </p:cNvPr>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19" name="Google Shape;4429;p53">
                <a:extLst>
                  <a:ext uri="{FF2B5EF4-FFF2-40B4-BE49-F238E27FC236}">
                    <a16:creationId xmlns:a16="http://schemas.microsoft.com/office/drawing/2014/main" id="{E757B028-6742-F41B-87F5-820C525A94CA}"/>
                  </a:ext>
                </a:extLst>
              </p:cNvPr>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grpSp>
      <p:grpSp>
        <p:nvGrpSpPr>
          <p:cNvPr id="313" name="Google Shape;33;p2">
            <a:extLst>
              <a:ext uri="{FF2B5EF4-FFF2-40B4-BE49-F238E27FC236}">
                <a16:creationId xmlns:a16="http://schemas.microsoft.com/office/drawing/2014/main" id="{06507EAE-1079-F075-1F4E-D19F466910C1}"/>
              </a:ext>
            </a:extLst>
          </p:cNvPr>
          <p:cNvGrpSpPr/>
          <p:nvPr/>
        </p:nvGrpSpPr>
        <p:grpSpPr>
          <a:xfrm>
            <a:off x="16050802" y="748502"/>
            <a:ext cx="1098251" cy="1051151"/>
            <a:chOff x="8025400" y="374250"/>
            <a:chExt cx="549125" cy="525575"/>
          </a:xfrm>
        </p:grpSpPr>
        <p:sp>
          <p:nvSpPr>
            <p:cNvPr id="314" name="Google Shape;34;p2">
              <a:extLst>
                <a:ext uri="{FF2B5EF4-FFF2-40B4-BE49-F238E27FC236}">
                  <a16:creationId xmlns:a16="http://schemas.microsoft.com/office/drawing/2014/main" id="{E0A8FB9D-7993-0E2B-EFD0-DE1AA0828629}"/>
                </a:ext>
              </a:extLst>
            </p:cNvPr>
            <p:cNvSpPr/>
            <p:nvPr/>
          </p:nvSpPr>
          <p:spPr>
            <a:xfrm>
              <a:off x="8025400" y="374250"/>
              <a:ext cx="549125" cy="525575"/>
            </a:xfrm>
            <a:custGeom>
              <a:avLst/>
              <a:gdLst/>
              <a:ahLst/>
              <a:cxnLst/>
              <a:rect l="l" t="t" r="r" b="b"/>
              <a:pathLst>
                <a:path w="21965" h="21023" extrusionOk="0">
                  <a:moveTo>
                    <a:pt x="11860" y="1370"/>
                  </a:moveTo>
                  <a:lnTo>
                    <a:pt x="12074" y="1413"/>
                  </a:lnTo>
                  <a:lnTo>
                    <a:pt x="12288" y="1499"/>
                  </a:lnTo>
                  <a:lnTo>
                    <a:pt x="12331" y="1542"/>
                  </a:lnTo>
                  <a:lnTo>
                    <a:pt x="12417" y="1584"/>
                  </a:lnTo>
                  <a:lnTo>
                    <a:pt x="12631" y="1713"/>
                  </a:lnTo>
                  <a:lnTo>
                    <a:pt x="12845" y="1884"/>
                  </a:lnTo>
                  <a:lnTo>
                    <a:pt x="13059" y="2098"/>
                  </a:lnTo>
                  <a:lnTo>
                    <a:pt x="13230" y="2355"/>
                  </a:lnTo>
                  <a:lnTo>
                    <a:pt x="13573" y="2869"/>
                  </a:lnTo>
                  <a:lnTo>
                    <a:pt x="13830" y="3468"/>
                  </a:lnTo>
                  <a:lnTo>
                    <a:pt x="13958" y="3811"/>
                  </a:lnTo>
                  <a:lnTo>
                    <a:pt x="14215" y="4710"/>
                  </a:lnTo>
                  <a:lnTo>
                    <a:pt x="14386" y="5523"/>
                  </a:lnTo>
                  <a:lnTo>
                    <a:pt x="14515" y="6251"/>
                  </a:lnTo>
                  <a:lnTo>
                    <a:pt x="14558" y="6765"/>
                  </a:lnTo>
                  <a:lnTo>
                    <a:pt x="14558" y="6894"/>
                  </a:lnTo>
                  <a:lnTo>
                    <a:pt x="14558" y="6979"/>
                  </a:lnTo>
                  <a:lnTo>
                    <a:pt x="15414" y="7022"/>
                  </a:lnTo>
                  <a:lnTo>
                    <a:pt x="16313" y="7150"/>
                  </a:lnTo>
                  <a:lnTo>
                    <a:pt x="17341" y="7365"/>
                  </a:lnTo>
                  <a:lnTo>
                    <a:pt x="17469" y="7365"/>
                  </a:lnTo>
                  <a:lnTo>
                    <a:pt x="17940" y="7493"/>
                  </a:lnTo>
                  <a:lnTo>
                    <a:pt x="18026" y="7536"/>
                  </a:lnTo>
                  <a:lnTo>
                    <a:pt x="18668" y="7707"/>
                  </a:lnTo>
                  <a:lnTo>
                    <a:pt x="19224" y="7921"/>
                  </a:lnTo>
                  <a:lnTo>
                    <a:pt x="19396" y="8050"/>
                  </a:lnTo>
                  <a:lnTo>
                    <a:pt x="19824" y="8264"/>
                  </a:lnTo>
                  <a:lnTo>
                    <a:pt x="19995" y="8392"/>
                  </a:lnTo>
                  <a:lnTo>
                    <a:pt x="20124" y="8478"/>
                  </a:lnTo>
                  <a:lnTo>
                    <a:pt x="20295" y="8649"/>
                  </a:lnTo>
                  <a:lnTo>
                    <a:pt x="20423" y="8820"/>
                  </a:lnTo>
                  <a:lnTo>
                    <a:pt x="20509" y="9034"/>
                  </a:lnTo>
                  <a:lnTo>
                    <a:pt x="20595" y="9206"/>
                  </a:lnTo>
                  <a:lnTo>
                    <a:pt x="20595" y="9377"/>
                  </a:lnTo>
                  <a:lnTo>
                    <a:pt x="20595" y="9591"/>
                  </a:lnTo>
                  <a:lnTo>
                    <a:pt x="20552" y="9762"/>
                  </a:lnTo>
                  <a:lnTo>
                    <a:pt x="20509" y="9933"/>
                  </a:lnTo>
                  <a:lnTo>
                    <a:pt x="20295" y="10319"/>
                  </a:lnTo>
                  <a:lnTo>
                    <a:pt x="20038" y="10661"/>
                  </a:lnTo>
                  <a:lnTo>
                    <a:pt x="19695" y="11004"/>
                  </a:lnTo>
                  <a:lnTo>
                    <a:pt x="19310" y="11346"/>
                  </a:lnTo>
                  <a:lnTo>
                    <a:pt x="18839" y="11689"/>
                  </a:lnTo>
                  <a:lnTo>
                    <a:pt x="18411" y="11989"/>
                  </a:lnTo>
                  <a:lnTo>
                    <a:pt x="17512" y="12545"/>
                  </a:lnTo>
                  <a:lnTo>
                    <a:pt x="16698" y="12973"/>
                  </a:lnTo>
                  <a:lnTo>
                    <a:pt x="15885" y="13359"/>
                  </a:lnTo>
                  <a:lnTo>
                    <a:pt x="16099" y="14129"/>
                  </a:lnTo>
                  <a:lnTo>
                    <a:pt x="16270" y="14943"/>
                  </a:lnTo>
                  <a:lnTo>
                    <a:pt x="16399" y="15970"/>
                  </a:lnTo>
                  <a:lnTo>
                    <a:pt x="16441" y="16484"/>
                  </a:lnTo>
                  <a:lnTo>
                    <a:pt x="16441" y="16998"/>
                  </a:lnTo>
                  <a:lnTo>
                    <a:pt x="16441" y="17512"/>
                  </a:lnTo>
                  <a:lnTo>
                    <a:pt x="16356" y="17983"/>
                  </a:lnTo>
                  <a:lnTo>
                    <a:pt x="16270" y="18454"/>
                  </a:lnTo>
                  <a:lnTo>
                    <a:pt x="16099" y="18839"/>
                  </a:lnTo>
                  <a:lnTo>
                    <a:pt x="15885" y="19182"/>
                  </a:lnTo>
                  <a:lnTo>
                    <a:pt x="15714" y="19310"/>
                  </a:lnTo>
                  <a:lnTo>
                    <a:pt x="15585" y="19438"/>
                  </a:lnTo>
                  <a:lnTo>
                    <a:pt x="15414" y="19524"/>
                  </a:lnTo>
                  <a:lnTo>
                    <a:pt x="15243" y="19610"/>
                  </a:lnTo>
                  <a:lnTo>
                    <a:pt x="15029" y="19652"/>
                  </a:lnTo>
                  <a:lnTo>
                    <a:pt x="14857" y="19652"/>
                  </a:lnTo>
                  <a:lnTo>
                    <a:pt x="14515" y="19610"/>
                  </a:lnTo>
                  <a:lnTo>
                    <a:pt x="14215" y="19567"/>
                  </a:lnTo>
                  <a:lnTo>
                    <a:pt x="14087" y="19524"/>
                  </a:lnTo>
                  <a:lnTo>
                    <a:pt x="13873" y="19438"/>
                  </a:lnTo>
                  <a:lnTo>
                    <a:pt x="13744" y="19396"/>
                  </a:lnTo>
                  <a:lnTo>
                    <a:pt x="13573" y="19310"/>
                  </a:lnTo>
                  <a:lnTo>
                    <a:pt x="13487" y="19267"/>
                  </a:lnTo>
                  <a:lnTo>
                    <a:pt x="13145" y="19096"/>
                  </a:lnTo>
                  <a:lnTo>
                    <a:pt x="12759" y="18839"/>
                  </a:lnTo>
                  <a:lnTo>
                    <a:pt x="12031" y="18325"/>
                  </a:lnTo>
                  <a:lnTo>
                    <a:pt x="11903" y="18240"/>
                  </a:lnTo>
                  <a:lnTo>
                    <a:pt x="11817" y="18154"/>
                  </a:lnTo>
                  <a:lnTo>
                    <a:pt x="11689" y="18068"/>
                  </a:lnTo>
                  <a:lnTo>
                    <a:pt x="11603" y="17983"/>
                  </a:lnTo>
                  <a:lnTo>
                    <a:pt x="10961" y="17426"/>
                  </a:lnTo>
                  <a:lnTo>
                    <a:pt x="10404" y="16912"/>
                  </a:lnTo>
                  <a:lnTo>
                    <a:pt x="9933" y="16441"/>
                  </a:lnTo>
                  <a:lnTo>
                    <a:pt x="9848" y="16484"/>
                  </a:lnTo>
                  <a:lnTo>
                    <a:pt x="9762" y="16527"/>
                  </a:lnTo>
                  <a:lnTo>
                    <a:pt x="8906" y="16955"/>
                  </a:lnTo>
                  <a:lnTo>
                    <a:pt x="8306" y="17212"/>
                  </a:lnTo>
                  <a:lnTo>
                    <a:pt x="7621" y="17512"/>
                  </a:lnTo>
                  <a:lnTo>
                    <a:pt x="6851" y="17811"/>
                  </a:lnTo>
                  <a:lnTo>
                    <a:pt x="6123" y="18026"/>
                  </a:lnTo>
                  <a:lnTo>
                    <a:pt x="5395" y="18197"/>
                  </a:lnTo>
                  <a:lnTo>
                    <a:pt x="5053" y="18240"/>
                  </a:lnTo>
                  <a:lnTo>
                    <a:pt x="4453" y="18240"/>
                  </a:lnTo>
                  <a:lnTo>
                    <a:pt x="4196" y="18197"/>
                  </a:lnTo>
                  <a:lnTo>
                    <a:pt x="3982" y="18111"/>
                  </a:lnTo>
                  <a:lnTo>
                    <a:pt x="3811" y="17983"/>
                  </a:lnTo>
                  <a:lnTo>
                    <a:pt x="3725" y="17940"/>
                  </a:lnTo>
                  <a:lnTo>
                    <a:pt x="3597" y="17811"/>
                  </a:lnTo>
                  <a:lnTo>
                    <a:pt x="3511" y="17597"/>
                  </a:lnTo>
                  <a:lnTo>
                    <a:pt x="3468" y="17555"/>
                  </a:lnTo>
                  <a:lnTo>
                    <a:pt x="3426" y="17426"/>
                  </a:lnTo>
                  <a:lnTo>
                    <a:pt x="3426" y="17340"/>
                  </a:lnTo>
                  <a:lnTo>
                    <a:pt x="3383" y="17255"/>
                  </a:lnTo>
                  <a:lnTo>
                    <a:pt x="3383" y="17212"/>
                  </a:lnTo>
                  <a:lnTo>
                    <a:pt x="3383" y="17126"/>
                  </a:lnTo>
                  <a:lnTo>
                    <a:pt x="3383" y="16955"/>
                  </a:lnTo>
                  <a:lnTo>
                    <a:pt x="3383" y="16655"/>
                  </a:lnTo>
                  <a:lnTo>
                    <a:pt x="3383" y="16270"/>
                  </a:lnTo>
                  <a:lnTo>
                    <a:pt x="3554" y="15499"/>
                  </a:lnTo>
                  <a:lnTo>
                    <a:pt x="3768" y="14686"/>
                  </a:lnTo>
                  <a:lnTo>
                    <a:pt x="4068" y="13915"/>
                  </a:lnTo>
                  <a:lnTo>
                    <a:pt x="4367" y="13230"/>
                  </a:lnTo>
                  <a:lnTo>
                    <a:pt x="4624" y="12631"/>
                  </a:lnTo>
                  <a:lnTo>
                    <a:pt x="4967" y="11989"/>
                  </a:lnTo>
                  <a:lnTo>
                    <a:pt x="4967" y="11946"/>
                  </a:lnTo>
                  <a:lnTo>
                    <a:pt x="4325" y="11389"/>
                  </a:lnTo>
                  <a:lnTo>
                    <a:pt x="3682" y="10790"/>
                  </a:lnTo>
                  <a:lnTo>
                    <a:pt x="2955" y="10062"/>
                  </a:lnTo>
                  <a:lnTo>
                    <a:pt x="2612" y="9634"/>
                  </a:lnTo>
                  <a:lnTo>
                    <a:pt x="2270" y="9206"/>
                  </a:lnTo>
                  <a:lnTo>
                    <a:pt x="2013" y="8777"/>
                  </a:lnTo>
                  <a:lnTo>
                    <a:pt x="1756" y="8349"/>
                  </a:lnTo>
                  <a:lnTo>
                    <a:pt x="1542" y="7921"/>
                  </a:lnTo>
                  <a:lnTo>
                    <a:pt x="1413" y="7536"/>
                  </a:lnTo>
                  <a:lnTo>
                    <a:pt x="1370" y="7150"/>
                  </a:lnTo>
                  <a:lnTo>
                    <a:pt x="1413" y="6979"/>
                  </a:lnTo>
                  <a:lnTo>
                    <a:pt x="1456" y="6808"/>
                  </a:lnTo>
                  <a:lnTo>
                    <a:pt x="1456" y="6722"/>
                  </a:lnTo>
                  <a:lnTo>
                    <a:pt x="1627" y="6465"/>
                  </a:lnTo>
                  <a:lnTo>
                    <a:pt x="1884" y="6251"/>
                  </a:lnTo>
                  <a:lnTo>
                    <a:pt x="2184" y="6080"/>
                  </a:lnTo>
                  <a:lnTo>
                    <a:pt x="2569" y="5952"/>
                  </a:lnTo>
                  <a:lnTo>
                    <a:pt x="2955" y="5866"/>
                  </a:lnTo>
                  <a:lnTo>
                    <a:pt x="3426" y="5823"/>
                  </a:lnTo>
                  <a:lnTo>
                    <a:pt x="4367" y="5780"/>
                  </a:lnTo>
                  <a:lnTo>
                    <a:pt x="5010" y="5780"/>
                  </a:lnTo>
                  <a:lnTo>
                    <a:pt x="5609" y="5823"/>
                  </a:lnTo>
                  <a:lnTo>
                    <a:pt x="6722" y="5952"/>
                  </a:lnTo>
                  <a:lnTo>
                    <a:pt x="7836" y="6123"/>
                  </a:lnTo>
                  <a:lnTo>
                    <a:pt x="8050" y="5523"/>
                  </a:lnTo>
                  <a:lnTo>
                    <a:pt x="8306" y="4881"/>
                  </a:lnTo>
                  <a:lnTo>
                    <a:pt x="8649" y="4153"/>
                  </a:lnTo>
                  <a:lnTo>
                    <a:pt x="9120" y="3383"/>
                  </a:lnTo>
                  <a:lnTo>
                    <a:pt x="9377" y="2997"/>
                  </a:lnTo>
                  <a:lnTo>
                    <a:pt x="9634" y="2612"/>
                  </a:lnTo>
                  <a:lnTo>
                    <a:pt x="9933" y="2270"/>
                  </a:lnTo>
                  <a:lnTo>
                    <a:pt x="10233" y="2013"/>
                  </a:lnTo>
                  <a:lnTo>
                    <a:pt x="10576" y="1756"/>
                  </a:lnTo>
                  <a:lnTo>
                    <a:pt x="10918" y="1542"/>
                  </a:lnTo>
                  <a:lnTo>
                    <a:pt x="11261" y="1413"/>
                  </a:lnTo>
                  <a:lnTo>
                    <a:pt x="11389" y="1413"/>
                  </a:lnTo>
                  <a:lnTo>
                    <a:pt x="11432" y="1370"/>
                  </a:lnTo>
                  <a:close/>
                  <a:moveTo>
                    <a:pt x="11304" y="0"/>
                  </a:moveTo>
                  <a:lnTo>
                    <a:pt x="11132" y="43"/>
                  </a:lnTo>
                  <a:lnTo>
                    <a:pt x="11089" y="43"/>
                  </a:lnTo>
                  <a:lnTo>
                    <a:pt x="10961" y="86"/>
                  </a:lnTo>
                  <a:lnTo>
                    <a:pt x="10619" y="172"/>
                  </a:lnTo>
                  <a:lnTo>
                    <a:pt x="10319" y="300"/>
                  </a:lnTo>
                  <a:lnTo>
                    <a:pt x="9933" y="514"/>
                  </a:lnTo>
                  <a:lnTo>
                    <a:pt x="9548" y="771"/>
                  </a:lnTo>
                  <a:lnTo>
                    <a:pt x="9163" y="1114"/>
                  </a:lnTo>
                  <a:lnTo>
                    <a:pt x="8820" y="1456"/>
                  </a:lnTo>
                  <a:lnTo>
                    <a:pt x="8478" y="1884"/>
                  </a:lnTo>
                  <a:lnTo>
                    <a:pt x="8092" y="2398"/>
                  </a:lnTo>
                  <a:lnTo>
                    <a:pt x="7793" y="2912"/>
                  </a:lnTo>
                  <a:lnTo>
                    <a:pt x="7450" y="3511"/>
                  </a:lnTo>
                  <a:lnTo>
                    <a:pt x="6936" y="4582"/>
                  </a:lnTo>
                  <a:lnTo>
                    <a:pt x="5738" y="4453"/>
                  </a:lnTo>
                  <a:lnTo>
                    <a:pt x="5053" y="4410"/>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129" y="6337"/>
                  </a:lnTo>
                  <a:lnTo>
                    <a:pt x="43" y="6851"/>
                  </a:lnTo>
                  <a:lnTo>
                    <a:pt x="0" y="7365"/>
                  </a:lnTo>
                  <a:lnTo>
                    <a:pt x="86" y="7878"/>
                  </a:lnTo>
                  <a:lnTo>
                    <a:pt x="257" y="8435"/>
                  </a:lnTo>
                  <a:lnTo>
                    <a:pt x="557" y="9034"/>
                  </a:lnTo>
                  <a:lnTo>
                    <a:pt x="899" y="9634"/>
                  </a:lnTo>
                  <a:lnTo>
                    <a:pt x="1370" y="10276"/>
                  </a:lnTo>
                  <a:lnTo>
                    <a:pt x="1970" y="10961"/>
                  </a:lnTo>
                  <a:lnTo>
                    <a:pt x="2612" y="11689"/>
                  </a:lnTo>
                  <a:lnTo>
                    <a:pt x="3254" y="12288"/>
                  </a:lnTo>
                  <a:lnTo>
                    <a:pt x="2826" y="13359"/>
                  </a:lnTo>
                  <a:lnTo>
                    <a:pt x="2569" y="13958"/>
                  </a:lnTo>
                  <a:lnTo>
                    <a:pt x="2398" y="14557"/>
                  </a:lnTo>
                  <a:lnTo>
                    <a:pt x="2227" y="15200"/>
                  </a:lnTo>
                  <a:lnTo>
                    <a:pt x="2098" y="15842"/>
                  </a:lnTo>
                  <a:lnTo>
                    <a:pt x="2013" y="16441"/>
                  </a:lnTo>
                  <a:lnTo>
                    <a:pt x="1970" y="17041"/>
                  </a:lnTo>
                  <a:lnTo>
                    <a:pt x="2013" y="17255"/>
                  </a:lnTo>
                  <a:lnTo>
                    <a:pt x="2013" y="17298"/>
                  </a:lnTo>
                  <a:lnTo>
                    <a:pt x="2013" y="17340"/>
                  </a:lnTo>
                  <a:lnTo>
                    <a:pt x="2013" y="17383"/>
                  </a:lnTo>
                  <a:lnTo>
                    <a:pt x="2055" y="17512"/>
                  </a:lnTo>
                  <a:lnTo>
                    <a:pt x="2055" y="17683"/>
                  </a:lnTo>
                  <a:lnTo>
                    <a:pt x="2098" y="17769"/>
                  </a:lnTo>
                  <a:lnTo>
                    <a:pt x="2184" y="18026"/>
                  </a:lnTo>
                  <a:lnTo>
                    <a:pt x="2227" y="18111"/>
                  </a:lnTo>
                  <a:lnTo>
                    <a:pt x="2227" y="18154"/>
                  </a:lnTo>
                  <a:lnTo>
                    <a:pt x="2355" y="18411"/>
                  </a:lnTo>
                  <a:lnTo>
                    <a:pt x="2484" y="18625"/>
                  </a:lnTo>
                  <a:lnTo>
                    <a:pt x="2655" y="18796"/>
                  </a:lnTo>
                  <a:lnTo>
                    <a:pt x="2826" y="18967"/>
                  </a:lnTo>
                  <a:lnTo>
                    <a:pt x="2869" y="19010"/>
                  </a:lnTo>
                  <a:lnTo>
                    <a:pt x="2955" y="19096"/>
                  </a:lnTo>
                  <a:lnTo>
                    <a:pt x="3340" y="19310"/>
                  </a:lnTo>
                  <a:lnTo>
                    <a:pt x="3768" y="19481"/>
                  </a:lnTo>
                  <a:lnTo>
                    <a:pt x="4239" y="19567"/>
                  </a:lnTo>
                  <a:lnTo>
                    <a:pt x="4753" y="19610"/>
                  </a:lnTo>
                  <a:lnTo>
                    <a:pt x="5352" y="19567"/>
                  </a:lnTo>
                  <a:lnTo>
                    <a:pt x="5994" y="19481"/>
                  </a:lnTo>
                  <a:lnTo>
                    <a:pt x="6637" y="19310"/>
                  </a:lnTo>
                  <a:lnTo>
                    <a:pt x="7322" y="19096"/>
                  </a:lnTo>
                  <a:lnTo>
                    <a:pt x="7964" y="18882"/>
                  </a:lnTo>
                  <a:lnTo>
                    <a:pt x="8563" y="18625"/>
                  </a:lnTo>
                  <a:lnTo>
                    <a:pt x="9677" y="18111"/>
                  </a:lnTo>
                  <a:lnTo>
                    <a:pt x="10148" y="18539"/>
                  </a:lnTo>
                  <a:lnTo>
                    <a:pt x="10704" y="19053"/>
                  </a:lnTo>
                  <a:lnTo>
                    <a:pt x="10918" y="19224"/>
                  </a:lnTo>
                  <a:lnTo>
                    <a:pt x="10961" y="19224"/>
                  </a:lnTo>
                  <a:lnTo>
                    <a:pt x="11047" y="19310"/>
                  </a:lnTo>
                  <a:lnTo>
                    <a:pt x="11218" y="19438"/>
                  </a:lnTo>
                  <a:lnTo>
                    <a:pt x="12074" y="20038"/>
                  </a:lnTo>
                  <a:lnTo>
                    <a:pt x="12502" y="20295"/>
                  </a:lnTo>
                  <a:lnTo>
                    <a:pt x="12888" y="20509"/>
                  </a:lnTo>
                  <a:lnTo>
                    <a:pt x="12931" y="20509"/>
                  </a:lnTo>
                  <a:lnTo>
                    <a:pt x="12973" y="20552"/>
                  </a:lnTo>
                  <a:lnTo>
                    <a:pt x="13230" y="20680"/>
                  </a:lnTo>
                  <a:lnTo>
                    <a:pt x="13359" y="20723"/>
                  </a:lnTo>
                  <a:lnTo>
                    <a:pt x="13616" y="20809"/>
                  </a:lnTo>
                  <a:lnTo>
                    <a:pt x="13830" y="20894"/>
                  </a:lnTo>
                  <a:lnTo>
                    <a:pt x="14343" y="20980"/>
                  </a:lnTo>
                  <a:lnTo>
                    <a:pt x="14857" y="21023"/>
                  </a:lnTo>
                  <a:lnTo>
                    <a:pt x="15243" y="21023"/>
                  </a:lnTo>
                  <a:lnTo>
                    <a:pt x="15628" y="20937"/>
                  </a:lnTo>
                  <a:lnTo>
                    <a:pt x="16013" y="20766"/>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8282" y="13658"/>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793" y="8521"/>
                  </a:lnTo>
                  <a:lnTo>
                    <a:pt x="21622" y="8135"/>
                  </a:lnTo>
                  <a:lnTo>
                    <a:pt x="21365" y="7793"/>
                  </a:lnTo>
                  <a:lnTo>
                    <a:pt x="21023" y="7450"/>
                  </a:lnTo>
                  <a:lnTo>
                    <a:pt x="20851" y="7322"/>
                  </a:lnTo>
                  <a:lnTo>
                    <a:pt x="20595" y="7150"/>
                  </a:lnTo>
                  <a:lnTo>
                    <a:pt x="20038" y="6808"/>
                  </a:lnTo>
                  <a:lnTo>
                    <a:pt x="19781" y="6679"/>
                  </a:lnTo>
                  <a:lnTo>
                    <a:pt x="19139" y="6423"/>
                  </a:lnTo>
                  <a:lnTo>
                    <a:pt x="18411" y="6209"/>
                  </a:lnTo>
                  <a:lnTo>
                    <a:pt x="18325" y="6166"/>
                  </a:lnTo>
                  <a:lnTo>
                    <a:pt x="17812" y="6037"/>
                  </a:lnTo>
                  <a:lnTo>
                    <a:pt x="17683" y="6037"/>
                  </a:lnTo>
                  <a:lnTo>
                    <a:pt x="17640" y="5994"/>
                  </a:lnTo>
                  <a:lnTo>
                    <a:pt x="16656" y="5823"/>
                  </a:lnTo>
                  <a:lnTo>
                    <a:pt x="15799" y="5695"/>
                  </a:lnTo>
                  <a:lnTo>
                    <a:pt x="15585" y="4624"/>
                  </a:lnTo>
                  <a:lnTo>
                    <a:pt x="15457" y="3982"/>
                  </a:lnTo>
                  <a:lnTo>
                    <a:pt x="15243" y="3383"/>
                  </a:lnTo>
                  <a:lnTo>
                    <a:pt x="15114" y="2955"/>
                  </a:lnTo>
                  <a:lnTo>
                    <a:pt x="14900" y="2526"/>
                  </a:lnTo>
                  <a:lnTo>
                    <a:pt x="14686" y="2098"/>
                  </a:lnTo>
                  <a:lnTo>
                    <a:pt x="14472" y="1713"/>
                  </a:lnTo>
                  <a:lnTo>
                    <a:pt x="14215" y="1370"/>
                  </a:lnTo>
                  <a:lnTo>
                    <a:pt x="13958" y="1028"/>
                  </a:lnTo>
                  <a:lnTo>
                    <a:pt x="13658" y="771"/>
                  </a:lnTo>
                  <a:lnTo>
                    <a:pt x="13359" y="557"/>
                  </a:lnTo>
                  <a:lnTo>
                    <a:pt x="13059" y="343"/>
                  </a:lnTo>
                  <a:lnTo>
                    <a:pt x="13016" y="343"/>
                  </a:lnTo>
                  <a:lnTo>
                    <a:pt x="12973" y="300"/>
                  </a:lnTo>
                  <a:lnTo>
                    <a:pt x="12931" y="300"/>
                  </a:lnTo>
                  <a:lnTo>
                    <a:pt x="12845" y="257"/>
                  </a:lnTo>
                  <a:lnTo>
                    <a:pt x="12802" y="214"/>
                  </a:lnTo>
                  <a:lnTo>
                    <a:pt x="12417" y="86"/>
                  </a:lnTo>
                  <a:lnTo>
                    <a:pt x="12031" y="43"/>
                  </a:lnTo>
                  <a:lnTo>
                    <a:pt x="11646" y="0"/>
                  </a:lnTo>
                  <a:close/>
                </a:path>
              </a:pathLst>
            </a:custGeom>
            <a:solidFill>
              <a:srgbClr val="FCFFF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15" name="Google Shape;35;p2">
              <a:extLst>
                <a:ext uri="{FF2B5EF4-FFF2-40B4-BE49-F238E27FC236}">
                  <a16:creationId xmlns:a16="http://schemas.microsoft.com/office/drawing/2014/main" id="{AD26549A-B159-7549-8948-2B2C45521052}"/>
                </a:ext>
              </a:extLst>
            </p:cNvPr>
            <p:cNvSpPr/>
            <p:nvPr/>
          </p:nvSpPr>
          <p:spPr>
            <a:xfrm>
              <a:off x="8059650" y="408500"/>
              <a:ext cx="480625" cy="457075"/>
            </a:xfrm>
            <a:custGeom>
              <a:avLst/>
              <a:gdLst/>
              <a:ahLst/>
              <a:cxnLst/>
              <a:rect l="l" t="t" r="r" b="b"/>
              <a:pathLst>
                <a:path w="19225" h="18283" fill="none" extrusionOk="0">
                  <a:moveTo>
                    <a:pt x="10276" y="0"/>
                  </a:moveTo>
                  <a:lnTo>
                    <a:pt x="10276"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4044" y="18154"/>
                  </a:lnTo>
                  <a:lnTo>
                    <a:pt x="13873" y="18240"/>
                  </a:lnTo>
                  <a:lnTo>
                    <a:pt x="13659" y="18282"/>
                  </a:lnTo>
                  <a:lnTo>
                    <a:pt x="13487" y="18282"/>
                  </a:lnTo>
                  <a:lnTo>
                    <a:pt x="13487" y="18282"/>
                  </a:lnTo>
                  <a:lnTo>
                    <a:pt x="13145" y="18240"/>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536" y="15585"/>
                  </a:lnTo>
                  <a:lnTo>
                    <a:pt x="6936" y="15842"/>
                  </a:lnTo>
                  <a:lnTo>
                    <a:pt x="6251" y="16142"/>
                  </a:lnTo>
                  <a:lnTo>
                    <a:pt x="5481" y="16441"/>
                  </a:lnTo>
                  <a:lnTo>
                    <a:pt x="4753" y="16656"/>
                  </a:lnTo>
                  <a:lnTo>
                    <a:pt x="4025" y="16827"/>
                  </a:lnTo>
                  <a:lnTo>
                    <a:pt x="3683" y="16870"/>
                  </a:lnTo>
                  <a:lnTo>
                    <a:pt x="3383" y="16870"/>
                  </a:lnTo>
                  <a:lnTo>
                    <a:pt x="3383" y="16870"/>
                  </a:lnTo>
                  <a:lnTo>
                    <a:pt x="3083" y="16870"/>
                  </a:lnTo>
                  <a:lnTo>
                    <a:pt x="2826" y="16827"/>
                  </a:lnTo>
                  <a:lnTo>
                    <a:pt x="2612"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00"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257" y="5095"/>
                  </a:lnTo>
                  <a:lnTo>
                    <a:pt x="514" y="4881"/>
                  </a:lnTo>
                  <a:lnTo>
                    <a:pt x="814" y="4710"/>
                  </a:lnTo>
                  <a:lnTo>
                    <a:pt x="1199" y="4582"/>
                  </a:lnTo>
                  <a:lnTo>
                    <a:pt x="1585" y="4496"/>
                  </a:lnTo>
                  <a:lnTo>
                    <a:pt x="2056" y="4453"/>
                  </a:lnTo>
                  <a:lnTo>
                    <a:pt x="2997" y="4410"/>
                  </a:lnTo>
                  <a:lnTo>
                    <a:pt x="2997" y="4410"/>
                  </a:lnTo>
                  <a:lnTo>
                    <a:pt x="3640" y="4410"/>
                  </a:lnTo>
                  <a:lnTo>
                    <a:pt x="4239" y="4453"/>
                  </a:lnTo>
                  <a:lnTo>
                    <a:pt x="5352"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90" y="0"/>
                  </a:lnTo>
                  <a:lnTo>
                    <a:pt x="10190" y="0"/>
                  </a:lnTo>
                  <a:lnTo>
                    <a:pt x="10190" y="0"/>
                  </a:lnTo>
                  <a:lnTo>
                    <a:pt x="10233" y="0"/>
                  </a:lnTo>
                  <a:lnTo>
                    <a:pt x="10233" y="0"/>
                  </a:lnTo>
                  <a:lnTo>
                    <a:pt x="10276"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16" name="Google Shape;36;p2">
              <a:extLst>
                <a:ext uri="{FF2B5EF4-FFF2-40B4-BE49-F238E27FC236}">
                  <a16:creationId xmlns:a16="http://schemas.microsoft.com/office/drawing/2014/main" id="{0F6DAF72-B7A1-631B-52EE-67923AB581C4}"/>
                </a:ext>
              </a:extLst>
            </p:cNvPr>
            <p:cNvSpPr/>
            <p:nvPr/>
          </p:nvSpPr>
          <p:spPr>
            <a:xfrm>
              <a:off x="8025400" y="374250"/>
              <a:ext cx="549125" cy="525575"/>
            </a:xfrm>
            <a:custGeom>
              <a:avLst/>
              <a:gdLst/>
              <a:ahLst/>
              <a:cxnLst/>
              <a:rect l="l" t="t" r="r" b="b"/>
              <a:pathLst>
                <a:path w="21965" h="21023" fill="none" extrusionOk="0">
                  <a:moveTo>
                    <a:pt x="11646" y="0"/>
                  </a:moveTo>
                  <a:lnTo>
                    <a:pt x="11646" y="0"/>
                  </a:lnTo>
                  <a:lnTo>
                    <a:pt x="11603" y="0"/>
                  </a:lnTo>
                  <a:lnTo>
                    <a:pt x="11603" y="0"/>
                  </a:lnTo>
                  <a:lnTo>
                    <a:pt x="11603" y="0"/>
                  </a:lnTo>
                  <a:lnTo>
                    <a:pt x="11518" y="0"/>
                  </a:lnTo>
                  <a:lnTo>
                    <a:pt x="11518" y="0"/>
                  </a:lnTo>
                  <a:lnTo>
                    <a:pt x="11389" y="0"/>
                  </a:lnTo>
                  <a:lnTo>
                    <a:pt x="11389" y="0"/>
                  </a:lnTo>
                  <a:lnTo>
                    <a:pt x="11304" y="0"/>
                  </a:lnTo>
                  <a:lnTo>
                    <a:pt x="11304" y="0"/>
                  </a:lnTo>
                  <a:lnTo>
                    <a:pt x="11132" y="43"/>
                  </a:lnTo>
                  <a:lnTo>
                    <a:pt x="11132" y="43"/>
                  </a:lnTo>
                  <a:lnTo>
                    <a:pt x="11089" y="43"/>
                  </a:lnTo>
                  <a:lnTo>
                    <a:pt x="11089" y="43"/>
                  </a:lnTo>
                  <a:lnTo>
                    <a:pt x="10961" y="86"/>
                  </a:lnTo>
                  <a:lnTo>
                    <a:pt x="10961" y="86"/>
                  </a:lnTo>
                  <a:lnTo>
                    <a:pt x="10619" y="172"/>
                  </a:lnTo>
                  <a:lnTo>
                    <a:pt x="10319" y="300"/>
                  </a:lnTo>
                  <a:lnTo>
                    <a:pt x="10319" y="300"/>
                  </a:lnTo>
                  <a:lnTo>
                    <a:pt x="9933" y="514"/>
                  </a:lnTo>
                  <a:lnTo>
                    <a:pt x="9548" y="771"/>
                  </a:lnTo>
                  <a:lnTo>
                    <a:pt x="9163" y="1114"/>
                  </a:lnTo>
                  <a:lnTo>
                    <a:pt x="8820" y="1456"/>
                  </a:lnTo>
                  <a:lnTo>
                    <a:pt x="8478" y="1884"/>
                  </a:lnTo>
                  <a:lnTo>
                    <a:pt x="8092" y="2398"/>
                  </a:lnTo>
                  <a:lnTo>
                    <a:pt x="7793" y="2912"/>
                  </a:lnTo>
                  <a:lnTo>
                    <a:pt x="7450" y="3511"/>
                  </a:lnTo>
                  <a:lnTo>
                    <a:pt x="7450" y="3511"/>
                  </a:lnTo>
                  <a:lnTo>
                    <a:pt x="6936" y="4582"/>
                  </a:lnTo>
                  <a:lnTo>
                    <a:pt x="6936" y="4582"/>
                  </a:lnTo>
                  <a:lnTo>
                    <a:pt x="5738" y="4453"/>
                  </a:lnTo>
                  <a:lnTo>
                    <a:pt x="5053" y="4410"/>
                  </a:lnTo>
                  <a:lnTo>
                    <a:pt x="4367" y="4367"/>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214" y="6123"/>
                  </a:lnTo>
                  <a:lnTo>
                    <a:pt x="129" y="6337"/>
                  </a:lnTo>
                  <a:lnTo>
                    <a:pt x="129" y="6337"/>
                  </a:lnTo>
                  <a:lnTo>
                    <a:pt x="43" y="6851"/>
                  </a:lnTo>
                  <a:lnTo>
                    <a:pt x="0" y="7365"/>
                  </a:lnTo>
                  <a:lnTo>
                    <a:pt x="86" y="7878"/>
                  </a:lnTo>
                  <a:lnTo>
                    <a:pt x="257" y="8435"/>
                  </a:lnTo>
                  <a:lnTo>
                    <a:pt x="557" y="9034"/>
                  </a:lnTo>
                  <a:lnTo>
                    <a:pt x="899" y="9634"/>
                  </a:lnTo>
                  <a:lnTo>
                    <a:pt x="1370" y="10276"/>
                  </a:lnTo>
                  <a:lnTo>
                    <a:pt x="1970" y="10961"/>
                  </a:lnTo>
                  <a:lnTo>
                    <a:pt x="1970" y="10961"/>
                  </a:lnTo>
                  <a:lnTo>
                    <a:pt x="2612" y="11689"/>
                  </a:lnTo>
                  <a:lnTo>
                    <a:pt x="3254" y="12288"/>
                  </a:lnTo>
                  <a:lnTo>
                    <a:pt x="3254" y="12288"/>
                  </a:lnTo>
                  <a:lnTo>
                    <a:pt x="2826" y="13359"/>
                  </a:lnTo>
                  <a:lnTo>
                    <a:pt x="2569" y="13958"/>
                  </a:lnTo>
                  <a:lnTo>
                    <a:pt x="2398" y="14557"/>
                  </a:lnTo>
                  <a:lnTo>
                    <a:pt x="2227" y="15200"/>
                  </a:lnTo>
                  <a:lnTo>
                    <a:pt x="2098" y="15842"/>
                  </a:lnTo>
                  <a:lnTo>
                    <a:pt x="2013" y="16441"/>
                  </a:lnTo>
                  <a:lnTo>
                    <a:pt x="1970" y="17041"/>
                  </a:lnTo>
                  <a:lnTo>
                    <a:pt x="1970" y="17041"/>
                  </a:lnTo>
                  <a:lnTo>
                    <a:pt x="2013" y="17255"/>
                  </a:lnTo>
                  <a:lnTo>
                    <a:pt x="2013" y="17298"/>
                  </a:lnTo>
                  <a:lnTo>
                    <a:pt x="2013" y="17340"/>
                  </a:lnTo>
                  <a:lnTo>
                    <a:pt x="2013" y="17340"/>
                  </a:lnTo>
                  <a:lnTo>
                    <a:pt x="2013" y="17383"/>
                  </a:lnTo>
                  <a:lnTo>
                    <a:pt x="2013" y="17383"/>
                  </a:lnTo>
                  <a:lnTo>
                    <a:pt x="2055" y="17512"/>
                  </a:lnTo>
                  <a:lnTo>
                    <a:pt x="2055" y="17512"/>
                  </a:lnTo>
                  <a:lnTo>
                    <a:pt x="2055" y="17683"/>
                  </a:lnTo>
                  <a:lnTo>
                    <a:pt x="2055" y="17683"/>
                  </a:lnTo>
                  <a:lnTo>
                    <a:pt x="2098" y="17769"/>
                  </a:lnTo>
                  <a:lnTo>
                    <a:pt x="2098" y="17769"/>
                  </a:lnTo>
                  <a:lnTo>
                    <a:pt x="2184" y="18026"/>
                  </a:lnTo>
                  <a:lnTo>
                    <a:pt x="2184" y="18026"/>
                  </a:lnTo>
                  <a:lnTo>
                    <a:pt x="2227" y="18111"/>
                  </a:lnTo>
                  <a:lnTo>
                    <a:pt x="2227" y="18154"/>
                  </a:lnTo>
                  <a:lnTo>
                    <a:pt x="2227" y="18154"/>
                  </a:lnTo>
                  <a:lnTo>
                    <a:pt x="2227" y="18154"/>
                  </a:lnTo>
                  <a:lnTo>
                    <a:pt x="2355" y="18411"/>
                  </a:lnTo>
                  <a:lnTo>
                    <a:pt x="2484" y="18625"/>
                  </a:lnTo>
                  <a:lnTo>
                    <a:pt x="2655" y="18796"/>
                  </a:lnTo>
                  <a:lnTo>
                    <a:pt x="2826" y="18967"/>
                  </a:lnTo>
                  <a:lnTo>
                    <a:pt x="2869" y="19010"/>
                  </a:lnTo>
                  <a:lnTo>
                    <a:pt x="2869" y="19010"/>
                  </a:lnTo>
                  <a:lnTo>
                    <a:pt x="2869" y="19010"/>
                  </a:lnTo>
                  <a:lnTo>
                    <a:pt x="2955" y="19096"/>
                  </a:lnTo>
                  <a:lnTo>
                    <a:pt x="2955" y="19096"/>
                  </a:lnTo>
                  <a:lnTo>
                    <a:pt x="3340" y="19310"/>
                  </a:lnTo>
                  <a:lnTo>
                    <a:pt x="3768" y="19481"/>
                  </a:lnTo>
                  <a:lnTo>
                    <a:pt x="4239" y="19567"/>
                  </a:lnTo>
                  <a:lnTo>
                    <a:pt x="4753" y="19610"/>
                  </a:lnTo>
                  <a:lnTo>
                    <a:pt x="4753" y="19610"/>
                  </a:lnTo>
                  <a:lnTo>
                    <a:pt x="5352" y="19567"/>
                  </a:lnTo>
                  <a:lnTo>
                    <a:pt x="5994" y="19481"/>
                  </a:lnTo>
                  <a:lnTo>
                    <a:pt x="6637" y="19310"/>
                  </a:lnTo>
                  <a:lnTo>
                    <a:pt x="7322" y="19096"/>
                  </a:lnTo>
                  <a:lnTo>
                    <a:pt x="7964" y="18882"/>
                  </a:lnTo>
                  <a:lnTo>
                    <a:pt x="8563" y="18625"/>
                  </a:lnTo>
                  <a:lnTo>
                    <a:pt x="9677" y="18111"/>
                  </a:lnTo>
                  <a:lnTo>
                    <a:pt x="9677" y="18111"/>
                  </a:lnTo>
                  <a:lnTo>
                    <a:pt x="10148" y="18539"/>
                  </a:lnTo>
                  <a:lnTo>
                    <a:pt x="10704" y="19053"/>
                  </a:lnTo>
                  <a:lnTo>
                    <a:pt x="10918" y="19224"/>
                  </a:lnTo>
                  <a:lnTo>
                    <a:pt x="10918" y="19224"/>
                  </a:lnTo>
                  <a:lnTo>
                    <a:pt x="10961" y="19224"/>
                  </a:lnTo>
                  <a:lnTo>
                    <a:pt x="10961" y="19224"/>
                  </a:lnTo>
                  <a:lnTo>
                    <a:pt x="11047" y="19310"/>
                  </a:lnTo>
                  <a:lnTo>
                    <a:pt x="11047" y="19310"/>
                  </a:lnTo>
                  <a:lnTo>
                    <a:pt x="11218" y="19438"/>
                  </a:lnTo>
                  <a:lnTo>
                    <a:pt x="11218" y="19438"/>
                  </a:lnTo>
                  <a:lnTo>
                    <a:pt x="12074" y="20038"/>
                  </a:lnTo>
                  <a:lnTo>
                    <a:pt x="12502" y="20295"/>
                  </a:lnTo>
                  <a:lnTo>
                    <a:pt x="12888" y="20509"/>
                  </a:lnTo>
                  <a:lnTo>
                    <a:pt x="12888" y="20509"/>
                  </a:lnTo>
                  <a:lnTo>
                    <a:pt x="12931" y="20509"/>
                  </a:lnTo>
                  <a:lnTo>
                    <a:pt x="12973" y="20552"/>
                  </a:lnTo>
                  <a:lnTo>
                    <a:pt x="12973" y="20552"/>
                  </a:lnTo>
                  <a:lnTo>
                    <a:pt x="13230" y="20680"/>
                  </a:lnTo>
                  <a:lnTo>
                    <a:pt x="13230" y="20680"/>
                  </a:lnTo>
                  <a:lnTo>
                    <a:pt x="13359" y="20723"/>
                  </a:lnTo>
                  <a:lnTo>
                    <a:pt x="13359" y="20723"/>
                  </a:lnTo>
                  <a:lnTo>
                    <a:pt x="13616" y="20809"/>
                  </a:lnTo>
                  <a:lnTo>
                    <a:pt x="13616" y="20809"/>
                  </a:lnTo>
                  <a:lnTo>
                    <a:pt x="13830" y="20894"/>
                  </a:lnTo>
                  <a:lnTo>
                    <a:pt x="13830" y="20894"/>
                  </a:lnTo>
                  <a:lnTo>
                    <a:pt x="14343" y="20980"/>
                  </a:lnTo>
                  <a:lnTo>
                    <a:pt x="14857" y="21023"/>
                  </a:lnTo>
                  <a:lnTo>
                    <a:pt x="14857" y="21023"/>
                  </a:lnTo>
                  <a:lnTo>
                    <a:pt x="15243" y="21023"/>
                  </a:lnTo>
                  <a:lnTo>
                    <a:pt x="15628" y="20937"/>
                  </a:lnTo>
                  <a:lnTo>
                    <a:pt x="16013" y="20766"/>
                  </a:lnTo>
                  <a:lnTo>
                    <a:pt x="16356" y="20594"/>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7512" y="14087"/>
                  </a:lnTo>
                  <a:lnTo>
                    <a:pt x="18282" y="13658"/>
                  </a:lnTo>
                  <a:lnTo>
                    <a:pt x="19139" y="13145"/>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922" y="8906"/>
                  </a:lnTo>
                  <a:lnTo>
                    <a:pt x="21793" y="8521"/>
                  </a:lnTo>
                  <a:lnTo>
                    <a:pt x="21622" y="8135"/>
                  </a:lnTo>
                  <a:lnTo>
                    <a:pt x="21365" y="7793"/>
                  </a:lnTo>
                  <a:lnTo>
                    <a:pt x="21023" y="7450"/>
                  </a:lnTo>
                  <a:lnTo>
                    <a:pt x="21023" y="7450"/>
                  </a:lnTo>
                  <a:lnTo>
                    <a:pt x="20851" y="7322"/>
                  </a:lnTo>
                  <a:lnTo>
                    <a:pt x="20851" y="7322"/>
                  </a:lnTo>
                  <a:lnTo>
                    <a:pt x="20595" y="7150"/>
                  </a:lnTo>
                  <a:lnTo>
                    <a:pt x="20595" y="7150"/>
                  </a:lnTo>
                  <a:lnTo>
                    <a:pt x="20038" y="6808"/>
                  </a:lnTo>
                  <a:lnTo>
                    <a:pt x="20038" y="6808"/>
                  </a:lnTo>
                  <a:lnTo>
                    <a:pt x="19781" y="6679"/>
                  </a:lnTo>
                  <a:lnTo>
                    <a:pt x="19781" y="6679"/>
                  </a:lnTo>
                  <a:lnTo>
                    <a:pt x="19139" y="6423"/>
                  </a:lnTo>
                  <a:lnTo>
                    <a:pt x="18411" y="6209"/>
                  </a:lnTo>
                  <a:lnTo>
                    <a:pt x="18411" y="6209"/>
                  </a:lnTo>
                  <a:lnTo>
                    <a:pt x="18325" y="6166"/>
                  </a:lnTo>
                  <a:lnTo>
                    <a:pt x="18325" y="6166"/>
                  </a:lnTo>
                  <a:lnTo>
                    <a:pt x="18325" y="6166"/>
                  </a:lnTo>
                  <a:lnTo>
                    <a:pt x="18325" y="6166"/>
                  </a:lnTo>
                  <a:lnTo>
                    <a:pt x="17812" y="6037"/>
                  </a:lnTo>
                  <a:lnTo>
                    <a:pt x="17726" y="6037"/>
                  </a:lnTo>
                  <a:lnTo>
                    <a:pt x="17683" y="6037"/>
                  </a:lnTo>
                  <a:lnTo>
                    <a:pt x="17683" y="6037"/>
                  </a:lnTo>
                  <a:lnTo>
                    <a:pt x="17640" y="5994"/>
                  </a:lnTo>
                  <a:lnTo>
                    <a:pt x="17640" y="5994"/>
                  </a:lnTo>
                  <a:lnTo>
                    <a:pt x="16656" y="5823"/>
                  </a:lnTo>
                  <a:lnTo>
                    <a:pt x="15799" y="5695"/>
                  </a:lnTo>
                  <a:lnTo>
                    <a:pt x="15799" y="5695"/>
                  </a:lnTo>
                  <a:lnTo>
                    <a:pt x="15585" y="4624"/>
                  </a:lnTo>
                  <a:lnTo>
                    <a:pt x="15457" y="3982"/>
                  </a:lnTo>
                  <a:lnTo>
                    <a:pt x="15243" y="3383"/>
                  </a:lnTo>
                  <a:lnTo>
                    <a:pt x="15243" y="3383"/>
                  </a:lnTo>
                  <a:lnTo>
                    <a:pt x="15114" y="2955"/>
                  </a:lnTo>
                  <a:lnTo>
                    <a:pt x="15114" y="2955"/>
                  </a:lnTo>
                  <a:lnTo>
                    <a:pt x="14900" y="2526"/>
                  </a:lnTo>
                  <a:lnTo>
                    <a:pt x="14686" y="2098"/>
                  </a:lnTo>
                  <a:lnTo>
                    <a:pt x="14472" y="1713"/>
                  </a:lnTo>
                  <a:lnTo>
                    <a:pt x="14215" y="1370"/>
                  </a:lnTo>
                  <a:lnTo>
                    <a:pt x="13958" y="1028"/>
                  </a:lnTo>
                  <a:lnTo>
                    <a:pt x="13658" y="771"/>
                  </a:lnTo>
                  <a:lnTo>
                    <a:pt x="13359" y="557"/>
                  </a:lnTo>
                  <a:lnTo>
                    <a:pt x="13059" y="343"/>
                  </a:lnTo>
                  <a:lnTo>
                    <a:pt x="13059" y="343"/>
                  </a:lnTo>
                  <a:lnTo>
                    <a:pt x="13016" y="343"/>
                  </a:lnTo>
                  <a:lnTo>
                    <a:pt x="12973" y="300"/>
                  </a:lnTo>
                  <a:lnTo>
                    <a:pt x="12931" y="300"/>
                  </a:lnTo>
                  <a:lnTo>
                    <a:pt x="12931" y="300"/>
                  </a:lnTo>
                  <a:lnTo>
                    <a:pt x="12931" y="300"/>
                  </a:lnTo>
                  <a:lnTo>
                    <a:pt x="12845" y="257"/>
                  </a:lnTo>
                  <a:lnTo>
                    <a:pt x="12845" y="257"/>
                  </a:lnTo>
                  <a:lnTo>
                    <a:pt x="12802" y="214"/>
                  </a:lnTo>
                  <a:lnTo>
                    <a:pt x="12802" y="214"/>
                  </a:lnTo>
                  <a:lnTo>
                    <a:pt x="12417" y="86"/>
                  </a:lnTo>
                  <a:lnTo>
                    <a:pt x="12031" y="43"/>
                  </a:lnTo>
                  <a:lnTo>
                    <a:pt x="12031" y="43"/>
                  </a:lnTo>
                  <a:lnTo>
                    <a:pt x="11646"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17" name="Google Shape;37;p2">
              <a:extLst>
                <a:ext uri="{FF2B5EF4-FFF2-40B4-BE49-F238E27FC236}">
                  <a16:creationId xmlns:a16="http://schemas.microsoft.com/office/drawing/2014/main" id="{9EE4561B-1EE2-3135-03B9-09620AB121D1}"/>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206" y="386"/>
                  </a:lnTo>
                  <a:lnTo>
                    <a:pt x="8863" y="643"/>
                  </a:lnTo>
                  <a:lnTo>
                    <a:pt x="8563" y="900"/>
                  </a:lnTo>
                  <a:lnTo>
                    <a:pt x="8264" y="1242"/>
                  </a:lnTo>
                  <a:lnTo>
                    <a:pt x="8007" y="1627"/>
                  </a:lnTo>
                  <a:lnTo>
                    <a:pt x="7750" y="2013"/>
                  </a:lnTo>
                  <a:lnTo>
                    <a:pt x="7279" y="2783"/>
                  </a:lnTo>
                  <a:lnTo>
                    <a:pt x="6936" y="3511"/>
                  </a:lnTo>
                  <a:lnTo>
                    <a:pt x="6680" y="4153"/>
                  </a:lnTo>
                  <a:lnTo>
                    <a:pt x="6466" y="4753"/>
                  </a:lnTo>
                  <a:lnTo>
                    <a:pt x="5566" y="4582"/>
                  </a:lnTo>
                  <a:lnTo>
                    <a:pt x="4624" y="4496"/>
                  </a:lnTo>
                  <a:lnTo>
                    <a:pt x="3554" y="4410"/>
                  </a:lnTo>
                  <a:lnTo>
                    <a:pt x="2441" y="4410"/>
                  </a:lnTo>
                  <a:lnTo>
                    <a:pt x="1927" y="4453"/>
                  </a:lnTo>
                  <a:lnTo>
                    <a:pt x="1413" y="4539"/>
                  </a:lnTo>
                  <a:lnTo>
                    <a:pt x="985" y="4667"/>
                  </a:lnTo>
                  <a:lnTo>
                    <a:pt x="600" y="4839"/>
                  </a:lnTo>
                  <a:lnTo>
                    <a:pt x="300" y="5053"/>
                  </a:lnTo>
                  <a:lnTo>
                    <a:pt x="172" y="5181"/>
                  </a:lnTo>
                  <a:lnTo>
                    <a:pt x="86" y="5352"/>
                  </a:lnTo>
                  <a:lnTo>
                    <a:pt x="86" y="5438"/>
                  </a:lnTo>
                  <a:lnTo>
                    <a:pt x="43" y="5609"/>
                  </a:lnTo>
                  <a:lnTo>
                    <a:pt x="0" y="5780"/>
                  </a:lnTo>
                  <a:lnTo>
                    <a:pt x="43" y="6166"/>
                  </a:lnTo>
                  <a:lnTo>
                    <a:pt x="172" y="6551"/>
                  </a:lnTo>
                  <a:lnTo>
                    <a:pt x="386" y="6979"/>
                  </a:lnTo>
                  <a:lnTo>
                    <a:pt x="643" y="7407"/>
                  </a:lnTo>
                  <a:lnTo>
                    <a:pt x="942" y="7836"/>
                  </a:lnTo>
                  <a:lnTo>
                    <a:pt x="1242" y="8264"/>
                  </a:lnTo>
                  <a:lnTo>
                    <a:pt x="1585" y="8692"/>
                  </a:lnTo>
                  <a:lnTo>
                    <a:pt x="2312" y="9420"/>
                  </a:lnTo>
                  <a:lnTo>
                    <a:pt x="2955" y="10019"/>
                  </a:lnTo>
                  <a:lnTo>
                    <a:pt x="3597" y="10576"/>
                  </a:lnTo>
                  <a:lnTo>
                    <a:pt x="3597" y="10619"/>
                  </a:lnTo>
                  <a:lnTo>
                    <a:pt x="3254" y="11261"/>
                  </a:lnTo>
                  <a:lnTo>
                    <a:pt x="2997" y="11860"/>
                  </a:lnTo>
                  <a:lnTo>
                    <a:pt x="2698" y="12545"/>
                  </a:lnTo>
                  <a:lnTo>
                    <a:pt x="2398" y="13316"/>
                  </a:lnTo>
                  <a:lnTo>
                    <a:pt x="2184" y="14129"/>
                  </a:lnTo>
                  <a:lnTo>
                    <a:pt x="2013" y="14900"/>
                  </a:lnTo>
                  <a:lnTo>
                    <a:pt x="2013" y="15285"/>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98" y="16741"/>
                  </a:lnTo>
                  <a:lnTo>
                    <a:pt x="2997" y="16827"/>
                  </a:lnTo>
                  <a:lnTo>
                    <a:pt x="3340" y="16870"/>
                  </a:lnTo>
                  <a:lnTo>
                    <a:pt x="3768" y="16870"/>
                  </a:lnTo>
                  <a:lnTo>
                    <a:pt x="4153" y="16784"/>
                  </a:lnTo>
                  <a:lnTo>
                    <a:pt x="4624" y="16698"/>
                  </a:lnTo>
                  <a:lnTo>
                    <a:pt x="5524" y="16399"/>
                  </a:lnTo>
                  <a:lnTo>
                    <a:pt x="6423" y="16056"/>
                  </a:lnTo>
                  <a:lnTo>
                    <a:pt x="7279" y="15714"/>
                  </a:lnTo>
                  <a:lnTo>
                    <a:pt x="8392" y="15157"/>
                  </a:lnTo>
                  <a:lnTo>
                    <a:pt x="8478" y="15114"/>
                  </a:lnTo>
                  <a:lnTo>
                    <a:pt x="8563" y="15071"/>
                  </a:lnTo>
                  <a:lnTo>
                    <a:pt x="9034" y="15542"/>
                  </a:lnTo>
                  <a:lnTo>
                    <a:pt x="9591" y="16056"/>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88" y="18282"/>
                  </a:lnTo>
                  <a:lnTo>
                    <a:pt x="13573" y="18282"/>
                  </a:lnTo>
                  <a:lnTo>
                    <a:pt x="13915" y="18240"/>
                  </a:lnTo>
                  <a:lnTo>
                    <a:pt x="14215" y="18068"/>
                  </a:lnTo>
                  <a:lnTo>
                    <a:pt x="14344" y="17940"/>
                  </a:lnTo>
                  <a:lnTo>
                    <a:pt x="14515" y="17812"/>
                  </a:lnTo>
                  <a:lnTo>
                    <a:pt x="14729" y="17469"/>
                  </a:lnTo>
                  <a:lnTo>
                    <a:pt x="14900" y="17084"/>
                  </a:lnTo>
                  <a:lnTo>
                    <a:pt x="14986" y="16613"/>
                  </a:lnTo>
                  <a:lnTo>
                    <a:pt x="15071" y="16142"/>
                  </a:lnTo>
                  <a:lnTo>
                    <a:pt x="15071" y="15628"/>
                  </a:lnTo>
                  <a:lnTo>
                    <a:pt x="15071" y="15114"/>
                  </a:lnTo>
                  <a:lnTo>
                    <a:pt x="15029" y="14600"/>
                  </a:lnTo>
                  <a:lnTo>
                    <a:pt x="14900" y="13573"/>
                  </a:lnTo>
                  <a:lnTo>
                    <a:pt x="14729" y="12759"/>
                  </a:lnTo>
                  <a:lnTo>
                    <a:pt x="14515" y="11989"/>
                  </a:lnTo>
                  <a:lnTo>
                    <a:pt x="15328" y="11603"/>
                  </a:lnTo>
                  <a:lnTo>
                    <a:pt x="16142" y="11175"/>
                  </a:lnTo>
                  <a:lnTo>
                    <a:pt x="17041" y="10619"/>
                  </a:lnTo>
                  <a:lnTo>
                    <a:pt x="17469" y="10319"/>
                  </a:lnTo>
                  <a:lnTo>
                    <a:pt x="17940" y="9976"/>
                  </a:lnTo>
                  <a:lnTo>
                    <a:pt x="18325" y="9634"/>
                  </a:lnTo>
                  <a:lnTo>
                    <a:pt x="18668" y="9291"/>
                  </a:lnTo>
                  <a:lnTo>
                    <a:pt x="18925" y="8949"/>
                  </a:lnTo>
                  <a:lnTo>
                    <a:pt x="19139" y="8563"/>
                  </a:lnTo>
                  <a:lnTo>
                    <a:pt x="19182" y="8392"/>
                  </a:lnTo>
                  <a:lnTo>
                    <a:pt x="19225" y="8221"/>
                  </a:lnTo>
                  <a:lnTo>
                    <a:pt x="19225" y="8007"/>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570" y="6123"/>
                  </a:lnTo>
                  <a:lnTo>
                    <a:pt x="16099" y="5995"/>
                  </a:lnTo>
                  <a:lnTo>
                    <a:pt x="15971" y="5995"/>
                  </a:lnTo>
                  <a:lnTo>
                    <a:pt x="14943" y="5780"/>
                  </a:lnTo>
                  <a:lnTo>
                    <a:pt x="14044" y="5652"/>
                  </a:lnTo>
                  <a:lnTo>
                    <a:pt x="13188" y="5609"/>
                  </a:lnTo>
                  <a:lnTo>
                    <a:pt x="13188" y="5524"/>
                  </a:lnTo>
                  <a:lnTo>
                    <a:pt x="13188" y="5395"/>
                  </a:lnTo>
                  <a:lnTo>
                    <a:pt x="13145" y="4881"/>
                  </a:lnTo>
                  <a:lnTo>
                    <a:pt x="13016" y="4153"/>
                  </a:lnTo>
                  <a:lnTo>
                    <a:pt x="12845" y="3340"/>
                  </a:lnTo>
                  <a:lnTo>
                    <a:pt x="12588" y="2441"/>
                  </a:lnTo>
                  <a:lnTo>
                    <a:pt x="12460" y="2098"/>
                  </a:lnTo>
                  <a:lnTo>
                    <a:pt x="12203" y="1499"/>
                  </a:lnTo>
                  <a:lnTo>
                    <a:pt x="11860" y="985"/>
                  </a:lnTo>
                  <a:lnTo>
                    <a:pt x="11689" y="728"/>
                  </a:lnTo>
                  <a:lnTo>
                    <a:pt x="11475" y="514"/>
                  </a:lnTo>
                  <a:lnTo>
                    <a:pt x="11261" y="343"/>
                  </a:lnTo>
                  <a:lnTo>
                    <a:pt x="11047" y="214"/>
                  </a:lnTo>
                  <a:lnTo>
                    <a:pt x="10961" y="172"/>
                  </a:lnTo>
                  <a:lnTo>
                    <a:pt x="10918" y="129"/>
                  </a:lnTo>
                  <a:lnTo>
                    <a:pt x="10704" y="43"/>
                  </a:lnTo>
                  <a:lnTo>
                    <a:pt x="10490" y="0"/>
                  </a:lnTo>
                  <a:close/>
                </a:path>
              </a:pathLst>
            </a:custGeom>
            <a:solidFill>
              <a:srgbClr val="FFF31D"/>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18" name="Google Shape;38;p2">
              <a:extLst>
                <a:ext uri="{FF2B5EF4-FFF2-40B4-BE49-F238E27FC236}">
                  <a16:creationId xmlns:a16="http://schemas.microsoft.com/office/drawing/2014/main" id="{8916BCC4-417E-714F-0DFB-CBB04D8C4514}"/>
                </a:ext>
              </a:extLst>
            </p:cNvPr>
            <p:cNvSpPr/>
            <p:nvPr/>
          </p:nvSpPr>
          <p:spPr>
            <a:xfrm>
              <a:off x="8059650" y="408500"/>
              <a:ext cx="480625" cy="457075"/>
            </a:xfrm>
            <a:custGeom>
              <a:avLst/>
              <a:gdLst/>
              <a:ahLst/>
              <a:cxnLst/>
              <a:rect l="l" t="t" r="r" b="b"/>
              <a:pathLst>
                <a:path w="19225" h="18283" fill="none" extrusionOk="0">
                  <a:moveTo>
                    <a:pt x="14515" y="11989"/>
                  </a:move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3915" y="18240"/>
                  </a:lnTo>
                  <a:lnTo>
                    <a:pt x="13573" y="18282"/>
                  </a:lnTo>
                  <a:lnTo>
                    <a:pt x="13188" y="18282"/>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279" y="15714"/>
                  </a:lnTo>
                  <a:lnTo>
                    <a:pt x="6423" y="16056"/>
                  </a:lnTo>
                  <a:lnTo>
                    <a:pt x="5524" y="16399"/>
                  </a:lnTo>
                  <a:lnTo>
                    <a:pt x="4624" y="16698"/>
                  </a:lnTo>
                  <a:lnTo>
                    <a:pt x="4153" y="16784"/>
                  </a:lnTo>
                  <a:lnTo>
                    <a:pt x="3768" y="16870"/>
                  </a:lnTo>
                  <a:lnTo>
                    <a:pt x="3340" y="16870"/>
                  </a:lnTo>
                  <a:lnTo>
                    <a:pt x="2997" y="16827"/>
                  </a:lnTo>
                  <a:lnTo>
                    <a:pt x="2698"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42"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172" y="5181"/>
                  </a:lnTo>
                  <a:lnTo>
                    <a:pt x="300" y="5053"/>
                  </a:lnTo>
                  <a:lnTo>
                    <a:pt x="600" y="4839"/>
                  </a:lnTo>
                  <a:lnTo>
                    <a:pt x="985" y="4667"/>
                  </a:lnTo>
                  <a:lnTo>
                    <a:pt x="1413" y="4539"/>
                  </a:lnTo>
                  <a:lnTo>
                    <a:pt x="1927" y="4453"/>
                  </a:lnTo>
                  <a:lnTo>
                    <a:pt x="2441" y="4410"/>
                  </a:lnTo>
                  <a:lnTo>
                    <a:pt x="2997" y="4410"/>
                  </a:lnTo>
                  <a:lnTo>
                    <a:pt x="3554" y="4410"/>
                  </a:lnTo>
                  <a:lnTo>
                    <a:pt x="4624" y="4496"/>
                  </a:lnTo>
                  <a:lnTo>
                    <a:pt x="5566"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48" y="0"/>
                  </a:lnTo>
                  <a:lnTo>
                    <a:pt x="10190" y="0"/>
                  </a:lnTo>
                  <a:lnTo>
                    <a:pt x="10190" y="0"/>
                  </a:lnTo>
                  <a:lnTo>
                    <a:pt x="10233" y="0"/>
                  </a:lnTo>
                  <a:lnTo>
                    <a:pt x="10233"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19" name="Google Shape;39;p2">
              <a:extLst>
                <a:ext uri="{FF2B5EF4-FFF2-40B4-BE49-F238E27FC236}">
                  <a16:creationId xmlns:a16="http://schemas.microsoft.com/office/drawing/2014/main" id="{EDFD52DB-B9AB-D1F9-36A6-75FDF0549713}"/>
                </a:ext>
              </a:extLst>
            </p:cNvPr>
            <p:cNvSpPr/>
            <p:nvPr/>
          </p:nvSpPr>
          <p:spPr>
            <a:xfrm>
              <a:off x="8315475" y="408500"/>
              <a:ext cx="25" cy="25"/>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rgbClr val="FC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20" name="Google Shape;40;p2">
              <a:extLst>
                <a:ext uri="{FF2B5EF4-FFF2-40B4-BE49-F238E27FC236}">
                  <a16:creationId xmlns:a16="http://schemas.microsoft.com/office/drawing/2014/main" id="{7E60ECC6-FF85-8E5E-1769-86C4B9ECDD49}"/>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21" name="Google Shape;41;p2">
              <a:extLst>
                <a:ext uri="{FF2B5EF4-FFF2-40B4-BE49-F238E27FC236}">
                  <a16:creationId xmlns:a16="http://schemas.microsoft.com/office/drawing/2014/main" id="{3526C94B-18D8-D010-42CF-5BB56B564E85}"/>
                </a:ext>
              </a:extLst>
            </p:cNvPr>
            <p:cNvSpPr/>
            <p:nvPr/>
          </p:nvSpPr>
          <p:spPr>
            <a:xfrm>
              <a:off x="8314400" y="408500"/>
              <a:ext cx="1100" cy="25"/>
            </a:xfrm>
            <a:custGeom>
              <a:avLst/>
              <a:gdLst/>
              <a:ahLst/>
              <a:cxnLst/>
              <a:rect l="l" t="t" r="r" b="b"/>
              <a:pathLst>
                <a:path w="44" h="1" extrusionOk="0">
                  <a:moveTo>
                    <a:pt x="0" y="0"/>
                  </a:moveTo>
                  <a:lnTo>
                    <a:pt x="0" y="0"/>
                  </a:lnTo>
                  <a:lnTo>
                    <a:pt x="0" y="0"/>
                  </a:lnTo>
                  <a:lnTo>
                    <a:pt x="0" y="0"/>
                  </a:lnTo>
                  <a:lnTo>
                    <a:pt x="0" y="0"/>
                  </a:lnTo>
                  <a:lnTo>
                    <a:pt x="0" y="0"/>
                  </a:lnTo>
                  <a:lnTo>
                    <a:pt x="0" y="0"/>
                  </a:lnTo>
                  <a:lnTo>
                    <a:pt x="0" y="0"/>
                  </a:lnTo>
                  <a:lnTo>
                    <a:pt x="0" y="0"/>
                  </a:lnTo>
                  <a:lnTo>
                    <a:pt x="0" y="0"/>
                  </a:lnTo>
                  <a:close/>
                  <a:moveTo>
                    <a:pt x="43" y="0"/>
                  </a:moveTo>
                  <a:lnTo>
                    <a:pt x="43" y="0"/>
                  </a:lnTo>
                  <a:lnTo>
                    <a:pt x="43" y="0"/>
                  </a:lnTo>
                  <a:lnTo>
                    <a:pt x="43" y="0"/>
                  </a:lnTo>
                  <a:lnTo>
                    <a:pt x="43" y="0"/>
                  </a:lnTo>
                  <a:lnTo>
                    <a:pt x="43" y="0"/>
                  </a:lnTo>
                  <a:close/>
                </a:path>
              </a:pathLst>
            </a:custGeom>
            <a:solidFill>
              <a:srgbClr val="FC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22" name="Google Shape;42;p2">
              <a:extLst>
                <a:ext uri="{FF2B5EF4-FFF2-40B4-BE49-F238E27FC236}">
                  <a16:creationId xmlns:a16="http://schemas.microsoft.com/office/drawing/2014/main" id="{01454737-A37D-0BB6-CF9C-3C34A7FB2985}"/>
                </a:ext>
              </a:extLst>
            </p:cNvPr>
            <p:cNvSpPr/>
            <p:nvPr/>
          </p:nvSpPr>
          <p:spPr>
            <a:xfrm>
              <a:off x="8314400"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23" name="Google Shape;43;p2">
              <a:extLst>
                <a:ext uri="{FF2B5EF4-FFF2-40B4-BE49-F238E27FC236}">
                  <a16:creationId xmlns:a16="http://schemas.microsoft.com/office/drawing/2014/main" id="{D4558A4A-0C78-4D53-6C99-371C4DEB1A52}"/>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24" name="Google Shape;44;p2">
              <a:extLst>
                <a:ext uri="{FF2B5EF4-FFF2-40B4-BE49-F238E27FC236}">
                  <a16:creationId xmlns:a16="http://schemas.microsoft.com/office/drawing/2014/main" id="{5BE29BFB-78E0-E3E9-BC3B-091E16B2B7E8}"/>
                </a:ext>
              </a:extLst>
            </p:cNvPr>
            <p:cNvSpPr/>
            <p:nvPr/>
          </p:nvSpPr>
          <p:spPr>
            <a:xfrm>
              <a:off x="8319750" y="4085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FF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25" name="Google Shape;45;p2">
              <a:extLst>
                <a:ext uri="{FF2B5EF4-FFF2-40B4-BE49-F238E27FC236}">
                  <a16:creationId xmlns:a16="http://schemas.microsoft.com/office/drawing/2014/main" id="{FFBA091C-79E0-6439-5601-1FFF1529E8CE}"/>
                </a:ext>
              </a:extLst>
            </p:cNvPr>
            <p:cNvSpPr/>
            <p:nvPr/>
          </p:nvSpPr>
          <p:spPr>
            <a:xfrm>
              <a:off x="8319750" y="408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26" name="Google Shape;46;p2">
              <a:extLst>
                <a:ext uri="{FF2B5EF4-FFF2-40B4-BE49-F238E27FC236}">
                  <a16:creationId xmlns:a16="http://schemas.microsoft.com/office/drawing/2014/main" id="{0D22F7B8-AC38-BB3C-771F-4D137C35AAB9}"/>
                </a:ext>
              </a:extLst>
            </p:cNvPr>
            <p:cNvSpPr/>
            <p:nvPr/>
          </p:nvSpPr>
          <p:spPr>
            <a:xfrm>
              <a:off x="8374350" y="471650"/>
              <a:ext cx="15000" cy="71750"/>
            </a:xfrm>
            <a:custGeom>
              <a:avLst/>
              <a:gdLst/>
              <a:ahLst/>
              <a:cxnLst/>
              <a:rect l="l" t="t" r="r" b="b"/>
              <a:pathLst>
                <a:path w="600" h="2870"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close/>
                </a:path>
              </a:pathLst>
            </a:custGeom>
            <a:solidFill>
              <a:srgbClr val="FF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27" name="Google Shape;47;p2">
              <a:extLst>
                <a:ext uri="{FF2B5EF4-FFF2-40B4-BE49-F238E27FC236}">
                  <a16:creationId xmlns:a16="http://schemas.microsoft.com/office/drawing/2014/main" id="{056D44C9-ABEA-588E-0D4F-89655CE650C6}"/>
                </a:ext>
              </a:extLst>
            </p:cNvPr>
            <p:cNvSpPr/>
            <p:nvPr/>
          </p:nvSpPr>
          <p:spPr>
            <a:xfrm>
              <a:off x="8374350" y="471650"/>
              <a:ext cx="15000" cy="71750"/>
            </a:xfrm>
            <a:custGeom>
              <a:avLst/>
              <a:gdLst/>
              <a:ahLst/>
              <a:cxnLst/>
              <a:rect l="l" t="t" r="r" b="b"/>
              <a:pathLst>
                <a:path w="600" h="2870" fill="none"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28" name="Google Shape;48;p2">
              <a:extLst>
                <a:ext uri="{FF2B5EF4-FFF2-40B4-BE49-F238E27FC236}">
                  <a16:creationId xmlns:a16="http://schemas.microsoft.com/office/drawing/2014/main" id="{53E470EF-A6EC-98B6-03BF-D3462CEE1A9C}"/>
                </a:ext>
              </a:extLst>
            </p:cNvPr>
            <p:cNvSpPr/>
            <p:nvPr/>
          </p:nvSpPr>
          <p:spPr>
            <a:xfrm>
              <a:off x="8374350" y="469500"/>
              <a:ext cx="15000" cy="73900"/>
            </a:xfrm>
            <a:custGeom>
              <a:avLst/>
              <a:gdLst/>
              <a:ahLst/>
              <a:cxnLst/>
              <a:rect l="l" t="t" r="r" b="b"/>
              <a:pathLst>
                <a:path w="600" h="2956" extrusionOk="0">
                  <a:moveTo>
                    <a:pt x="0" y="1"/>
                  </a:moveTo>
                  <a:lnTo>
                    <a:pt x="0" y="86"/>
                  </a:lnTo>
                  <a:lnTo>
                    <a:pt x="184" y="698"/>
                  </a:lnTo>
                  <a:lnTo>
                    <a:pt x="0" y="1"/>
                  </a:lnTo>
                  <a:close/>
                  <a:moveTo>
                    <a:pt x="184" y="698"/>
                  </a:moveTo>
                  <a:lnTo>
                    <a:pt x="214" y="814"/>
                  </a:lnTo>
                  <a:lnTo>
                    <a:pt x="279" y="1049"/>
                  </a:lnTo>
                  <a:lnTo>
                    <a:pt x="257" y="943"/>
                  </a:lnTo>
                  <a:lnTo>
                    <a:pt x="184" y="698"/>
                  </a:lnTo>
                  <a:close/>
                  <a:moveTo>
                    <a:pt x="279" y="1049"/>
                  </a:moveTo>
                  <a:lnTo>
                    <a:pt x="428" y="1756"/>
                  </a:lnTo>
                  <a:lnTo>
                    <a:pt x="482" y="2045"/>
                  </a:lnTo>
                  <a:lnTo>
                    <a:pt x="428" y="1585"/>
                  </a:lnTo>
                  <a:lnTo>
                    <a:pt x="279" y="1049"/>
                  </a:lnTo>
                  <a:close/>
                  <a:moveTo>
                    <a:pt x="482" y="2045"/>
                  </a:moveTo>
                  <a:lnTo>
                    <a:pt x="514" y="2313"/>
                  </a:lnTo>
                  <a:lnTo>
                    <a:pt x="600" y="2955"/>
                  </a:lnTo>
                  <a:lnTo>
                    <a:pt x="557" y="2441"/>
                  </a:lnTo>
                  <a:lnTo>
                    <a:pt x="482" y="2045"/>
                  </a:lnTo>
                  <a:close/>
                </a:path>
              </a:pathLst>
            </a:custGeom>
            <a:solidFill>
              <a:srgbClr val="FC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29" name="Google Shape;49;p2">
              <a:extLst>
                <a:ext uri="{FF2B5EF4-FFF2-40B4-BE49-F238E27FC236}">
                  <a16:creationId xmlns:a16="http://schemas.microsoft.com/office/drawing/2014/main" id="{CE4EDC3F-6373-D169-EA09-6AA78B9D154A}"/>
                </a:ext>
              </a:extLst>
            </p:cNvPr>
            <p:cNvSpPr/>
            <p:nvPr/>
          </p:nvSpPr>
          <p:spPr>
            <a:xfrm>
              <a:off x="8371125" y="460950"/>
              <a:ext cx="18225" cy="85650"/>
            </a:xfrm>
            <a:custGeom>
              <a:avLst/>
              <a:gdLst/>
              <a:ahLst/>
              <a:cxnLst/>
              <a:rect l="l" t="t" r="r" b="b"/>
              <a:pathLst>
                <a:path w="729" h="3426" fill="none" extrusionOk="0">
                  <a:moveTo>
                    <a:pt x="1" y="0"/>
                  </a:moveTo>
                  <a:lnTo>
                    <a:pt x="1" y="0"/>
                  </a:lnTo>
                  <a:lnTo>
                    <a:pt x="1" y="0"/>
                  </a:lnTo>
                  <a:lnTo>
                    <a:pt x="129" y="343"/>
                  </a:lnTo>
                  <a:lnTo>
                    <a:pt x="129" y="343"/>
                  </a:lnTo>
                  <a:lnTo>
                    <a:pt x="129" y="428"/>
                  </a:lnTo>
                  <a:lnTo>
                    <a:pt x="129" y="428"/>
                  </a:lnTo>
                  <a:lnTo>
                    <a:pt x="386" y="1285"/>
                  </a:lnTo>
                  <a:lnTo>
                    <a:pt x="557" y="2098"/>
                  </a:lnTo>
                  <a:lnTo>
                    <a:pt x="686" y="2783"/>
                  </a:lnTo>
                  <a:lnTo>
                    <a:pt x="729" y="3297"/>
                  </a:lnTo>
                  <a:lnTo>
                    <a:pt x="729" y="3297"/>
                  </a:lnTo>
                  <a:lnTo>
                    <a:pt x="729" y="3297"/>
                  </a:lnTo>
                  <a:lnTo>
                    <a:pt x="729" y="3426"/>
                  </a:lnTo>
                  <a:lnTo>
                    <a:pt x="729" y="3426"/>
                  </a:lnTo>
                  <a:lnTo>
                    <a:pt x="729" y="3426"/>
                  </a:lnTo>
                  <a:lnTo>
                    <a:pt x="729" y="3426"/>
                  </a:lnTo>
                  <a:lnTo>
                    <a:pt x="729" y="3297"/>
                  </a:lnTo>
                  <a:lnTo>
                    <a:pt x="729" y="3297"/>
                  </a:lnTo>
                  <a:lnTo>
                    <a:pt x="643" y="2655"/>
                  </a:lnTo>
                  <a:lnTo>
                    <a:pt x="557" y="1927"/>
                  </a:lnTo>
                  <a:lnTo>
                    <a:pt x="343" y="1156"/>
                  </a:lnTo>
                  <a:lnTo>
                    <a:pt x="129" y="343"/>
                  </a:lnTo>
                  <a:lnTo>
                    <a:pt x="129" y="343"/>
                  </a:lnTo>
                  <a:lnTo>
                    <a:pt x="1" y="0"/>
                  </a:lnTo>
                  <a:lnTo>
                    <a:pt x="1"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30" name="Google Shape;50;p2">
              <a:extLst>
                <a:ext uri="{FF2B5EF4-FFF2-40B4-BE49-F238E27FC236}">
                  <a16:creationId xmlns:a16="http://schemas.microsoft.com/office/drawing/2014/main" id="{9EE374FA-FE9F-3AB7-0099-61E159FA7E0C}"/>
                </a:ext>
              </a:extLst>
            </p:cNvPr>
            <p:cNvSpPr/>
            <p:nvPr/>
          </p:nvSpPr>
          <p:spPr>
            <a:xfrm>
              <a:off x="8510275" y="575475"/>
              <a:ext cx="10725" cy="5375"/>
            </a:xfrm>
            <a:custGeom>
              <a:avLst/>
              <a:gdLst/>
              <a:ahLst/>
              <a:cxnLst/>
              <a:rect l="l" t="t" r="r" b="b"/>
              <a:pathLst>
                <a:path w="429" h="215" extrusionOk="0">
                  <a:moveTo>
                    <a:pt x="1" y="1"/>
                  </a:moveTo>
                  <a:lnTo>
                    <a:pt x="1" y="1"/>
                  </a:lnTo>
                  <a:lnTo>
                    <a:pt x="429" y="215"/>
                  </a:lnTo>
                  <a:lnTo>
                    <a:pt x="429" y="215"/>
                  </a:lnTo>
                  <a:lnTo>
                    <a:pt x="1" y="1"/>
                  </a:lnTo>
                  <a:close/>
                </a:path>
              </a:pathLst>
            </a:custGeom>
            <a:solidFill>
              <a:srgbClr val="FF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31" name="Google Shape;51;p2">
              <a:extLst>
                <a:ext uri="{FF2B5EF4-FFF2-40B4-BE49-F238E27FC236}">
                  <a16:creationId xmlns:a16="http://schemas.microsoft.com/office/drawing/2014/main" id="{B2ACD32F-CC31-B20F-DDF0-E053526D67E7}"/>
                </a:ext>
              </a:extLst>
            </p:cNvPr>
            <p:cNvSpPr/>
            <p:nvPr/>
          </p:nvSpPr>
          <p:spPr>
            <a:xfrm>
              <a:off x="8510275" y="575475"/>
              <a:ext cx="10725" cy="5375"/>
            </a:xfrm>
            <a:custGeom>
              <a:avLst/>
              <a:gdLst/>
              <a:ahLst/>
              <a:cxnLst/>
              <a:rect l="l" t="t" r="r" b="b"/>
              <a:pathLst>
                <a:path w="429" h="215" fill="none" extrusionOk="0">
                  <a:moveTo>
                    <a:pt x="1" y="1"/>
                  </a:moveTo>
                  <a:lnTo>
                    <a:pt x="1" y="1"/>
                  </a:lnTo>
                  <a:lnTo>
                    <a:pt x="429" y="215"/>
                  </a:lnTo>
                  <a:lnTo>
                    <a:pt x="429" y="215"/>
                  </a:lnTo>
                  <a:lnTo>
                    <a:pt x="1" y="1"/>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32" name="Google Shape;52;p2">
              <a:extLst>
                <a:ext uri="{FF2B5EF4-FFF2-40B4-BE49-F238E27FC236}">
                  <a16:creationId xmlns:a16="http://schemas.microsoft.com/office/drawing/2014/main" id="{7586F2EE-6A41-22F5-32A0-2AF754051B0A}"/>
                </a:ext>
              </a:extLst>
            </p:cNvPr>
            <p:cNvSpPr/>
            <p:nvPr/>
          </p:nvSpPr>
          <p:spPr>
            <a:xfrm>
              <a:off x="8458900" y="558350"/>
              <a:ext cx="81375" cy="52475"/>
            </a:xfrm>
            <a:custGeom>
              <a:avLst/>
              <a:gdLst/>
              <a:ahLst/>
              <a:cxnLst/>
              <a:rect l="l" t="t" r="r" b="b"/>
              <a:pathLst>
                <a:path w="3255" h="2099" extrusionOk="0">
                  <a:moveTo>
                    <a:pt x="2655" y="1028"/>
                  </a:moveTo>
                  <a:lnTo>
                    <a:pt x="2655" y="1028"/>
                  </a:lnTo>
                  <a:lnTo>
                    <a:pt x="2655" y="1028"/>
                  </a:lnTo>
                  <a:lnTo>
                    <a:pt x="2655" y="1028"/>
                  </a:lnTo>
                  <a:lnTo>
                    <a:pt x="2784" y="1114"/>
                  </a:lnTo>
                  <a:lnTo>
                    <a:pt x="2784" y="1114"/>
                  </a:lnTo>
                  <a:lnTo>
                    <a:pt x="2955" y="1285"/>
                  </a:lnTo>
                  <a:lnTo>
                    <a:pt x="3083" y="1456"/>
                  </a:lnTo>
                  <a:lnTo>
                    <a:pt x="3169" y="1670"/>
                  </a:lnTo>
                  <a:lnTo>
                    <a:pt x="3255" y="1842"/>
                  </a:lnTo>
                  <a:lnTo>
                    <a:pt x="3255" y="1842"/>
                  </a:lnTo>
                  <a:lnTo>
                    <a:pt x="3255" y="2098"/>
                  </a:lnTo>
                  <a:lnTo>
                    <a:pt x="3255" y="2098"/>
                  </a:lnTo>
                  <a:lnTo>
                    <a:pt x="3255" y="1842"/>
                  </a:lnTo>
                  <a:lnTo>
                    <a:pt x="3255" y="1842"/>
                  </a:lnTo>
                  <a:lnTo>
                    <a:pt x="3169" y="1670"/>
                  </a:lnTo>
                  <a:lnTo>
                    <a:pt x="3083" y="1456"/>
                  </a:lnTo>
                  <a:lnTo>
                    <a:pt x="2955" y="1285"/>
                  </a:lnTo>
                  <a:lnTo>
                    <a:pt x="2784" y="1114"/>
                  </a:lnTo>
                  <a:lnTo>
                    <a:pt x="2784" y="1114"/>
                  </a:lnTo>
                  <a:lnTo>
                    <a:pt x="2655" y="1028"/>
                  </a:lnTo>
                  <a:lnTo>
                    <a:pt x="2655" y="1028"/>
                  </a:lnTo>
                  <a:close/>
                  <a:moveTo>
                    <a:pt x="686" y="172"/>
                  </a:moveTo>
                  <a:lnTo>
                    <a:pt x="686" y="172"/>
                  </a:lnTo>
                  <a:lnTo>
                    <a:pt x="686" y="172"/>
                  </a:lnTo>
                  <a:lnTo>
                    <a:pt x="686" y="172"/>
                  </a:lnTo>
                  <a:lnTo>
                    <a:pt x="1328" y="343"/>
                  </a:lnTo>
                  <a:lnTo>
                    <a:pt x="1884" y="557"/>
                  </a:lnTo>
                  <a:lnTo>
                    <a:pt x="1884" y="557"/>
                  </a:lnTo>
                  <a:lnTo>
                    <a:pt x="2056" y="686"/>
                  </a:lnTo>
                  <a:lnTo>
                    <a:pt x="2056" y="686"/>
                  </a:lnTo>
                  <a:lnTo>
                    <a:pt x="2056" y="686"/>
                  </a:lnTo>
                  <a:lnTo>
                    <a:pt x="2484" y="900"/>
                  </a:lnTo>
                  <a:lnTo>
                    <a:pt x="2484" y="900"/>
                  </a:lnTo>
                  <a:lnTo>
                    <a:pt x="2484" y="900"/>
                  </a:lnTo>
                  <a:lnTo>
                    <a:pt x="2484" y="900"/>
                  </a:lnTo>
                  <a:lnTo>
                    <a:pt x="2484" y="900"/>
                  </a:lnTo>
                  <a:lnTo>
                    <a:pt x="2484" y="900"/>
                  </a:lnTo>
                  <a:lnTo>
                    <a:pt x="2056" y="686"/>
                  </a:lnTo>
                  <a:lnTo>
                    <a:pt x="2056" y="686"/>
                  </a:lnTo>
                  <a:lnTo>
                    <a:pt x="1884" y="557"/>
                  </a:lnTo>
                  <a:lnTo>
                    <a:pt x="1884" y="557"/>
                  </a:lnTo>
                  <a:lnTo>
                    <a:pt x="1328" y="343"/>
                  </a:lnTo>
                  <a:lnTo>
                    <a:pt x="686" y="172"/>
                  </a:lnTo>
                  <a:lnTo>
                    <a:pt x="686" y="172"/>
                  </a:lnTo>
                  <a:close/>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close/>
                </a:path>
              </a:pathLst>
            </a:custGeom>
            <a:solidFill>
              <a:srgbClr val="FC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33" name="Google Shape;53;p2">
              <a:extLst>
                <a:ext uri="{FF2B5EF4-FFF2-40B4-BE49-F238E27FC236}">
                  <a16:creationId xmlns:a16="http://schemas.microsoft.com/office/drawing/2014/main" id="{C76F7693-3802-A624-C5F7-901AA648C81F}"/>
                </a:ext>
              </a:extLst>
            </p:cNvPr>
            <p:cNvSpPr/>
            <p:nvPr/>
          </p:nvSpPr>
          <p:spPr>
            <a:xfrm>
              <a:off x="8525275" y="584050"/>
              <a:ext cx="15000" cy="26775"/>
            </a:xfrm>
            <a:custGeom>
              <a:avLst/>
              <a:gdLst/>
              <a:ahLst/>
              <a:cxnLst/>
              <a:rect l="l" t="t" r="r" b="b"/>
              <a:pathLst>
                <a:path w="600" h="1071" fill="none" extrusionOk="0">
                  <a:moveTo>
                    <a:pt x="0" y="0"/>
                  </a:moveTo>
                  <a:lnTo>
                    <a:pt x="0" y="0"/>
                  </a:lnTo>
                  <a:lnTo>
                    <a:pt x="0" y="0"/>
                  </a:lnTo>
                  <a:lnTo>
                    <a:pt x="0" y="0"/>
                  </a:lnTo>
                  <a:lnTo>
                    <a:pt x="129" y="86"/>
                  </a:lnTo>
                  <a:lnTo>
                    <a:pt x="129" y="86"/>
                  </a:lnTo>
                  <a:lnTo>
                    <a:pt x="300" y="257"/>
                  </a:lnTo>
                  <a:lnTo>
                    <a:pt x="428" y="428"/>
                  </a:lnTo>
                  <a:lnTo>
                    <a:pt x="514" y="642"/>
                  </a:lnTo>
                  <a:lnTo>
                    <a:pt x="600" y="814"/>
                  </a:lnTo>
                  <a:lnTo>
                    <a:pt x="600" y="814"/>
                  </a:lnTo>
                  <a:lnTo>
                    <a:pt x="600" y="1070"/>
                  </a:lnTo>
                  <a:lnTo>
                    <a:pt x="600" y="1070"/>
                  </a:lnTo>
                  <a:lnTo>
                    <a:pt x="600" y="814"/>
                  </a:lnTo>
                  <a:lnTo>
                    <a:pt x="600" y="814"/>
                  </a:lnTo>
                  <a:lnTo>
                    <a:pt x="514" y="642"/>
                  </a:lnTo>
                  <a:lnTo>
                    <a:pt x="428" y="428"/>
                  </a:lnTo>
                  <a:lnTo>
                    <a:pt x="300" y="257"/>
                  </a:lnTo>
                  <a:lnTo>
                    <a:pt x="129" y="86"/>
                  </a:lnTo>
                  <a:lnTo>
                    <a:pt x="129" y="86"/>
                  </a:lnTo>
                  <a:lnTo>
                    <a:pt x="0" y="0"/>
                  </a:lnTo>
                  <a:lnTo>
                    <a:pt x="0"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34" name="Google Shape;54;p2">
              <a:extLst>
                <a:ext uri="{FF2B5EF4-FFF2-40B4-BE49-F238E27FC236}">
                  <a16:creationId xmlns:a16="http://schemas.microsoft.com/office/drawing/2014/main" id="{EC2EBFDA-2A6A-F55E-4774-FE41C17A72CC}"/>
                </a:ext>
              </a:extLst>
            </p:cNvPr>
            <p:cNvSpPr/>
            <p:nvPr/>
          </p:nvSpPr>
          <p:spPr>
            <a:xfrm>
              <a:off x="8476025" y="562625"/>
              <a:ext cx="44975" cy="18225"/>
            </a:xfrm>
            <a:custGeom>
              <a:avLst/>
              <a:gdLst/>
              <a:ahLst/>
              <a:cxnLst/>
              <a:rect l="l" t="t" r="r" b="b"/>
              <a:pathLst>
                <a:path w="1799" h="729" fill="none" extrusionOk="0">
                  <a:moveTo>
                    <a:pt x="1" y="1"/>
                  </a:moveTo>
                  <a:lnTo>
                    <a:pt x="1" y="1"/>
                  </a:lnTo>
                  <a:lnTo>
                    <a:pt x="1" y="1"/>
                  </a:lnTo>
                  <a:lnTo>
                    <a:pt x="1" y="1"/>
                  </a:lnTo>
                  <a:lnTo>
                    <a:pt x="643" y="172"/>
                  </a:lnTo>
                  <a:lnTo>
                    <a:pt x="1199" y="386"/>
                  </a:lnTo>
                  <a:lnTo>
                    <a:pt x="1199" y="386"/>
                  </a:lnTo>
                  <a:lnTo>
                    <a:pt x="1371" y="515"/>
                  </a:lnTo>
                  <a:lnTo>
                    <a:pt x="1371" y="515"/>
                  </a:lnTo>
                  <a:lnTo>
                    <a:pt x="1371" y="515"/>
                  </a:lnTo>
                  <a:lnTo>
                    <a:pt x="1799" y="729"/>
                  </a:lnTo>
                  <a:lnTo>
                    <a:pt x="1799" y="729"/>
                  </a:lnTo>
                  <a:lnTo>
                    <a:pt x="1799" y="729"/>
                  </a:lnTo>
                  <a:lnTo>
                    <a:pt x="1799" y="729"/>
                  </a:lnTo>
                  <a:lnTo>
                    <a:pt x="1799" y="729"/>
                  </a:lnTo>
                  <a:lnTo>
                    <a:pt x="1799" y="729"/>
                  </a:lnTo>
                  <a:lnTo>
                    <a:pt x="1371" y="515"/>
                  </a:lnTo>
                  <a:lnTo>
                    <a:pt x="1371" y="515"/>
                  </a:lnTo>
                  <a:lnTo>
                    <a:pt x="1199" y="386"/>
                  </a:lnTo>
                  <a:lnTo>
                    <a:pt x="1199" y="386"/>
                  </a:lnTo>
                  <a:lnTo>
                    <a:pt x="643" y="172"/>
                  </a:lnTo>
                  <a:lnTo>
                    <a:pt x="1" y="1"/>
                  </a:lnTo>
                  <a:lnTo>
                    <a:pt x="1" y="1"/>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35" name="Google Shape;55;p2">
              <a:extLst>
                <a:ext uri="{FF2B5EF4-FFF2-40B4-BE49-F238E27FC236}">
                  <a16:creationId xmlns:a16="http://schemas.microsoft.com/office/drawing/2014/main" id="{0A6C2A56-A918-8ABD-CB2D-8EAAB23DA9FF}"/>
                </a:ext>
              </a:extLst>
            </p:cNvPr>
            <p:cNvSpPr/>
            <p:nvPr/>
          </p:nvSpPr>
          <p:spPr>
            <a:xfrm>
              <a:off x="8458900" y="558350"/>
              <a:ext cx="16075" cy="3225"/>
            </a:xfrm>
            <a:custGeom>
              <a:avLst/>
              <a:gdLst/>
              <a:ahLst/>
              <a:cxnLst/>
              <a:rect l="l" t="t" r="r" b="b"/>
              <a:pathLst>
                <a:path w="643" h="129" fill="none" extrusionOk="0">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36" name="Google Shape;56;p2">
              <a:extLst>
                <a:ext uri="{FF2B5EF4-FFF2-40B4-BE49-F238E27FC236}">
                  <a16:creationId xmlns:a16="http://schemas.microsoft.com/office/drawing/2014/main" id="{DFD07609-7E74-8766-53C0-01F8351B2824}"/>
                </a:ext>
              </a:extLst>
            </p:cNvPr>
            <p:cNvSpPr/>
            <p:nvPr/>
          </p:nvSpPr>
          <p:spPr>
            <a:xfrm>
              <a:off x="8271575" y="785275"/>
              <a:ext cx="2175" cy="1100"/>
            </a:xfrm>
            <a:custGeom>
              <a:avLst/>
              <a:gdLst/>
              <a:ahLst/>
              <a:cxnLst/>
              <a:rect l="l" t="t" r="r" b="b"/>
              <a:pathLst>
                <a:path w="87" h="44" extrusionOk="0">
                  <a:moveTo>
                    <a:pt x="86" y="0"/>
                  </a:moveTo>
                  <a:lnTo>
                    <a:pt x="86" y="0"/>
                  </a:lnTo>
                  <a:lnTo>
                    <a:pt x="1" y="43"/>
                  </a:lnTo>
                  <a:lnTo>
                    <a:pt x="1" y="43"/>
                  </a:lnTo>
                  <a:lnTo>
                    <a:pt x="86" y="0"/>
                  </a:lnTo>
                  <a:lnTo>
                    <a:pt x="86" y="0"/>
                  </a:lnTo>
                  <a:lnTo>
                    <a:pt x="86" y="0"/>
                  </a:lnTo>
                  <a:close/>
                </a:path>
              </a:pathLst>
            </a:custGeom>
            <a:solidFill>
              <a:srgbClr val="FC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37" name="Google Shape;57;p2">
              <a:extLst>
                <a:ext uri="{FF2B5EF4-FFF2-40B4-BE49-F238E27FC236}">
                  <a16:creationId xmlns:a16="http://schemas.microsoft.com/office/drawing/2014/main" id="{7D9ACD86-F5FB-C087-0AC1-38B5102E65F9}"/>
                </a:ext>
              </a:extLst>
            </p:cNvPr>
            <p:cNvSpPr/>
            <p:nvPr/>
          </p:nvSpPr>
          <p:spPr>
            <a:xfrm>
              <a:off x="8271575" y="785275"/>
              <a:ext cx="2175" cy="1100"/>
            </a:xfrm>
            <a:custGeom>
              <a:avLst/>
              <a:gdLst/>
              <a:ahLst/>
              <a:cxnLst/>
              <a:rect l="l" t="t" r="r" b="b"/>
              <a:pathLst>
                <a:path w="87" h="44" fill="none" extrusionOk="0">
                  <a:moveTo>
                    <a:pt x="86" y="0"/>
                  </a:moveTo>
                  <a:lnTo>
                    <a:pt x="86" y="0"/>
                  </a:lnTo>
                  <a:lnTo>
                    <a:pt x="1" y="43"/>
                  </a:lnTo>
                  <a:lnTo>
                    <a:pt x="1" y="43"/>
                  </a:lnTo>
                  <a:lnTo>
                    <a:pt x="86" y="0"/>
                  </a:lnTo>
                  <a:lnTo>
                    <a:pt x="86" y="0"/>
                  </a:lnTo>
                  <a:lnTo>
                    <a:pt x="86"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38" name="Google Shape;58;p2">
              <a:extLst>
                <a:ext uri="{FF2B5EF4-FFF2-40B4-BE49-F238E27FC236}">
                  <a16:creationId xmlns:a16="http://schemas.microsoft.com/office/drawing/2014/main" id="{105D300A-FFED-5D52-CBD1-6A7EB5CBAA78}"/>
                </a:ext>
              </a:extLst>
            </p:cNvPr>
            <p:cNvSpPr/>
            <p:nvPr/>
          </p:nvSpPr>
          <p:spPr>
            <a:xfrm>
              <a:off x="8413950" y="860200"/>
              <a:ext cx="25" cy="1100"/>
            </a:xfrm>
            <a:custGeom>
              <a:avLst/>
              <a:gdLst/>
              <a:ahLst/>
              <a:cxnLst/>
              <a:rect l="l" t="t" r="r" b="b"/>
              <a:pathLst>
                <a:path w="1" h="44" extrusionOk="0">
                  <a:moveTo>
                    <a:pt x="0" y="43"/>
                  </a:moveTo>
                  <a:lnTo>
                    <a:pt x="0" y="43"/>
                  </a:lnTo>
                  <a:lnTo>
                    <a:pt x="0" y="43"/>
                  </a:lnTo>
                  <a:lnTo>
                    <a:pt x="0" y="43"/>
                  </a:lnTo>
                  <a:lnTo>
                    <a:pt x="0" y="43"/>
                  </a:lnTo>
                  <a:lnTo>
                    <a:pt x="0" y="43"/>
                  </a:lnTo>
                  <a:lnTo>
                    <a:pt x="0" y="43"/>
                  </a:lnTo>
                  <a:close/>
                  <a:moveTo>
                    <a:pt x="0" y="0"/>
                  </a:moveTo>
                  <a:lnTo>
                    <a:pt x="0" y="0"/>
                  </a:lnTo>
                  <a:lnTo>
                    <a:pt x="0" y="43"/>
                  </a:lnTo>
                  <a:lnTo>
                    <a:pt x="0" y="43"/>
                  </a:lnTo>
                  <a:lnTo>
                    <a:pt x="0" y="0"/>
                  </a:lnTo>
                  <a:close/>
                </a:path>
              </a:pathLst>
            </a:custGeom>
            <a:solidFill>
              <a:srgbClr val="FF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39" name="Google Shape;59;p2">
              <a:extLst>
                <a:ext uri="{FF2B5EF4-FFF2-40B4-BE49-F238E27FC236}">
                  <a16:creationId xmlns:a16="http://schemas.microsoft.com/office/drawing/2014/main" id="{0D42C071-5C88-0134-D4DE-35B5E6F739D1}"/>
                </a:ext>
              </a:extLst>
            </p:cNvPr>
            <p:cNvSpPr/>
            <p:nvPr/>
          </p:nvSpPr>
          <p:spPr>
            <a:xfrm>
              <a:off x="8413950" y="861275"/>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40" name="Google Shape;60;p2">
              <a:extLst>
                <a:ext uri="{FF2B5EF4-FFF2-40B4-BE49-F238E27FC236}">
                  <a16:creationId xmlns:a16="http://schemas.microsoft.com/office/drawing/2014/main" id="{D7E875B6-024A-A612-0C77-E11E3CE0DC95}"/>
                </a:ext>
              </a:extLst>
            </p:cNvPr>
            <p:cNvSpPr/>
            <p:nvPr/>
          </p:nvSpPr>
          <p:spPr>
            <a:xfrm>
              <a:off x="8413950" y="860200"/>
              <a:ext cx="25" cy="1100"/>
            </a:xfrm>
            <a:custGeom>
              <a:avLst/>
              <a:gdLst/>
              <a:ahLst/>
              <a:cxnLst/>
              <a:rect l="l" t="t" r="r" b="b"/>
              <a:pathLst>
                <a:path w="1" h="44" fill="none" extrusionOk="0">
                  <a:moveTo>
                    <a:pt x="0" y="0"/>
                  </a:moveTo>
                  <a:lnTo>
                    <a:pt x="0" y="0"/>
                  </a:lnTo>
                  <a:lnTo>
                    <a:pt x="0" y="43"/>
                  </a:lnTo>
                  <a:lnTo>
                    <a:pt x="0" y="43"/>
                  </a:lnTo>
                  <a:lnTo>
                    <a:pt x="0"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41" name="Google Shape;61;p2">
              <a:extLst>
                <a:ext uri="{FF2B5EF4-FFF2-40B4-BE49-F238E27FC236}">
                  <a16:creationId xmlns:a16="http://schemas.microsoft.com/office/drawing/2014/main" id="{E2DC7407-5F3D-61B6-8211-76257DC7027F}"/>
                </a:ext>
              </a:extLst>
            </p:cNvPr>
            <p:cNvSpPr/>
            <p:nvPr/>
          </p:nvSpPr>
          <p:spPr>
            <a:xfrm>
              <a:off x="8380775" y="861275"/>
              <a:ext cx="33200" cy="4300"/>
            </a:xfrm>
            <a:custGeom>
              <a:avLst/>
              <a:gdLst/>
              <a:ahLst/>
              <a:cxnLst/>
              <a:rect l="l" t="t" r="r" b="b"/>
              <a:pathLst>
                <a:path w="1328" h="172" extrusionOk="0">
                  <a:moveTo>
                    <a:pt x="599" y="171"/>
                  </a:moveTo>
                  <a:lnTo>
                    <a:pt x="599" y="171"/>
                  </a:lnTo>
                  <a:lnTo>
                    <a:pt x="642" y="171"/>
                  </a:lnTo>
                  <a:lnTo>
                    <a:pt x="642" y="171"/>
                  </a:lnTo>
                  <a:lnTo>
                    <a:pt x="642" y="171"/>
                  </a:lnTo>
                  <a:lnTo>
                    <a:pt x="599" y="171"/>
                  </a:lnTo>
                  <a:close/>
                  <a:moveTo>
                    <a:pt x="0" y="86"/>
                  </a:moveTo>
                  <a:lnTo>
                    <a:pt x="0" y="86"/>
                  </a:lnTo>
                  <a:lnTo>
                    <a:pt x="0" y="86"/>
                  </a:lnTo>
                  <a:lnTo>
                    <a:pt x="0" y="86"/>
                  </a:lnTo>
                  <a:lnTo>
                    <a:pt x="0" y="86"/>
                  </a:lnTo>
                  <a:close/>
                  <a:moveTo>
                    <a:pt x="1327" y="0"/>
                  </a:moveTo>
                  <a:lnTo>
                    <a:pt x="1327" y="0"/>
                  </a:lnTo>
                  <a:lnTo>
                    <a:pt x="1327" y="0"/>
                  </a:lnTo>
                  <a:lnTo>
                    <a:pt x="1327" y="0"/>
                  </a:lnTo>
                  <a:lnTo>
                    <a:pt x="1156" y="86"/>
                  </a:lnTo>
                  <a:lnTo>
                    <a:pt x="985" y="129"/>
                  </a:lnTo>
                  <a:lnTo>
                    <a:pt x="642" y="171"/>
                  </a:lnTo>
                  <a:lnTo>
                    <a:pt x="642" y="171"/>
                  </a:lnTo>
                  <a:lnTo>
                    <a:pt x="985" y="129"/>
                  </a:lnTo>
                  <a:lnTo>
                    <a:pt x="1156" y="86"/>
                  </a:lnTo>
                  <a:lnTo>
                    <a:pt x="1327" y="0"/>
                  </a:lnTo>
                  <a:close/>
                </a:path>
              </a:pathLst>
            </a:custGeom>
            <a:solidFill>
              <a:srgbClr val="FC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42" name="Google Shape;62;p2">
              <a:extLst>
                <a:ext uri="{FF2B5EF4-FFF2-40B4-BE49-F238E27FC236}">
                  <a16:creationId xmlns:a16="http://schemas.microsoft.com/office/drawing/2014/main" id="{13E90385-C7B1-2C98-1D1F-E987039DF210}"/>
                </a:ext>
              </a:extLst>
            </p:cNvPr>
            <p:cNvSpPr/>
            <p:nvPr/>
          </p:nvSpPr>
          <p:spPr>
            <a:xfrm>
              <a:off x="8395750" y="865550"/>
              <a:ext cx="1100" cy="25"/>
            </a:xfrm>
            <a:custGeom>
              <a:avLst/>
              <a:gdLst/>
              <a:ahLst/>
              <a:cxnLst/>
              <a:rect l="l" t="t" r="r" b="b"/>
              <a:pathLst>
                <a:path w="44" h="1" fill="none" extrusionOk="0">
                  <a:moveTo>
                    <a:pt x="0" y="0"/>
                  </a:moveTo>
                  <a:lnTo>
                    <a:pt x="0" y="0"/>
                  </a:lnTo>
                  <a:lnTo>
                    <a:pt x="43" y="0"/>
                  </a:lnTo>
                  <a:lnTo>
                    <a:pt x="43" y="0"/>
                  </a:lnTo>
                  <a:lnTo>
                    <a:pt x="43" y="0"/>
                  </a:lnTo>
                  <a:lnTo>
                    <a:pt x="0"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43" name="Google Shape;63;p2">
              <a:extLst>
                <a:ext uri="{FF2B5EF4-FFF2-40B4-BE49-F238E27FC236}">
                  <a16:creationId xmlns:a16="http://schemas.microsoft.com/office/drawing/2014/main" id="{B1D5AA59-E533-0594-3F0C-CF0F7CE7958C}"/>
                </a:ext>
              </a:extLst>
            </p:cNvPr>
            <p:cNvSpPr/>
            <p:nvPr/>
          </p:nvSpPr>
          <p:spPr>
            <a:xfrm>
              <a:off x="8380775" y="8634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44" name="Google Shape;64;p2">
              <a:extLst>
                <a:ext uri="{FF2B5EF4-FFF2-40B4-BE49-F238E27FC236}">
                  <a16:creationId xmlns:a16="http://schemas.microsoft.com/office/drawing/2014/main" id="{2DF5A22C-38C3-C9A3-13E9-7136B016B760}"/>
                </a:ext>
              </a:extLst>
            </p:cNvPr>
            <p:cNvSpPr/>
            <p:nvPr/>
          </p:nvSpPr>
          <p:spPr>
            <a:xfrm>
              <a:off x="8396825" y="861275"/>
              <a:ext cx="17150" cy="4300"/>
            </a:xfrm>
            <a:custGeom>
              <a:avLst/>
              <a:gdLst/>
              <a:ahLst/>
              <a:cxnLst/>
              <a:rect l="l" t="t" r="r" b="b"/>
              <a:pathLst>
                <a:path w="686" h="172" fill="none" extrusionOk="0">
                  <a:moveTo>
                    <a:pt x="685" y="0"/>
                  </a:moveTo>
                  <a:lnTo>
                    <a:pt x="685" y="0"/>
                  </a:lnTo>
                  <a:lnTo>
                    <a:pt x="685" y="0"/>
                  </a:lnTo>
                  <a:lnTo>
                    <a:pt x="685" y="0"/>
                  </a:lnTo>
                  <a:lnTo>
                    <a:pt x="514" y="86"/>
                  </a:lnTo>
                  <a:lnTo>
                    <a:pt x="343" y="129"/>
                  </a:lnTo>
                  <a:lnTo>
                    <a:pt x="0" y="171"/>
                  </a:lnTo>
                  <a:lnTo>
                    <a:pt x="0" y="171"/>
                  </a:lnTo>
                  <a:lnTo>
                    <a:pt x="343" y="129"/>
                  </a:lnTo>
                  <a:lnTo>
                    <a:pt x="514" y="86"/>
                  </a:lnTo>
                  <a:lnTo>
                    <a:pt x="685"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45" name="Google Shape;65;p2">
              <a:extLst>
                <a:ext uri="{FF2B5EF4-FFF2-40B4-BE49-F238E27FC236}">
                  <a16:creationId xmlns:a16="http://schemas.microsoft.com/office/drawing/2014/main" id="{D374CF2E-8958-2860-0340-7998924BA15D}"/>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591" y="172"/>
                  </a:lnTo>
                  <a:lnTo>
                    <a:pt x="9848" y="214"/>
                  </a:lnTo>
                  <a:lnTo>
                    <a:pt x="10062" y="257"/>
                  </a:lnTo>
                  <a:lnTo>
                    <a:pt x="10276" y="300"/>
                  </a:lnTo>
                  <a:lnTo>
                    <a:pt x="10490" y="386"/>
                  </a:lnTo>
                  <a:lnTo>
                    <a:pt x="10833" y="685"/>
                  </a:lnTo>
                  <a:lnTo>
                    <a:pt x="11132" y="985"/>
                  </a:lnTo>
                  <a:lnTo>
                    <a:pt x="11432" y="1413"/>
                  </a:lnTo>
                  <a:lnTo>
                    <a:pt x="11646" y="1841"/>
                  </a:lnTo>
                  <a:lnTo>
                    <a:pt x="11860" y="2312"/>
                  </a:lnTo>
                  <a:lnTo>
                    <a:pt x="12032" y="2826"/>
                  </a:lnTo>
                  <a:lnTo>
                    <a:pt x="12331" y="3811"/>
                  </a:lnTo>
                  <a:lnTo>
                    <a:pt x="12588" y="4667"/>
                  </a:lnTo>
                  <a:lnTo>
                    <a:pt x="12717" y="5010"/>
                  </a:lnTo>
                  <a:lnTo>
                    <a:pt x="12888" y="5309"/>
                  </a:lnTo>
                  <a:lnTo>
                    <a:pt x="13016" y="5481"/>
                  </a:lnTo>
                  <a:lnTo>
                    <a:pt x="13102" y="5566"/>
                  </a:lnTo>
                  <a:lnTo>
                    <a:pt x="13188" y="5566"/>
                  </a:lnTo>
                  <a:lnTo>
                    <a:pt x="13188" y="5524"/>
                  </a:lnTo>
                  <a:lnTo>
                    <a:pt x="13188" y="5395"/>
                  </a:lnTo>
                  <a:lnTo>
                    <a:pt x="13145" y="4881"/>
                  </a:lnTo>
                  <a:lnTo>
                    <a:pt x="13016" y="4196"/>
                  </a:lnTo>
                  <a:lnTo>
                    <a:pt x="12845" y="3383"/>
                  </a:lnTo>
                  <a:lnTo>
                    <a:pt x="12588" y="2526"/>
                  </a:lnTo>
                  <a:lnTo>
                    <a:pt x="12588" y="2441"/>
                  </a:lnTo>
                  <a:lnTo>
                    <a:pt x="12460" y="2098"/>
                  </a:lnTo>
                  <a:lnTo>
                    <a:pt x="12160" y="1499"/>
                  </a:lnTo>
                  <a:lnTo>
                    <a:pt x="11860" y="942"/>
                  </a:lnTo>
                  <a:lnTo>
                    <a:pt x="11689" y="728"/>
                  </a:lnTo>
                  <a:lnTo>
                    <a:pt x="11475" y="514"/>
                  </a:lnTo>
                  <a:lnTo>
                    <a:pt x="11261" y="343"/>
                  </a:lnTo>
                  <a:lnTo>
                    <a:pt x="11047" y="214"/>
                  </a:lnTo>
                  <a:lnTo>
                    <a:pt x="10961" y="172"/>
                  </a:lnTo>
                  <a:lnTo>
                    <a:pt x="10918" y="129"/>
                  </a:lnTo>
                  <a:lnTo>
                    <a:pt x="10704" y="43"/>
                  </a:lnTo>
                  <a:lnTo>
                    <a:pt x="10490" y="0"/>
                  </a:lnTo>
                  <a:close/>
                  <a:moveTo>
                    <a:pt x="86" y="5352"/>
                  </a:moveTo>
                  <a:lnTo>
                    <a:pt x="86" y="5438"/>
                  </a:lnTo>
                  <a:lnTo>
                    <a:pt x="43" y="5609"/>
                  </a:lnTo>
                  <a:lnTo>
                    <a:pt x="0" y="5823"/>
                  </a:lnTo>
                  <a:lnTo>
                    <a:pt x="43" y="6166"/>
                  </a:lnTo>
                  <a:lnTo>
                    <a:pt x="172" y="6551"/>
                  </a:lnTo>
                  <a:lnTo>
                    <a:pt x="343" y="6936"/>
                  </a:lnTo>
                  <a:lnTo>
                    <a:pt x="557" y="7322"/>
                  </a:lnTo>
                  <a:lnTo>
                    <a:pt x="857" y="7750"/>
                  </a:lnTo>
                  <a:lnTo>
                    <a:pt x="1156" y="8135"/>
                  </a:lnTo>
                  <a:lnTo>
                    <a:pt x="1799" y="8906"/>
                  </a:lnTo>
                  <a:lnTo>
                    <a:pt x="2441" y="9548"/>
                  </a:lnTo>
                  <a:lnTo>
                    <a:pt x="3040" y="10105"/>
                  </a:lnTo>
                  <a:lnTo>
                    <a:pt x="3597" y="10576"/>
                  </a:lnTo>
                  <a:lnTo>
                    <a:pt x="3597" y="10619"/>
                  </a:lnTo>
                  <a:lnTo>
                    <a:pt x="3683" y="10490"/>
                  </a:lnTo>
                  <a:lnTo>
                    <a:pt x="3768" y="10319"/>
                  </a:lnTo>
                  <a:lnTo>
                    <a:pt x="3768" y="10148"/>
                  </a:lnTo>
                  <a:lnTo>
                    <a:pt x="3683" y="9976"/>
                  </a:lnTo>
                  <a:lnTo>
                    <a:pt x="3426" y="9719"/>
                  </a:lnTo>
                  <a:lnTo>
                    <a:pt x="3083" y="9377"/>
                  </a:lnTo>
                  <a:lnTo>
                    <a:pt x="2612" y="8949"/>
                  </a:lnTo>
                  <a:lnTo>
                    <a:pt x="2098" y="8435"/>
                  </a:lnTo>
                  <a:lnTo>
                    <a:pt x="1585" y="7836"/>
                  </a:lnTo>
                  <a:lnTo>
                    <a:pt x="1071" y="7151"/>
                  </a:lnTo>
                  <a:lnTo>
                    <a:pt x="814" y="6765"/>
                  </a:lnTo>
                  <a:lnTo>
                    <a:pt x="600" y="6380"/>
                  </a:lnTo>
                  <a:lnTo>
                    <a:pt x="386" y="5909"/>
                  </a:lnTo>
                  <a:lnTo>
                    <a:pt x="214" y="5481"/>
                  </a:lnTo>
                  <a:lnTo>
                    <a:pt x="172" y="5395"/>
                  </a:lnTo>
                  <a:lnTo>
                    <a:pt x="86" y="5352"/>
                  </a:lnTo>
                  <a:close/>
                  <a:moveTo>
                    <a:pt x="7493" y="14643"/>
                  </a:moveTo>
                  <a:lnTo>
                    <a:pt x="7236" y="14686"/>
                  </a:lnTo>
                  <a:lnTo>
                    <a:pt x="6680" y="14857"/>
                  </a:lnTo>
                  <a:lnTo>
                    <a:pt x="6080" y="15114"/>
                  </a:lnTo>
                  <a:lnTo>
                    <a:pt x="5438" y="15371"/>
                  </a:lnTo>
                  <a:lnTo>
                    <a:pt x="4796" y="15671"/>
                  </a:lnTo>
                  <a:lnTo>
                    <a:pt x="4153" y="15885"/>
                  </a:lnTo>
                  <a:lnTo>
                    <a:pt x="3554" y="16056"/>
                  </a:lnTo>
                  <a:lnTo>
                    <a:pt x="3254" y="16099"/>
                  </a:lnTo>
                  <a:lnTo>
                    <a:pt x="2997" y="16142"/>
                  </a:lnTo>
                  <a:lnTo>
                    <a:pt x="2698" y="16099"/>
                  </a:lnTo>
                  <a:lnTo>
                    <a:pt x="2441" y="16013"/>
                  </a:lnTo>
                  <a:lnTo>
                    <a:pt x="2184" y="15842"/>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12" y="16741"/>
                  </a:lnTo>
                  <a:lnTo>
                    <a:pt x="2826" y="16784"/>
                  </a:lnTo>
                  <a:lnTo>
                    <a:pt x="3040" y="16827"/>
                  </a:lnTo>
                  <a:lnTo>
                    <a:pt x="3340" y="16870"/>
                  </a:lnTo>
                  <a:lnTo>
                    <a:pt x="3939" y="16784"/>
                  </a:lnTo>
                  <a:lnTo>
                    <a:pt x="4624" y="16656"/>
                  </a:lnTo>
                  <a:lnTo>
                    <a:pt x="5310" y="16441"/>
                  </a:lnTo>
                  <a:lnTo>
                    <a:pt x="6037" y="16185"/>
                  </a:lnTo>
                  <a:lnTo>
                    <a:pt x="7365" y="15628"/>
                  </a:lnTo>
                  <a:lnTo>
                    <a:pt x="8392" y="15157"/>
                  </a:lnTo>
                  <a:lnTo>
                    <a:pt x="8478" y="15114"/>
                  </a:lnTo>
                  <a:lnTo>
                    <a:pt x="8563" y="15071"/>
                  </a:lnTo>
                  <a:lnTo>
                    <a:pt x="8435" y="14857"/>
                  </a:lnTo>
                  <a:lnTo>
                    <a:pt x="8221" y="14729"/>
                  </a:lnTo>
                  <a:lnTo>
                    <a:pt x="8007" y="14643"/>
                  </a:lnTo>
                  <a:close/>
                  <a:moveTo>
                    <a:pt x="15971" y="5995"/>
                  </a:moveTo>
                  <a:lnTo>
                    <a:pt x="16570" y="6251"/>
                  </a:lnTo>
                  <a:lnTo>
                    <a:pt x="17212" y="6637"/>
                  </a:lnTo>
                  <a:lnTo>
                    <a:pt x="17512" y="6851"/>
                  </a:lnTo>
                  <a:lnTo>
                    <a:pt x="17769" y="7065"/>
                  </a:lnTo>
                  <a:lnTo>
                    <a:pt x="17940" y="7236"/>
                  </a:lnTo>
                  <a:lnTo>
                    <a:pt x="18026" y="7450"/>
                  </a:lnTo>
                  <a:lnTo>
                    <a:pt x="18111" y="7878"/>
                  </a:lnTo>
                  <a:lnTo>
                    <a:pt x="18069" y="8221"/>
                  </a:lnTo>
                  <a:lnTo>
                    <a:pt x="17983" y="8563"/>
                  </a:lnTo>
                  <a:lnTo>
                    <a:pt x="17812" y="8820"/>
                  </a:lnTo>
                  <a:lnTo>
                    <a:pt x="17555" y="9077"/>
                  </a:lnTo>
                  <a:lnTo>
                    <a:pt x="17255" y="9291"/>
                  </a:lnTo>
                  <a:lnTo>
                    <a:pt x="16955" y="9463"/>
                  </a:lnTo>
                  <a:lnTo>
                    <a:pt x="16570" y="9634"/>
                  </a:lnTo>
                  <a:lnTo>
                    <a:pt x="15799" y="9976"/>
                  </a:lnTo>
                  <a:lnTo>
                    <a:pt x="15071" y="10362"/>
                  </a:lnTo>
                  <a:lnTo>
                    <a:pt x="14729" y="10576"/>
                  </a:lnTo>
                  <a:lnTo>
                    <a:pt x="14429" y="10833"/>
                  </a:lnTo>
                  <a:lnTo>
                    <a:pt x="14172" y="11090"/>
                  </a:lnTo>
                  <a:lnTo>
                    <a:pt x="13958" y="11432"/>
                  </a:lnTo>
                  <a:lnTo>
                    <a:pt x="13830" y="11817"/>
                  </a:lnTo>
                  <a:lnTo>
                    <a:pt x="13744" y="12203"/>
                  </a:lnTo>
                  <a:lnTo>
                    <a:pt x="13744" y="12588"/>
                  </a:lnTo>
                  <a:lnTo>
                    <a:pt x="13744" y="13016"/>
                  </a:lnTo>
                  <a:lnTo>
                    <a:pt x="13787" y="13830"/>
                  </a:lnTo>
                  <a:lnTo>
                    <a:pt x="13915" y="14686"/>
                  </a:lnTo>
                  <a:lnTo>
                    <a:pt x="14001" y="15500"/>
                  </a:lnTo>
                  <a:lnTo>
                    <a:pt x="14001" y="15885"/>
                  </a:lnTo>
                  <a:lnTo>
                    <a:pt x="13958" y="16227"/>
                  </a:lnTo>
                  <a:lnTo>
                    <a:pt x="13873" y="16570"/>
                  </a:lnTo>
                  <a:lnTo>
                    <a:pt x="13701" y="16870"/>
                  </a:lnTo>
                  <a:lnTo>
                    <a:pt x="13487" y="17126"/>
                  </a:lnTo>
                  <a:lnTo>
                    <a:pt x="13230" y="17341"/>
                  </a:lnTo>
                  <a:lnTo>
                    <a:pt x="13016" y="17426"/>
                  </a:lnTo>
                  <a:lnTo>
                    <a:pt x="12802" y="17469"/>
                  </a:lnTo>
                  <a:lnTo>
                    <a:pt x="12503" y="17426"/>
                  </a:lnTo>
                  <a:lnTo>
                    <a:pt x="12160" y="17383"/>
                  </a:lnTo>
                  <a:lnTo>
                    <a:pt x="11475" y="17169"/>
                  </a:lnTo>
                  <a:lnTo>
                    <a:pt x="10790" y="16870"/>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45" y="18282"/>
                  </a:lnTo>
                  <a:lnTo>
                    <a:pt x="13487" y="18282"/>
                  </a:lnTo>
                  <a:lnTo>
                    <a:pt x="13830" y="18240"/>
                  </a:lnTo>
                  <a:lnTo>
                    <a:pt x="14001" y="18197"/>
                  </a:lnTo>
                  <a:lnTo>
                    <a:pt x="14172" y="18111"/>
                  </a:lnTo>
                  <a:lnTo>
                    <a:pt x="14172" y="18068"/>
                  </a:lnTo>
                  <a:lnTo>
                    <a:pt x="14215" y="18068"/>
                  </a:lnTo>
                  <a:lnTo>
                    <a:pt x="14429" y="17897"/>
                  </a:lnTo>
                  <a:lnTo>
                    <a:pt x="14600" y="17640"/>
                  </a:lnTo>
                  <a:lnTo>
                    <a:pt x="14772" y="17383"/>
                  </a:lnTo>
                  <a:lnTo>
                    <a:pt x="14900" y="17041"/>
                  </a:lnTo>
                  <a:lnTo>
                    <a:pt x="14986" y="16741"/>
                  </a:lnTo>
                  <a:lnTo>
                    <a:pt x="15029" y="16356"/>
                  </a:lnTo>
                  <a:lnTo>
                    <a:pt x="15071" y="15585"/>
                  </a:lnTo>
                  <a:lnTo>
                    <a:pt x="15071" y="14943"/>
                  </a:lnTo>
                  <a:lnTo>
                    <a:pt x="14986" y="14301"/>
                  </a:lnTo>
                  <a:lnTo>
                    <a:pt x="14815" y="13145"/>
                  </a:lnTo>
                  <a:lnTo>
                    <a:pt x="14600" y="12288"/>
                  </a:lnTo>
                  <a:lnTo>
                    <a:pt x="14515" y="11989"/>
                  </a:lnTo>
                  <a:lnTo>
                    <a:pt x="15243" y="11603"/>
                  </a:lnTo>
                  <a:lnTo>
                    <a:pt x="16013" y="11218"/>
                  </a:lnTo>
                  <a:lnTo>
                    <a:pt x="16870" y="10704"/>
                  </a:lnTo>
                  <a:lnTo>
                    <a:pt x="17726" y="10148"/>
                  </a:lnTo>
                  <a:lnTo>
                    <a:pt x="18154" y="9805"/>
                  </a:lnTo>
                  <a:lnTo>
                    <a:pt x="18497" y="9463"/>
                  </a:lnTo>
                  <a:lnTo>
                    <a:pt x="18796" y="9120"/>
                  </a:lnTo>
                  <a:lnTo>
                    <a:pt x="19053" y="8778"/>
                  </a:lnTo>
                  <a:lnTo>
                    <a:pt x="19182" y="8435"/>
                  </a:lnTo>
                  <a:lnTo>
                    <a:pt x="19225" y="8264"/>
                  </a:lnTo>
                  <a:lnTo>
                    <a:pt x="19225" y="8092"/>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613" y="6123"/>
                  </a:lnTo>
                  <a:lnTo>
                    <a:pt x="16570" y="6123"/>
                  </a:lnTo>
                  <a:lnTo>
                    <a:pt x="16099" y="5995"/>
                  </a:lnTo>
                  <a:close/>
                </a:path>
              </a:pathLst>
            </a:custGeom>
            <a:solidFill>
              <a:srgbClr val="FFD135"/>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FFF235"/>
                </a:solidFill>
                <a:latin typeface="Arial"/>
                <a:cs typeface="Arial"/>
                <a:sym typeface="Arial"/>
              </a:endParaRPr>
            </a:p>
          </p:txBody>
        </p:sp>
        <p:sp>
          <p:nvSpPr>
            <p:cNvPr id="346" name="Google Shape;66;p2">
              <a:extLst>
                <a:ext uri="{FF2B5EF4-FFF2-40B4-BE49-F238E27FC236}">
                  <a16:creationId xmlns:a16="http://schemas.microsoft.com/office/drawing/2014/main" id="{94CA33C0-B6FE-4AC3-1FC7-C362CEF4FE80}"/>
                </a:ext>
              </a:extLst>
            </p:cNvPr>
            <p:cNvSpPr/>
            <p:nvPr/>
          </p:nvSpPr>
          <p:spPr>
            <a:xfrm>
              <a:off x="8109950" y="774575"/>
              <a:ext cx="163800" cy="55675"/>
            </a:xfrm>
            <a:custGeom>
              <a:avLst/>
              <a:gdLst/>
              <a:ahLst/>
              <a:cxnLst/>
              <a:rect l="l" t="t" r="r" b="b"/>
              <a:pathLst>
                <a:path w="6552" h="2227" fill="none" extrusionOk="0">
                  <a:moveTo>
                    <a:pt x="5738" y="0"/>
                  </a:moveTo>
                  <a:lnTo>
                    <a:pt x="5738" y="0"/>
                  </a:lnTo>
                  <a:lnTo>
                    <a:pt x="5481" y="0"/>
                  </a:lnTo>
                  <a:lnTo>
                    <a:pt x="5224" y="43"/>
                  </a:lnTo>
                  <a:lnTo>
                    <a:pt x="4668" y="214"/>
                  </a:lnTo>
                  <a:lnTo>
                    <a:pt x="4068" y="471"/>
                  </a:lnTo>
                  <a:lnTo>
                    <a:pt x="3426" y="728"/>
                  </a:lnTo>
                  <a:lnTo>
                    <a:pt x="3426" y="728"/>
                  </a:lnTo>
                  <a:lnTo>
                    <a:pt x="2784" y="1028"/>
                  </a:lnTo>
                  <a:lnTo>
                    <a:pt x="2141" y="1242"/>
                  </a:lnTo>
                  <a:lnTo>
                    <a:pt x="1542" y="1413"/>
                  </a:lnTo>
                  <a:lnTo>
                    <a:pt x="1242" y="1456"/>
                  </a:lnTo>
                  <a:lnTo>
                    <a:pt x="985" y="1499"/>
                  </a:lnTo>
                  <a:lnTo>
                    <a:pt x="985" y="1499"/>
                  </a:lnTo>
                  <a:lnTo>
                    <a:pt x="686" y="1456"/>
                  </a:lnTo>
                  <a:lnTo>
                    <a:pt x="429" y="1370"/>
                  </a:lnTo>
                  <a:lnTo>
                    <a:pt x="172" y="1199"/>
                  </a:lnTo>
                  <a:lnTo>
                    <a:pt x="1" y="942"/>
                  </a:lnTo>
                  <a:lnTo>
                    <a:pt x="1" y="942"/>
                  </a:lnTo>
                  <a:lnTo>
                    <a:pt x="1" y="1113"/>
                  </a:lnTo>
                  <a:lnTo>
                    <a:pt x="1" y="1113"/>
                  </a:lnTo>
                  <a:lnTo>
                    <a:pt x="1" y="1199"/>
                  </a:lnTo>
                  <a:lnTo>
                    <a:pt x="1" y="1199"/>
                  </a:lnTo>
                  <a:lnTo>
                    <a:pt x="1" y="1242"/>
                  </a:lnTo>
                  <a:lnTo>
                    <a:pt x="1" y="1242"/>
                  </a:lnTo>
                  <a:lnTo>
                    <a:pt x="44" y="1327"/>
                  </a:lnTo>
                  <a:lnTo>
                    <a:pt x="44" y="1327"/>
                  </a:lnTo>
                  <a:lnTo>
                    <a:pt x="44" y="1413"/>
                  </a:lnTo>
                  <a:lnTo>
                    <a:pt x="44" y="1413"/>
                  </a:lnTo>
                  <a:lnTo>
                    <a:pt x="86" y="1542"/>
                  </a:lnTo>
                  <a:lnTo>
                    <a:pt x="86" y="1542"/>
                  </a:lnTo>
                  <a:lnTo>
                    <a:pt x="129" y="1584"/>
                  </a:lnTo>
                  <a:lnTo>
                    <a:pt x="129" y="1584"/>
                  </a:lnTo>
                  <a:lnTo>
                    <a:pt x="215" y="1798"/>
                  </a:lnTo>
                  <a:lnTo>
                    <a:pt x="343" y="1927"/>
                  </a:lnTo>
                  <a:lnTo>
                    <a:pt x="343" y="1927"/>
                  </a:lnTo>
                  <a:lnTo>
                    <a:pt x="429" y="1970"/>
                  </a:lnTo>
                  <a:lnTo>
                    <a:pt x="429" y="1970"/>
                  </a:lnTo>
                  <a:lnTo>
                    <a:pt x="600" y="2098"/>
                  </a:lnTo>
                  <a:lnTo>
                    <a:pt x="814" y="2141"/>
                  </a:lnTo>
                  <a:lnTo>
                    <a:pt x="1028" y="2184"/>
                  </a:lnTo>
                  <a:lnTo>
                    <a:pt x="1328" y="2227"/>
                  </a:lnTo>
                  <a:lnTo>
                    <a:pt x="1328" y="2227"/>
                  </a:lnTo>
                  <a:lnTo>
                    <a:pt x="1927" y="2141"/>
                  </a:lnTo>
                  <a:lnTo>
                    <a:pt x="2612" y="2013"/>
                  </a:lnTo>
                  <a:lnTo>
                    <a:pt x="3298" y="1798"/>
                  </a:lnTo>
                  <a:lnTo>
                    <a:pt x="4025" y="1542"/>
                  </a:lnTo>
                  <a:lnTo>
                    <a:pt x="5353" y="985"/>
                  </a:lnTo>
                  <a:lnTo>
                    <a:pt x="6380" y="514"/>
                  </a:lnTo>
                  <a:lnTo>
                    <a:pt x="6380" y="514"/>
                  </a:lnTo>
                  <a:lnTo>
                    <a:pt x="6466" y="471"/>
                  </a:lnTo>
                  <a:lnTo>
                    <a:pt x="6466" y="471"/>
                  </a:lnTo>
                  <a:lnTo>
                    <a:pt x="6466" y="471"/>
                  </a:lnTo>
                  <a:lnTo>
                    <a:pt x="6551" y="428"/>
                  </a:lnTo>
                  <a:lnTo>
                    <a:pt x="6551" y="428"/>
                  </a:lnTo>
                  <a:lnTo>
                    <a:pt x="6551" y="428"/>
                  </a:lnTo>
                  <a:lnTo>
                    <a:pt x="6423" y="214"/>
                  </a:lnTo>
                  <a:lnTo>
                    <a:pt x="6209" y="86"/>
                  </a:lnTo>
                  <a:lnTo>
                    <a:pt x="5995" y="0"/>
                  </a:lnTo>
                  <a:lnTo>
                    <a:pt x="5738" y="0"/>
                  </a:lnTo>
                </a:path>
              </a:pathLst>
            </a:custGeom>
            <a:solidFill>
              <a:srgbClr val="FFD135"/>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FFF235"/>
                </a:solidFill>
                <a:latin typeface="Arial"/>
                <a:cs typeface="Arial"/>
                <a:sym typeface="Arial"/>
              </a:endParaRPr>
            </a:p>
          </p:txBody>
        </p:sp>
        <p:sp>
          <p:nvSpPr>
            <p:cNvPr id="347" name="Google Shape;67;p2">
              <a:extLst>
                <a:ext uri="{FF2B5EF4-FFF2-40B4-BE49-F238E27FC236}">
                  <a16:creationId xmlns:a16="http://schemas.microsoft.com/office/drawing/2014/main" id="{20CCDC43-CE4C-9259-4123-D8012D93DEAC}"/>
                </a:ext>
              </a:extLst>
            </p:cNvPr>
            <p:cNvSpPr/>
            <p:nvPr/>
          </p:nvSpPr>
          <p:spPr>
            <a:xfrm>
              <a:off x="8315475" y="558350"/>
              <a:ext cx="224800" cy="307225"/>
            </a:xfrm>
            <a:custGeom>
              <a:avLst/>
              <a:gdLst/>
              <a:ahLst/>
              <a:cxnLst/>
              <a:rect l="l" t="t" r="r" b="b"/>
              <a:pathLst>
                <a:path w="8992" h="12289" fill="none" extrusionOk="0">
                  <a:moveTo>
                    <a:pt x="5738" y="1"/>
                  </a:moveTo>
                  <a:lnTo>
                    <a:pt x="5738" y="1"/>
                  </a:lnTo>
                  <a:lnTo>
                    <a:pt x="6337" y="257"/>
                  </a:lnTo>
                  <a:lnTo>
                    <a:pt x="6979" y="643"/>
                  </a:lnTo>
                  <a:lnTo>
                    <a:pt x="7279" y="857"/>
                  </a:lnTo>
                  <a:lnTo>
                    <a:pt x="7536" y="1071"/>
                  </a:lnTo>
                  <a:lnTo>
                    <a:pt x="7707" y="1242"/>
                  </a:lnTo>
                  <a:lnTo>
                    <a:pt x="7793" y="1456"/>
                  </a:lnTo>
                  <a:lnTo>
                    <a:pt x="7793" y="1456"/>
                  </a:lnTo>
                  <a:lnTo>
                    <a:pt x="7878" y="1884"/>
                  </a:lnTo>
                  <a:lnTo>
                    <a:pt x="7836" y="2227"/>
                  </a:lnTo>
                  <a:lnTo>
                    <a:pt x="7750" y="2569"/>
                  </a:lnTo>
                  <a:lnTo>
                    <a:pt x="7579" y="2826"/>
                  </a:lnTo>
                  <a:lnTo>
                    <a:pt x="7322" y="3083"/>
                  </a:lnTo>
                  <a:lnTo>
                    <a:pt x="7022" y="3297"/>
                  </a:lnTo>
                  <a:lnTo>
                    <a:pt x="6722" y="3469"/>
                  </a:lnTo>
                  <a:lnTo>
                    <a:pt x="6337" y="3640"/>
                  </a:lnTo>
                  <a:lnTo>
                    <a:pt x="5566" y="3982"/>
                  </a:lnTo>
                  <a:lnTo>
                    <a:pt x="4838" y="4368"/>
                  </a:lnTo>
                  <a:lnTo>
                    <a:pt x="4496" y="4582"/>
                  </a:lnTo>
                  <a:lnTo>
                    <a:pt x="4196" y="4839"/>
                  </a:lnTo>
                  <a:lnTo>
                    <a:pt x="3939" y="5096"/>
                  </a:lnTo>
                  <a:lnTo>
                    <a:pt x="3725" y="5438"/>
                  </a:lnTo>
                  <a:lnTo>
                    <a:pt x="3725" y="5438"/>
                  </a:lnTo>
                  <a:lnTo>
                    <a:pt x="3597" y="5823"/>
                  </a:lnTo>
                  <a:lnTo>
                    <a:pt x="3511" y="6209"/>
                  </a:lnTo>
                  <a:lnTo>
                    <a:pt x="3511" y="6594"/>
                  </a:lnTo>
                  <a:lnTo>
                    <a:pt x="3511" y="7022"/>
                  </a:lnTo>
                  <a:lnTo>
                    <a:pt x="3554" y="7836"/>
                  </a:lnTo>
                  <a:lnTo>
                    <a:pt x="3682" y="8692"/>
                  </a:lnTo>
                  <a:lnTo>
                    <a:pt x="3768" y="9506"/>
                  </a:lnTo>
                  <a:lnTo>
                    <a:pt x="3768" y="9891"/>
                  </a:lnTo>
                  <a:lnTo>
                    <a:pt x="3725" y="10233"/>
                  </a:lnTo>
                  <a:lnTo>
                    <a:pt x="3640" y="10576"/>
                  </a:lnTo>
                  <a:lnTo>
                    <a:pt x="3468" y="10876"/>
                  </a:lnTo>
                  <a:lnTo>
                    <a:pt x="3254" y="11132"/>
                  </a:lnTo>
                  <a:lnTo>
                    <a:pt x="2997" y="11347"/>
                  </a:lnTo>
                  <a:lnTo>
                    <a:pt x="2997" y="11347"/>
                  </a:lnTo>
                  <a:lnTo>
                    <a:pt x="2783" y="11432"/>
                  </a:lnTo>
                  <a:lnTo>
                    <a:pt x="2569" y="11475"/>
                  </a:lnTo>
                  <a:lnTo>
                    <a:pt x="2569" y="11475"/>
                  </a:lnTo>
                  <a:lnTo>
                    <a:pt x="2270" y="11432"/>
                  </a:lnTo>
                  <a:lnTo>
                    <a:pt x="1927" y="11389"/>
                  </a:lnTo>
                  <a:lnTo>
                    <a:pt x="1242" y="11175"/>
                  </a:lnTo>
                  <a:lnTo>
                    <a:pt x="557" y="10876"/>
                  </a:lnTo>
                  <a:lnTo>
                    <a:pt x="0" y="10619"/>
                  </a:lnTo>
                  <a:lnTo>
                    <a:pt x="0" y="10619"/>
                  </a:lnTo>
                  <a:lnTo>
                    <a:pt x="86" y="10704"/>
                  </a:lnTo>
                  <a:lnTo>
                    <a:pt x="86" y="10704"/>
                  </a:lnTo>
                  <a:lnTo>
                    <a:pt x="214" y="10790"/>
                  </a:lnTo>
                  <a:lnTo>
                    <a:pt x="214" y="10790"/>
                  </a:lnTo>
                  <a:lnTo>
                    <a:pt x="300" y="10876"/>
                  </a:lnTo>
                  <a:lnTo>
                    <a:pt x="300" y="10876"/>
                  </a:lnTo>
                  <a:lnTo>
                    <a:pt x="428" y="10961"/>
                  </a:lnTo>
                  <a:lnTo>
                    <a:pt x="428" y="10961"/>
                  </a:lnTo>
                  <a:lnTo>
                    <a:pt x="1156" y="11475"/>
                  </a:lnTo>
                  <a:lnTo>
                    <a:pt x="1542" y="11732"/>
                  </a:lnTo>
                  <a:lnTo>
                    <a:pt x="1884" y="11903"/>
                  </a:lnTo>
                  <a:lnTo>
                    <a:pt x="1884" y="11903"/>
                  </a:lnTo>
                  <a:lnTo>
                    <a:pt x="1970" y="11946"/>
                  </a:lnTo>
                  <a:lnTo>
                    <a:pt x="1970" y="11946"/>
                  </a:lnTo>
                  <a:lnTo>
                    <a:pt x="2141" y="12032"/>
                  </a:lnTo>
                  <a:lnTo>
                    <a:pt x="2141" y="12032"/>
                  </a:lnTo>
                  <a:lnTo>
                    <a:pt x="2270" y="12074"/>
                  </a:lnTo>
                  <a:lnTo>
                    <a:pt x="2270" y="12074"/>
                  </a:lnTo>
                  <a:lnTo>
                    <a:pt x="2484" y="12160"/>
                  </a:lnTo>
                  <a:lnTo>
                    <a:pt x="2484" y="12160"/>
                  </a:lnTo>
                  <a:lnTo>
                    <a:pt x="2612" y="12203"/>
                  </a:lnTo>
                  <a:lnTo>
                    <a:pt x="2612" y="12203"/>
                  </a:lnTo>
                  <a:lnTo>
                    <a:pt x="2612" y="12203"/>
                  </a:lnTo>
                  <a:lnTo>
                    <a:pt x="2612" y="12203"/>
                  </a:lnTo>
                  <a:lnTo>
                    <a:pt x="2612" y="12203"/>
                  </a:lnTo>
                  <a:lnTo>
                    <a:pt x="2912" y="12288"/>
                  </a:lnTo>
                  <a:lnTo>
                    <a:pt x="3211" y="12288"/>
                  </a:lnTo>
                  <a:lnTo>
                    <a:pt x="3211" y="12288"/>
                  </a:lnTo>
                  <a:lnTo>
                    <a:pt x="3254" y="12288"/>
                  </a:lnTo>
                  <a:lnTo>
                    <a:pt x="3254" y="12288"/>
                  </a:lnTo>
                  <a:lnTo>
                    <a:pt x="3254" y="12288"/>
                  </a:lnTo>
                  <a:lnTo>
                    <a:pt x="3254" y="12288"/>
                  </a:lnTo>
                  <a:lnTo>
                    <a:pt x="3597" y="12246"/>
                  </a:lnTo>
                  <a:lnTo>
                    <a:pt x="3768" y="12203"/>
                  </a:lnTo>
                  <a:lnTo>
                    <a:pt x="3939" y="12117"/>
                  </a:lnTo>
                  <a:lnTo>
                    <a:pt x="3939" y="12117"/>
                  </a:lnTo>
                  <a:lnTo>
                    <a:pt x="3939" y="12117"/>
                  </a:lnTo>
                  <a:lnTo>
                    <a:pt x="3939" y="12117"/>
                  </a:lnTo>
                  <a:lnTo>
                    <a:pt x="3939" y="12117"/>
                  </a:lnTo>
                  <a:lnTo>
                    <a:pt x="3939" y="12117"/>
                  </a:lnTo>
                  <a:lnTo>
                    <a:pt x="3939" y="12074"/>
                  </a:lnTo>
                  <a:lnTo>
                    <a:pt x="3939" y="12074"/>
                  </a:lnTo>
                  <a:lnTo>
                    <a:pt x="3982" y="12074"/>
                  </a:lnTo>
                  <a:lnTo>
                    <a:pt x="3982" y="12074"/>
                  </a:lnTo>
                  <a:lnTo>
                    <a:pt x="4196" y="11903"/>
                  </a:lnTo>
                  <a:lnTo>
                    <a:pt x="4367" y="11646"/>
                  </a:lnTo>
                  <a:lnTo>
                    <a:pt x="4539" y="11389"/>
                  </a:lnTo>
                  <a:lnTo>
                    <a:pt x="4667" y="11047"/>
                  </a:lnTo>
                  <a:lnTo>
                    <a:pt x="4753" y="10747"/>
                  </a:lnTo>
                  <a:lnTo>
                    <a:pt x="4796" y="10362"/>
                  </a:lnTo>
                  <a:lnTo>
                    <a:pt x="4838" y="9591"/>
                  </a:lnTo>
                  <a:lnTo>
                    <a:pt x="4838" y="9591"/>
                  </a:lnTo>
                  <a:lnTo>
                    <a:pt x="4838" y="8949"/>
                  </a:lnTo>
                  <a:lnTo>
                    <a:pt x="4753" y="8307"/>
                  </a:lnTo>
                  <a:lnTo>
                    <a:pt x="4582" y="7151"/>
                  </a:lnTo>
                  <a:lnTo>
                    <a:pt x="4367" y="6294"/>
                  </a:lnTo>
                  <a:lnTo>
                    <a:pt x="4282" y="5995"/>
                  </a:lnTo>
                  <a:lnTo>
                    <a:pt x="4282" y="5995"/>
                  </a:lnTo>
                  <a:lnTo>
                    <a:pt x="4282" y="5995"/>
                  </a:lnTo>
                  <a:lnTo>
                    <a:pt x="4282" y="5995"/>
                  </a:lnTo>
                  <a:lnTo>
                    <a:pt x="4282" y="5995"/>
                  </a:lnTo>
                  <a:lnTo>
                    <a:pt x="5010" y="5609"/>
                  </a:lnTo>
                  <a:lnTo>
                    <a:pt x="5780" y="5224"/>
                  </a:lnTo>
                  <a:lnTo>
                    <a:pt x="6637" y="4710"/>
                  </a:lnTo>
                  <a:lnTo>
                    <a:pt x="7493" y="4154"/>
                  </a:lnTo>
                  <a:lnTo>
                    <a:pt x="7921" y="3811"/>
                  </a:lnTo>
                  <a:lnTo>
                    <a:pt x="8264" y="3469"/>
                  </a:lnTo>
                  <a:lnTo>
                    <a:pt x="8563" y="3126"/>
                  </a:lnTo>
                  <a:lnTo>
                    <a:pt x="8820" y="2784"/>
                  </a:lnTo>
                  <a:lnTo>
                    <a:pt x="8949" y="2441"/>
                  </a:lnTo>
                  <a:lnTo>
                    <a:pt x="8992" y="2270"/>
                  </a:lnTo>
                  <a:lnTo>
                    <a:pt x="8992" y="2098"/>
                  </a:lnTo>
                  <a:lnTo>
                    <a:pt x="8992" y="2098"/>
                  </a:lnTo>
                  <a:lnTo>
                    <a:pt x="8992" y="1842"/>
                  </a:lnTo>
                  <a:lnTo>
                    <a:pt x="8992" y="1842"/>
                  </a:lnTo>
                  <a:lnTo>
                    <a:pt x="8906" y="1670"/>
                  </a:lnTo>
                  <a:lnTo>
                    <a:pt x="8820" y="1456"/>
                  </a:lnTo>
                  <a:lnTo>
                    <a:pt x="8692" y="1285"/>
                  </a:lnTo>
                  <a:lnTo>
                    <a:pt x="8521" y="1114"/>
                  </a:lnTo>
                  <a:lnTo>
                    <a:pt x="8521" y="1114"/>
                  </a:lnTo>
                  <a:lnTo>
                    <a:pt x="8392" y="1028"/>
                  </a:lnTo>
                  <a:lnTo>
                    <a:pt x="8392" y="1028"/>
                  </a:lnTo>
                  <a:lnTo>
                    <a:pt x="8392" y="1028"/>
                  </a:lnTo>
                  <a:lnTo>
                    <a:pt x="8221" y="900"/>
                  </a:lnTo>
                  <a:lnTo>
                    <a:pt x="8221" y="900"/>
                  </a:lnTo>
                  <a:lnTo>
                    <a:pt x="8221" y="900"/>
                  </a:lnTo>
                  <a:lnTo>
                    <a:pt x="8221" y="900"/>
                  </a:lnTo>
                  <a:lnTo>
                    <a:pt x="7793" y="686"/>
                  </a:lnTo>
                  <a:lnTo>
                    <a:pt x="7793" y="686"/>
                  </a:lnTo>
                  <a:lnTo>
                    <a:pt x="7793" y="686"/>
                  </a:lnTo>
                  <a:lnTo>
                    <a:pt x="7621" y="557"/>
                  </a:lnTo>
                  <a:lnTo>
                    <a:pt x="7621" y="557"/>
                  </a:lnTo>
                  <a:lnTo>
                    <a:pt x="7065" y="343"/>
                  </a:lnTo>
                  <a:lnTo>
                    <a:pt x="6423" y="172"/>
                  </a:lnTo>
                  <a:lnTo>
                    <a:pt x="6423" y="172"/>
                  </a:lnTo>
                  <a:lnTo>
                    <a:pt x="6423" y="172"/>
                  </a:lnTo>
                  <a:lnTo>
                    <a:pt x="6380" y="129"/>
                  </a:lnTo>
                  <a:lnTo>
                    <a:pt x="6380" y="129"/>
                  </a:lnTo>
                  <a:lnTo>
                    <a:pt x="6337" y="129"/>
                  </a:lnTo>
                  <a:lnTo>
                    <a:pt x="6337" y="129"/>
                  </a:lnTo>
                  <a:lnTo>
                    <a:pt x="5866" y="1"/>
                  </a:lnTo>
                  <a:lnTo>
                    <a:pt x="5866" y="1"/>
                  </a:lnTo>
                  <a:lnTo>
                    <a:pt x="5738" y="1"/>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48" name="Google Shape;68;p2">
              <a:extLst>
                <a:ext uri="{FF2B5EF4-FFF2-40B4-BE49-F238E27FC236}">
                  <a16:creationId xmlns:a16="http://schemas.microsoft.com/office/drawing/2014/main" id="{ADA234B4-D34D-BD83-4CC8-4EFDF5CECC06}"/>
                </a:ext>
              </a:extLst>
            </p:cNvPr>
            <p:cNvSpPr/>
            <p:nvPr/>
          </p:nvSpPr>
          <p:spPr>
            <a:xfrm>
              <a:off x="8059650" y="542300"/>
              <a:ext cx="94225" cy="131675"/>
            </a:xfrm>
            <a:custGeom>
              <a:avLst/>
              <a:gdLst/>
              <a:ahLst/>
              <a:cxnLst/>
              <a:rect l="l" t="t" r="r" b="b"/>
              <a:pathLst>
                <a:path w="3769" h="5267" fill="none" extrusionOk="0">
                  <a:moveTo>
                    <a:pt x="86" y="0"/>
                  </a:moveTo>
                  <a:lnTo>
                    <a:pt x="86" y="0"/>
                  </a:lnTo>
                  <a:lnTo>
                    <a:pt x="86" y="0"/>
                  </a:lnTo>
                  <a:lnTo>
                    <a:pt x="86" y="86"/>
                  </a:lnTo>
                  <a:lnTo>
                    <a:pt x="86" y="86"/>
                  </a:lnTo>
                  <a:lnTo>
                    <a:pt x="43" y="257"/>
                  </a:lnTo>
                  <a:lnTo>
                    <a:pt x="0" y="471"/>
                  </a:lnTo>
                  <a:lnTo>
                    <a:pt x="0" y="471"/>
                  </a:lnTo>
                  <a:lnTo>
                    <a:pt x="43" y="814"/>
                  </a:lnTo>
                  <a:lnTo>
                    <a:pt x="172" y="1199"/>
                  </a:lnTo>
                  <a:lnTo>
                    <a:pt x="343" y="1584"/>
                  </a:lnTo>
                  <a:lnTo>
                    <a:pt x="557" y="1970"/>
                  </a:lnTo>
                  <a:lnTo>
                    <a:pt x="857" y="2398"/>
                  </a:lnTo>
                  <a:lnTo>
                    <a:pt x="1156" y="2783"/>
                  </a:lnTo>
                  <a:lnTo>
                    <a:pt x="1799" y="3554"/>
                  </a:lnTo>
                  <a:lnTo>
                    <a:pt x="2441" y="4196"/>
                  </a:lnTo>
                  <a:lnTo>
                    <a:pt x="3040" y="4753"/>
                  </a:lnTo>
                  <a:lnTo>
                    <a:pt x="3597" y="5224"/>
                  </a:lnTo>
                  <a:lnTo>
                    <a:pt x="3597" y="5224"/>
                  </a:lnTo>
                  <a:lnTo>
                    <a:pt x="3597" y="5224"/>
                  </a:lnTo>
                  <a:lnTo>
                    <a:pt x="3597" y="5267"/>
                  </a:lnTo>
                  <a:lnTo>
                    <a:pt x="3597" y="5267"/>
                  </a:lnTo>
                  <a:lnTo>
                    <a:pt x="3683" y="5138"/>
                  </a:lnTo>
                  <a:lnTo>
                    <a:pt x="3768" y="4967"/>
                  </a:lnTo>
                  <a:lnTo>
                    <a:pt x="3768" y="4796"/>
                  </a:lnTo>
                  <a:lnTo>
                    <a:pt x="3683" y="4624"/>
                  </a:lnTo>
                  <a:lnTo>
                    <a:pt x="3683" y="4624"/>
                  </a:lnTo>
                  <a:lnTo>
                    <a:pt x="3426" y="4367"/>
                  </a:lnTo>
                  <a:lnTo>
                    <a:pt x="3083" y="4025"/>
                  </a:lnTo>
                  <a:lnTo>
                    <a:pt x="2612" y="3597"/>
                  </a:lnTo>
                  <a:lnTo>
                    <a:pt x="2098" y="3083"/>
                  </a:lnTo>
                  <a:lnTo>
                    <a:pt x="1585" y="2484"/>
                  </a:lnTo>
                  <a:lnTo>
                    <a:pt x="1071" y="1799"/>
                  </a:lnTo>
                  <a:lnTo>
                    <a:pt x="814" y="1413"/>
                  </a:lnTo>
                  <a:lnTo>
                    <a:pt x="600" y="1028"/>
                  </a:lnTo>
                  <a:lnTo>
                    <a:pt x="386" y="557"/>
                  </a:lnTo>
                  <a:lnTo>
                    <a:pt x="214" y="129"/>
                  </a:lnTo>
                  <a:lnTo>
                    <a:pt x="214" y="129"/>
                  </a:lnTo>
                  <a:lnTo>
                    <a:pt x="172" y="43"/>
                  </a:lnTo>
                  <a:lnTo>
                    <a:pt x="86"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49" name="Google Shape;69;p2">
              <a:extLst>
                <a:ext uri="{FF2B5EF4-FFF2-40B4-BE49-F238E27FC236}">
                  <a16:creationId xmlns:a16="http://schemas.microsoft.com/office/drawing/2014/main" id="{4ED7367E-2DBF-65FE-38E1-9FAF7602263A}"/>
                </a:ext>
              </a:extLst>
            </p:cNvPr>
            <p:cNvSpPr/>
            <p:nvPr/>
          </p:nvSpPr>
          <p:spPr>
            <a:xfrm>
              <a:off x="8298350" y="408500"/>
              <a:ext cx="91000" cy="139175"/>
            </a:xfrm>
            <a:custGeom>
              <a:avLst/>
              <a:gdLst/>
              <a:ahLst/>
              <a:cxnLst/>
              <a:rect l="l" t="t" r="r" b="b"/>
              <a:pathLst>
                <a:path w="3640" h="5567" fill="none" extrusionOk="0">
                  <a:moveTo>
                    <a:pt x="728" y="0"/>
                  </a:moveTo>
                  <a:lnTo>
                    <a:pt x="728" y="0"/>
                  </a:lnTo>
                  <a:lnTo>
                    <a:pt x="728" y="0"/>
                  </a:lnTo>
                  <a:lnTo>
                    <a:pt x="728" y="0"/>
                  </a:lnTo>
                  <a:lnTo>
                    <a:pt x="728" y="0"/>
                  </a:lnTo>
                  <a:lnTo>
                    <a:pt x="728"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42" y="0"/>
                  </a:lnTo>
                  <a:lnTo>
                    <a:pt x="642" y="0"/>
                  </a:lnTo>
                  <a:lnTo>
                    <a:pt x="642" y="0"/>
                  </a:lnTo>
                  <a:lnTo>
                    <a:pt x="642" y="0"/>
                  </a:lnTo>
                  <a:lnTo>
                    <a:pt x="642" y="0"/>
                  </a:lnTo>
                  <a:lnTo>
                    <a:pt x="642" y="0"/>
                  </a:lnTo>
                  <a:lnTo>
                    <a:pt x="642" y="0"/>
                  </a:lnTo>
                  <a:lnTo>
                    <a:pt x="642" y="0"/>
                  </a:lnTo>
                  <a:lnTo>
                    <a:pt x="642" y="0"/>
                  </a:lnTo>
                  <a:lnTo>
                    <a:pt x="642" y="0"/>
                  </a:lnTo>
                  <a:lnTo>
                    <a:pt x="600" y="0"/>
                  </a:lnTo>
                  <a:lnTo>
                    <a:pt x="600" y="0"/>
                  </a:lnTo>
                  <a:lnTo>
                    <a:pt x="600" y="0"/>
                  </a:lnTo>
                  <a:lnTo>
                    <a:pt x="514" y="0"/>
                  </a:lnTo>
                  <a:lnTo>
                    <a:pt x="514" y="0"/>
                  </a:lnTo>
                  <a:lnTo>
                    <a:pt x="471" y="43"/>
                  </a:lnTo>
                  <a:lnTo>
                    <a:pt x="428" y="43"/>
                  </a:lnTo>
                  <a:lnTo>
                    <a:pt x="428" y="43"/>
                  </a:lnTo>
                  <a:lnTo>
                    <a:pt x="343" y="43"/>
                  </a:lnTo>
                  <a:lnTo>
                    <a:pt x="343" y="43"/>
                  </a:lnTo>
                  <a:lnTo>
                    <a:pt x="343" y="43"/>
                  </a:lnTo>
                  <a:lnTo>
                    <a:pt x="343" y="43"/>
                  </a:lnTo>
                  <a:lnTo>
                    <a:pt x="0" y="172"/>
                  </a:lnTo>
                  <a:lnTo>
                    <a:pt x="0" y="172"/>
                  </a:lnTo>
                  <a:lnTo>
                    <a:pt x="43" y="172"/>
                  </a:lnTo>
                  <a:lnTo>
                    <a:pt x="43" y="172"/>
                  </a:lnTo>
                  <a:lnTo>
                    <a:pt x="300" y="214"/>
                  </a:lnTo>
                  <a:lnTo>
                    <a:pt x="514" y="257"/>
                  </a:lnTo>
                  <a:lnTo>
                    <a:pt x="728" y="300"/>
                  </a:lnTo>
                  <a:lnTo>
                    <a:pt x="942" y="386"/>
                  </a:lnTo>
                  <a:lnTo>
                    <a:pt x="1285" y="685"/>
                  </a:lnTo>
                  <a:lnTo>
                    <a:pt x="1584" y="985"/>
                  </a:lnTo>
                  <a:lnTo>
                    <a:pt x="1884" y="1413"/>
                  </a:lnTo>
                  <a:lnTo>
                    <a:pt x="2098" y="1841"/>
                  </a:lnTo>
                  <a:lnTo>
                    <a:pt x="2312" y="2312"/>
                  </a:lnTo>
                  <a:lnTo>
                    <a:pt x="2484" y="2826"/>
                  </a:lnTo>
                  <a:lnTo>
                    <a:pt x="2783" y="3811"/>
                  </a:lnTo>
                  <a:lnTo>
                    <a:pt x="3040" y="4667"/>
                  </a:lnTo>
                  <a:lnTo>
                    <a:pt x="3169" y="5010"/>
                  </a:lnTo>
                  <a:lnTo>
                    <a:pt x="3340" y="5309"/>
                  </a:lnTo>
                  <a:lnTo>
                    <a:pt x="3468" y="5481"/>
                  </a:lnTo>
                  <a:lnTo>
                    <a:pt x="3554" y="5566"/>
                  </a:lnTo>
                  <a:lnTo>
                    <a:pt x="3640" y="5566"/>
                  </a:lnTo>
                  <a:lnTo>
                    <a:pt x="3640" y="5566"/>
                  </a:lnTo>
                  <a:lnTo>
                    <a:pt x="3640" y="5524"/>
                  </a:lnTo>
                  <a:lnTo>
                    <a:pt x="3640" y="5524"/>
                  </a:lnTo>
                  <a:lnTo>
                    <a:pt x="3640" y="5524"/>
                  </a:lnTo>
                  <a:lnTo>
                    <a:pt x="3640" y="5395"/>
                  </a:lnTo>
                  <a:lnTo>
                    <a:pt x="3640" y="5395"/>
                  </a:lnTo>
                  <a:lnTo>
                    <a:pt x="3640" y="5395"/>
                  </a:lnTo>
                  <a:lnTo>
                    <a:pt x="3597" y="4881"/>
                  </a:lnTo>
                  <a:lnTo>
                    <a:pt x="3468" y="4196"/>
                  </a:lnTo>
                  <a:lnTo>
                    <a:pt x="3297" y="3383"/>
                  </a:lnTo>
                  <a:lnTo>
                    <a:pt x="3040" y="2526"/>
                  </a:lnTo>
                  <a:lnTo>
                    <a:pt x="3040" y="2526"/>
                  </a:lnTo>
                  <a:lnTo>
                    <a:pt x="3040" y="2441"/>
                  </a:lnTo>
                  <a:lnTo>
                    <a:pt x="3040" y="2441"/>
                  </a:lnTo>
                  <a:lnTo>
                    <a:pt x="2912" y="2098"/>
                  </a:lnTo>
                  <a:lnTo>
                    <a:pt x="2912" y="2098"/>
                  </a:lnTo>
                  <a:lnTo>
                    <a:pt x="2912" y="2098"/>
                  </a:lnTo>
                  <a:lnTo>
                    <a:pt x="2612" y="1499"/>
                  </a:lnTo>
                  <a:lnTo>
                    <a:pt x="2312" y="942"/>
                  </a:lnTo>
                  <a:lnTo>
                    <a:pt x="2141" y="728"/>
                  </a:lnTo>
                  <a:lnTo>
                    <a:pt x="1927" y="514"/>
                  </a:lnTo>
                  <a:lnTo>
                    <a:pt x="1713" y="343"/>
                  </a:lnTo>
                  <a:lnTo>
                    <a:pt x="1499" y="214"/>
                  </a:lnTo>
                  <a:lnTo>
                    <a:pt x="1499" y="214"/>
                  </a:lnTo>
                  <a:lnTo>
                    <a:pt x="1499" y="214"/>
                  </a:lnTo>
                  <a:lnTo>
                    <a:pt x="1413" y="172"/>
                  </a:lnTo>
                  <a:lnTo>
                    <a:pt x="1413" y="172"/>
                  </a:lnTo>
                  <a:lnTo>
                    <a:pt x="1370" y="129"/>
                  </a:lnTo>
                  <a:lnTo>
                    <a:pt x="1370" y="129"/>
                  </a:lnTo>
                  <a:lnTo>
                    <a:pt x="1370" y="129"/>
                  </a:lnTo>
                  <a:lnTo>
                    <a:pt x="1156" y="43"/>
                  </a:lnTo>
                  <a:lnTo>
                    <a:pt x="1156" y="43"/>
                  </a:lnTo>
                  <a:lnTo>
                    <a:pt x="942" y="0"/>
                  </a:lnTo>
                  <a:lnTo>
                    <a:pt x="942" y="0"/>
                  </a:lnTo>
                  <a:lnTo>
                    <a:pt x="942" y="0"/>
                  </a:lnTo>
                  <a:lnTo>
                    <a:pt x="899" y="0"/>
                  </a:lnTo>
                  <a:lnTo>
                    <a:pt x="899" y="0"/>
                  </a:lnTo>
                  <a:lnTo>
                    <a:pt x="857" y="0"/>
                  </a:lnTo>
                  <a:lnTo>
                    <a:pt x="857" y="0"/>
                  </a:lnTo>
                  <a:lnTo>
                    <a:pt x="857" y="0"/>
                  </a:lnTo>
                  <a:lnTo>
                    <a:pt x="857" y="0"/>
                  </a:lnTo>
                  <a:lnTo>
                    <a:pt x="728" y="0"/>
                  </a:lnTo>
                  <a:lnTo>
                    <a:pt x="728" y="0"/>
                  </a:lnTo>
                  <a:lnTo>
                    <a:pt x="728"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50" name="Google Shape;70;p2">
              <a:extLst>
                <a:ext uri="{FF2B5EF4-FFF2-40B4-BE49-F238E27FC236}">
                  <a16:creationId xmlns:a16="http://schemas.microsoft.com/office/drawing/2014/main" id="{461D1728-CA57-4A6F-89A3-FF81741A8637}"/>
                </a:ext>
              </a:extLst>
            </p:cNvPr>
            <p:cNvSpPr/>
            <p:nvPr/>
          </p:nvSpPr>
          <p:spPr>
            <a:xfrm>
              <a:off x="8079975" y="427775"/>
              <a:ext cx="223750" cy="317925"/>
            </a:xfrm>
            <a:custGeom>
              <a:avLst/>
              <a:gdLst/>
              <a:ahLst/>
              <a:cxnLst/>
              <a:rect l="l" t="t" r="r" b="b"/>
              <a:pathLst>
                <a:path w="8950" h="12717" extrusionOk="0">
                  <a:moveTo>
                    <a:pt x="8564" y="0"/>
                  </a:moveTo>
                  <a:lnTo>
                    <a:pt x="8393" y="86"/>
                  </a:lnTo>
                  <a:lnTo>
                    <a:pt x="8136" y="214"/>
                  </a:lnTo>
                  <a:lnTo>
                    <a:pt x="7965" y="385"/>
                  </a:lnTo>
                  <a:lnTo>
                    <a:pt x="7750" y="557"/>
                  </a:lnTo>
                  <a:lnTo>
                    <a:pt x="7579" y="814"/>
                  </a:lnTo>
                  <a:lnTo>
                    <a:pt x="7280" y="1285"/>
                  </a:lnTo>
                  <a:lnTo>
                    <a:pt x="7023" y="1755"/>
                  </a:lnTo>
                  <a:lnTo>
                    <a:pt x="6809" y="2184"/>
                  </a:lnTo>
                  <a:lnTo>
                    <a:pt x="6680" y="2655"/>
                  </a:lnTo>
                  <a:lnTo>
                    <a:pt x="6680" y="2869"/>
                  </a:lnTo>
                  <a:lnTo>
                    <a:pt x="6680" y="3083"/>
                  </a:lnTo>
                  <a:lnTo>
                    <a:pt x="6723" y="3340"/>
                  </a:lnTo>
                  <a:lnTo>
                    <a:pt x="6809" y="3554"/>
                  </a:lnTo>
                  <a:lnTo>
                    <a:pt x="6894" y="3639"/>
                  </a:lnTo>
                  <a:lnTo>
                    <a:pt x="6980" y="3682"/>
                  </a:lnTo>
                  <a:lnTo>
                    <a:pt x="7108" y="3639"/>
                  </a:lnTo>
                  <a:lnTo>
                    <a:pt x="7194" y="3597"/>
                  </a:lnTo>
                  <a:lnTo>
                    <a:pt x="7194" y="3511"/>
                  </a:lnTo>
                  <a:lnTo>
                    <a:pt x="7322" y="3126"/>
                  </a:lnTo>
                  <a:lnTo>
                    <a:pt x="7451" y="2740"/>
                  </a:lnTo>
                  <a:lnTo>
                    <a:pt x="7622" y="2355"/>
                  </a:lnTo>
                  <a:lnTo>
                    <a:pt x="7793" y="2012"/>
                  </a:lnTo>
                  <a:lnTo>
                    <a:pt x="8093" y="1670"/>
                  </a:lnTo>
                  <a:lnTo>
                    <a:pt x="8393" y="1327"/>
                  </a:lnTo>
                  <a:lnTo>
                    <a:pt x="8650" y="985"/>
                  </a:lnTo>
                  <a:lnTo>
                    <a:pt x="8906" y="599"/>
                  </a:lnTo>
                  <a:lnTo>
                    <a:pt x="8949" y="514"/>
                  </a:lnTo>
                  <a:lnTo>
                    <a:pt x="8949" y="385"/>
                  </a:lnTo>
                  <a:lnTo>
                    <a:pt x="8906" y="214"/>
                  </a:lnTo>
                  <a:lnTo>
                    <a:pt x="8735" y="86"/>
                  </a:lnTo>
                  <a:lnTo>
                    <a:pt x="8650" y="43"/>
                  </a:lnTo>
                  <a:lnTo>
                    <a:pt x="8564" y="0"/>
                  </a:lnTo>
                  <a:close/>
                  <a:moveTo>
                    <a:pt x="1243" y="3853"/>
                  </a:moveTo>
                  <a:lnTo>
                    <a:pt x="857" y="3896"/>
                  </a:lnTo>
                  <a:lnTo>
                    <a:pt x="515" y="4025"/>
                  </a:lnTo>
                  <a:lnTo>
                    <a:pt x="172" y="4196"/>
                  </a:lnTo>
                  <a:lnTo>
                    <a:pt x="87" y="4282"/>
                  </a:lnTo>
                  <a:lnTo>
                    <a:pt x="44" y="4367"/>
                  </a:lnTo>
                  <a:lnTo>
                    <a:pt x="1" y="4538"/>
                  </a:lnTo>
                  <a:lnTo>
                    <a:pt x="44" y="4624"/>
                  </a:lnTo>
                  <a:lnTo>
                    <a:pt x="87" y="4710"/>
                  </a:lnTo>
                  <a:lnTo>
                    <a:pt x="129" y="4795"/>
                  </a:lnTo>
                  <a:lnTo>
                    <a:pt x="258" y="4838"/>
                  </a:lnTo>
                  <a:lnTo>
                    <a:pt x="686" y="4924"/>
                  </a:lnTo>
                  <a:lnTo>
                    <a:pt x="2227" y="4924"/>
                  </a:lnTo>
                  <a:lnTo>
                    <a:pt x="2741" y="5009"/>
                  </a:lnTo>
                  <a:lnTo>
                    <a:pt x="3298" y="5138"/>
                  </a:lnTo>
                  <a:lnTo>
                    <a:pt x="3811" y="5224"/>
                  </a:lnTo>
                  <a:lnTo>
                    <a:pt x="4325" y="5352"/>
                  </a:lnTo>
                  <a:lnTo>
                    <a:pt x="4368" y="5352"/>
                  </a:lnTo>
                  <a:lnTo>
                    <a:pt x="4497" y="5309"/>
                  </a:lnTo>
                  <a:lnTo>
                    <a:pt x="4625" y="5266"/>
                  </a:lnTo>
                  <a:lnTo>
                    <a:pt x="4711" y="5181"/>
                  </a:lnTo>
                  <a:lnTo>
                    <a:pt x="4796" y="5095"/>
                  </a:lnTo>
                  <a:lnTo>
                    <a:pt x="4839" y="5009"/>
                  </a:lnTo>
                  <a:lnTo>
                    <a:pt x="4882" y="4924"/>
                  </a:lnTo>
                  <a:lnTo>
                    <a:pt x="4925" y="4795"/>
                  </a:lnTo>
                  <a:lnTo>
                    <a:pt x="4925" y="4710"/>
                  </a:lnTo>
                  <a:lnTo>
                    <a:pt x="4882" y="4624"/>
                  </a:lnTo>
                  <a:lnTo>
                    <a:pt x="4711" y="4410"/>
                  </a:lnTo>
                  <a:lnTo>
                    <a:pt x="4539" y="4324"/>
                  </a:lnTo>
                  <a:lnTo>
                    <a:pt x="4325" y="4239"/>
                  </a:lnTo>
                  <a:lnTo>
                    <a:pt x="4111" y="4196"/>
                  </a:lnTo>
                  <a:lnTo>
                    <a:pt x="3469" y="4068"/>
                  </a:lnTo>
                  <a:lnTo>
                    <a:pt x="2827" y="3939"/>
                  </a:lnTo>
                  <a:lnTo>
                    <a:pt x="2270" y="3853"/>
                  </a:lnTo>
                  <a:close/>
                  <a:moveTo>
                    <a:pt x="3255" y="10490"/>
                  </a:moveTo>
                  <a:lnTo>
                    <a:pt x="3169" y="10533"/>
                  </a:lnTo>
                  <a:lnTo>
                    <a:pt x="2955" y="10618"/>
                  </a:lnTo>
                  <a:lnTo>
                    <a:pt x="2698" y="10790"/>
                  </a:lnTo>
                  <a:lnTo>
                    <a:pt x="2484" y="11046"/>
                  </a:lnTo>
                  <a:lnTo>
                    <a:pt x="2313" y="11303"/>
                  </a:lnTo>
                  <a:lnTo>
                    <a:pt x="2184" y="11646"/>
                  </a:lnTo>
                  <a:lnTo>
                    <a:pt x="2099" y="11946"/>
                  </a:lnTo>
                  <a:lnTo>
                    <a:pt x="2099" y="12245"/>
                  </a:lnTo>
                  <a:lnTo>
                    <a:pt x="2099" y="12502"/>
                  </a:lnTo>
                  <a:lnTo>
                    <a:pt x="2142" y="12588"/>
                  </a:lnTo>
                  <a:lnTo>
                    <a:pt x="2227" y="12673"/>
                  </a:lnTo>
                  <a:lnTo>
                    <a:pt x="2313" y="12716"/>
                  </a:lnTo>
                  <a:lnTo>
                    <a:pt x="2527" y="12716"/>
                  </a:lnTo>
                  <a:lnTo>
                    <a:pt x="2613" y="12631"/>
                  </a:lnTo>
                  <a:lnTo>
                    <a:pt x="2784" y="12459"/>
                  </a:lnTo>
                  <a:lnTo>
                    <a:pt x="2870" y="12202"/>
                  </a:lnTo>
                  <a:lnTo>
                    <a:pt x="3084" y="11731"/>
                  </a:lnTo>
                  <a:lnTo>
                    <a:pt x="3298" y="11303"/>
                  </a:lnTo>
                  <a:lnTo>
                    <a:pt x="3426" y="11089"/>
                  </a:lnTo>
                  <a:lnTo>
                    <a:pt x="3512" y="10832"/>
                  </a:lnTo>
                  <a:lnTo>
                    <a:pt x="3512" y="10704"/>
                  </a:lnTo>
                  <a:lnTo>
                    <a:pt x="3469" y="10618"/>
                  </a:lnTo>
                  <a:lnTo>
                    <a:pt x="3383" y="10533"/>
                  </a:lnTo>
                  <a:lnTo>
                    <a:pt x="3255" y="10490"/>
                  </a:lnTo>
                  <a:close/>
                </a:path>
              </a:pathLst>
            </a:custGeom>
            <a:solidFill>
              <a:srgbClr val="FFFBC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51" name="Google Shape;71;p2">
              <a:extLst>
                <a:ext uri="{FF2B5EF4-FFF2-40B4-BE49-F238E27FC236}">
                  <a16:creationId xmlns:a16="http://schemas.microsoft.com/office/drawing/2014/main" id="{0008BDB4-B961-15BC-8DAC-D26D738BDF5C}"/>
                </a:ext>
              </a:extLst>
            </p:cNvPr>
            <p:cNvSpPr/>
            <p:nvPr/>
          </p:nvSpPr>
          <p:spPr>
            <a:xfrm>
              <a:off x="8132425" y="690000"/>
              <a:ext cx="35350" cy="55700"/>
            </a:xfrm>
            <a:custGeom>
              <a:avLst/>
              <a:gdLst/>
              <a:ahLst/>
              <a:cxnLst/>
              <a:rect l="l" t="t" r="r" b="b"/>
              <a:pathLst>
                <a:path w="1414" h="2228" fill="none" extrusionOk="0">
                  <a:moveTo>
                    <a:pt x="1157" y="1"/>
                  </a:moveTo>
                  <a:lnTo>
                    <a:pt x="1157" y="1"/>
                  </a:lnTo>
                  <a:lnTo>
                    <a:pt x="1071" y="44"/>
                  </a:lnTo>
                  <a:lnTo>
                    <a:pt x="1071" y="44"/>
                  </a:lnTo>
                  <a:lnTo>
                    <a:pt x="857" y="129"/>
                  </a:lnTo>
                  <a:lnTo>
                    <a:pt x="600" y="301"/>
                  </a:lnTo>
                  <a:lnTo>
                    <a:pt x="386" y="557"/>
                  </a:lnTo>
                  <a:lnTo>
                    <a:pt x="215" y="814"/>
                  </a:lnTo>
                  <a:lnTo>
                    <a:pt x="86" y="1157"/>
                  </a:lnTo>
                  <a:lnTo>
                    <a:pt x="1" y="1457"/>
                  </a:lnTo>
                  <a:lnTo>
                    <a:pt x="1" y="1756"/>
                  </a:lnTo>
                  <a:lnTo>
                    <a:pt x="1" y="2013"/>
                  </a:lnTo>
                  <a:lnTo>
                    <a:pt x="1" y="2013"/>
                  </a:lnTo>
                  <a:lnTo>
                    <a:pt x="44" y="2099"/>
                  </a:lnTo>
                  <a:lnTo>
                    <a:pt x="129" y="2184"/>
                  </a:lnTo>
                  <a:lnTo>
                    <a:pt x="215" y="2227"/>
                  </a:lnTo>
                  <a:lnTo>
                    <a:pt x="301" y="2227"/>
                  </a:lnTo>
                  <a:lnTo>
                    <a:pt x="301" y="2227"/>
                  </a:lnTo>
                  <a:lnTo>
                    <a:pt x="429" y="2227"/>
                  </a:lnTo>
                  <a:lnTo>
                    <a:pt x="515" y="2142"/>
                  </a:lnTo>
                  <a:lnTo>
                    <a:pt x="515" y="2142"/>
                  </a:lnTo>
                  <a:lnTo>
                    <a:pt x="686" y="1970"/>
                  </a:lnTo>
                  <a:lnTo>
                    <a:pt x="772" y="1713"/>
                  </a:lnTo>
                  <a:lnTo>
                    <a:pt x="986" y="1242"/>
                  </a:lnTo>
                  <a:lnTo>
                    <a:pt x="986" y="1242"/>
                  </a:lnTo>
                  <a:lnTo>
                    <a:pt x="1200" y="814"/>
                  </a:lnTo>
                  <a:lnTo>
                    <a:pt x="1328" y="600"/>
                  </a:lnTo>
                  <a:lnTo>
                    <a:pt x="1414" y="343"/>
                  </a:lnTo>
                  <a:lnTo>
                    <a:pt x="1414" y="343"/>
                  </a:lnTo>
                  <a:lnTo>
                    <a:pt x="1414" y="215"/>
                  </a:lnTo>
                  <a:lnTo>
                    <a:pt x="1371" y="129"/>
                  </a:lnTo>
                  <a:lnTo>
                    <a:pt x="1285" y="44"/>
                  </a:lnTo>
                  <a:lnTo>
                    <a:pt x="1157" y="1"/>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52" name="Google Shape;72;p2">
              <a:extLst>
                <a:ext uri="{FF2B5EF4-FFF2-40B4-BE49-F238E27FC236}">
                  <a16:creationId xmlns:a16="http://schemas.microsoft.com/office/drawing/2014/main" id="{B6EDCE0C-22F7-F128-4A75-EDD3A82E8270}"/>
                </a:ext>
              </a:extLst>
            </p:cNvPr>
            <p:cNvSpPr/>
            <p:nvPr/>
          </p:nvSpPr>
          <p:spPr>
            <a:xfrm>
              <a:off x="8079975" y="524100"/>
              <a:ext cx="123125" cy="37475"/>
            </a:xfrm>
            <a:custGeom>
              <a:avLst/>
              <a:gdLst/>
              <a:ahLst/>
              <a:cxnLst/>
              <a:rect l="l" t="t" r="r" b="b"/>
              <a:pathLst>
                <a:path w="4925" h="1499" fill="none" extrusionOk="0">
                  <a:moveTo>
                    <a:pt x="1671" y="0"/>
                  </a:moveTo>
                  <a:lnTo>
                    <a:pt x="1671" y="0"/>
                  </a:lnTo>
                  <a:lnTo>
                    <a:pt x="1243" y="0"/>
                  </a:lnTo>
                  <a:lnTo>
                    <a:pt x="857" y="43"/>
                  </a:lnTo>
                  <a:lnTo>
                    <a:pt x="515" y="172"/>
                  </a:lnTo>
                  <a:lnTo>
                    <a:pt x="172" y="343"/>
                  </a:lnTo>
                  <a:lnTo>
                    <a:pt x="172" y="343"/>
                  </a:lnTo>
                  <a:lnTo>
                    <a:pt x="87" y="429"/>
                  </a:lnTo>
                  <a:lnTo>
                    <a:pt x="44" y="514"/>
                  </a:lnTo>
                  <a:lnTo>
                    <a:pt x="1" y="685"/>
                  </a:lnTo>
                  <a:lnTo>
                    <a:pt x="44" y="771"/>
                  </a:lnTo>
                  <a:lnTo>
                    <a:pt x="87" y="857"/>
                  </a:lnTo>
                  <a:lnTo>
                    <a:pt x="129" y="942"/>
                  </a:lnTo>
                  <a:lnTo>
                    <a:pt x="258" y="985"/>
                  </a:lnTo>
                  <a:lnTo>
                    <a:pt x="258" y="985"/>
                  </a:lnTo>
                  <a:lnTo>
                    <a:pt x="686" y="1071"/>
                  </a:lnTo>
                  <a:lnTo>
                    <a:pt x="1157" y="1071"/>
                  </a:lnTo>
                  <a:lnTo>
                    <a:pt x="1157" y="1071"/>
                  </a:lnTo>
                  <a:lnTo>
                    <a:pt x="1499" y="1071"/>
                  </a:lnTo>
                  <a:lnTo>
                    <a:pt x="1499" y="1071"/>
                  </a:lnTo>
                  <a:lnTo>
                    <a:pt x="1842" y="1071"/>
                  </a:lnTo>
                  <a:lnTo>
                    <a:pt x="1842" y="1071"/>
                  </a:lnTo>
                  <a:lnTo>
                    <a:pt x="2227" y="1071"/>
                  </a:lnTo>
                  <a:lnTo>
                    <a:pt x="2227" y="1071"/>
                  </a:lnTo>
                  <a:lnTo>
                    <a:pt x="2741" y="1156"/>
                  </a:lnTo>
                  <a:lnTo>
                    <a:pt x="3298" y="1285"/>
                  </a:lnTo>
                  <a:lnTo>
                    <a:pt x="3811" y="1371"/>
                  </a:lnTo>
                  <a:lnTo>
                    <a:pt x="4325" y="1499"/>
                  </a:lnTo>
                  <a:lnTo>
                    <a:pt x="4325" y="1499"/>
                  </a:lnTo>
                  <a:lnTo>
                    <a:pt x="4368" y="1499"/>
                  </a:lnTo>
                  <a:lnTo>
                    <a:pt x="4368" y="1499"/>
                  </a:lnTo>
                  <a:lnTo>
                    <a:pt x="4497" y="1456"/>
                  </a:lnTo>
                  <a:lnTo>
                    <a:pt x="4625" y="1413"/>
                  </a:lnTo>
                  <a:lnTo>
                    <a:pt x="4711" y="1328"/>
                  </a:lnTo>
                  <a:lnTo>
                    <a:pt x="4796" y="1242"/>
                  </a:lnTo>
                  <a:lnTo>
                    <a:pt x="4796" y="1242"/>
                  </a:lnTo>
                  <a:lnTo>
                    <a:pt x="4839" y="1156"/>
                  </a:lnTo>
                  <a:lnTo>
                    <a:pt x="4839" y="1156"/>
                  </a:lnTo>
                  <a:lnTo>
                    <a:pt x="4882" y="1071"/>
                  </a:lnTo>
                  <a:lnTo>
                    <a:pt x="4925" y="942"/>
                  </a:lnTo>
                  <a:lnTo>
                    <a:pt x="4925" y="857"/>
                  </a:lnTo>
                  <a:lnTo>
                    <a:pt x="4882" y="771"/>
                  </a:lnTo>
                  <a:lnTo>
                    <a:pt x="4882" y="771"/>
                  </a:lnTo>
                  <a:lnTo>
                    <a:pt x="4711" y="557"/>
                  </a:lnTo>
                  <a:lnTo>
                    <a:pt x="4539" y="471"/>
                  </a:lnTo>
                  <a:lnTo>
                    <a:pt x="4325" y="386"/>
                  </a:lnTo>
                  <a:lnTo>
                    <a:pt x="4111" y="343"/>
                  </a:lnTo>
                  <a:lnTo>
                    <a:pt x="4111" y="343"/>
                  </a:lnTo>
                  <a:lnTo>
                    <a:pt x="3469" y="215"/>
                  </a:lnTo>
                  <a:lnTo>
                    <a:pt x="2827" y="86"/>
                  </a:lnTo>
                  <a:lnTo>
                    <a:pt x="2827" y="86"/>
                  </a:lnTo>
                  <a:lnTo>
                    <a:pt x="2270" y="0"/>
                  </a:lnTo>
                  <a:lnTo>
                    <a:pt x="1671"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53" name="Google Shape;73;p2">
              <a:extLst>
                <a:ext uri="{FF2B5EF4-FFF2-40B4-BE49-F238E27FC236}">
                  <a16:creationId xmlns:a16="http://schemas.microsoft.com/office/drawing/2014/main" id="{761466D0-506D-4A49-02B2-5AF09DD3577C}"/>
                </a:ext>
              </a:extLst>
            </p:cNvPr>
            <p:cNvSpPr/>
            <p:nvPr/>
          </p:nvSpPr>
          <p:spPr>
            <a:xfrm>
              <a:off x="8246975" y="427775"/>
              <a:ext cx="56750" cy="92075"/>
            </a:xfrm>
            <a:custGeom>
              <a:avLst/>
              <a:gdLst/>
              <a:ahLst/>
              <a:cxnLst/>
              <a:rect l="l" t="t" r="r" b="b"/>
              <a:pathLst>
                <a:path w="2270" h="3683" fill="none" extrusionOk="0">
                  <a:moveTo>
                    <a:pt x="1884" y="0"/>
                  </a:moveTo>
                  <a:lnTo>
                    <a:pt x="1884" y="0"/>
                  </a:lnTo>
                  <a:lnTo>
                    <a:pt x="1713" y="86"/>
                  </a:lnTo>
                  <a:lnTo>
                    <a:pt x="1713" y="86"/>
                  </a:lnTo>
                  <a:lnTo>
                    <a:pt x="1456" y="214"/>
                  </a:lnTo>
                  <a:lnTo>
                    <a:pt x="1285" y="385"/>
                  </a:lnTo>
                  <a:lnTo>
                    <a:pt x="1070" y="557"/>
                  </a:lnTo>
                  <a:lnTo>
                    <a:pt x="899" y="814"/>
                  </a:lnTo>
                  <a:lnTo>
                    <a:pt x="600" y="1285"/>
                  </a:lnTo>
                  <a:lnTo>
                    <a:pt x="343" y="1755"/>
                  </a:lnTo>
                  <a:lnTo>
                    <a:pt x="343" y="1755"/>
                  </a:lnTo>
                  <a:lnTo>
                    <a:pt x="129" y="2184"/>
                  </a:lnTo>
                  <a:lnTo>
                    <a:pt x="0" y="2655"/>
                  </a:lnTo>
                  <a:lnTo>
                    <a:pt x="0" y="2869"/>
                  </a:lnTo>
                  <a:lnTo>
                    <a:pt x="0" y="3083"/>
                  </a:lnTo>
                  <a:lnTo>
                    <a:pt x="43" y="3340"/>
                  </a:lnTo>
                  <a:lnTo>
                    <a:pt x="129" y="3554"/>
                  </a:lnTo>
                  <a:lnTo>
                    <a:pt x="129" y="3554"/>
                  </a:lnTo>
                  <a:lnTo>
                    <a:pt x="214" y="3639"/>
                  </a:lnTo>
                  <a:lnTo>
                    <a:pt x="300" y="3682"/>
                  </a:lnTo>
                  <a:lnTo>
                    <a:pt x="300" y="3682"/>
                  </a:lnTo>
                  <a:lnTo>
                    <a:pt x="428" y="3639"/>
                  </a:lnTo>
                  <a:lnTo>
                    <a:pt x="514" y="3597"/>
                  </a:lnTo>
                  <a:lnTo>
                    <a:pt x="514" y="3511"/>
                  </a:lnTo>
                  <a:lnTo>
                    <a:pt x="514" y="3511"/>
                  </a:lnTo>
                  <a:lnTo>
                    <a:pt x="642" y="3126"/>
                  </a:lnTo>
                  <a:lnTo>
                    <a:pt x="771" y="2740"/>
                  </a:lnTo>
                  <a:lnTo>
                    <a:pt x="942" y="2355"/>
                  </a:lnTo>
                  <a:lnTo>
                    <a:pt x="1113" y="2012"/>
                  </a:lnTo>
                  <a:lnTo>
                    <a:pt x="1113" y="2012"/>
                  </a:lnTo>
                  <a:lnTo>
                    <a:pt x="1413" y="1670"/>
                  </a:lnTo>
                  <a:lnTo>
                    <a:pt x="1713" y="1327"/>
                  </a:lnTo>
                  <a:lnTo>
                    <a:pt x="1970" y="985"/>
                  </a:lnTo>
                  <a:lnTo>
                    <a:pt x="2226" y="599"/>
                  </a:lnTo>
                  <a:lnTo>
                    <a:pt x="2226" y="599"/>
                  </a:lnTo>
                  <a:lnTo>
                    <a:pt x="2269" y="514"/>
                  </a:lnTo>
                  <a:lnTo>
                    <a:pt x="2269" y="385"/>
                  </a:lnTo>
                  <a:lnTo>
                    <a:pt x="2226" y="214"/>
                  </a:lnTo>
                  <a:lnTo>
                    <a:pt x="2055" y="86"/>
                  </a:lnTo>
                  <a:lnTo>
                    <a:pt x="1970" y="43"/>
                  </a:lnTo>
                  <a:lnTo>
                    <a:pt x="1884"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354" name="Google Shape;78;p2">
            <a:extLst>
              <a:ext uri="{FF2B5EF4-FFF2-40B4-BE49-F238E27FC236}">
                <a16:creationId xmlns:a16="http://schemas.microsoft.com/office/drawing/2014/main" id="{9B7DC009-045C-E0FA-F664-3995120EEBAB}"/>
              </a:ext>
            </a:extLst>
          </p:cNvPr>
          <p:cNvGrpSpPr/>
          <p:nvPr/>
        </p:nvGrpSpPr>
        <p:grpSpPr>
          <a:xfrm rot="-525292">
            <a:off x="545009" y="8673008"/>
            <a:ext cx="1098197" cy="1051098"/>
            <a:chOff x="8025400" y="374250"/>
            <a:chExt cx="549125" cy="525575"/>
          </a:xfrm>
        </p:grpSpPr>
        <p:sp>
          <p:nvSpPr>
            <p:cNvPr id="355" name="Google Shape;79;p2">
              <a:extLst>
                <a:ext uri="{FF2B5EF4-FFF2-40B4-BE49-F238E27FC236}">
                  <a16:creationId xmlns:a16="http://schemas.microsoft.com/office/drawing/2014/main" id="{C3A3F09E-5531-D26F-CCAC-E26256C415B7}"/>
                </a:ext>
              </a:extLst>
            </p:cNvPr>
            <p:cNvSpPr/>
            <p:nvPr/>
          </p:nvSpPr>
          <p:spPr>
            <a:xfrm>
              <a:off x="8025400" y="374250"/>
              <a:ext cx="549125" cy="525575"/>
            </a:xfrm>
            <a:custGeom>
              <a:avLst/>
              <a:gdLst/>
              <a:ahLst/>
              <a:cxnLst/>
              <a:rect l="l" t="t" r="r" b="b"/>
              <a:pathLst>
                <a:path w="21965" h="21023" extrusionOk="0">
                  <a:moveTo>
                    <a:pt x="11860" y="1370"/>
                  </a:moveTo>
                  <a:lnTo>
                    <a:pt x="12074" y="1413"/>
                  </a:lnTo>
                  <a:lnTo>
                    <a:pt x="12288" y="1499"/>
                  </a:lnTo>
                  <a:lnTo>
                    <a:pt x="12331" y="1542"/>
                  </a:lnTo>
                  <a:lnTo>
                    <a:pt x="12417" y="1584"/>
                  </a:lnTo>
                  <a:lnTo>
                    <a:pt x="12631" y="1713"/>
                  </a:lnTo>
                  <a:lnTo>
                    <a:pt x="12845" y="1884"/>
                  </a:lnTo>
                  <a:lnTo>
                    <a:pt x="13059" y="2098"/>
                  </a:lnTo>
                  <a:lnTo>
                    <a:pt x="13230" y="2355"/>
                  </a:lnTo>
                  <a:lnTo>
                    <a:pt x="13573" y="2869"/>
                  </a:lnTo>
                  <a:lnTo>
                    <a:pt x="13830" y="3468"/>
                  </a:lnTo>
                  <a:lnTo>
                    <a:pt x="13958" y="3811"/>
                  </a:lnTo>
                  <a:lnTo>
                    <a:pt x="14215" y="4710"/>
                  </a:lnTo>
                  <a:lnTo>
                    <a:pt x="14386" y="5523"/>
                  </a:lnTo>
                  <a:lnTo>
                    <a:pt x="14515" y="6251"/>
                  </a:lnTo>
                  <a:lnTo>
                    <a:pt x="14558" y="6765"/>
                  </a:lnTo>
                  <a:lnTo>
                    <a:pt x="14558" y="6894"/>
                  </a:lnTo>
                  <a:lnTo>
                    <a:pt x="14558" y="6979"/>
                  </a:lnTo>
                  <a:lnTo>
                    <a:pt x="15414" y="7022"/>
                  </a:lnTo>
                  <a:lnTo>
                    <a:pt x="16313" y="7150"/>
                  </a:lnTo>
                  <a:lnTo>
                    <a:pt x="17341" y="7365"/>
                  </a:lnTo>
                  <a:lnTo>
                    <a:pt x="17469" y="7365"/>
                  </a:lnTo>
                  <a:lnTo>
                    <a:pt x="17940" y="7493"/>
                  </a:lnTo>
                  <a:lnTo>
                    <a:pt x="18026" y="7536"/>
                  </a:lnTo>
                  <a:lnTo>
                    <a:pt x="18668" y="7707"/>
                  </a:lnTo>
                  <a:lnTo>
                    <a:pt x="19224" y="7921"/>
                  </a:lnTo>
                  <a:lnTo>
                    <a:pt x="19396" y="8050"/>
                  </a:lnTo>
                  <a:lnTo>
                    <a:pt x="19824" y="8264"/>
                  </a:lnTo>
                  <a:lnTo>
                    <a:pt x="19995" y="8392"/>
                  </a:lnTo>
                  <a:lnTo>
                    <a:pt x="20124" y="8478"/>
                  </a:lnTo>
                  <a:lnTo>
                    <a:pt x="20295" y="8649"/>
                  </a:lnTo>
                  <a:lnTo>
                    <a:pt x="20423" y="8820"/>
                  </a:lnTo>
                  <a:lnTo>
                    <a:pt x="20509" y="9034"/>
                  </a:lnTo>
                  <a:lnTo>
                    <a:pt x="20595" y="9206"/>
                  </a:lnTo>
                  <a:lnTo>
                    <a:pt x="20595" y="9377"/>
                  </a:lnTo>
                  <a:lnTo>
                    <a:pt x="20595" y="9591"/>
                  </a:lnTo>
                  <a:lnTo>
                    <a:pt x="20552" y="9762"/>
                  </a:lnTo>
                  <a:lnTo>
                    <a:pt x="20509" y="9933"/>
                  </a:lnTo>
                  <a:lnTo>
                    <a:pt x="20295" y="10319"/>
                  </a:lnTo>
                  <a:lnTo>
                    <a:pt x="20038" y="10661"/>
                  </a:lnTo>
                  <a:lnTo>
                    <a:pt x="19695" y="11004"/>
                  </a:lnTo>
                  <a:lnTo>
                    <a:pt x="19310" y="11346"/>
                  </a:lnTo>
                  <a:lnTo>
                    <a:pt x="18839" y="11689"/>
                  </a:lnTo>
                  <a:lnTo>
                    <a:pt x="18411" y="11989"/>
                  </a:lnTo>
                  <a:lnTo>
                    <a:pt x="17512" y="12545"/>
                  </a:lnTo>
                  <a:lnTo>
                    <a:pt x="16698" y="12973"/>
                  </a:lnTo>
                  <a:lnTo>
                    <a:pt x="15885" y="13359"/>
                  </a:lnTo>
                  <a:lnTo>
                    <a:pt x="16099" y="14129"/>
                  </a:lnTo>
                  <a:lnTo>
                    <a:pt x="16270" y="14943"/>
                  </a:lnTo>
                  <a:lnTo>
                    <a:pt x="16399" y="15970"/>
                  </a:lnTo>
                  <a:lnTo>
                    <a:pt x="16441" y="16484"/>
                  </a:lnTo>
                  <a:lnTo>
                    <a:pt x="16441" y="16998"/>
                  </a:lnTo>
                  <a:lnTo>
                    <a:pt x="16441" y="17512"/>
                  </a:lnTo>
                  <a:lnTo>
                    <a:pt x="16356" y="17983"/>
                  </a:lnTo>
                  <a:lnTo>
                    <a:pt x="16270" y="18454"/>
                  </a:lnTo>
                  <a:lnTo>
                    <a:pt x="16099" y="18839"/>
                  </a:lnTo>
                  <a:lnTo>
                    <a:pt x="15885" y="19182"/>
                  </a:lnTo>
                  <a:lnTo>
                    <a:pt x="15714" y="19310"/>
                  </a:lnTo>
                  <a:lnTo>
                    <a:pt x="15585" y="19438"/>
                  </a:lnTo>
                  <a:lnTo>
                    <a:pt x="15414" y="19524"/>
                  </a:lnTo>
                  <a:lnTo>
                    <a:pt x="15243" y="19610"/>
                  </a:lnTo>
                  <a:lnTo>
                    <a:pt x="15029" y="19652"/>
                  </a:lnTo>
                  <a:lnTo>
                    <a:pt x="14857" y="19652"/>
                  </a:lnTo>
                  <a:lnTo>
                    <a:pt x="14515" y="19610"/>
                  </a:lnTo>
                  <a:lnTo>
                    <a:pt x="14215" y="19567"/>
                  </a:lnTo>
                  <a:lnTo>
                    <a:pt x="14087" y="19524"/>
                  </a:lnTo>
                  <a:lnTo>
                    <a:pt x="13873" y="19438"/>
                  </a:lnTo>
                  <a:lnTo>
                    <a:pt x="13744" y="19396"/>
                  </a:lnTo>
                  <a:lnTo>
                    <a:pt x="13573" y="19310"/>
                  </a:lnTo>
                  <a:lnTo>
                    <a:pt x="13487" y="19267"/>
                  </a:lnTo>
                  <a:lnTo>
                    <a:pt x="13145" y="19096"/>
                  </a:lnTo>
                  <a:lnTo>
                    <a:pt x="12759" y="18839"/>
                  </a:lnTo>
                  <a:lnTo>
                    <a:pt x="12031" y="18325"/>
                  </a:lnTo>
                  <a:lnTo>
                    <a:pt x="11903" y="18240"/>
                  </a:lnTo>
                  <a:lnTo>
                    <a:pt x="11817" y="18154"/>
                  </a:lnTo>
                  <a:lnTo>
                    <a:pt x="11689" y="18068"/>
                  </a:lnTo>
                  <a:lnTo>
                    <a:pt x="11603" y="17983"/>
                  </a:lnTo>
                  <a:lnTo>
                    <a:pt x="10961" y="17426"/>
                  </a:lnTo>
                  <a:lnTo>
                    <a:pt x="10404" y="16912"/>
                  </a:lnTo>
                  <a:lnTo>
                    <a:pt x="9933" y="16441"/>
                  </a:lnTo>
                  <a:lnTo>
                    <a:pt x="9848" y="16484"/>
                  </a:lnTo>
                  <a:lnTo>
                    <a:pt x="9762" y="16527"/>
                  </a:lnTo>
                  <a:lnTo>
                    <a:pt x="8906" y="16955"/>
                  </a:lnTo>
                  <a:lnTo>
                    <a:pt x="8306" y="17212"/>
                  </a:lnTo>
                  <a:lnTo>
                    <a:pt x="7621" y="17512"/>
                  </a:lnTo>
                  <a:lnTo>
                    <a:pt x="6851" y="17811"/>
                  </a:lnTo>
                  <a:lnTo>
                    <a:pt x="6123" y="18026"/>
                  </a:lnTo>
                  <a:lnTo>
                    <a:pt x="5395" y="18197"/>
                  </a:lnTo>
                  <a:lnTo>
                    <a:pt x="5053" y="18240"/>
                  </a:lnTo>
                  <a:lnTo>
                    <a:pt x="4453" y="18240"/>
                  </a:lnTo>
                  <a:lnTo>
                    <a:pt x="4196" y="18197"/>
                  </a:lnTo>
                  <a:lnTo>
                    <a:pt x="3982" y="18111"/>
                  </a:lnTo>
                  <a:lnTo>
                    <a:pt x="3811" y="17983"/>
                  </a:lnTo>
                  <a:lnTo>
                    <a:pt x="3725" y="17940"/>
                  </a:lnTo>
                  <a:lnTo>
                    <a:pt x="3597" y="17811"/>
                  </a:lnTo>
                  <a:lnTo>
                    <a:pt x="3511" y="17597"/>
                  </a:lnTo>
                  <a:lnTo>
                    <a:pt x="3468" y="17555"/>
                  </a:lnTo>
                  <a:lnTo>
                    <a:pt x="3426" y="17426"/>
                  </a:lnTo>
                  <a:lnTo>
                    <a:pt x="3426" y="17340"/>
                  </a:lnTo>
                  <a:lnTo>
                    <a:pt x="3383" y="17255"/>
                  </a:lnTo>
                  <a:lnTo>
                    <a:pt x="3383" y="17212"/>
                  </a:lnTo>
                  <a:lnTo>
                    <a:pt x="3383" y="17126"/>
                  </a:lnTo>
                  <a:lnTo>
                    <a:pt x="3383" y="16955"/>
                  </a:lnTo>
                  <a:lnTo>
                    <a:pt x="3383" y="16655"/>
                  </a:lnTo>
                  <a:lnTo>
                    <a:pt x="3383" y="16270"/>
                  </a:lnTo>
                  <a:lnTo>
                    <a:pt x="3554" y="15499"/>
                  </a:lnTo>
                  <a:lnTo>
                    <a:pt x="3768" y="14686"/>
                  </a:lnTo>
                  <a:lnTo>
                    <a:pt x="4068" y="13915"/>
                  </a:lnTo>
                  <a:lnTo>
                    <a:pt x="4367" y="13230"/>
                  </a:lnTo>
                  <a:lnTo>
                    <a:pt x="4624" y="12631"/>
                  </a:lnTo>
                  <a:lnTo>
                    <a:pt x="4967" y="11989"/>
                  </a:lnTo>
                  <a:lnTo>
                    <a:pt x="4967" y="11946"/>
                  </a:lnTo>
                  <a:lnTo>
                    <a:pt x="4325" y="11389"/>
                  </a:lnTo>
                  <a:lnTo>
                    <a:pt x="3682" y="10790"/>
                  </a:lnTo>
                  <a:lnTo>
                    <a:pt x="2955" y="10062"/>
                  </a:lnTo>
                  <a:lnTo>
                    <a:pt x="2612" y="9634"/>
                  </a:lnTo>
                  <a:lnTo>
                    <a:pt x="2270" y="9206"/>
                  </a:lnTo>
                  <a:lnTo>
                    <a:pt x="2013" y="8777"/>
                  </a:lnTo>
                  <a:lnTo>
                    <a:pt x="1756" y="8349"/>
                  </a:lnTo>
                  <a:lnTo>
                    <a:pt x="1542" y="7921"/>
                  </a:lnTo>
                  <a:lnTo>
                    <a:pt x="1413" y="7536"/>
                  </a:lnTo>
                  <a:lnTo>
                    <a:pt x="1370" y="7150"/>
                  </a:lnTo>
                  <a:lnTo>
                    <a:pt x="1413" y="6979"/>
                  </a:lnTo>
                  <a:lnTo>
                    <a:pt x="1456" y="6808"/>
                  </a:lnTo>
                  <a:lnTo>
                    <a:pt x="1456" y="6722"/>
                  </a:lnTo>
                  <a:lnTo>
                    <a:pt x="1627" y="6465"/>
                  </a:lnTo>
                  <a:lnTo>
                    <a:pt x="1884" y="6251"/>
                  </a:lnTo>
                  <a:lnTo>
                    <a:pt x="2184" y="6080"/>
                  </a:lnTo>
                  <a:lnTo>
                    <a:pt x="2569" y="5952"/>
                  </a:lnTo>
                  <a:lnTo>
                    <a:pt x="2955" y="5866"/>
                  </a:lnTo>
                  <a:lnTo>
                    <a:pt x="3426" y="5823"/>
                  </a:lnTo>
                  <a:lnTo>
                    <a:pt x="4367" y="5780"/>
                  </a:lnTo>
                  <a:lnTo>
                    <a:pt x="5010" y="5780"/>
                  </a:lnTo>
                  <a:lnTo>
                    <a:pt x="5609" y="5823"/>
                  </a:lnTo>
                  <a:lnTo>
                    <a:pt x="6722" y="5952"/>
                  </a:lnTo>
                  <a:lnTo>
                    <a:pt x="7836" y="6123"/>
                  </a:lnTo>
                  <a:lnTo>
                    <a:pt x="8050" y="5523"/>
                  </a:lnTo>
                  <a:lnTo>
                    <a:pt x="8306" y="4881"/>
                  </a:lnTo>
                  <a:lnTo>
                    <a:pt x="8649" y="4153"/>
                  </a:lnTo>
                  <a:lnTo>
                    <a:pt x="9120" y="3383"/>
                  </a:lnTo>
                  <a:lnTo>
                    <a:pt x="9377" y="2997"/>
                  </a:lnTo>
                  <a:lnTo>
                    <a:pt x="9634" y="2612"/>
                  </a:lnTo>
                  <a:lnTo>
                    <a:pt x="9933" y="2270"/>
                  </a:lnTo>
                  <a:lnTo>
                    <a:pt x="10233" y="2013"/>
                  </a:lnTo>
                  <a:lnTo>
                    <a:pt x="10576" y="1756"/>
                  </a:lnTo>
                  <a:lnTo>
                    <a:pt x="10918" y="1542"/>
                  </a:lnTo>
                  <a:lnTo>
                    <a:pt x="11261" y="1413"/>
                  </a:lnTo>
                  <a:lnTo>
                    <a:pt x="11389" y="1413"/>
                  </a:lnTo>
                  <a:lnTo>
                    <a:pt x="11432" y="1370"/>
                  </a:lnTo>
                  <a:close/>
                  <a:moveTo>
                    <a:pt x="11304" y="0"/>
                  </a:moveTo>
                  <a:lnTo>
                    <a:pt x="11132" y="43"/>
                  </a:lnTo>
                  <a:lnTo>
                    <a:pt x="11089" y="43"/>
                  </a:lnTo>
                  <a:lnTo>
                    <a:pt x="10961" y="86"/>
                  </a:lnTo>
                  <a:lnTo>
                    <a:pt x="10619" y="172"/>
                  </a:lnTo>
                  <a:lnTo>
                    <a:pt x="10319" y="300"/>
                  </a:lnTo>
                  <a:lnTo>
                    <a:pt x="9933" y="514"/>
                  </a:lnTo>
                  <a:lnTo>
                    <a:pt x="9548" y="771"/>
                  </a:lnTo>
                  <a:lnTo>
                    <a:pt x="9163" y="1114"/>
                  </a:lnTo>
                  <a:lnTo>
                    <a:pt x="8820" y="1456"/>
                  </a:lnTo>
                  <a:lnTo>
                    <a:pt x="8478" y="1884"/>
                  </a:lnTo>
                  <a:lnTo>
                    <a:pt x="8092" y="2398"/>
                  </a:lnTo>
                  <a:lnTo>
                    <a:pt x="7793" y="2912"/>
                  </a:lnTo>
                  <a:lnTo>
                    <a:pt x="7450" y="3511"/>
                  </a:lnTo>
                  <a:lnTo>
                    <a:pt x="6936" y="4582"/>
                  </a:lnTo>
                  <a:lnTo>
                    <a:pt x="5738" y="4453"/>
                  </a:lnTo>
                  <a:lnTo>
                    <a:pt x="5053" y="4410"/>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129" y="6337"/>
                  </a:lnTo>
                  <a:lnTo>
                    <a:pt x="43" y="6851"/>
                  </a:lnTo>
                  <a:lnTo>
                    <a:pt x="0" y="7365"/>
                  </a:lnTo>
                  <a:lnTo>
                    <a:pt x="86" y="7878"/>
                  </a:lnTo>
                  <a:lnTo>
                    <a:pt x="257" y="8435"/>
                  </a:lnTo>
                  <a:lnTo>
                    <a:pt x="557" y="9034"/>
                  </a:lnTo>
                  <a:lnTo>
                    <a:pt x="899" y="9634"/>
                  </a:lnTo>
                  <a:lnTo>
                    <a:pt x="1370" y="10276"/>
                  </a:lnTo>
                  <a:lnTo>
                    <a:pt x="1970" y="10961"/>
                  </a:lnTo>
                  <a:lnTo>
                    <a:pt x="2612" y="11689"/>
                  </a:lnTo>
                  <a:lnTo>
                    <a:pt x="3254" y="12288"/>
                  </a:lnTo>
                  <a:lnTo>
                    <a:pt x="2826" y="13359"/>
                  </a:lnTo>
                  <a:lnTo>
                    <a:pt x="2569" y="13958"/>
                  </a:lnTo>
                  <a:lnTo>
                    <a:pt x="2398" y="14557"/>
                  </a:lnTo>
                  <a:lnTo>
                    <a:pt x="2227" y="15200"/>
                  </a:lnTo>
                  <a:lnTo>
                    <a:pt x="2098" y="15842"/>
                  </a:lnTo>
                  <a:lnTo>
                    <a:pt x="2013" y="16441"/>
                  </a:lnTo>
                  <a:lnTo>
                    <a:pt x="1970" y="17041"/>
                  </a:lnTo>
                  <a:lnTo>
                    <a:pt x="2013" y="17255"/>
                  </a:lnTo>
                  <a:lnTo>
                    <a:pt x="2013" y="17298"/>
                  </a:lnTo>
                  <a:lnTo>
                    <a:pt x="2013" y="17340"/>
                  </a:lnTo>
                  <a:lnTo>
                    <a:pt x="2013" y="17383"/>
                  </a:lnTo>
                  <a:lnTo>
                    <a:pt x="2055" y="17512"/>
                  </a:lnTo>
                  <a:lnTo>
                    <a:pt x="2055" y="17683"/>
                  </a:lnTo>
                  <a:lnTo>
                    <a:pt x="2098" y="17769"/>
                  </a:lnTo>
                  <a:lnTo>
                    <a:pt x="2184" y="18026"/>
                  </a:lnTo>
                  <a:lnTo>
                    <a:pt x="2227" y="18111"/>
                  </a:lnTo>
                  <a:lnTo>
                    <a:pt x="2227" y="18154"/>
                  </a:lnTo>
                  <a:lnTo>
                    <a:pt x="2355" y="18411"/>
                  </a:lnTo>
                  <a:lnTo>
                    <a:pt x="2484" y="18625"/>
                  </a:lnTo>
                  <a:lnTo>
                    <a:pt x="2655" y="18796"/>
                  </a:lnTo>
                  <a:lnTo>
                    <a:pt x="2826" y="18967"/>
                  </a:lnTo>
                  <a:lnTo>
                    <a:pt x="2869" y="19010"/>
                  </a:lnTo>
                  <a:lnTo>
                    <a:pt x="2955" y="19096"/>
                  </a:lnTo>
                  <a:lnTo>
                    <a:pt x="3340" y="19310"/>
                  </a:lnTo>
                  <a:lnTo>
                    <a:pt x="3768" y="19481"/>
                  </a:lnTo>
                  <a:lnTo>
                    <a:pt x="4239" y="19567"/>
                  </a:lnTo>
                  <a:lnTo>
                    <a:pt x="4753" y="19610"/>
                  </a:lnTo>
                  <a:lnTo>
                    <a:pt x="5352" y="19567"/>
                  </a:lnTo>
                  <a:lnTo>
                    <a:pt x="5994" y="19481"/>
                  </a:lnTo>
                  <a:lnTo>
                    <a:pt x="6637" y="19310"/>
                  </a:lnTo>
                  <a:lnTo>
                    <a:pt x="7322" y="19096"/>
                  </a:lnTo>
                  <a:lnTo>
                    <a:pt x="7964" y="18882"/>
                  </a:lnTo>
                  <a:lnTo>
                    <a:pt x="8563" y="18625"/>
                  </a:lnTo>
                  <a:lnTo>
                    <a:pt x="9677" y="18111"/>
                  </a:lnTo>
                  <a:lnTo>
                    <a:pt x="10148" y="18539"/>
                  </a:lnTo>
                  <a:lnTo>
                    <a:pt x="10704" y="19053"/>
                  </a:lnTo>
                  <a:lnTo>
                    <a:pt x="10918" y="19224"/>
                  </a:lnTo>
                  <a:lnTo>
                    <a:pt x="10961" y="19224"/>
                  </a:lnTo>
                  <a:lnTo>
                    <a:pt x="11047" y="19310"/>
                  </a:lnTo>
                  <a:lnTo>
                    <a:pt x="11218" y="19438"/>
                  </a:lnTo>
                  <a:lnTo>
                    <a:pt x="12074" y="20038"/>
                  </a:lnTo>
                  <a:lnTo>
                    <a:pt x="12502" y="20295"/>
                  </a:lnTo>
                  <a:lnTo>
                    <a:pt x="12888" y="20509"/>
                  </a:lnTo>
                  <a:lnTo>
                    <a:pt x="12931" y="20509"/>
                  </a:lnTo>
                  <a:lnTo>
                    <a:pt x="12973" y="20552"/>
                  </a:lnTo>
                  <a:lnTo>
                    <a:pt x="13230" y="20680"/>
                  </a:lnTo>
                  <a:lnTo>
                    <a:pt x="13359" y="20723"/>
                  </a:lnTo>
                  <a:lnTo>
                    <a:pt x="13616" y="20809"/>
                  </a:lnTo>
                  <a:lnTo>
                    <a:pt x="13830" y="20894"/>
                  </a:lnTo>
                  <a:lnTo>
                    <a:pt x="14343" y="20980"/>
                  </a:lnTo>
                  <a:lnTo>
                    <a:pt x="14857" y="21023"/>
                  </a:lnTo>
                  <a:lnTo>
                    <a:pt x="15243" y="21023"/>
                  </a:lnTo>
                  <a:lnTo>
                    <a:pt x="15628" y="20937"/>
                  </a:lnTo>
                  <a:lnTo>
                    <a:pt x="16013" y="20766"/>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8282" y="13658"/>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793" y="8521"/>
                  </a:lnTo>
                  <a:lnTo>
                    <a:pt x="21622" y="8135"/>
                  </a:lnTo>
                  <a:lnTo>
                    <a:pt x="21365" y="7793"/>
                  </a:lnTo>
                  <a:lnTo>
                    <a:pt x="21023" y="7450"/>
                  </a:lnTo>
                  <a:lnTo>
                    <a:pt x="20851" y="7322"/>
                  </a:lnTo>
                  <a:lnTo>
                    <a:pt x="20595" y="7150"/>
                  </a:lnTo>
                  <a:lnTo>
                    <a:pt x="20038" y="6808"/>
                  </a:lnTo>
                  <a:lnTo>
                    <a:pt x="19781" y="6679"/>
                  </a:lnTo>
                  <a:lnTo>
                    <a:pt x="19139" y="6423"/>
                  </a:lnTo>
                  <a:lnTo>
                    <a:pt x="18411" y="6209"/>
                  </a:lnTo>
                  <a:lnTo>
                    <a:pt x="18325" y="6166"/>
                  </a:lnTo>
                  <a:lnTo>
                    <a:pt x="17812" y="6037"/>
                  </a:lnTo>
                  <a:lnTo>
                    <a:pt x="17683" y="6037"/>
                  </a:lnTo>
                  <a:lnTo>
                    <a:pt x="17640" y="5994"/>
                  </a:lnTo>
                  <a:lnTo>
                    <a:pt x="16656" y="5823"/>
                  </a:lnTo>
                  <a:lnTo>
                    <a:pt x="15799" y="5695"/>
                  </a:lnTo>
                  <a:lnTo>
                    <a:pt x="15585" y="4624"/>
                  </a:lnTo>
                  <a:lnTo>
                    <a:pt x="15457" y="3982"/>
                  </a:lnTo>
                  <a:lnTo>
                    <a:pt x="15243" y="3383"/>
                  </a:lnTo>
                  <a:lnTo>
                    <a:pt x="15114" y="2955"/>
                  </a:lnTo>
                  <a:lnTo>
                    <a:pt x="14900" y="2526"/>
                  </a:lnTo>
                  <a:lnTo>
                    <a:pt x="14686" y="2098"/>
                  </a:lnTo>
                  <a:lnTo>
                    <a:pt x="14472" y="1713"/>
                  </a:lnTo>
                  <a:lnTo>
                    <a:pt x="14215" y="1370"/>
                  </a:lnTo>
                  <a:lnTo>
                    <a:pt x="13958" y="1028"/>
                  </a:lnTo>
                  <a:lnTo>
                    <a:pt x="13658" y="771"/>
                  </a:lnTo>
                  <a:lnTo>
                    <a:pt x="13359" y="557"/>
                  </a:lnTo>
                  <a:lnTo>
                    <a:pt x="13059" y="343"/>
                  </a:lnTo>
                  <a:lnTo>
                    <a:pt x="13016" y="343"/>
                  </a:lnTo>
                  <a:lnTo>
                    <a:pt x="12973" y="300"/>
                  </a:lnTo>
                  <a:lnTo>
                    <a:pt x="12931" y="300"/>
                  </a:lnTo>
                  <a:lnTo>
                    <a:pt x="12845" y="257"/>
                  </a:lnTo>
                  <a:lnTo>
                    <a:pt x="12802" y="214"/>
                  </a:lnTo>
                  <a:lnTo>
                    <a:pt x="12417" y="86"/>
                  </a:lnTo>
                  <a:lnTo>
                    <a:pt x="12031" y="43"/>
                  </a:lnTo>
                  <a:lnTo>
                    <a:pt x="11646" y="0"/>
                  </a:lnTo>
                  <a:close/>
                </a:path>
              </a:pathLst>
            </a:custGeom>
            <a:solidFill>
              <a:srgbClr val="FCFFF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56" name="Google Shape;80;p2">
              <a:extLst>
                <a:ext uri="{FF2B5EF4-FFF2-40B4-BE49-F238E27FC236}">
                  <a16:creationId xmlns:a16="http://schemas.microsoft.com/office/drawing/2014/main" id="{E1C52F46-668C-AD60-6D1D-386D1E707E61}"/>
                </a:ext>
              </a:extLst>
            </p:cNvPr>
            <p:cNvSpPr/>
            <p:nvPr/>
          </p:nvSpPr>
          <p:spPr>
            <a:xfrm>
              <a:off x="8059650" y="408500"/>
              <a:ext cx="480625" cy="457075"/>
            </a:xfrm>
            <a:custGeom>
              <a:avLst/>
              <a:gdLst/>
              <a:ahLst/>
              <a:cxnLst/>
              <a:rect l="l" t="t" r="r" b="b"/>
              <a:pathLst>
                <a:path w="19225" h="18283" fill="none" extrusionOk="0">
                  <a:moveTo>
                    <a:pt x="10276" y="0"/>
                  </a:moveTo>
                  <a:lnTo>
                    <a:pt x="10276"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4044" y="18154"/>
                  </a:lnTo>
                  <a:lnTo>
                    <a:pt x="13873" y="18240"/>
                  </a:lnTo>
                  <a:lnTo>
                    <a:pt x="13659" y="18282"/>
                  </a:lnTo>
                  <a:lnTo>
                    <a:pt x="13487" y="18282"/>
                  </a:lnTo>
                  <a:lnTo>
                    <a:pt x="13487" y="18282"/>
                  </a:lnTo>
                  <a:lnTo>
                    <a:pt x="13145" y="18240"/>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536" y="15585"/>
                  </a:lnTo>
                  <a:lnTo>
                    <a:pt x="6936" y="15842"/>
                  </a:lnTo>
                  <a:lnTo>
                    <a:pt x="6251" y="16142"/>
                  </a:lnTo>
                  <a:lnTo>
                    <a:pt x="5481" y="16441"/>
                  </a:lnTo>
                  <a:lnTo>
                    <a:pt x="4753" y="16656"/>
                  </a:lnTo>
                  <a:lnTo>
                    <a:pt x="4025" y="16827"/>
                  </a:lnTo>
                  <a:lnTo>
                    <a:pt x="3683" y="16870"/>
                  </a:lnTo>
                  <a:lnTo>
                    <a:pt x="3383" y="16870"/>
                  </a:lnTo>
                  <a:lnTo>
                    <a:pt x="3383" y="16870"/>
                  </a:lnTo>
                  <a:lnTo>
                    <a:pt x="3083" y="16870"/>
                  </a:lnTo>
                  <a:lnTo>
                    <a:pt x="2826" y="16827"/>
                  </a:lnTo>
                  <a:lnTo>
                    <a:pt x="2612"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00"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257" y="5095"/>
                  </a:lnTo>
                  <a:lnTo>
                    <a:pt x="514" y="4881"/>
                  </a:lnTo>
                  <a:lnTo>
                    <a:pt x="814" y="4710"/>
                  </a:lnTo>
                  <a:lnTo>
                    <a:pt x="1199" y="4582"/>
                  </a:lnTo>
                  <a:lnTo>
                    <a:pt x="1585" y="4496"/>
                  </a:lnTo>
                  <a:lnTo>
                    <a:pt x="2056" y="4453"/>
                  </a:lnTo>
                  <a:lnTo>
                    <a:pt x="2997" y="4410"/>
                  </a:lnTo>
                  <a:lnTo>
                    <a:pt x="2997" y="4410"/>
                  </a:lnTo>
                  <a:lnTo>
                    <a:pt x="3640" y="4410"/>
                  </a:lnTo>
                  <a:lnTo>
                    <a:pt x="4239" y="4453"/>
                  </a:lnTo>
                  <a:lnTo>
                    <a:pt x="5352"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90" y="0"/>
                  </a:lnTo>
                  <a:lnTo>
                    <a:pt x="10190" y="0"/>
                  </a:lnTo>
                  <a:lnTo>
                    <a:pt x="10190" y="0"/>
                  </a:lnTo>
                  <a:lnTo>
                    <a:pt x="10233" y="0"/>
                  </a:lnTo>
                  <a:lnTo>
                    <a:pt x="10233" y="0"/>
                  </a:lnTo>
                  <a:lnTo>
                    <a:pt x="10276"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57" name="Google Shape;81;p2">
              <a:extLst>
                <a:ext uri="{FF2B5EF4-FFF2-40B4-BE49-F238E27FC236}">
                  <a16:creationId xmlns:a16="http://schemas.microsoft.com/office/drawing/2014/main" id="{CF161DF7-7E8C-C975-5E84-E7CACB692BEC}"/>
                </a:ext>
              </a:extLst>
            </p:cNvPr>
            <p:cNvSpPr/>
            <p:nvPr/>
          </p:nvSpPr>
          <p:spPr>
            <a:xfrm>
              <a:off x="8025400" y="374250"/>
              <a:ext cx="549125" cy="525575"/>
            </a:xfrm>
            <a:custGeom>
              <a:avLst/>
              <a:gdLst/>
              <a:ahLst/>
              <a:cxnLst/>
              <a:rect l="l" t="t" r="r" b="b"/>
              <a:pathLst>
                <a:path w="21965" h="21023" fill="none" extrusionOk="0">
                  <a:moveTo>
                    <a:pt x="11646" y="0"/>
                  </a:moveTo>
                  <a:lnTo>
                    <a:pt x="11646" y="0"/>
                  </a:lnTo>
                  <a:lnTo>
                    <a:pt x="11603" y="0"/>
                  </a:lnTo>
                  <a:lnTo>
                    <a:pt x="11603" y="0"/>
                  </a:lnTo>
                  <a:lnTo>
                    <a:pt x="11603" y="0"/>
                  </a:lnTo>
                  <a:lnTo>
                    <a:pt x="11518" y="0"/>
                  </a:lnTo>
                  <a:lnTo>
                    <a:pt x="11518" y="0"/>
                  </a:lnTo>
                  <a:lnTo>
                    <a:pt x="11389" y="0"/>
                  </a:lnTo>
                  <a:lnTo>
                    <a:pt x="11389" y="0"/>
                  </a:lnTo>
                  <a:lnTo>
                    <a:pt x="11304" y="0"/>
                  </a:lnTo>
                  <a:lnTo>
                    <a:pt x="11304" y="0"/>
                  </a:lnTo>
                  <a:lnTo>
                    <a:pt x="11132" y="43"/>
                  </a:lnTo>
                  <a:lnTo>
                    <a:pt x="11132" y="43"/>
                  </a:lnTo>
                  <a:lnTo>
                    <a:pt x="11089" y="43"/>
                  </a:lnTo>
                  <a:lnTo>
                    <a:pt x="11089" y="43"/>
                  </a:lnTo>
                  <a:lnTo>
                    <a:pt x="10961" y="86"/>
                  </a:lnTo>
                  <a:lnTo>
                    <a:pt x="10961" y="86"/>
                  </a:lnTo>
                  <a:lnTo>
                    <a:pt x="10619" y="172"/>
                  </a:lnTo>
                  <a:lnTo>
                    <a:pt x="10319" y="300"/>
                  </a:lnTo>
                  <a:lnTo>
                    <a:pt x="10319" y="300"/>
                  </a:lnTo>
                  <a:lnTo>
                    <a:pt x="9933" y="514"/>
                  </a:lnTo>
                  <a:lnTo>
                    <a:pt x="9548" y="771"/>
                  </a:lnTo>
                  <a:lnTo>
                    <a:pt x="9163" y="1114"/>
                  </a:lnTo>
                  <a:lnTo>
                    <a:pt x="8820" y="1456"/>
                  </a:lnTo>
                  <a:lnTo>
                    <a:pt x="8478" y="1884"/>
                  </a:lnTo>
                  <a:lnTo>
                    <a:pt x="8092" y="2398"/>
                  </a:lnTo>
                  <a:lnTo>
                    <a:pt x="7793" y="2912"/>
                  </a:lnTo>
                  <a:lnTo>
                    <a:pt x="7450" y="3511"/>
                  </a:lnTo>
                  <a:lnTo>
                    <a:pt x="7450" y="3511"/>
                  </a:lnTo>
                  <a:lnTo>
                    <a:pt x="6936" y="4582"/>
                  </a:lnTo>
                  <a:lnTo>
                    <a:pt x="6936" y="4582"/>
                  </a:lnTo>
                  <a:lnTo>
                    <a:pt x="5738" y="4453"/>
                  </a:lnTo>
                  <a:lnTo>
                    <a:pt x="5053" y="4410"/>
                  </a:lnTo>
                  <a:lnTo>
                    <a:pt x="4367" y="4367"/>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214" y="6123"/>
                  </a:lnTo>
                  <a:lnTo>
                    <a:pt x="129" y="6337"/>
                  </a:lnTo>
                  <a:lnTo>
                    <a:pt x="129" y="6337"/>
                  </a:lnTo>
                  <a:lnTo>
                    <a:pt x="43" y="6851"/>
                  </a:lnTo>
                  <a:lnTo>
                    <a:pt x="0" y="7365"/>
                  </a:lnTo>
                  <a:lnTo>
                    <a:pt x="86" y="7878"/>
                  </a:lnTo>
                  <a:lnTo>
                    <a:pt x="257" y="8435"/>
                  </a:lnTo>
                  <a:lnTo>
                    <a:pt x="557" y="9034"/>
                  </a:lnTo>
                  <a:lnTo>
                    <a:pt x="899" y="9634"/>
                  </a:lnTo>
                  <a:lnTo>
                    <a:pt x="1370" y="10276"/>
                  </a:lnTo>
                  <a:lnTo>
                    <a:pt x="1970" y="10961"/>
                  </a:lnTo>
                  <a:lnTo>
                    <a:pt x="1970" y="10961"/>
                  </a:lnTo>
                  <a:lnTo>
                    <a:pt x="2612" y="11689"/>
                  </a:lnTo>
                  <a:lnTo>
                    <a:pt x="3254" y="12288"/>
                  </a:lnTo>
                  <a:lnTo>
                    <a:pt x="3254" y="12288"/>
                  </a:lnTo>
                  <a:lnTo>
                    <a:pt x="2826" y="13359"/>
                  </a:lnTo>
                  <a:lnTo>
                    <a:pt x="2569" y="13958"/>
                  </a:lnTo>
                  <a:lnTo>
                    <a:pt x="2398" y="14557"/>
                  </a:lnTo>
                  <a:lnTo>
                    <a:pt x="2227" y="15200"/>
                  </a:lnTo>
                  <a:lnTo>
                    <a:pt x="2098" y="15842"/>
                  </a:lnTo>
                  <a:lnTo>
                    <a:pt x="2013" y="16441"/>
                  </a:lnTo>
                  <a:lnTo>
                    <a:pt x="1970" y="17041"/>
                  </a:lnTo>
                  <a:lnTo>
                    <a:pt x="1970" y="17041"/>
                  </a:lnTo>
                  <a:lnTo>
                    <a:pt x="2013" y="17255"/>
                  </a:lnTo>
                  <a:lnTo>
                    <a:pt x="2013" y="17298"/>
                  </a:lnTo>
                  <a:lnTo>
                    <a:pt x="2013" y="17340"/>
                  </a:lnTo>
                  <a:lnTo>
                    <a:pt x="2013" y="17340"/>
                  </a:lnTo>
                  <a:lnTo>
                    <a:pt x="2013" y="17383"/>
                  </a:lnTo>
                  <a:lnTo>
                    <a:pt x="2013" y="17383"/>
                  </a:lnTo>
                  <a:lnTo>
                    <a:pt x="2055" y="17512"/>
                  </a:lnTo>
                  <a:lnTo>
                    <a:pt x="2055" y="17512"/>
                  </a:lnTo>
                  <a:lnTo>
                    <a:pt x="2055" y="17683"/>
                  </a:lnTo>
                  <a:lnTo>
                    <a:pt x="2055" y="17683"/>
                  </a:lnTo>
                  <a:lnTo>
                    <a:pt x="2098" y="17769"/>
                  </a:lnTo>
                  <a:lnTo>
                    <a:pt x="2098" y="17769"/>
                  </a:lnTo>
                  <a:lnTo>
                    <a:pt x="2184" y="18026"/>
                  </a:lnTo>
                  <a:lnTo>
                    <a:pt x="2184" y="18026"/>
                  </a:lnTo>
                  <a:lnTo>
                    <a:pt x="2227" y="18111"/>
                  </a:lnTo>
                  <a:lnTo>
                    <a:pt x="2227" y="18154"/>
                  </a:lnTo>
                  <a:lnTo>
                    <a:pt x="2227" y="18154"/>
                  </a:lnTo>
                  <a:lnTo>
                    <a:pt x="2227" y="18154"/>
                  </a:lnTo>
                  <a:lnTo>
                    <a:pt x="2355" y="18411"/>
                  </a:lnTo>
                  <a:lnTo>
                    <a:pt x="2484" y="18625"/>
                  </a:lnTo>
                  <a:lnTo>
                    <a:pt x="2655" y="18796"/>
                  </a:lnTo>
                  <a:lnTo>
                    <a:pt x="2826" y="18967"/>
                  </a:lnTo>
                  <a:lnTo>
                    <a:pt x="2869" y="19010"/>
                  </a:lnTo>
                  <a:lnTo>
                    <a:pt x="2869" y="19010"/>
                  </a:lnTo>
                  <a:lnTo>
                    <a:pt x="2869" y="19010"/>
                  </a:lnTo>
                  <a:lnTo>
                    <a:pt x="2955" y="19096"/>
                  </a:lnTo>
                  <a:lnTo>
                    <a:pt x="2955" y="19096"/>
                  </a:lnTo>
                  <a:lnTo>
                    <a:pt x="3340" y="19310"/>
                  </a:lnTo>
                  <a:lnTo>
                    <a:pt x="3768" y="19481"/>
                  </a:lnTo>
                  <a:lnTo>
                    <a:pt x="4239" y="19567"/>
                  </a:lnTo>
                  <a:lnTo>
                    <a:pt x="4753" y="19610"/>
                  </a:lnTo>
                  <a:lnTo>
                    <a:pt x="4753" y="19610"/>
                  </a:lnTo>
                  <a:lnTo>
                    <a:pt x="5352" y="19567"/>
                  </a:lnTo>
                  <a:lnTo>
                    <a:pt x="5994" y="19481"/>
                  </a:lnTo>
                  <a:lnTo>
                    <a:pt x="6637" y="19310"/>
                  </a:lnTo>
                  <a:lnTo>
                    <a:pt x="7322" y="19096"/>
                  </a:lnTo>
                  <a:lnTo>
                    <a:pt x="7964" y="18882"/>
                  </a:lnTo>
                  <a:lnTo>
                    <a:pt x="8563" y="18625"/>
                  </a:lnTo>
                  <a:lnTo>
                    <a:pt x="9677" y="18111"/>
                  </a:lnTo>
                  <a:lnTo>
                    <a:pt x="9677" y="18111"/>
                  </a:lnTo>
                  <a:lnTo>
                    <a:pt x="10148" y="18539"/>
                  </a:lnTo>
                  <a:lnTo>
                    <a:pt x="10704" y="19053"/>
                  </a:lnTo>
                  <a:lnTo>
                    <a:pt x="10918" y="19224"/>
                  </a:lnTo>
                  <a:lnTo>
                    <a:pt x="10918" y="19224"/>
                  </a:lnTo>
                  <a:lnTo>
                    <a:pt x="10961" y="19224"/>
                  </a:lnTo>
                  <a:lnTo>
                    <a:pt x="10961" y="19224"/>
                  </a:lnTo>
                  <a:lnTo>
                    <a:pt x="11047" y="19310"/>
                  </a:lnTo>
                  <a:lnTo>
                    <a:pt x="11047" y="19310"/>
                  </a:lnTo>
                  <a:lnTo>
                    <a:pt x="11218" y="19438"/>
                  </a:lnTo>
                  <a:lnTo>
                    <a:pt x="11218" y="19438"/>
                  </a:lnTo>
                  <a:lnTo>
                    <a:pt x="12074" y="20038"/>
                  </a:lnTo>
                  <a:lnTo>
                    <a:pt x="12502" y="20295"/>
                  </a:lnTo>
                  <a:lnTo>
                    <a:pt x="12888" y="20509"/>
                  </a:lnTo>
                  <a:lnTo>
                    <a:pt x="12888" y="20509"/>
                  </a:lnTo>
                  <a:lnTo>
                    <a:pt x="12931" y="20509"/>
                  </a:lnTo>
                  <a:lnTo>
                    <a:pt x="12973" y="20552"/>
                  </a:lnTo>
                  <a:lnTo>
                    <a:pt x="12973" y="20552"/>
                  </a:lnTo>
                  <a:lnTo>
                    <a:pt x="13230" y="20680"/>
                  </a:lnTo>
                  <a:lnTo>
                    <a:pt x="13230" y="20680"/>
                  </a:lnTo>
                  <a:lnTo>
                    <a:pt x="13359" y="20723"/>
                  </a:lnTo>
                  <a:lnTo>
                    <a:pt x="13359" y="20723"/>
                  </a:lnTo>
                  <a:lnTo>
                    <a:pt x="13616" y="20809"/>
                  </a:lnTo>
                  <a:lnTo>
                    <a:pt x="13616" y="20809"/>
                  </a:lnTo>
                  <a:lnTo>
                    <a:pt x="13830" y="20894"/>
                  </a:lnTo>
                  <a:lnTo>
                    <a:pt x="13830" y="20894"/>
                  </a:lnTo>
                  <a:lnTo>
                    <a:pt x="14343" y="20980"/>
                  </a:lnTo>
                  <a:lnTo>
                    <a:pt x="14857" y="21023"/>
                  </a:lnTo>
                  <a:lnTo>
                    <a:pt x="14857" y="21023"/>
                  </a:lnTo>
                  <a:lnTo>
                    <a:pt x="15243" y="21023"/>
                  </a:lnTo>
                  <a:lnTo>
                    <a:pt x="15628" y="20937"/>
                  </a:lnTo>
                  <a:lnTo>
                    <a:pt x="16013" y="20766"/>
                  </a:lnTo>
                  <a:lnTo>
                    <a:pt x="16356" y="20594"/>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7512" y="14087"/>
                  </a:lnTo>
                  <a:lnTo>
                    <a:pt x="18282" y="13658"/>
                  </a:lnTo>
                  <a:lnTo>
                    <a:pt x="19139" y="13145"/>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922" y="8906"/>
                  </a:lnTo>
                  <a:lnTo>
                    <a:pt x="21793" y="8521"/>
                  </a:lnTo>
                  <a:lnTo>
                    <a:pt x="21622" y="8135"/>
                  </a:lnTo>
                  <a:lnTo>
                    <a:pt x="21365" y="7793"/>
                  </a:lnTo>
                  <a:lnTo>
                    <a:pt x="21023" y="7450"/>
                  </a:lnTo>
                  <a:lnTo>
                    <a:pt x="21023" y="7450"/>
                  </a:lnTo>
                  <a:lnTo>
                    <a:pt x="20851" y="7322"/>
                  </a:lnTo>
                  <a:lnTo>
                    <a:pt x="20851" y="7322"/>
                  </a:lnTo>
                  <a:lnTo>
                    <a:pt x="20595" y="7150"/>
                  </a:lnTo>
                  <a:lnTo>
                    <a:pt x="20595" y="7150"/>
                  </a:lnTo>
                  <a:lnTo>
                    <a:pt x="20038" y="6808"/>
                  </a:lnTo>
                  <a:lnTo>
                    <a:pt x="20038" y="6808"/>
                  </a:lnTo>
                  <a:lnTo>
                    <a:pt x="19781" y="6679"/>
                  </a:lnTo>
                  <a:lnTo>
                    <a:pt x="19781" y="6679"/>
                  </a:lnTo>
                  <a:lnTo>
                    <a:pt x="19139" y="6423"/>
                  </a:lnTo>
                  <a:lnTo>
                    <a:pt x="18411" y="6209"/>
                  </a:lnTo>
                  <a:lnTo>
                    <a:pt x="18411" y="6209"/>
                  </a:lnTo>
                  <a:lnTo>
                    <a:pt x="18325" y="6166"/>
                  </a:lnTo>
                  <a:lnTo>
                    <a:pt x="18325" y="6166"/>
                  </a:lnTo>
                  <a:lnTo>
                    <a:pt x="18325" y="6166"/>
                  </a:lnTo>
                  <a:lnTo>
                    <a:pt x="18325" y="6166"/>
                  </a:lnTo>
                  <a:lnTo>
                    <a:pt x="17812" y="6037"/>
                  </a:lnTo>
                  <a:lnTo>
                    <a:pt x="17726" y="6037"/>
                  </a:lnTo>
                  <a:lnTo>
                    <a:pt x="17683" y="6037"/>
                  </a:lnTo>
                  <a:lnTo>
                    <a:pt x="17683" y="6037"/>
                  </a:lnTo>
                  <a:lnTo>
                    <a:pt x="17640" y="5994"/>
                  </a:lnTo>
                  <a:lnTo>
                    <a:pt x="17640" y="5994"/>
                  </a:lnTo>
                  <a:lnTo>
                    <a:pt x="16656" y="5823"/>
                  </a:lnTo>
                  <a:lnTo>
                    <a:pt x="15799" y="5695"/>
                  </a:lnTo>
                  <a:lnTo>
                    <a:pt x="15799" y="5695"/>
                  </a:lnTo>
                  <a:lnTo>
                    <a:pt x="15585" y="4624"/>
                  </a:lnTo>
                  <a:lnTo>
                    <a:pt x="15457" y="3982"/>
                  </a:lnTo>
                  <a:lnTo>
                    <a:pt x="15243" y="3383"/>
                  </a:lnTo>
                  <a:lnTo>
                    <a:pt x="15243" y="3383"/>
                  </a:lnTo>
                  <a:lnTo>
                    <a:pt x="15114" y="2955"/>
                  </a:lnTo>
                  <a:lnTo>
                    <a:pt x="15114" y="2955"/>
                  </a:lnTo>
                  <a:lnTo>
                    <a:pt x="14900" y="2526"/>
                  </a:lnTo>
                  <a:lnTo>
                    <a:pt x="14686" y="2098"/>
                  </a:lnTo>
                  <a:lnTo>
                    <a:pt x="14472" y="1713"/>
                  </a:lnTo>
                  <a:lnTo>
                    <a:pt x="14215" y="1370"/>
                  </a:lnTo>
                  <a:lnTo>
                    <a:pt x="13958" y="1028"/>
                  </a:lnTo>
                  <a:lnTo>
                    <a:pt x="13658" y="771"/>
                  </a:lnTo>
                  <a:lnTo>
                    <a:pt x="13359" y="557"/>
                  </a:lnTo>
                  <a:lnTo>
                    <a:pt x="13059" y="343"/>
                  </a:lnTo>
                  <a:lnTo>
                    <a:pt x="13059" y="343"/>
                  </a:lnTo>
                  <a:lnTo>
                    <a:pt x="13016" y="343"/>
                  </a:lnTo>
                  <a:lnTo>
                    <a:pt x="12973" y="300"/>
                  </a:lnTo>
                  <a:lnTo>
                    <a:pt x="12931" y="300"/>
                  </a:lnTo>
                  <a:lnTo>
                    <a:pt x="12931" y="300"/>
                  </a:lnTo>
                  <a:lnTo>
                    <a:pt x="12931" y="300"/>
                  </a:lnTo>
                  <a:lnTo>
                    <a:pt x="12845" y="257"/>
                  </a:lnTo>
                  <a:lnTo>
                    <a:pt x="12845" y="257"/>
                  </a:lnTo>
                  <a:lnTo>
                    <a:pt x="12802" y="214"/>
                  </a:lnTo>
                  <a:lnTo>
                    <a:pt x="12802" y="214"/>
                  </a:lnTo>
                  <a:lnTo>
                    <a:pt x="12417" y="86"/>
                  </a:lnTo>
                  <a:lnTo>
                    <a:pt x="12031" y="43"/>
                  </a:lnTo>
                  <a:lnTo>
                    <a:pt x="12031" y="43"/>
                  </a:lnTo>
                  <a:lnTo>
                    <a:pt x="11646"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58" name="Google Shape;82;p2">
              <a:extLst>
                <a:ext uri="{FF2B5EF4-FFF2-40B4-BE49-F238E27FC236}">
                  <a16:creationId xmlns:a16="http://schemas.microsoft.com/office/drawing/2014/main" id="{A1E75655-6872-3C8D-FADC-B14352513AC5}"/>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206" y="386"/>
                  </a:lnTo>
                  <a:lnTo>
                    <a:pt x="8863" y="643"/>
                  </a:lnTo>
                  <a:lnTo>
                    <a:pt x="8563" y="900"/>
                  </a:lnTo>
                  <a:lnTo>
                    <a:pt x="8264" y="1242"/>
                  </a:lnTo>
                  <a:lnTo>
                    <a:pt x="8007" y="1627"/>
                  </a:lnTo>
                  <a:lnTo>
                    <a:pt x="7750" y="2013"/>
                  </a:lnTo>
                  <a:lnTo>
                    <a:pt x="7279" y="2783"/>
                  </a:lnTo>
                  <a:lnTo>
                    <a:pt x="6936" y="3511"/>
                  </a:lnTo>
                  <a:lnTo>
                    <a:pt x="6680" y="4153"/>
                  </a:lnTo>
                  <a:lnTo>
                    <a:pt x="6466" y="4753"/>
                  </a:lnTo>
                  <a:lnTo>
                    <a:pt x="5566" y="4582"/>
                  </a:lnTo>
                  <a:lnTo>
                    <a:pt x="4624" y="4496"/>
                  </a:lnTo>
                  <a:lnTo>
                    <a:pt x="3554" y="4410"/>
                  </a:lnTo>
                  <a:lnTo>
                    <a:pt x="2441" y="4410"/>
                  </a:lnTo>
                  <a:lnTo>
                    <a:pt x="1927" y="4453"/>
                  </a:lnTo>
                  <a:lnTo>
                    <a:pt x="1413" y="4539"/>
                  </a:lnTo>
                  <a:lnTo>
                    <a:pt x="985" y="4667"/>
                  </a:lnTo>
                  <a:lnTo>
                    <a:pt x="600" y="4839"/>
                  </a:lnTo>
                  <a:lnTo>
                    <a:pt x="300" y="5053"/>
                  </a:lnTo>
                  <a:lnTo>
                    <a:pt x="172" y="5181"/>
                  </a:lnTo>
                  <a:lnTo>
                    <a:pt x="86" y="5352"/>
                  </a:lnTo>
                  <a:lnTo>
                    <a:pt x="86" y="5438"/>
                  </a:lnTo>
                  <a:lnTo>
                    <a:pt x="43" y="5609"/>
                  </a:lnTo>
                  <a:lnTo>
                    <a:pt x="0" y="5780"/>
                  </a:lnTo>
                  <a:lnTo>
                    <a:pt x="43" y="6166"/>
                  </a:lnTo>
                  <a:lnTo>
                    <a:pt x="172" y="6551"/>
                  </a:lnTo>
                  <a:lnTo>
                    <a:pt x="386" y="6979"/>
                  </a:lnTo>
                  <a:lnTo>
                    <a:pt x="643" y="7407"/>
                  </a:lnTo>
                  <a:lnTo>
                    <a:pt x="942" y="7836"/>
                  </a:lnTo>
                  <a:lnTo>
                    <a:pt x="1242" y="8264"/>
                  </a:lnTo>
                  <a:lnTo>
                    <a:pt x="1585" y="8692"/>
                  </a:lnTo>
                  <a:lnTo>
                    <a:pt x="2312" y="9420"/>
                  </a:lnTo>
                  <a:lnTo>
                    <a:pt x="2955" y="10019"/>
                  </a:lnTo>
                  <a:lnTo>
                    <a:pt x="3597" y="10576"/>
                  </a:lnTo>
                  <a:lnTo>
                    <a:pt x="3597" y="10619"/>
                  </a:lnTo>
                  <a:lnTo>
                    <a:pt x="3254" y="11261"/>
                  </a:lnTo>
                  <a:lnTo>
                    <a:pt x="2997" y="11860"/>
                  </a:lnTo>
                  <a:lnTo>
                    <a:pt x="2698" y="12545"/>
                  </a:lnTo>
                  <a:lnTo>
                    <a:pt x="2398" y="13316"/>
                  </a:lnTo>
                  <a:lnTo>
                    <a:pt x="2184" y="14129"/>
                  </a:lnTo>
                  <a:lnTo>
                    <a:pt x="2013" y="14900"/>
                  </a:lnTo>
                  <a:lnTo>
                    <a:pt x="2013" y="15285"/>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98" y="16741"/>
                  </a:lnTo>
                  <a:lnTo>
                    <a:pt x="2997" y="16827"/>
                  </a:lnTo>
                  <a:lnTo>
                    <a:pt x="3340" y="16870"/>
                  </a:lnTo>
                  <a:lnTo>
                    <a:pt x="3768" y="16870"/>
                  </a:lnTo>
                  <a:lnTo>
                    <a:pt x="4153" y="16784"/>
                  </a:lnTo>
                  <a:lnTo>
                    <a:pt x="4624" y="16698"/>
                  </a:lnTo>
                  <a:lnTo>
                    <a:pt x="5524" y="16399"/>
                  </a:lnTo>
                  <a:lnTo>
                    <a:pt x="6423" y="16056"/>
                  </a:lnTo>
                  <a:lnTo>
                    <a:pt x="7279" y="15714"/>
                  </a:lnTo>
                  <a:lnTo>
                    <a:pt x="8392" y="15157"/>
                  </a:lnTo>
                  <a:lnTo>
                    <a:pt x="8478" y="15114"/>
                  </a:lnTo>
                  <a:lnTo>
                    <a:pt x="8563" y="15071"/>
                  </a:lnTo>
                  <a:lnTo>
                    <a:pt x="9034" y="15542"/>
                  </a:lnTo>
                  <a:lnTo>
                    <a:pt x="9591" y="16056"/>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88" y="18282"/>
                  </a:lnTo>
                  <a:lnTo>
                    <a:pt x="13573" y="18282"/>
                  </a:lnTo>
                  <a:lnTo>
                    <a:pt x="13915" y="18240"/>
                  </a:lnTo>
                  <a:lnTo>
                    <a:pt x="14215" y="18068"/>
                  </a:lnTo>
                  <a:lnTo>
                    <a:pt x="14344" y="17940"/>
                  </a:lnTo>
                  <a:lnTo>
                    <a:pt x="14515" y="17812"/>
                  </a:lnTo>
                  <a:lnTo>
                    <a:pt x="14729" y="17469"/>
                  </a:lnTo>
                  <a:lnTo>
                    <a:pt x="14900" y="17084"/>
                  </a:lnTo>
                  <a:lnTo>
                    <a:pt x="14986" y="16613"/>
                  </a:lnTo>
                  <a:lnTo>
                    <a:pt x="15071" y="16142"/>
                  </a:lnTo>
                  <a:lnTo>
                    <a:pt x="15071" y="15628"/>
                  </a:lnTo>
                  <a:lnTo>
                    <a:pt x="15071" y="15114"/>
                  </a:lnTo>
                  <a:lnTo>
                    <a:pt x="15029" y="14600"/>
                  </a:lnTo>
                  <a:lnTo>
                    <a:pt x="14900" y="13573"/>
                  </a:lnTo>
                  <a:lnTo>
                    <a:pt x="14729" y="12759"/>
                  </a:lnTo>
                  <a:lnTo>
                    <a:pt x="14515" y="11989"/>
                  </a:lnTo>
                  <a:lnTo>
                    <a:pt x="15328" y="11603"/>
                  </a:lnTo>
                  <a:lnTo>
                    <a:pt x="16142" y="11175"/>
                  </a:lnTo>
                  <a:lnTo>
                    <a:pt x="17041" y="10619"/>
                  </a:lnTo>
                  <a:lnTo>
                    <a:pt x="17469" y="10319"/>
                  </a:lnTo>
                  <a:lnTo>
                    <a:pt x="17940" y="9976"/>
                  </a:lnTo>
                  <a:lnTo>
                    <a:pt x="18325" y="9634"/>
                  </a:lnTo>
                  <a:lnTo>
                    <a:pt x="18668" y="9291"/>
                  </a:lnTo>
                  <a:lnTo>
                    <a:pt x="18925" y="8949"/>
                  </a:lnTo>
                  <a:lnTo>
                    <a:pt x="19139" y="8563"/>
                  </a:lnTo>
                  <a:lnTo>
                    <a:pt x="19182" y="8392"/>
                  </a:lnTo>
                  <a:lnTo>
                    <a:pt x="19225" y="8221"/>
                  </a:lnTo>
                  <a:lnTo>
                    <a:pt x="19225" y="8007"/>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570" y="6123"/>
                  </a:lnTo>
                  <a:lnTo>
                    <a:pt x="16099" y="5995"/>
                  </a:lnTo>
                  <a:lnTo>
                    <a:pt x="15971" y="5995"/>
                  </a:lnTo>
                  <a:lnTo>
                    <a:pt x="14943" y="5780"/>
                  </a:lnTo>
                  <a:lnTo>
                    <a:pt x="14044" y="5652"/>
                  </a:lnTo>
                  <a:lnTo>
                    <a:pt x="13188" y="5609"/>
                  </a:lnTo>
                  <a:lnTo>
                    <a:pt x="13188" y="5524"/>
                  </a:lnTo>
                  <a:lnTo>
                    <a:pt x="13188" y="5395"/>
                  </a:lnTo>
                  <a:lnTo>
                    <a:pt x="13145" y="4881"/>
                  </a:lnTo>
                  <a:lnTo>
                    <a:pt x="13016" y="4153"/>
                  </a:lnTo>
                  <a:lnTo>
                    <a:pt x="12845" y="3340"/>
                  </a:lnTo>
                  <a:lnTo>
                    <a:pt x="12588" y="2441"/>
                  </a:lnTo>
                  <a:lnTo>
                    <a:pt x="12460" y="2098"/>
                  </a:lnTo>
                  <a:lnTo>
                    <a:pt x="12203" y="1499"/>
                  </a:lnTo>
                  <a:lnTo>
                    <a:pt x="11860" y="985"/>
                  </a:lnTo>
                  <a:lnTo>
                    <a:pt x="11689" y="728"/>
                  </a:lnTo>
                  <a:lnTo>
                    <a:pt x="11475" y="514"/>
                  </a:lnTo>
                  <a:lnTo>
                    <a:pt x="11261" y="343"/>
                  </a:lnTo>
                  <a:lnTo>
                    <a:pt x="11047" y="214"/>
                  </a:lnTo>
                  <a:lnTo>
                    <a:pt x="10961" y="172"/>
                  </a:lnTo>
                  <a:lnTo>
                    <a:pt x="10918" y="129"/>
                  </a:lnTo>
                  <a:lnTo>
                    <a:pt x="10704" y="43"/>
                  </a:lnTo>
                  <a:lnTo>
                    <a:pt x="10490" y="0"/>
                  </a:lnTo>
                  <a:close/>
                </a:path>
              </a:pathLst>
            </a:custGeom>
            <a:solidFill>
              <a:srgbClr val="FFF31D"/>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59" name="Google Shape;83;p2">
              <a:extLst>
                <a:ext uri="{FF2B5EF4-FFF2-40B4-BE49-F238E27FC236}">
                  <a16:creationId xmlns:a16="http://schemas.microsoft.com/office/drawing/2014/main" id="{C5128C9B-BBED-AC1C-E564-A0CD2EBAF4F2}"/>
                </a:ext>
              </a:extLst>
            </p:cNvPr>
            <p:cNvSpPr/>
            <p:nvPr/>
          </p:nvSpPr>
          <p:spPr>
            <a:xfrm>
              <a:off x="8059650" y="408500"/>
              <a:ext cx="480625" cy="457075"/>
            </a:xfrm>
            <a:custGeom>
              <a:avLst/>
              <a:gdLst/>
              <a:ahLst/>
              <a:cxnLst/>
              <a:rect l="l" t="t" r="r" b="b"/>
              <a:pathLst>
                <a:path w="19225" h="18283" fill="none" extrusionOk="0">
                  <a:moveTo>
                    <a:pt x="14515" y="11989"/>
                  </a:move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3915" y="18240"/>
                  </a:lnTo>
                  <a:lnTo>
                    <a:pt x="13573" y="18282"/>
                  </a:lnTo>
                  <a:lnTo>
                    <a:pt x="13188" y="18282"/>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279" y="15714"/>
                  </a:lnTo>
                  <a:lnTo>
                    <a:pt x="6423" y="16056"/>
                  </a:lnTo>
                  <a:lnTo>
                    <a:pt x="5524" y="16399"/>
                  </a:lnTo>
                  <a:lnTo>
                    <a:pt x="4624" y="16698"/>
                  </a:lnTo>
                  <a:lnTo>
                    <a:pt x="4153" y="16784"/>
                  </a:lnTo>
                  <a:lnTo>
                    <a:pt x="3768" y="16870"/>
                  </a:lnTo>
                  <a:lnTo>
                    <a:pt x="3340" y="16870"/>
                  </a:lnTo>
                  <a:lnTo>
                    <a:pt x="2997" y="16827"/>
                  </a:lnTo>
                  <a:lnTo>
                    <a:pt x="2698"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42"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172" y="5181"/>
                  </a:lnTo>
                  <a:lnTo>
                    <a:pt x="300" y="5053"/>
                  </a:lnTo>
                  <a:lnTo>
                    <a:pt x="600" y="4839"/>
                  </a:lnTo>
                  <a:lnTo>
                    <a:pt x="985" y="4667"/>
                  </a:lnTo>
                  <a:lnTo>
                    <a:pt x="1413" y="4539"/>
                  </a:lnTo>
                  <a:lnTo>
                    <a:pt x="1927" y="4453"/>
                  </a:lnTo>
                  <a:lnTo>
                    <a:pt x="2441" y="4410"/>
                  </a:lnTo>
                  <a:lnTo>
                    <a:pt x="2997" y="4410"/>
                  </a:lnTo>
                  <a:lnTo>
                    <a:pt x="3554" y="4410"/>
                  </a:lnTo>
                  <a:lnTo>
                    <a:pt x="4624" y="4496"/>
                  </a:lnTo>
                  <a:lnTo>
                    <a:pt x="5566"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48" y="0"/>
                  </a:lnTo>
                  <a:lnTo>
                    <a:pt x="10190" y="0"/>
                  </a:lnTo>
                  <a:lnTo>
                    <a:pt x="10190" y="0"/>
                  </a:lnTo>
                  <a:lnTo>
                    <a:pt x="10233" y="0"/>
                  </a:lnTo>
                  <a:lnTo>
                    <a:pt x="10233"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60" name="Google Shape;84;p2">
              <a:extLst>
                <a:ext uri="{FF2B5EF4-FFF2-40B4-BE49-F238E27FC236}">
                  <a16:creationId xmlns:a16="http://schemas.microsoft.com/office/drawing/2014/main" id="{FF7BE266-A34D-6587-0374-C216C501EA5B}"/>
                </a:ext>
              </a:extLst>
            </p:cNvPr>
            <p:cNvSpPr/>
            <p:nvPr/>
          </p:nvSpPr>
          <p:spPr>
            <a:xfrm>
              <a:off x="8315475" y="408500"/>
              <a:ext cx="25" cy="25"/>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rgbClr val="FC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61" name="Google Shape;85;p2">
              <a:extLst>
                <a:ext uri="{FF2B5EF4-FFF2-40B4-BE49-F238E27FC236}">
                  <a16:creationId xmlns:a16="http://schemas.microsoft.com/office/drawing/2014/main" id="{621AF632-DFBC-E496-D066-0A9BFDE167D2}"/>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62" name="Google Shape;86;p2">
              <a:extLst>
                <a:ext uri="{FF2B5EF4-FFF2-40B4-BE49-F238E27FC236}">
                  <a16:creationId xmlns:a16="http://schemas.microsoft.com/office/drawing/2014/main" id="{314E281F-ACF9-AD71-0C57-5DD9E2C02B55}"/>
                </a:ext>
              </a:extLst>
            </p:cNvPr>
            <p:cNvSpPr/>
            <p:nvPr/>
          </p:nvSpPr>
          <p:spPr>
            <a:xfrm>
              <a:off x="8314400" y="408500"/>
              <a:ext cx="1100" cy="25"/>
            </a:xfrm>
            <a:custGeom>
              <a:avLst/>
              <a:gdLst/>
              <a:ahLst/>
              <a:cxnLst/>
              <a:rect l="l" t="t" r="r" b="b"/>
              <a:pathLst>
                <a:path w="44" h="1" extrusionOk="0">
                  <a:moveTo>
                    <a:pt x="0" y="0"/>
                  </a:moveTo>
                  <a:lnTo>
                    <a:pt x="0" y="0"/>
                  </a:lnTo>
                  <a:lnTo>
                    <a:pt x="0" y="0"/>
                  </a:lnTo>
                  <a:lnTo>
                    <a:pt x="0" y="0"/>
                  </a:lnTo>
                  <a:lnTo>
                    <a:pt x="0" y="0"/>
                  </a:lnTo>
                  <a:lnTo>
                    <a:pt x="0" y="0"/>
                  </a:lnTo>
                  <a:lnTo>
                    <a:pt x="0" y="0"/>
                  </a:lnTo>
                  <a:lnTo>
                    <a:pt x="0" y="0"/>
                  </a:lnTo>
                  <a:lnTo>
                    <a:pt x="0" y="0"/>
                  </a:lnTo>
                  <a:lnTo>
                    <a:pt x="0" y="0"/>
                  </a:lnTo>
                  <a:close/>
                  <a:moveTo>
                    <a:pt x="43" y="0"/>
                  </a:moveTo>
                  <a:lnTo>
                    <a:pt x="43" y="0"/>
                  </a:lnTo>
                  <a:lnTo>
                    <a:pt x="43" y="0"/>
                  </a:lnTo>
                  <a:lnTo>
                    <a:pt x="43" y="0"/>
                  </a:lnTo>
                  <a:lnTo>
                    <a:pt x="43" y="0"/>
                  </a:lnTo>
                  <a:lnTo>
                    <a:pt x="43" y="0"/>
                  </a:lnTo>
                  <a:close/>
                </a:path>
              </a:pathLst>
            </a:custGeom>
            <a:solidFill>
              <a:srgbClr val="FC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63" name="Google Shape;87;p2">
              <a:extLst>
                <a:ext uri="{FF2B5EF4-FFF2-40B4-BE49-F238E27FC236}">
                  <a16:creationId xmlns:a16="http://schemas.microsoft.com/office/drawing/2014/main" id="{94B27983-1D95-C549-0166-E1B1FFF94D64}"/>
                </a:ext>
              </a:extLst>
            </p:cNvPr>
            <p:cNvSpPr/>
            <p:nvPr/>
          </p:nvSpPr>
          <p:spPr>
            <a:xfrm>
              <a:off x="8314400"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64" name="Google Shape;88;p2">
              <a:extLst>
                <a:ext uri="{FF2B5EF4-FFF2-40B4-BE49-F238E27FC236}">
                  <a16:creationId xmlns:a16="http://schemas.microsoft.com/office/drawing/2014/main" id="{7BB75913-D9A7-43D7-EF11-558A8DA4DCD0}"/>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65" name="Google Shape;89;p2">
              <a:extLst>
                <a:ext uri="{FF2B5EF4-FFF2-40B4-BE49-F238E27FC236}">
                  <a16:creationId xmlns:a16="http://schemas.microsoft.com/office/drawing/2014/main" id="{C88FD533-48DE-F73D-CF1A-CD8D60909787}"/>
                </a:ext>
              </a:extLst>
            </p:cNvPr>
            <p:cNvSpPr/>
            <p:nvPr/>
          </p:nvSpPr>
          <p:spPr>
            <a:xfrm>
              <a:off x="8319750" y="4085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FF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66" name="Google Shape;90;p2">
              <a:extLst>
                <a:ext uri="{FF2B5EF4-FFF2-40B4-BE49-F238E27FC236}">
                  <a16:creationId xmlns:a16="http://schemas.microsoft.com/office/drawing/2014/main" id="{40BD9C13-B0AD-C021-AF1E-CFA7D90B7BE1}"/>
                </a:ext>
              </a:extLst>
            </p:cNvPr>
            <p:cNvSpPr/>
            <p:nvPr/>
          </p:nvSpPr>
          <p:spPr>
            <a:xfrm>
              <a:off x="8319750" y="408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67" name="Google Shape;91;p2">
              <a:extLst>
                <a:ext uri="{FF2B5EF4-FFF2-40B4-BE49-F238E27FC236}">
                  <a16:creationId xmlns:a16="http://schemas.microsoft.com/office/drawing/2014/main" id="{4A9D7BBE-1F05-F391-4FB2-C107E52F2A02}"/>
                </a:ext>
              </a:extLst>
            </p:cNvPr>
            <p:cNvSpPr/>
            <p:nvPr/>
          </p:nvSpPr>
          <p:spPr>
            <a:xfrm>
              <a:off x="8374350" y="471650"/>
              <a:ext cx="15000" cy="71750"/>
            </a:xfrm>
            <a:custGeom>
              <a:avLst/>
              <a:gdLst/>
              <a:ahLst/>
              <a:cxnLst/>
              <a:rect l="l" t="t" r="r" b="b"/>
              <a:pathLst>
                <a:path w="600" h="2870"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close/>
                </a:path>
              </a:pathLst>
            </a:custGeom>
            <a:solidFill>
              <a:srgbClr val="FF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68" name="Google Shape;92;p2">
              <a:extLst>
                <a:ext uri="{FF2B5EF4-FFF2-40B4-BE49-F238E27FC236}">
                  <a16:creationId xmlns:a16="http://schemas.microsoft.com/office/drawing/2014/main" id="{AA3A8224-023B-438A-268D-768B2DE83D3B}"/>
                </a:ext>
              </a:extLst>
            </p:cNvPr>
            <p:cNvSpPr/>
            <p:nvPr/>
          </p:nvSpPr>
          <p:spPr>
            <a:xfrm>
              <a:off x="8374350" y="471650"/>
              <a:ext cx="15000" cy="71750"/>
            </a:xfrm>
            <a:custGeom>
              <a:avLst/>
              <a:gdLst/>
              <a:ahLst/>
              <a:cxnLst/>
              <a:rect l="l" t="t" r="r" b="b"/>
              <a:pathLst>
                <a:path w="600" h="2870" fill="none"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69" name="Google Shape;93;p2">
              <a:extLst>
                <a:ext uri="{FF2B5EF4-FFF2-40B4-BE49-F238E27FC236}">
                  <a16:creationId xmlns:a16="http://schemas.microsoft.com/office/drawing/2014/main" id="{25B21F53-B899-20EB-E738-51A12A99E5AD}"/>
                </a:ext>
              </a:extLst>
            </p:cNvPr>
            <p:cNvSpPr/>
            <p:nvPr/>
          </p:nvSpPr>
          <p:spPr>
            <a:xfrm>
              <a:off x="8374350" y="469500"/>
              <a:ext cx="15000" cy="73900"/>
            </a:xfrm>
            <a:custGeom>
              <a:avLst/>
              <a:gdLst/>
              <a:ahLst/>
              <a:cxnLst/>
              <a:rect l="l" t="t" r="r" b="b"/>
              <a:pathLst>
                <a:path w="600" h="2956" extrusionOk="0">
                  <a:moveTo>
                    <a:pt x="0" y="1"/>
                  </a:moveTo>
                  <a:lnTo>
                    <a:pt x="0" y="86"/>
                  </a:lnTo>
                  <a:lnTo>
                    <a:pt x="184" y="698"/>
                  </a:lnTo>
                  <a:lnTo>
                    <a:pt x="0" y="1"/>
                  </a:lnTo>
                  <a:close/>
                  <a:moveTo>
                    <a:pt x="184" y="698"/>
                  </a:moveTo>
                  <a:lnTo>
                    <a:pt x="214" y="814"/>
                  </a:lnTo>
                  <a:lnTo>
                    <a:pt x="279" y="1049"/>
                  </a:lnTo>
                  <a:lnTo>
                    <a:pt x="257" y="943"/>
                  </a:lnTo>
                  <a:lnTo>
                    <a:pt x="184" y="698"/>
                  </a:lnTo>
                  <a:close/>
                  <a:moveTo>
                    <a:pt x="279" y="1049"/>
                  </a:moveTo>
                  <a:lnTo>
                    <a:pt x="428" y="1756"/>
                  </a:lnTo>
                  <a:lnTo>
                    <a:pt x="482" y="2045"/>
                  </a:lnTo>
                  <a:lnTo>
                    <a:pt x="428" y="1585"/>
                  </a:lnTo>
                  <a:lnTo>
                    <a:pt x="279" y="1049"/>
                  </a:lnTo>
                  <a:close/>
                  <a:moveTo>
                    <a:pt x="482" y="2045"/>
                  </a:moveTo>
                  <a:lnTo>
                    <a:pt x="514" y="2313"/>
                  </a:lnTo>
                  <a:lnTo>
                    <a:pt x="600" y="2955"/>
                  </a:lnTo>
                  <a:lnTo>
                    <a:pt x="557" y="2441"/>
                  </a:lnTo>
                  <a:lnTo>
                    <a:pt x="482" y="2045"/>
                  </a:lnTo>
                  <a:close/>
                </a:path>
              </a:pathLst>
            </a:custGeom>
            <a:solidFill>
              <a:srgbClr val="FC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70" name="Google Shape;94;p2">
              <a:extLst>
                <a:ext uri="{FF2B5EF4-FFF2-40B4-BE49-F238E27FC236}">
                  <a16:creationId xmlns:a16="http://schemas.microsoft.com/office/drawing/2014/main" id="{5F47AB97-D0AF-A26F-E1F9-B68AE35E1FB2}"/>
                </a:ext>
              </a:extLst>
            </p:cNvPr>
            <p:cNvSpPr/>
            <p:nvPr/>
          </p:nvSpPr>
          <p:spPr>
            <a:xfrm>
              <a:off x="8371125" y="460950"/>
              <a:ext cx="18225" cy="85650"/>
            </a:xfrm>
            <a:custGeom>
              <a:avLst/>
              <a:gdLst/>
              <a:ahLst/>
              <a:cxnLst/>
              <a:rect l="l" t="t" r="r" b="b"/>
              <a:pathLst>
                <a:path w="729" h="3426" fill="none" extrusionOk="0">
                  <a:moveTo>
                    <a:pt x="1" y="0"/>
                  </a:moveTo>
                  <a:lnTo>
                    <a:pt x="1" y="0"/>
                  </a:lnTo>
                  <a:lnTo>
                    <a:pt x="1" y="0"/>
                  </a:lnTo>
                  <a:lnTo>
                    <a:pt x="129" y="343"/>
                  </a:lnTo>
                  <a:lnTo>
                    <a:pt x="129" y="343"/>
                  </a:lnTo>
                  <a:lnTo>
                    <a:pt x="129" y="428"/>
                  </a:lnTo>
                  <a:lnTo>
                    <a:pt x="129" y="428"/>
                  </a:lnTo>
                  <a:lnTo>
                    <a:pt x="386" y="1285"/>
                  </a:lnTo>
                  <a:lnTo>
                    <a:pt x="557" y="2098"/>
                  </a:lnTo>
                  <a:lnTo>
                    <a:pt x="686" y="2783"/>
                  </a:lnTo>
                  <a:lnTo>
                    <a:pt x="729" y="3297"/>
                  </a:lnTo>
                  <a:lnTo>
                    <a:pt x="729" y="3297"/>
                  </a:lnTo>
                  <a:lnTo>
                    <a:pt x="729" y="3297"/>
                  </a:lnTo>
                  <a:lnTo>
                    <a:pt x="729" y="3426"/>
                  </a:lnTo>
                  <a:lnTo>
                    <a:pt x="729" y="3426"/>
                  </a:lnTo>
                  <a:lnTo>
                    <a:pt x="729" y="3426"/>
                  </a:lnTo>
                  <a:lnTo>
                    <a:pt x="729" y="3426"/>
                  </a:lnTo>
                  <a:lnTo>
                    <a:pt x="729" y="3297"/>
                  </a:lnTo>
                  <a:lnTo>
                    <a:pt x="729" y="3297"/>
                  </a:lnTo>
                  <a:lnTo>
                    <a:pt x="643" y="2655"/>
                  </a:lnTo>
                  <a:lnTo>
                    <a:pt x="557" y="1927"/>
                  </a:lnTo>
                  <a:lnTo>
                    <a:pt x="343" y="1156"/>
                  </a:lnTo>
                  <a:lnTo>
                    <a:pt x="129" y="343"/>
                  </a:lnTo>
                  <a:lnTo>
                    <a:pt x="129" y="343"/>
                  </a:lnTo>
                  <a:lnTo>
                    <a:pt x="1" y="0"/>
                  </a:lnTo>
                  <a:lnTo>
                    <a:pt x="1"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71" name="Google Shape;95;p2">
              <a:extLst>
                <a:ext uri="{FF2B5EF4-FFF2-40B4-BE49-F238E27FC236}">
                  <a16:creationId xmlns:a16="http://schemas.microsoft.com/office/drawing/2014/main" id="{CC42765D-6F3A-B138-57BD-BD45844193C9}"/>
                </a:ext>
              </a:extLst>
            </p:cNvPr>
            <p:cNvSpPr/>
            <p:nvPr/>
          </p:nvSpPr>
          <p:spPr>
            <a:xfrm>
              <a:off x="8510275" y="575475"/>
              <a:ext cx="10725" cy="5375"/>
            </a:xfrm>
            <a:custGeom>
              <a:avLst/>
              <a:gdLst/>
              <a:ahLst/>
              <a:cxnLst/>
              <a:rect l="l" t="t" r="r" b="b"/>
              <a:pathLst>
                <a:path w="429" h="215" extrusionOk="0">
                  <a:moveTo>
                    <a:pt x="1" y="1"/>
                  </a:moveTo>
                  <a:lnTo>
                    <a:pt x="1" y="1"/>
                  </a:lnTo>
                  <a:lnTo>
                    <a:pt x="429" y="215"/>
                  </a:lnTo>
                  <a:lnTo>
                    <a:pt x="429" y="215"/>
                  </a:lnTo>
                  <a:lnTo>
                    <a:pt x="1" y="1"/>
                  </a:lnTo>
                  <a:close/>
                </a:path>
              </a:pathLst>
            </a:custGeom>
            <a:solidFill>
              <a:srgbClr val="FF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72" name="Google Shape;96;p2">
              <a:extLst>
                <a:ext uri="{FF2B5EF4-FFF2-40B4-BE49-F238E27FC236}">
                  <a16:creationId xmlns:a16="http://schemas.microsoft.com/office/drawing/2014/main" id="{A8CF9761-122A-82F4-08FA-DB64D6401EAF}"/>
                </a:ext>
              </a:extLst>
            </p:cNvPr>
            <p:cNvSpPr/>
            <p:nvPr/>
          </p:nvSpPr>
          <p:spPr>
            <a:xfrm>
              <a:off x="8510275" y="575475"/>
              <a:ext cx="10725" cy="5375"/>
            </a:xfrm>
            <a:custGeom>
              <a:avLst/>
              <a:gdLst/>
              <a:ahLst/>
              <a:cxnLst/>
              <a:rect l="l" t="t" r="r" b="b"/>
              <a:pathLst>
                <a:path w="429" h="215" fill="none" extrusionOk="0">
                  <a:moveTo>
                    <a:pt x="1" y="1"/>
                  </a:moveTo>
                  <a:lnTo>
                    <a:pt x="1" y="1"/>
                  </a:lnTo>
                  <a:lnTo>
                    <a:pt x="429" y="215"/>
                  </a:lnTo>
                  <a:lnTo>
                    <a:pt x="429" y="215"/>
                  </a:lnTo>
                  <a:lnTo>
                    <a:pt x="1" y="1"/>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73" name="Google Shape;97;p2">
              <a:extLst>
                <a:ext uri="{FF2B5EF4-FFF2-40B4-BE49-F238E27FC236}">
                  <a16:creationId xmlns:a16="http://schemas.microsoft.com/office/drawing/2014/main" id="{BB27427D-E1AA-1418-AEB2-B9C54A56B3A6}"/>
                </a:ext>
              </a:extLst>
            </p:cNvPr>
            <p:cNvSpPr/>
            <p:nvPr/>
          </p:nvSpPr>
          <p:spPr>
            <a:xfrm>
              <a:off x="8458900" y="558350"/>
              <a:ext cx="81375" cy="52475"/>
            </a:xfrm>
            <a:custGeom>
              <a:avLst/>
              <a:gdLst/>
              <a:ahLst/>
              <a:cxnLst/>
              <a:rect l="l" t="t" r="r" b="b"/>
              <a:pathLst>
                <a:path w="3255" h="2099" extrusionOk="0">
                  <a:moveTo>
                    <a:pt x="2655" y="1028"/>
                  </a:moveTo>
                  <a:lnTo>
                    <a:pt x="2655" y="1028"/>
                  </a:lnTo>
                  <a:lnTo>
                    <a:pt x="2655" y="1028"/>
                  </a:lnTo>
                  <a:lnTo>
                    <a:pt x="2655" y="1028"/>
                  </a:lnTo>
                  <a:lnTo>
                    <a:pt x="2784" y="1114"/>
                  </a:lnTo>
                  <a:lnTo>
                    <a:pt x="2784" y="1114"/>
                  </a:lnTo>
                  <a:lnTo>
                    <a:pt x="2955" y="1285"/>
                  </a:lnTo>
                  <a:lnTo>
                    <a:pt x="3083" y="1456"/>
                  </a:lnTo>
                  <a:lnTo>
                    <a:pt x="3169" y="1670"/>
                  </a:lnTo>
                  <a:lnTo>
                    <a:pt x="3255" y="1842"/>
                  </a:lnTo>
                  <a:lnTo>
                    <a:pt x="3255" y="1842"/>
                  </a:lnTo>
                  <a:lnTo>
                    <a:pt x="3255" y="2098"/>
                  </a:lnTo>
                  <a:lnTo>
                    <a:pt x="3255" y="2098"/>
                  </a:lnTo>
                  <a:lnTo>
                    <a:pt x="3255" y="1842"/>
                  </a:lnTo>
                  <a:lnTo>
                    <a:pt x="3255" y="1842"/>
                  </a:lnTo>
                  <a:lnTo>
                    <a:pt x="3169" y="1670"/>
                  </a:lnTo>
                  <a:lnTo>
                    <a:pt x="3083" y="1456"/>
                  </a:lnTo>
                  <a:lnTo>
                    <a:pt x="2955" y="1285"/>
                  </a:lnTo>
                  <a:lnTo>
                    <a:pt x="2784" y="1114"/>
                  </a:lnTo>
                  <a:lnTo>
                    <a:pt x="2784" y="1114"/>
                  </a:lnTo>
                  <a:lnTo>
                    <a:pt x="2655" y="1028"/>
                  </a:lnTo>
                  <a:lnTo>
                    <a:pt x="2655" y="1028"/>
                  </a:lnTo>
                  <a:close/>
                  <a:moveTo>
                    <a:pt x="686" y="172"/>
                  </a:moveTo>
                  <a:lnTo>
                    <a:pt x="686" y="172"/>
                  </a:lnTo>
                  <a:lnTo>
                    <a:pt x="686" y="172"/>
                  </a:lnTo>
                  <a:lnTo>
                    <a:pt x="686" y="172"/>
                  </a:lnTo>
                  <a:lnTo>
                    <a:pt x="1328" y="343"/>
                  </a:lnTo>
                  <a:lnTo>
                    <a:pt x="1884" y="557"/>
                  </a:lnTo>
                  <a:lnTo>
                    <a:pt x="1884" y="557"/>
                  </a:lnTo>
                  <a:lnTo>
                    <a:pt x="2056" y="686"/>
                  </a:lnTo>
                  <a:lnTo>
                    <a:pt x="2056" y="686"/>
                  </a:lnTo>
                  <a:lnTo>
                    <a:pt x="2056" y="686"/>
                  </a:lnTo>
                  <a:lnTo>
                    <a:pt x="2484" y="900"/>
                  </a:lnTo>
                  <a:lnTo>
                    <a:pt x="2484" y="900"/>
                  </a:lnTo>
                  <a:lnTo>
                    <a:pt x="2484" y="900"/>
                  </a:lnTo>
                  <a:lnTo>
                    <a:pt x="2484" y="900"/>
                  </a:lnTo>
                  <a:lnTo>
                    <a:pt x="2484" y="900"/>
                  </a:lnTo>
                  <a:lnTo>
                    <a:pt x="2484" y="900"/>
                  </a:lnTo>
                  <a:lnTo>
                    <a:pt x="2056" y="686"/>
                  </a:lnTo>
                  <a:lnTo>
                    <a:pt x="2056" y="686"/>
                  </a:lnTo>
                  <a:lnTo>
                    <a:pt x="1884" y="557"/>
                  </a:lnTo>
                  <a:lnTo>
                    <a:pt x="1884" y="557"/>
                  </a:lnTo>
                  <a:lnTo>
                    <a:pt x="1328" y="343"/>
                  </a:lnTo>
                  <a:lnTo>
                    <a:pt x="686" y="172"/>
                  </a:lnTo>
                  <a:lnTo>
                    <a:pt x="686" y="172"/>
                  </a:lnTo>
                  <a:close/>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close/>
                </a:path>
              </a:pathLst>
            </a:custGeom>
            <a:solidFill>
              <a:srgbClr val="FC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74" name="Google Shape;98;p2">
              <a:extLst>
                <a:ext uri="{FF2B5EF4-FFF2-40B4-BE49-F238E27FC236}">
                  <a16:creationId xmlns:a16="http://schemas.microsoft.com/office/drawing/2014/main" id="{9FBF3522-E00A-969B-D45C-562C54F727D2}"/>
                </a:ext>
              </a:extLst>
            </p:cNvPr>
            <p:cNvSpPr/>
            <p:nvPr/>
          </p:nvSpPr>
          <p:spPr>
            <a:xfrm>
              <a:off x="8525275" y="584050"/>
              <a:ext cx="15000" cy="26775"/>
            </a:xfrm>
            <a:custGeom>
              <a:avLst/>
              <a:gdLst/>
              <a:ahLst/>
              <a:cxnLst/>
              <a:rect l="l" t="t" r="r" b="b"/>
              <a:pathLst>
                <a:path w="600" h="1071" fill="none" extrusionOk="0">
                  <a:moveTo>
                    <a:pt x="0" y="0"/>
                  </a:moveTo>
                  <a:lnTo>
                    <a:pt x="0" y="0"/>
                  </a:lnTo>
                  <a:lnTo>
                    <a:pt x="0" y="0"/>
                  </a:lnTo>
                  <a:lnTo>
                    <a:pt x="0" y="0"/>
                  </a:lnTo>
                  <a:lnTo>
                    <a:pt x="129" y="86"/>
                  </a:lnTo>
                  <a:lnTo>
                    <a:pt x="129" y="86"/>
                  </a:lnTo>
                  <a:lnTo>
                    <a:pt x="300" y="257"/>
                  </a:lnTo>
                  <a:lnTo>
                    <a:pt x="428" y="428"/>
                  </a:lnTo>
                  <a:lnTo>
                    <a:pt x="514" y="642"/>
                  </a:lnTo>
                  <a:lnTo>
                    <a:pt x="600" y="814"/>
                  </a:lnTo>
                  <a:lnTo>
                    <a:pt x="600" y="814"/>
                  </a:lnTo>
                  <a:lnTo>
                    <a:pt x="600" y="1070"/>
                  </a:lnTo>
                  <a:lnTo>
                    <a:pt x="600" y="1070"/>
                  </a:lnTo>
                  <a:lnTo>
                    <a:pt x="600" y="814"/>
                  </a:lnTo>
                  <a:lnTo>
                    <a:pt x="600" y="814"/>
                  </a:lnTo>
                  <a:lnTo>
                    <a:pt x="514" y="642"/>
                  </a:lnTo>
                  <a:lnTo>
                    <a:pt x="428" y="428"/>
                  </a:lnTo>
                  <a:lnTo>
                    <a:pt x="300" y="257"/>
                  </a:lnTo>
                  <a:lnTo>
                    <a:pt x="129" y="86"/>
                  </a:lnTo>
                  <a:lnTo>
                    <a:pt x="129" y="86"/>
                  </a:lnTo>
                  <a:lnTo>
                    <a:pt x="0" y="0"/>
                  </a:lnTo>
                  <a:lnTo>
                    <a:pt x="0"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75" name="Google Shape;99;p2">
              <a:extLst>
                <a:ext uri="{FF2B5EF4-FFF2-40B4-BE49-F238E27FC236}">
                  <a16:creationId xmlns:a16="http://schemas.microsoft.com/office/drawing/2014/main" id="{CF2F8D3B-332C-6EAD-BB4B-6D7D069460F6}"/>
                </a:ext>
              </a:extLst>
            </p:cNvPr>
            <p:cNvSpPr/>
            <p:nvPr/>
          </p:nvSpPr>
          <p:spPr>
            <a:xfrm>
              <a:off x="8476025" y="562625"/>
              <a:ext cx="44975" cy="18225"/>
            </a:xfrm>
            <a:custGeom>
              <a:avLst/>
              <a:gdLst/>
              <a:ahLst/>
              <a:cxnLst/>
              <a:rect l="l" t="t" r="r" b="b"/>
              <a:pathLst>
                <a:path w="1799" h="729" fill="none" extrusionOk="0">
                  <a:moveTo>
                    <a:pt x="1" y="1"/>
                  </a:moveTo>
                  <a:lnTo>
                    <a:pt x="1" y="1"/>
                  </a:lnTo>
                  <a:lnTo>
                    <a:pt x="1" y="1"/>
                  </a:lnTo>
                  <a:lnTo>
                    <a:pt x="1" y="1"/>
                  </a:lnTo>
                  <a:lnTo>
                    <a:pt x="643" y="172"/>
                  </a:lnTo>
                  <a:lnTo>
                    <a:pt x="1199" y="386"/>
                  </a:lnTo>
                  <a:lnTo>
                    <a:pt x="1199" y="386"/>
                  </a:lnTo>
                  <a:lnTo>
                    <a:pt x="1371" y="515"/>
                  </a:lnTo>
                  <a:lnTo>
                    <a:pt x="1371" y="515"/>
                  </a:lnTo>
                  <a:lnTo>
                    <a:pt x="1371" y="515"/>
                  </a:lnTo>
                  <a:lnTo>
                    <a:pt x="1799" y="729"/>
                  </a:lnTo>
                  <a:lnTo>
                    <a:pt x="1799" y="729"/>
                  </a:lnTo>
                  <a:lnTo>
                    <a:pt x="1799" y="729"/>
                  </a:lnTo>
                  <a:lnTo>
                    <a:pt x="1799" y="729"/>
                  </a:lnTo>
                  <a:lnTo>
                    <a:pt x="1799" y="729"/>
                  </a:lnTo>
                  <a:lnTo>
                    <a:pt x="1799" y="729"/>
                  </a:lnTo>
                  <a:lnTo>
                    <a:pt x="1371" y="515"/>
                  </a:lnTo>
                  <a:lnTo>
                    <a:pt x="1371" y="515"/>
                  </a:lnTo>
                  <a:lnTo>
                    <a:pt x="1199" y="386"/>
                  </a:lnTo>
                  <a:lnTo>
                    <a:pt x="1199" y="386"/>
                  </a:lnTo>
                  <a:lnTo>
                    <a:pt x="643" y="172"/>
                  </a:lnTo>
                  <a:lnTo>
                    <a:pt x="1" y="1"/>
                  </a:lnTo>
                  <a:lnTo>
                    <a:pt x="1" y="1"/>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76" name="Google Shape;100;p2">
              <a:extLst>
                <a:ext uri="{FF2B5EF4-FFF2-40B4-BE49-F238E27FC236}">
                  <a16:creationId xmlns:a16="http://schemas.microsoft.com/office/drawing/2014/main" id="{F2631E23-714F-CE2F-3859-8E7B9B6F09AE}"/>
                </a:ext>
              </a:extLst>
            </p:cNvPr>
            <p:cNvSpPr/>
            <p:nvPr/>
          </p:nvSpPr>
          <p:spPr>
            <a:xfrm>
              <a:off x="8458900" y="558350"/>
              <a:ext cx="16075" cy="3225"/>
            </a:xfrm>
            <a:custGeom>
              <a:avLst/>
              <a:gdLst/>
              <a:ahLst/>
              <a:cxnLst/>
              <a:rect l="l" t="t" r="r" b="b"/>
              <a:pathLst>
                <a:path w="643" h="129" fill="none" extrusionOk="0">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77" name="Google Shape;101;p2">
              <a:extLst>
                <a:ext uri="{FF2B5EF4-FFF2-40B4-BE49-F238E27FC236}">
                  <a16:creationId xmlns:a16="http://schemas.microsoft.com/office/drawing/2014/main" id="{FC4FC9E8-604A-2EA9-F8FE-C9C09438BB7C}"/>
                </a:ext>
              </a:extLst>
            </p:cNvPr>
            <p:cNvSpPr/>
            <p:nvPr/>
          </p:nvSpPr>
          <p:spPr>
            <a:xfrm>
              <a:off x="8271575" y="785275"/>
              <a:ext cx="2175" cy="1100"/>
            </a:xfrm>
            <a:custGeom>
              <a:avLst/>
              <a:gdLst/>
              <a:ahLst/>
              <a:cxnLst/>
              <a:rect l="l" t="t" r="r" b="b"/>
              <a:pathLst>
                <a:path w="87" h="44" extrusionOk="0">
                  <a:moveTo>
                    <a:pt x="86" y="0"/>
                  </a:moveTo>
                  <a:lnTo>
                    <a:pt x="86" y="0"/>
                  </a:lnTo>
                  <a:lnTo>
                    <a:pt x="1" y="43"/>
                  </a:lnTo>
                  <a:lnTo>
                    <a:pt x="1" y="43"/>
                  </a:lnTo>
                  <a:lnTo>
                    <a:pt x="86" y="0"/>
                  </a:lnTo>
                  <a:lnTo>
                    <a:pt x="86" y="0"/>
                  </a:lnTo>
                  <a:lnTo>
                    <a:pt x="86" y="0"/>
                  </a:lnTo>
                  <a:close/>
                </a:path>
              </a:pathLst>
            </a:custGeom>
            <a:solidFill>
              <a:srgbClr val="FC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78" name="Google Shape;102;p2">
              <a:extLst>
                <a:ext uri="{FF2B5EF4-FFF2-40B4-BE49-F238E27FC236}">
                  <a16:creationId xmlns:a16="http://schemas.microsoft.com/office/drawing/2014/main" id="{71BFCFA8-046F-6667-7B41-64A724FA2213}"/>
                </a:ext>
              </a:extLst>
            </p:cNvPr>
            <p:cNvSpPr/>
            <p:nvPr/>
          </p:nvSpPr>
          <p:spPr>
            <a:xfrm>
              <a:off x="8271575" y="785275"/>
              <a:ext cx="2175" cy="1100"/>
            </a:xfrm>
            <a:custGeom>
              <a:avLst/>
              <a:gdLst/>
              <a:ahLst/>
              <a:cxnLst/>
              <a:rect l="l" t="t" r="r" b="b"/>
              <a:pathLst>
                <a:path w="87" h="44" fill="none" extrusionOk="0">
                  <a:moveTo>
                    <a:pt x="86" y="0"/>
                  </a:moveTo>
                  <a:lnTo>
                    <a:pt x="86" y="0"/>
                  </a:lnTo>
                  <a:lnTo>
                    <a:pt x="1" y="43"/>
                  </a:lnTo>
                  <a:lnTo>
                    <a:pt x="1" y="43"/>
                  </a:lnTo>
                  <a:lnTo>
                    <a:pt x="86" y="0"/>
                  </a:lnTo>
                  <a:lnTo>
                    <a:pt x="86" y="0"/>
                  </a:lnTo>
                  <a:lnTo>
                    <a:pt x="86"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79" name="Google Shape;103;p2">
              <a:extLst>
                <a:ext uri="{FF2B5EF4-FFF2-40B4-BE49-F238E27FC236}">
                  <a16:creationId xmlns:a16="http://schemas.microsoft.com/office/drawing/2014/main" id="{74100D11-E793-BC2D-DED8-30B4759C3AFB}"/>
                </a:ext>
              </a:extLst>
            </p:cNvPr>
            <p:cNvSpPr/>
            <p:nvPr/>
          </p:nvSpPr>
          <p:spPr>
            <a:xfrm>
              <a:off x="8413950" y="860200"/>
              <a:ext cx="25" cy="1100"/>
            </a:xfrm>
            <a:custGeom>
              <a:avLst/>
              <a:gdLst/>
              <a:ahLst/>
              <a:cxnLst/>
              <a:rect l="l" t="t" r="r" b="b"/>
              <a:pathLst>
                <a:path w="1" h="44" extrusionOk="0">
                  <a:moveTo>
                    <a:pt x="0" y="43"/>
                  </a:moveTo>
                  <a:lnTo>
                    <a:pt x="0" y="43"/>
                  </a:lnTo>
                  <a:lnTo>
                    <a:pt x="0" y="43"/>
                  </a:lnTo>
                  <a:lnTo>
                    <a:pt x="0" y="43"/>
                  </a:lnTo>
                  <a:lnTo>
                    <a:pt x="0" y="43"/>
                  </a:lnTo>
                  <a:lnTo>
                    <a:pt x="0" y="43"/>
                  </a:lnTo>
                  <a:lnTo>
                    <a:pt x="0" y="43"/>
                  </a:lnTo>
                  <a:close/>
                  <a:moveTo>
                    <a:pt x="0" y="0"/>
                  </a:moveTo>
                  <a:lnTo>
                    <a:pt x="0" y="0"/>
                  </a:lnTo>
                  <a:lnTo>
                    <a:pt x="0" y="43"/>
                  </a:lnTo>
                  <a:lnTo>
                    <a:pt x="0" y="43"/>
                  </a:lnTo>
                  <a:lnTo>
                    <a:pt x="0" y="0"/>
                  </a:lnTo>
                  <a:close/>
                </a:path>
              </a:pathLst>
            </a:custGeom>
            <a:solidFill>
              <a:srgbClr val="FF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80" name="Google Shape;104;p2">
              <a:extLst>
                <a:ext uri="{FF2B5EF4-FFF2-40B4-BE49-F238E27FC236}">
                  <a16:creationId xmlns:a16="http://schemas.microsoft.com/office/drawing/2014/main" id="{F8D6111F-BE3E-AE8A-8C0C-A56DA83047D5}"/>
                </a:ext>
              </a:extLst>
            </p:cNvPr>
            <p:cNvSpPr/>
            <p:nvPr/>
          </p:nvSpPr>
          <p:spPr>
            <a:xfrm>
              <a:off x="8413950" y="861275"/>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81" name="Google Shape;105;p2">
              <a:extLst>
                <a:ext uri="{FF2B5EF4-FFF2-40B4-BE49-F238E27FC236}">
                  <a16:creationId xmlns:a16="http://schemas.microsoft.com/office/drawing/2014/main" id="{457847B7-FC03-74F0-BBB5-068B03AB16D2}"/>
                </a:ext>
              </a:extLst>
            </p:cNvPr>
            <p:cNvSpPr/>
            <p:nvPr/>
          </p:nvSpPr>
          <p:spPr>
            <a:xfrm>
              <a:off x="8413950" y="860200"/>
              <a:ext cx="25" cy="1100"/>
            </a:xfrm>
            <a:custGeom>
              <a:avLst/>
              <a:gdLst/>
              <a:ahLst/>
              <a:cxnLst/>
              <a:rect l="l" t="t" r="r" b="b"/>
              <a:pathLst>
                <a:path w="1" h="44" fill="none" extrusionOk="0">
                  <a:moveTo>
                    <a:pt x="0" y="0"/>
                  </a:moveTo>
                  <a:lnTo>
                    <a:pt x="0" y="0"/>
                  </a:lnTo>
                  <a:lnTo>
                    <a:pt x="0" y="43"/>
                  </a:lnTo>
                  <a:lnTo>
                    <a:pt x="0" y="43"/>
                  </a:lnTo>
                  <a:lnTo>
                    <a:pt x="0"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82" name="Google Shape;106;p2">
              <a:extLst>
                <a:ext uri="{FF2B5EF4-FFF2-40B4-BE49-F238E27FC236}">
                  <a16:creationId xmlns:a16="http://schemas.microsoft.com/office/drawing/2014/main" id="{18CD2EEA-18BA-48A9-B3DF-2FC01460D971}"/>
                </a:ext>
              </a:extLst>
            </p:cNvPr>
            <p:cNvSpPr/>
            <p:nvPr/>
          </p:nvSpPr>
          <p:spPr>
            <a:xfrm>
              <a:off x="8380775" y="861275"/>
              <a:ext cx="33200" cy="4300"/>
            </a:xfrm>
            <a:custGeom>
              <a:avLst/>
              <a:gdLst/>
              <a:ahLst/>
              <a:cxnLst/>
              <a:rect l="l" t="t" r="r" b="b"/>
              <a:pathLst>
                <a:path w="1328" h="172" extrusionOk="0">
                  <a:moveTo>
                    <a:pt x="599" y="171"/>
                  </a:moveTo>
                  <a:lnTo>
                    <a:pt x="599" y="171"/>
                  </a:lnTo>
                  <a:lnTo>
                    <a:pt x="642" y="171"/>
                  </a:lnTo>
                  <a:lnTo>
                    <a:pt x="642" y="171"/>
                  </a:lnTo>
                  <a:lnTo>
                    <a:pt x="642" y="171"/>
                  </a:lnTo>
                  <a:lnTo>
                    <a:pt x="599" y="171"/>
                  </a:lnTo>
                  <a:close/>
                  <a:moveTo>
                    <a:pt x="0" y="86"/>
                  </a:moveTo>
                  <a:lnTo>
                    <a:pt x="0" y="86"/>
                  </a:lnTo>
                  <a:lnTo>
                    <a:pt x="0" y="86"/>
                  </a:lnTo>
                  <a:lnTo>
                    <a:pt x="0" y="86"/>
                  </a:lnTo>
                  <a:lnTo>
                    <a:pt x="0" y="86"/>
                  </a:lnTo>
                  <a:close/>
                  <a:moveTo>
                    <a:pt x="1327" y="0"/>
                  </a:moveTo>
                  <a:lnTo>
                    <a:pt x="1327" y="0"/>
                  </a:lnTo>
                  <a:lnTo>
                    <a:pt x="1327" y="0"/>
                  </a:lnTo>
                  <a:lnTo>
                    <a:pt x="1327" y="0"/>
                  </a:lnTo>
                  <a:lnTo>
                    <a:pt x="1156" y="86"/>
                  </a:lnTo>
                  <a:lnTo>
                    <a:pt x="985" y="129"/>
                  </a:lnTo>
                  <a:lnTo>
                    <a:pt x="642" y="171"/>
                  </a:lnTo>
                  <a:lnTo>
                    <a:pt x="642" y="171"/>
                  </a:lnTo>
                  <a:lnTo>
                    <a:pt x="985" y="129"/>
                  </a:lnTo>
                  <a:lnTo>
                    <a:pt x="1156" y="86"/>
                  </a:lnTo>
                  <a:lnTo>
                    <a:pt x="1327" y="0"/>
                  </a:lnTo>
                  <a:close/>
                </a:path>
              </a:pathLst>
            </a:custGeom>
            <a:solidFill>
              <a:srgbClr val="FCC51C"/>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83" name="Google Shape;107;p2">
              <a:extLst>
                <a:ext uri="{FF2B5EF4-FFF2-40B4-BE49-F238E27FC236}">
                  <a16:creationId xmlns:a16="http://schemas.microsoft.com/office/drawing/2014/main" id="{98DC7BA5-40B1-8D37-42C4-852F8165B3CD}"/>
                </a:ext>
              </a:extLst>
            </p:cNvPr>
            <p:cNvSpPr/>
            <p:nvPr/>
          </p:nvSpPr>
          <p:spPr>
            <a:xfrm>
              <a:off x="8395750" y="865550"/>
              <a:ext cx="1100" cy="25"/>
            </a:xfrm>
            <a:custGeom>
              <a:avLst/>
              <a:gdLst/>
              <a:ahLst/>
              <a:cxnLst/>
              <a:rect l="l" t="t" r="r" b="b"/>
              <a:pathLst>
                <a:path w="44" h="1" fill="none" extrusionOk="0">
                  <a:moveTo>
                    <a:pt x="0" y="0"/>
                  </a:moveTo>
                  <a:lnTo>
                    <a:pt x="0" y="0"/>
                  </a:lnTo>
                  <a:lnTo>
                    <a:pt x="43" y="0"/>
                  </a:lnTo>
                  <a:lnTo>
                    <a:pt x="43" y="0"/>
                  </a:lnTo>
                  <a:lnTo>
                    <a:pt x="43" y="0"/>
                  </a:lnTo>
                  <a:lnTo>
                    <a:pt x="0"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84" name="Google Shape;108;p2">
              <a:extLst>
                <a:ext uri="{FF2B5EF4-FFF2-40B4-BE49-F238E27FC236}">
                  <a16:creationId xmlns:a16="http://schemas.microsoft.com/office/drawing/2014/main" id="{F3DDF60D-1AD1-A823-33FD-E37C149434B6}"/>
                </a:ext>
              </a:extLst>
            </p:cNvPr>
            <p:cNvSpPr/>
            <p:nvPr/>
          </p:nvSpPr>
          <p:spPr>
            <a:xfrm>
              <a:off x="8380775" y="8634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85" name="Google Shape;109;p2">
              <a:extLst>
                <a:ext uri="{FF2B5EF4-FFF2-40B4-BE49-F238E27FC236}">
                  <a16:creationId xmlns:a16="http://schemas.microsoft.com/office/drawing/2014/main" id="{5C89B165-D83F-818D-C712-2E6861A801A8}"/>
                </a:ext>
              </a:extLst>
            </p:cNvPr>
            <p:cNvSpPr/>
            <p:nvPr/>
          </p:nvSpPr>
          <p:spPr>
            <a:xfrm>
              <a:off x="8396825" y="861275"/>
              <a:ext cx="17150" cy="4300"/>
            </a:xfrm>
            <a:custGeom>
              <a:avLst/>
              <a:gdLst/>
              <a:ahLst/>
              <a:cxnLst/>
              <a:rect l="l" t="t" r="r" b="b"/>
              <a:pathLst>
                <a:path w="686" h="172" fill="none" extrusionOk="0">
                  <a:moveTo>
                    <a:pt x="685" y="0"/>
                  </a:moveTo>
                  <a:lnTo>
                    <a:pt x="685" y="0"/>
                  </a:lnTo>
                  <a:lnTo>
                    <a:pt x="685" y="0"/>
                  </a:lnTo>
                  <a:lnTo>
                    <a:pt x="685" y="0"/>
                  </a:lnTo>
                  <a:lnTo>
                    <a:pt x="514" y="86"/>
                  </a:lnTo>
                  <a:lnTo>
                    <a:pt x="343" y="129"/>
                  </a:lnTo>
                  <a:lnTo>
                    <a:pt x="0" y="171"/>
                  </a:lnTo>
                  <a:lnTo>
                    <a:pt x="0" y="171"/>
                  </a:lnTo>
                  <a:lnTo>
                    <a:pt x="343" y="129"/>
                  </a:lnTo>
                  <a:lnTo>
                    <a:pt x="514" y="86"/>
                  </a:lnTo>
                  <a:lnTo>
                    <a:pt x="685"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86" name="Google Shape;110;p2">
              <a:extLst>
                <a:ext uri="{FF2B5EF4-FFF2-40B4-BE49-F238E27FC236}">
                  <a16:creationId xmlns:a16="http://schemas.microsoft.com/office/drawing/2014/main" id="{A3F235DB-0ED9-1483-5195-BF0BE5B3093D}"/>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591" y="172"/>
                  </a:lnTo>
                  <a:lnTo>
                    <a:pt x="9848" y="214"/>
                  </a:lnTo>
                  <a:lnTo>
                    <a:pt x="10062" y="257"/>
                  </a:lnTo>
                  <a:lnTo>
                    <a:pt x="10276" y="300"/>
                  </a:lnTo>
                  <a:lnTo>
                    <a:pt x="10490" y="386"/>
                  </a:lnTo>
                  <a:lnTo>
                    <a:pt x="10833" y="685"/>
                  </a:lnTo>
                  <a:lnTo>
                    <a:pt x="11132" y="985"/>
                  </a:lnTo>
                  <a:lnTo>
                    <a:pt x="11432" y="1413"/>
                  </a:lnTo>
                  <a:lnTo>
                    <a:pt x="11646" y="1841"/>
                  </a:lnTo>
                  <a:lnTo>
                    <a:pt x="11860" y="2312"/>
                  </a:lnTo>
                  <a:lnTo>
                    <a:pt x="12032" y="2826"/>
                  </a:lnTo>
                  <a:lnTo>
                    <a:pt x="12331" y="3811"/>
                  </a:lnTo>
                  <a:lnTo>
                    <a:pt x="12588" y="4667"/>
                  </a:lnTo>
                  <a:lnTo>
                    <a:pt x="12717" y="5010"/>
                  </a:lnTo>
                  <a:lnTo>
                    <a:pt x="12888" y="5309"/>
                  </a:lnTo>
                  <a:lnTo>
                    <a:pt x="13016" y="5481"/>
                  </a:lnTo>
                  <a:lnTo>
                    <a:pt x="13102" y="5566"/>
                  </a:lnTo>
                  <a:lnTo>
                    <a:pt x="13188" y="5566"/>
                  </a:lnTo>
                  <a:lnTo>
                    <a:pt x="13188" y="5524"/>
                  </a:lnTo>
                  <a:lnTo>
                    <a:pt x="13188" y="5395"/>
                  </a:lnTo>
                  <a:lnTo>
                    <a:pt x="13145" y="4881"/>
                  </a:lnTo>
                  <a:lnTo>
                    <a:pt x="13016" y="4196"/>
                  </a:lnTo>
                  <a:lnTo>
                    <a:pt x="12845" y="3383"/>
                  </a:lnTo>
                  <a:lnTo>
                    <a:pt x="12588" y="2526"/>
                  </a:lnTo>
                  <a:lnTo>
                    <a:pt x="12588" y="2441"/>
                  </a:lnTo>
                  <a:lnTo>
                    <a:pt x="12460" y="2098"/>
                  </a:lnTo>
                  <a:lnTo>
                    <a:pt x="12160" y="1499"/>
                  </a:lnTo>
                  <a:lnTo>
                    <a:pt x="11860" y="942"/>
                  </a:lnTo>
                  <a:lnTo>
                    <a:pt x="11689" y="728"/>
                  </a:lnTo>
                  <a:lnTo>
                    <a:pt x="11475" y="514"/>
                  </a:lnTo>
                  <a:lnTo>
                    <a:pt x="11261" y="343"/>
                  </a:lnTo>
                  <a:lnTo>
                    <a:pt x="11047" y="214"/>
                  </a:lnTo>
                  <a:lnTo>
                    <a:pt x="10961" y="172"/>
                  </a:lnTo>
                  <a:lnTo>
                    <a:pt x="10918" y="129"/>
                  </a:lnTo>
                  <a:lnTo>
                    <a:pt x="10704" y="43"/>
                  </a:lnTo>
                  <a:lnTo>
                    <a:pt x="10490" y="0"/>
                  </a:lnTo>
                  <a:close/>
                  <a:moveTo>
                    <a:pt x="86" y="5352"/>
                  </a:moveTo>
                  <a:lnTo>
                    <a:pt x="86" y="5438"/>
                  </a:lnTo>
                  <a:lnTo>
                    <a:pt x="43" y="5609"/>
                  </a:lnTo>
                  <a:lnTo>
                    <a:pt x="0" y="5823"/>
                  </a:lnTo>
                  <a:lnTo>
                    <a:pt x="43" y="6166"/>
                  </a:lnTo>
                  <a:lnTo>
                    <a:pt x="172" y="6551"/>
                  </a:lnTo>
                  <a:lnTo>
                    <a:pt x="343" y="6936"/>
                  </a:lnTo>
                  <a:lnTo>
                    <a:pt x="557" y="7322"/>
                  </a:lnTo>
                  <a:lnTo>
                    <a:pt x="857" y="7750"/>
                  </a:lnTo>
                  <a:lnTo>
                    <a:pt x="1156" y="8135"/>
                  </a:lnTo>
                  <a:lnTo>
                    <a:pt x="1799" y="8906"/>
                  </a:lnTo>
                  <a:lnTo>
                    <a:pt x="2441" y="9548"/>
                  </a:lnTo>
                  <a:lnTo>
                    <a:pt x="3040" y="10105"/>
                  </a:lnTo>
                  <a:lnTo>
                    <a:pt x="3597" y="10576"/>
                  </a:lnTo>
                  <a:lnTo>
                    <a:pt x="3597" y="10619"/>
                  </a:lnTo>
                  <a:lnTo>
                    <a:pt x="3683" y="10490"/>
                  </a:lnTo>
                  <a:lnTo>
                    <a:pt x="3768" y="10319"/>
                  </a:lnTo>
                  <a:lnTo>
                    <a:pt x="3768" y="10148"/>
                  </a:lnTo>
                  <a:lnTo>
                    <a:pt x="3683" y="9976"/>
                  </a:lnTo>
                  <a:lnTo>
                    <a:pt x="3426" y="9719"/>
                  </a:lnTo>
                  <a:lnTo>
                    <a:pt x="3083" y="9377"/>
                  </a:lnTo>
                  <a:lnTo>
                    <a:pt x="2612" y="8949"/>
                  </a:lnTo>
                  <a:lnTo>
                    <a:pt x="2098" y="8435"/>
                  </a:lnTo>
                  <a:lnTo>
                    <a:pt x="1585" y="7836"/>
                  </a:lnTo>
                  <a:lnTo>
                    <a:pt x="1071" y="7151"/>
                  </a:lnTo>
                  <a:lnTo>
                    <a:pt x="814" y="6765"/>
                  </a:lnTo>
                  <a:lnTo>
                    <a:pt x="600" y="6380"/>
                  </a:lnTo>
                  <a:lnTo>
                    <a:pt x="386" y="5909"/>
                  </a:lnTo>
                  <a:lnTo>
                    <a:pt x="214" y="5481"/>
                  </a:lnTo>
                  <a:lnTo>
                    <a:pt x="172" y="5395"/>
                  </a:lnTo>
                  <a:lnTo>
                    <a:pt x="86" y="5352"/>
                  </a:lnTo>
                  <a:close/>
                  <a:moveTo>
                    <a:pt x="7493" y="14643"/>
                  </a:moveTo>
                  <a:lnTo>
                    <a:pt x="7236" y="14686"/>
                  </a:lnTo>
                  <a:lnTo>
                    <a:pt x="6680" y="14857"/>
                  </a:lnTo>
                  <a:lnTo>
                    <a:pt x="6080" y="15114"/>
                  </a:lnTo>
                  <a:lnTo>
                    <a:pt x="5438" y="15371"/>
                  </a:lnTo>
                  <a:lnTo>
                    <a:pt x="4796" y="15671"/>
                  </a:lnTo>
                  <a:lnTo>
                    <a:pt x="4153" y="15885"/>
                  </a:lnTo>
                  <a:lnTo>
                    <a:pt x="3554" y="16056"/>
                  </a:lnTo>
                  <a:lnTo>
                    <a:pt x="3254" y="16099"/>
                  </a:lnTo>
                  <a:lnTo>
                    <a:pt x="2997" y="16142"/>
                  </a:lnTo>
                  <a:lnTo>
                    <a:pt x="2698" y="16099"/>
                  </a:lnTo>
                  <a:lnTo>
                    <a:pt x="2441" y="16013"/>
                  </a:lnTo>
                  <a:lnTo>
                    <a:pt x="2184" y="15842"/>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12" y="16741"/>
                  </a:lnTo>
                  <a:lnTo>
                    <a:pt x="2826" y="16784"/>
                  </a:lnTo>
                  <a:lnTo>
                    <a:pt x="3040" y="16827"/>
                  </a:lnTo>
                  <a:lnTo>
                    <a:pt x="3340" y="16870"/>
                  </a:lnTo>
                  <a:lnTo>
                    <a:pt x="3939" y="16784"/>
                  </a:lnTo>
                  <a:lnTo>
                    <a:pt x="4624" y="16656"/>
                  </a:lnTo>
                  <a:lnTo>
                    <a:pt x="5310" y="16441"/>
                  </a:lnTo>
                  <a:lnTo>
                    <a:pt x="6037" y="16185"/>
                  </a:lnTo>
                  <a:lnTo>
                    <a:pt x="7365" y="15628"/>
                  </a:lnTo>
                  <a:lnTo>
                    <a:pt x="8392" y="15157"/>
                  </a:lnTo>
                  <a:lnTo>
                    <a:pt x="8478" y="15114"/>
                  </a:lnTo>
                  <a:lnTo>
                    <a:pt x="8563" y="15071"/>
                  </a:lnTo>
                  <a:lnTo>
                    <a:pt x="8435" y="14857"/>
                  </a:lnTo>
                  <a:lnTo>
                    <a:pt x="8221" y="14729"/>
                  </a:lnTo>
                  <a:lnTo>
                    <a:pt x="8007" y="14643"/>
                  </a:lnTo>
                  <a:close/>
                  <a:moveTo>
                    <a:pt x="15971" y="5995"/>
                  </a:moveTo>
                  <a:lnTo>
                    <a:pt x="16570" y="6251"/>
                  </a:lnTo>
                  <a:lnTo>
                    <a:pt x="17212" y="6637"/>
                  </a:lnTo>
                  <a:lnTo>
                    <a:pt x="17512" y="6851"/>
                  </a:lnTo>
                  <a:lnTo>
                    <a:pt x="17769" y="7065"/>
                  </a:lnTo>
                  <a:lnTo>
                    <a:pt x="17940" y="7236"/>
                  </a:lnTo>
                  <a:lnTo>
                    <a:pt x="18026" y="7450"/>
                  </a:lnTo>
                  <a:lnTo>
                    <a:pt x="18111" y="7878"/>
                  </a:lnTo>
                  <a:lnTo>
                    <a:pt x="18069" y="8221"/>
                  </a:lnTo>
                  <a:lnTo>
                    <a:pt x="17983" y="8563"/>
                  </a:lnTo>
                  <a:lnTo>
                    <a:pt x="17812" y="8820"/>
                  </a:lnTo>
                  <a:lnTo>
                    <a:pt x="17555" y="9077"/>
                  </a:lnTo>
                  <a:lnTo>
                    <a:pt x="17255" y="9291"/>
                  </a:lnTo>
                  <a:lnTo>
                    <a:pt x="16955" y="9463"/>
                  </a:lnTo>
                  <a:lnTo>
                    <a:pt x="16570" y="9634"/>
                  </a:lnTo>
                  <a:lnTo>
                    <a:pt x="15799" y="9976"/>
                  </a:lnTo>
                  <a:lnTo>
                    <a:pt x="15071" y="10362"/>
                  </a:lnTo>
                  <a:lnTo>
                    <a:pt x="14729" y="10576"/>
                  </a:lnTo>
                  <a:lnTo>
                    <a:pt x="14429" y="10833"/>
                  </a:lnTo>
                  <a:lnTo>
                    <a:pt x="14172" y="11090"/>
                  </a:lnTo>
                  <a:lnTo>
                    <a:pt x="13958" y="11432"/>
                  </a:lnTo>
                  <a:lnTo>
                    <a:pt x="13830" y="11817"/>
                  </a:lnTo>
                  <a:lnTo>
                    <a:pt x="13744" y="12203"/>
                  </a:lnTo>
                  <a:lnTo>
                    <a:pt x="13744" y="12588"/>
                  </a:lnTo>
                  <a:lnTo>
                    <a:pt x="13744" y="13016"/>
                  </a:lnTo>
                  <a:lnTo>
                    <a:pt x="13787" y="13830"/>
                  </a:lnTo>
                  <a:lnTo>
                    <a:pt x="13915" y="14686"/>
                  </a:lnTo>
                  <a:lnTo>
                    <a:pt x="14001" y="15500"/>
                  </a:lnTo>
                  <a:lnTo>
                    <a:pt x="14001" y="15885"/>
                  </a:lnTo>
                  <a:lnTo>
                    <a:pt x="13958" y="16227"/>
                  </a:lnTo>
                  <a:lnTo>
                    <a:pt x="13873" y="16570"/>
                  </a:lnTo>
                  <a:lnTo>
                    <a:pt x="13701" y="16870"/>
                  </a:lnTo>
                  <a:lnTo>
                    <a:pt x="13487" y="17126"/>
                  </a:lnTo>
                  <a:lnTo>
                    <a:pt x="13230" y="17341"/>
                  </a:lnTo>
                  <a:lnTo>
                    <a:pt x="13016" y="17426"/>
                  </a:lnTo>
                  <a:lnTo>
                    <a:pt x="12802" y="17469"/>
                  </a:lnTo>
                  <a:lnTo>
                    <a:pt x="12503" y="17426"/>
                  </a:lnTo>
                  <a:lnTo>
                    <a:pt x="12160" y="17383"/>
                  </a:lnTo>
                  <a:lnTo>
                    <a:pt x="11475" y="17169"/>
                  </a:lnTo>
                  <a:lnTo>
                    <a:pt x="10790" y="16870"/>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45" y="18282"/>
                  </a:lnTo>
                  <a:lnTo>
                    <a:pt x="13487" y="18282"/>
                  </a:lnTo>
                  <a:lnTo>
                    <a:pt x="13830" y="18240"/>
                  </a:lnTo>
                  <a:lnTo>
                    <a:pt x="14001" y="18197"/>
                  </a:lnTo>
                  <a:lnTo>
                    <a:pt x="14172" y="18111"/>
                  </a:lnTo>
                  <a:lnTo>
                    <a:pt x="14172" y="18068"/>
                  </a:lnTo>
                  <a:lnTo>
                    <a:pt x="14215" y="18068"/>
                  </a:lnTo>
                  <a:lnTo>
                    <a:pt x="14429" y="17897"/>
                  </a:lnTo>
                  <a:lnTo>
                    <a:pt x="14600" y="17640"/>
                  </a:lnTo>
                  <a:lnTo>
                    <a:pt x="14772" y="17383"/>
                  </a:lnTo>
                  <a:lnTo>
                    <a:pt x="14900" y="17041"/>
                  </a:lnTo>
                  <a:lnTo>
                    <a:pt x="14986" y="16741"/>
                  </a:lnTo>
                  <a:lnTo>
                    <a:pt x="15029" y="16356"/>
                  </a:lnTo>
                  <a:lnTo>
                    <a:pt x="15071" y="15585"/>
                  </a:lnTo>
                  <a:lnTo>
                    <a:pt x="15071" y="14943"/>
                  </a:lnTo>
                  <a:lnTo>
                    <a:pt x="14986" y="14301"/>
                  </a:lnTo>
                  <a:lnTo>
                    <a:pt x="14815" y="13145"/>
                  </a:lnTo>
                  <a:lnTo>
                    <a:pt x="14600" y="12288"/>
                  </a:lnTo>
                  <a:lnTo>
                    <a:pt x="14515" y="11989"/>
                  </a:lnTo>
                  <a:lnTo>
                    <a:pt x="15243" y="11603"/>
                  </a:lnTo>
                  <a:lnTo>
                    <a:pt x="16013" y="11218"/>
                  </a:lnTo>
                  <a:lnTo>
                    <a:pt x="16870" y="10704"/>
                  </a:lnTo>
                  <a:lnTo>
                    <a:pt x="17726" y="10148"/>
                  </a:lnTo>
                  <a:lnTo>
                    <a:pt x="18154" y="9805"/>
                  </a:lnTo>
                  <a:lnTo>
                    <a:pt x="18497" y="9463"/>
                  </a:lnTo>
                  <a:lnTo>
                    <a:pt x="18796" y="9120"/>
                  </a:lnTo>
                  <a:lnTo>
                    <a:pt x="19053" y="8778"/>
                  </a:lnTo>
                  <a:lnTo>
                    <a:pt x="19182" y="8435"/>
                  </a:lnTo>
                  <a:lnTo>
                    <a:pt x="19225" y="8264"/>
                  </a:lnTo>
                  <a:lnTo>
                    <a:pt x="19225" y="8092"/>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613" y="6123"/>
                  </a:lnTo>
                  <a:lnTo>
                    <a:pt x="16570" y="6123"/>
                  </a:lnTo>
                  <a:lnTo>
                    <a:pt x="16099" y="5995"/>
                  </a:lnTo>
                  <a:close/>
                </a:path>
              </a:pathLst>
            </a:custGeom>
            <a:solidFill>
              <a:srgbClr val="FFD135"/>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FFF235"/>
                </a:solidFill>
                <a:latin typeface="Arial"/>
                <a:cs typeface="Arial"/>
                <a:sym typeface="Arial"/>
              </a:endParaRPr>
            </a:p>
          </p:txBody>
        </p:sp>
        <p:sp>
          <p:nvSpPr>
            <p:cNvPr id="387" name="Google Shape;111;p2">
              <a:extLst>
                <a:ext uri="{FF2B5EF4-FFF2-40B4-BE49-F238E27FC236}">
                  <a16:creationId xmlns:a16="http://schemas.microsoft.com/office/drawing/2014/main" id="{283FA30E-D698-25F9-F48E-FFE00A795675}"/>
                </a:ext>
              </a:extLst>
            </p:cNvPr>
            <p:cNvSpPr/>
            <p:nvPr/>
          </p:nvSpPr>
          <p:spPr>
            <a:xfrm>
              <a:off x="8109950" y="774575"/>
              <a:ext cx="163800" cy="55675"/>
            </a:xfrm>
            <a:custGeom>
              <a:avLst/>
              <a:gdLst/>
              <a:ahLst/>
              <a:cxnLst/>
              <a:rect l="l" t="t" r="r" b="b"/>
              <a:pathLst>
                <a:path w="6552" h="2227" fill="none" extrusionOk="0">
                  <a:moveTo>
                    <a:pt x="5738" y="0"/>
                  </a:moveTo>
                  <a:lnTo>
                    <a:pt x="5738" y="0"/>
                  </a:lnTo>
                  <a:lnTo>
                    <a:pt x="5481" y="0"/>
                  </a:lnTo>
                  <a:lnTo>
                    <a:pt x="5224" y="43"/>
                  </a:lnTo>
                  <a:lnTo>
                    <a:pt x="4668" y="214"/>
                  </a:lnTo>
                  <a:lnTo>
                    <a:pt x="4068" y="471"/>
                  </a:lnTo>
                  <a:lnTo>
                    <a:pt x="3426" y="728"/>
                  </a:lnTo>
                  <a:lnTo>
                    <a:pt x="3426" y="728"/>
                  </a:lnTo>
                  <a:lnTo>
                    <a:pt x="2784" y="1028"/>
                  </a:lnTo>
                  <a:lnTo>
                    <a:pt x="2141" y="1242"/>
                  </a:lnTo>
                  <a:lnTo>
                    <a:pt x="1542" y="1413"/>
                  </a:lnTo>
                  <a:lnTo>
                    <a:pt x="1242" y="1456"/>
                  </a:lnTo>
                  <a:lnTo>
                    <a:pt x="985" y="1499"/>
                  </a:lnTo>
                  <a:lnTo>
                    <a:pt x="985" y="1499"/>
                  </a:lnTo>
                  <a:lnTo>
                    <a:pt x="686" y="1456"/>
                  </a:lnTo>
                  <a:lnTo>
                    <a:pt x="429" y="1370"/>
                  </a:lnTo>
                  <a:lnTo>
                    <a:pt x="172" y="1199"/>
                  </a:lnTo>
                  <a:lnTo>
                    <a:pt x="1" y="942"/>
                  </a:lnTo>
                  <a:lnTo>
                    <a:pt x="1" y="942"/>
                  </a:lnTo>
                  <a:lnTo>
                    <a:pt x="1" y="1113"/>
                  </a:lnTo>
                  <a:lnTo>
                    <a:pt x="1" y="1113"/>
                  </a:lnTo>
                  <a:lnTo>
                    <a:pt x="1" y="1199"/>
                  </a:lnTo>
                  <a:lnTo>
                    <a:pt x="1" y="1199"/>
                  </a:lnTo>
                  <a:lnTo>
                    <a:pt x="1" y="1242"/>
                  </a:lnTo>
                  <a:lnTo>
                    <a:pt x="1" y="1242"/>
                  </a:lnTo>
                  <a:lnTo>
                    <a:pt x="44" y="1327"/>
                  </a:lnTo>
                  <a:lnTo>
                    <a:pt x="44" y="1327"/>
                  </a:lnTo>
                  <a:lnTo>
                    <a:pt x="44" y="1413"/>
                  </a:lnTo>
                  <a:lnTo>
                    <a:pt x="44" y="1413"/>
                  </a:lnTo>
                  <a:lnTo>
                    <a:pt x="86" y="1542"/>
                  </a:lnTo>
                  <a:lnTo>
                    <a:pt x="86" y="1542"/>
                  </a:lnTo>
                  <a:lnTo>
                    <a:pt x="129" y="1584"/>
                  </a:lnTo>
                  <a:lnTo>
                    <a:pt x="129" y="1584"/>
                  </a:lnTo>
                  <a:lnTo>
                    <a:pt x="215" y="1798"/>
                  </a:lnTo>
                  <a:lnTo>
                    <a:pt x="343" y="1927"/>
                  </a:lnTo>
                  <a:lnTo>
                    <a:pt x="343" y="1927"/>
                  </a:lnTo>
                  <a:lnTo>
                    <a:pt x="429" y="1970"/>
                  </a:lnTo>
                  <a:lnTo>
                    <a:pt x="429" y="1970"/>
                  </a:lnTo>
                  <a:lnTo>
                    <a:pt x="600" y="2098"/>
                  </a:lnTo>
                  <a:lnTo>
                    <a:pt x="814" y="2141"/>
                  </a:lnTo>
                  <a:lnTo>
                    <a:pt x="1028" y="2184"/>
                  </a:lnTo>
                  <a:lnTo>
                    <a:pt x="1328" y="2227"/>
                  </a:lnTo>
                  <a:lnTo>
                    <a:pt x="1328" y="2227"/>
                  </a:lnTo>
                  <a:lnTo>
                    <a:pt x="1927" y="2141"/>
                  </a:lnTo>
                  <a:lnTo>
                    <a:pt x="2612" y="2013"/>
                  </a:lnTo>
                  <a:lnTo>
                    <a:pt x="3298" y="1798"/>
                  </a:lnTo>
                  <a:lnTo>
                    <a:pt x="4025" y="1542"/>
                  </a:lnTo>
                  <a:lnTo>
                    <a:pt x="5353" y="985"/>
                  </a:lnTo>
                  <a:lnTo>
                    <a:pt x="6380" y="514"/>
                  </a:lnTo>
                  <a:lnTo>
                    <a:pt x="6380" y="514"/>
                  </a:lnTo>
                  <a:lnTo>
                    <a:pt x="6466" y="471"/>
                  </a:lnTo>
                  <a:lnTo>
                    <a:pt x="6466" y="471"/>
                  </a:lnTo>
                  <a:lnTo>
                    <a:pt x="6466" y="471"/>
                  </a:lnTo>
                  <a:lnTo>
                    <a:pt x="6551" y="428"/>
                  </a:lnTo>
                  <a:lnTo>
                    <a:pt x="6551" y="428"/>
                  </a:lnTo>
                  <a:lnTo>
                    <a:pt x="6551" y="428"/>
                  </a:lnTo>
                  <a:lnTo>
                    <a:pt x="6423" y="214"/>
                  </a:lnTo>
                  <a:lnTo>
                    <a:pt x="6209" y="86"/>
                  </a:lnTo>
                  <a:lnTo>
                    <a:pt x="5995" y="0"/>
                  </a:lnTo>
                  <a:lnTo>
                    <a:pt x="5738" y="0"/>
                  </a:lnTo>
                </a:path>
              </a:pathLst>
            </a:custGeom>
            <a:solidFill>
              <a:srgbClr val="FFD135"/>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FFF235"/>
                </a:solidFill>
                <a:latin typeface="Arial"/>
                <a:cs typeface="Arial"/>
                <a:sym typeface="Arial"/>
              </a:endParaRPr>
            </a:p>
          </p:txBody>
        </p:sp>
        <p:sp>
          <p:nvSpPr>
            <p:cNvPr id="388" name="Google Shape;112;p2">
              <a:extLst>
                <a:ext uri="{FF2B5EF4-FFF2-40B4-BE49-F238E27FC236}">
                  <a16:creationId xmlns:a16="http://schemas.microsoft.com/office/drawing/2014/main" id="{AE01E02E-0EB2-6D20-E3D3-A90F9AD57B5D}"/>
                </a:ext>
              </a:extLst>
            </p:cNvPr>
            <p:cNvSpPr/>
            <p:nvPr/>
          </p:nvSpPr>
          <p:spPr>
            <a:xfrm>
              <a:off x="8315475" y="558350"/>
              <a:ext cx="224800" cy="307225"/>
            </a:xfrm>
            <a:custGeom>
              <a:avLst/>
              <a:gdLst/>
              <a:ahLst/>
              <a:cxnLst/>
              <a:rect l="l" t="t" r="r" b="b"/>
              <a:pathLst>
                <a:path w="8992" h="12289" fill="none" extrusionOk="0">
                  <a:moveTo>
                    <a:pt x="5738" y="1"/>
                  </a:moveTo>
                  <a:lnTo>
                    <a:pt x="5738" y="1"/>
                  </a:lnTo>
                  <a:lnTo>
                    <a:pt x="6337" y="257"/>
                  </a:lnTo>
                  <a:lnTo>
                    <a:pt x="6979" y="643"/>
                  </a:lnTo>
                  <a:lnTo>
                    <a:pt x="7279" y="857"/>
                  </a:lnTo>
                  <a:lnTo>
                    <a:pt x="7536" y="1071"/>
                  </a:lnTo>
                  <a:lnTo>
                    <a:pt x="7707" y="1242"/>
                  </a:lnTo>
                  <a:lnTo>
                    <a:pt x="7793" y="1456"/>
                  </a:lnTo>
                  <a:lnTo>
                    <a:pt x="7793" y="1456"/>
                  </a:lnTo>
                  <a:lnTo>
                    <a:pt x="7878" y="1884"/>
                  </a:lnTo>
                  <a:lnTo>
                    <a:pt x="7836" y="2227"/>
                  </a:lnTo>
                  <a:lnTo>
                    <a:pt x="7750" y="2569"/>
                  </a:lnTo>
                  <a:lnTo>
                    <a:pt x="7579" y="2826"/>
                  </a:lnTo>
                  <a:lnTo>
                    <a:pt x="7322" y="3083"/>
                  </a:lnTo>
                  <a:lnTo>
                    <a:pt x="7022" y="3297"/>
                  </a:lnTo>
                  <a:lnTo>
                    <a:pt x="6722" y="3469"/>
                  </a:lnTo>
                  <a:lnTo>
                    <a:pt x="6337" y="3640"/>
                  </a:lnTo>
                  <a:lnTo>
                    <a:pt x="5566" y="3982"/>
                  </a:lnTo>
                  <a:lnTo>
                    <a:pt x="4838" y="4368"/>
                  </a:lnTo>
                  <a:lnTo>
                    <a:pt x="4496" y="4582"/>
                  </a:lnTo>
                  <a:lnTo>
                    <a:pt x="4196" y="4839"/>
                  </a:lnTo>
                  <a:lnTo>
                    <a:pt x="3939" y="5096"/>
                  </a:lnTo>
                  <a:lnTo>
                    <a:pt x="3725" y="5438"/>
                  </a:lnTo>
                  <a:lnTo>
                    <a:pt x="3725" y="5438"/>
                  </a:lnTo>
                  <a:lnTo>
                    <a:pt x="3597" y="5823"/>
                  </a:lnTo>
                  <a:lnTo>
                    <a:pt x="3511" y="6209"/>
                  </a:lnTo>
                  <a:lnTo>
                    <a:pt x="3511" y="6594"/>
                  </a:lnTo>
                  <a:lnTo>
                    <a:pt x="3511" y="7022"/>
                  </a:lnTo>
                  <a:lnTo>
                    <a:pt x="3554" y="7836"/>
                  </a:lnTo>
                  <a:lnTo>
                    <a:pt x="3682" y="8692"/>
                  </a:lnTo>
                  <a:lnTo>
                    <a:pt x="3768" y="9506"/>
                  </a:lnTo>
                  <a:lnTo>
                    <a:pt x="3768" y="9891"/>
                  </a:lnTo>
                  <a:lnTo>
                    <a:pt x="3725" y="10233"/>
                  </a:lnTo>
                  <a:lnTo>
                    <a:pt x="3640" y="10576"/>
                  </a:lnTo>
                  <a:lnTo>
                    <a:pt x="3468" y="10876"/>
                  </a:lnTo>
                  <a:lnTo>
                    <a:pt x="3254" y="11132"/>
                  </a:lnTo>
                  <a:lnTo>
                    <a:pt x="2997" y="11347"/>
                  </a:lnTo>
                  <a:lnTo>
                    <a:pt x="2997" y="11347"/>
                  </a:lnTo>
                  <a:lnTo>
                    <a:pt x="2783" y="11432"/>
                  </a:lnTo>
                  <a:lnTo>
                    <a:pt x="2569" y="11475"/>
                  </a:lnTo>
                  <a:lnTo>
                    <a:pt x="2569" y="11475"/>
                  </a:lnTo>
                  <a:lnTo>
                    <a:pt x="2270" y="11432"/>
                  </a:lnTo>
                  <a:lnTo>
                    <a:pt x="1927" y="11389"/>
                  </a:lnTo>
                  <a:lnTo>
                    <a:pt x="1242" y="11175"/>
                  </a:lnTo>
                  <a:lnTo>
                    <a:pt x="557" y="10876"/>
                  </a:lnTo>
                  <a:lnTo>
                    <a:pt x="0" y="10619"/>
                  </a:lnTo>
                  <a:lnTo>
                    <a:pt x="0" y="10619"/>
                  </a:lnTo>
                  <a:lnTo>
                    <a:pt x="86" y="10704"/>
                  </a:lnTo>
                  <a:lnTo>
                    <a:pt x="86" y="10704"/>
                  </a:lnTo>
                  <a:lnTo>
                    <a:pt x="214" y="10790"/>
                  </a:lnTo>
                  <a:lnTo>
                    <a:pt x="214" y="10790"/>
                  </a:lnTo>
                  <a:lnTo>
                    <a:pt x="300" y="10876"/>
                  </a:lnTo>
                  <a:lnTo>
                    <a:pt x="300" y="10876"/>
                  </a:lnTo>
                  <a:lnTo>
                    <a:pt x="428" y="10961"/>
                  </a:lnTo>
                  <a:lnTo>
                    <a:pt x="428" y="10961"/>
                  </a:lnTo>
                  <a:lnTo>
                    <a:pt x="1156" y="11475"/>
                  </a:lnTo>
                  <a:lnTo>
                    <a:pt x="1542" y="11732"/>
                  </a:lnTo>
                  <a:lnTo>
                    <a:pt x="1884" y="11903"/>
                  </a:lnTo>
                  <a:lnTo>
                    <a:pt x="1884" y="11903"/>
                  </a:lnTo>
                  <a:lnTo>
                    <a:pt x="1970" y="11946"/>
                  </a:lnTo>
                  <a:lnTo>
                    <a:pt x="1970" y="11946"/>
                  </a:lnTo>
                  <a:lnTo>
                    <a:pt x="2141" y="12032"/>
                  </a:lnTo>
                  <a:lnTo>
                    <a:pt x="2141" y="12032"/>
                  </a:lnTo>
                  <a:lnTo>
                    <a:pt x="2270" y="12074"/>
                  </a:lnTo>
                  <a:lnTo>
                    <a:pt x="2270" y="12074"/>
                  </a:lnTo>
                  <a:lnTo>
                    <a:pt x="2484" y="12160"/>
                  </a:lnTo>
                  <a:lnTo>
                    <a:pt x="2484" y="12160"/>
                  </a:lnTo>
                  <a:lnTo>
                    <a:pt x="2612" y="12203"/>
                  </a:lnTo>
                  <a:lnTo>
                    <a:pt x="2612" y="12203"/>
                  </a:lnTo>
                  <a:lnTo>
                    <a:pt x="2612" y="12203"/>
                  </a:lnTo>
                  <a:lnTo>
                    <a:pt x="2612" y="12203"/>
                  </a:lnTo>
                  <a:lnTo>
                    <a:pt x="2612" y="12203"/>
                  </a:lnTo>
                  <a:lnTo>
                    <a:pt x="2912" y="12288"/>
                  </a:lnTo>
                  <a:lnTo>
                    <a:pt x="3211" y="12288"/>
                  </a:lnTo>
                  <a:lnTo>
                    <a:pt x="3211" y="12288"/>
                  </a:lnTo>
                  <a:lnTo>
                    <a:pt x="3254" y="12288"/>
                  </a:lnTo>
                  <a:lnTo>
                    <a:pt x="3254" y="12288"/>
                  </a:lnTo>
                  <a:lnTo>
                    <a:pt x="3254" y="12288"/>
                  </a:lnTo>
                  <a:lnTo>
                    <a:pt x="3254" y="12288"/>
                  </a:lnTo>
                  <a:lnTo>
                    <a:pt x="3597" y="12246"/>
                  </a:lnTo>
                  <a:lnTo>
                    <a:pt x="3768" y="12203"/>
                  </a:lnTo>
                  <a:lnTo>
                    <a:pt x="3939" y="12117"/>
                  </a:lnTo>
                  <a:lnTo>
                    <a:pt x="3939" y="12117"/>
                  </a:lnTo>
                  <a:lnTo>
                    <a:pt x="3939" y="12117"/>
                  </a:lnTo>
                  <a:lnTo>
                    <a:pt x="3939" y="12117"/>
                  </a:lnTo>
                  <a:lnTo>
                    <a:pt x="3939" y="12117"/>
                  </a:lnTo>
                  <a:lnTo>
                    <a:pt x="3939" y="12117"/>
                  </a:lnTo>
                  <a:lnTo>
                    <a:pt x="3939" y="12074"/>
                  </a:lnTo>
                  <a:lnTo>
                    <a:pt x="3939" y="12074"/>
                  </a:lnTo>
                  <a:lnTo>
                    <a:pt x="3982" y="12074"/>
                  </a:lnTo>
                  <a:lnTo>
                    <a:pt x="3982" y="12074"/>
                  </a:lnTo>
                  <a:lnTo>
                    <a:pt x="4196" y="11903"/>
                  </a:lnTo>
                  <a:lnTo>
                    <a:pt x="4367" y="11646"/>
                  </a:lnTo>
                  <a:lnTo>
                    <a:pt x="4539" y="11389"/>
                  </a:lnTo>
                  <a:lnTo>
                    <a:pt x="4667" y="11047"/>
                  </a:lnTo>
                  <a:lnTo>
                    <a:pt x="4753" y="10747"/>
                  </a:lnTo>
                  <a:lnTo>
                    <a:pt x="4796" y="10362"/>
                  </a:lnTo>
                  <a:lnTo>
                    <a:pt x="4838" y="9591"/>
                  </a:lnTo>
                  <a:lnTo>
                    <a:pt x="4838" y="9591"/>
                  </a:lnTo>
                  <a:lnTo>
                    <a:pt x="4838" y="8949"/>
                  </a:lnTo>
                  <a:lnTo>
                    <a:pt x="4753" y="8307"/>
                  </a:lnTo>
                  <a:lnTo>
                    <a:pt x="4582" y="7151"/>
                  </a:lnTo>
                  <a:lnTo>
                    <a:pt x="4367" y="6294"/>
                  </a:lnTo>
                  <a:lnTo>
                    <a:pt x="4282" y="5995"/>
                  </a:lnTo>
                  <a:lnTo>
                    <a:pt x="4282" y="5995"/>
                  </a:lnTo>
                  <a:lnTo>
                    <a:pt x="4282" y="5995"/>
                  </a:lnTo>
                  <a:lnTo>
                    <a:pt x="4282" y="5995"/>
                  </a:lnTo>
                  <a:lnTo>
                    <a:pt x="4282" y="5995"/>
                  </a:lnTo>
                  <a:lnTo>
                    <a:pt x="5010" y="5609"/>
                  </a:lnTo>
                  <a:lnTo>
                    <a:pt x="5780" y="5224"/>
                  </a:lnTo>
                  <a:lnTo>
                    <a:pt x="6637" y="4710"/>
                  </a:lnTo>
                  <a:lnTo>
                    <a:pt x="7493" y="4154"/>
                  </a:lnTo>
                  <a:lnTo>
                    <a:pt x="7921" y="3811"/>
                  </a:lnTo>
                  <a:lnTo>
                    <a:pt x="8264" y="3469"/>
                  </a:lnTo>
                  <a:lnTo>
                    <a:pt x="8563" y="3126"/>
                  </a:lnTo>
                  <a:lnTo>
                    <a:pt x="8820" y="2784"/>
                  </a:lnTo>
                  <a:lnTo>
                    <a:pt x="8949" y="2441"/>
                  </a:lnTo>
                  <a:lnTo>
                    <a:pt x="8992" y="2270"/>
                  </a:lnTo>
                  <a:lnTo>
                    <a:pt x="8992" y="2098"/>
                  </a:lnTo>
                  <a:lnTo>
                    <a:pt x="8992" y="2098"/>
                  </a:lnTo>
                  <a:lnTo>
                    <a:pt x="8992" y="1842"/>
                  </a:lnTo>
                  <a:lnTo>
                    <a:pt x="8992" y="1842"/>
                  </a:lnTo>
                  <a:lnTo>
                    <a:pt x="8906" y="1670"/>
                  </a:lnTo>
                  <a:lnTo>
                    <a:pt x="8820" y="1456"/>
                  </a:lnTo>
                  <a:lnTo>
                    <a:pt x="8692" y="1285"/>
                  </a:lnTo>
                  <a:lnTo>
                    <a:pt x="8521" y="1114"/>
                  </a:lnTo>
                  <a:lnTo>
                    <a:pt x="8521" y="1114"/>
                  </a:lnTo>
                  <a:lnTo>
                    <a:pt x="8392" y="1028"/>
                  </a:lnTo>
                  <a:lnTo>
                    <a:pt x="8392" y="1028"/>
                  </a:lnTo>
                  <a:lnTo>
                    <a:pt x="8392" y="1028"/>
                  </a:lnTo>
                  <a:lnTo>
                    <a:pt x="8221" y="900"/>
                  </a:lnTo>
                  <a:lnTo>
                    <a:pt x="8221" y="900"/>
                  </a:lnTo>
                  <a:lnTo>
                    <a:pt x="8221" y="900"/>
                  </a:lnTo>
                  <a:lnTo>
                    <a:pt x="8221" y="900"/>
                  </a:lnTo>
                  <a:lnTo>
                    <a:pt x="7793" y="686"/>
                  </a:lnTo>
                  <a:lnTo>
                    <a:pt x="7793" y="686"/>
                  </a:lnTo>
                  <a:lnTo>
                    <a:pt x="7793" y="686"/>
                  </a:lnTo>
                  <a:lnTo>
                    <a:pt x="7621" y="557"/>
                  </a:lnTo>
                  <a:lnTo>
                    <a:pt x="7621" y="557"/>
                  </a:lnTo>
                  <a:lnTo>
                    <a:pt x="7065" y="343"/>
                  </a:lnTo>
                  <a:lnTo>
                    <a:pt x="6423" y="172"/>
                  </a:lnTo>
                  <a:lnTo>
                    <a:pt x="6423" y="172"/>
                  </a:lnTo>
                  <a:lnTo>
                    <a:pt x="6423" y="172"/>
                  </a:lnTo>
                  <a:lnTo>
                    <a:pt x="6380" y="129"/>
                  </a:lnTo>
                  <a:lnTo>
                    <a:pt x="6380" y="129"/>
                  </a:lnTo>
                  <a:lnTo>
                    <a:pt x="6337" y="129"/>
                  </a:lnTo>
                  <a:lnTo>
                    <a:pt x="6337" y="129"/>
                  </a:lnTo>
                  <a:lnTo>
                    <a:pt x="5866" y="1"/>
                  </a:lnTo>
                  <a:lnTo>
                    <a:pt x="5866" y="1"/>
                  </a:lnTo>
                  <a:lnTo>
                    <a:pt x="5738" y="1"/>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89" name="Google Shape;113;p2">
              <a:extLst>
                <a:ext uri="{FF2B5EF4-FFF2-40B4-BE49-F238E27FC236}">
                  <a16:creationId xmlns:a16="http://schemas.microsoft.com/office/drawing/2014/main" id="{5D3E1A80-484E-7E1A-530E-8A9E4D4A406D}"/>
                </a:ext>
              </a:extLst>
            </p:cNvPr>
            <p:cNvSpPr/>
            <p:nvPr/>
          </p:nvSpPr>
          <p:spPr>
            <a:xfrm>
              <a:off x="8059650" y="542300"/>
              <a:ext cx="94225" cy="131675"/>
            </a:xfrm>
            <a:custGeom>
              <a:avLst/>
              <a:gdLst/>
              <a:ahLst/>
              <a:cxnLst/>
              <a:rect l="l" t="t" r="r" b="b"/>
              <a:pathLst>
                <a:path w="3769" h="5267" fill="none" extrusionOk="0">
                  <a:moveTo>
                    <a:pt x="86" y="0"/>
                  </a:moveTo>
                  <a:lnTo>
                    <a:pt x="86" y="0"/>
                  </a:lnTo>
                  <a:lnTo>
                    <a:pt x="86" y="0"/>
                  </a:lnTo>
                  <a:lnTo>
                    <a:pt x="86" y="86"/>
                  </a:lnTo>
                  <a:lnTo>
                    <a:pt x="86" y="86"/>
                  </a:lnTo>
                  <a:lnTo>
                    <a:pt x="43" y="257"/>
                  </a:lnTo>
                  <a:lnTo>
                    <a:pt x="0" y="471"/>
                  </a:lnTo>
                  <a:lnTo>
                    <a:pt x="0" y="471"/>
                  </a:lnTo>
                  <a:lnTo>
                    <a:pt x="43" y="814"/>
                  </a:lnTo>
                  <a:lnTo>
                    <a:pt x="172" y="1199"/>
                  </a:lnTo>
                  <a:lnTo>
                    <a:pt x="343" y="1584"/>
                  </a:lnTo>
                  <a:lnTo>
                    <a:pt x="557" y="1970"/>
                  </a:lnTo>
                  <a:lnTo>
                    <a:pt x="857" y="2398"/>
                  </a:lnTo>
                  <a:lnTo>
                    <a:pt x="1156" y="2783"/>
                  </a:lnTo>
                  <a:lnTo>
                    <a:pt x="1799" y="3554"/>
                  </a:lnTo>
                  <a:lnTo>
                    <a:pt x="2441" y="4196"/>
                  </a:lnTo>
                  <a:lnTo>
                    <a:pt x="3040" y="4753"/>
                  </a:lnTo>
                  <a:lnTo>
                    <a:pt x="3597" y="5224"/>
                  </a:lnTo>
                  <a:lnTo>
                    <a:pt x="3597" y="5224"/>
                  </a:lnTo>
                  <a:lnTo>
                    <a:pt x="3597" y="5224"/>
                  </a:lnTo>
                  <a:lnTo>
                    <a:pt x="3597" y="5267"/>
                  </a:lnTo>
                  <a:lnTo>
                    <a:pt x="3597" y="5267"/>
                  </a:lnTo>
                  <a:lnTo>
                    <a:pt x="3683" y="5138"/>
                  </a:lnTo>
                  <a:lnTo>
                    <a:pt x="3768" y="4967"/>
                  </a:lnTo>
                  <a:lnTo>
                    <a:pt x="3768" y="4796"/>
                  </a:lnTo>
                  <a:lnTo>
                    <a:pt x="3683" y="4624"/>
                  </a:lnTo>
                  <a:lnTo>
                    <a:pt x="3683" y="4624"/>
                  </a:lnTo>
                  <a:lnTo>
                    <a:pt x="3426" y="4367"/>
                  </a:lnTo>
                  <a:lnTo>
                    <a:pt x="3083" y="4025"/>
                  </a:lnTo>
                  <a:lnTo>
                    <a:pt x="2612" y="3597"/>
                  </a:lnTo>
                  <a:lnTo>
                    <a:pt x="2098" y="3083"/>
                  </a:lnTo>
                  <a:lnTo>
                    <a:pt x="1585" y="2484"/>
                  </a:lnTo>
                  <a:lnTo>
                    <a:pt x="1071" y="1799"/>
                  </a:lnTo>
                  <a:lnTo>
                    <a:pt x="814" y="1413"/>
                  </a:lnTo>
                  <a:lnTo>
                    <a:pt x="600" y="1028"/>
                  </a:lnTo>
                  <a:lnTo>
                    <a:pt x="386" y="557"/>
                  </a:lnTo>
                  <a:lnTo>
                    <a:pt x="214" y="129"/>
                  </a:lnTo>
                  <a:lnTo>
                    <a:pt x="214" y="129"/>
                  </a:lnTo>
                  <a:lnTo>
                    <a:pt x="172" y="43"/>
                  </a:lnTo>
                  <a:lnTo>
                    <a:pt x="86"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90" name="Google Shape;114;p2">
              <a:extLst>
                <a:ext uri="{FF2B5EF4-FFF2-40B4-BE49-F238E27FC236}">
                  <a16:creationId xmlns:a16="http://schemas.microsoft.com/office/drawing/2014/main" id="{C4FDD2A8-F2A9-33AA-C5C9-C87742C519B9}"/>
                </a:ext>
              </a:extLst>
            </p:cNvPr>
            <p:cNvSpPr/>
            <p:nvPr/>
          </p:nvSpPr>
          <p:spPr>
            <a:xfrm>
              <a:off x="8298350" y="408500"/>
              <a:ext cx="91000" cy="139175"/>
            </a:xfrm>
            <a:custGeom>
              <a:avLst/>
              <a:gdLst/>
              <a:ahLst/>
              <a:cxnLst/>
              <a:rect l="l" t="t" r="r" b="b"/>
              <a:pathLst>
                <a:path w="3640" h="5567" fill="none" extrusionOk="0">
                  <a:moveTo>
                    <a:pt x="728" y="0"/>
                  </a:moveTo>
                  <a:lnTo>
                    <a:pt x="728" y="0"/>
                  </a:lnTo>
                  <a:lnTo>
                    <a:pt x="728" y="0"/>
                  </a:lnTo>
                  <a:lnTo>
                    <a:pt x="728" y="0"/>
                  </a:lnTo>
                  <a:lnTo>
                    <a:pt x="728" y="0"/>
                  </a:lnTo>
                  <a:lnTo>
                    <a:pt x="728"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42" y="0"/>
                  </a:lnTo>
                  <a:lnTo>
                    <a:pt x="642" y="0"/>
                  </a:lnTo>
                  <a:lnTo>
                    <a:pt x="642" y="0"/>
                  </a:lnTo>
                  <a:lnTo>
                    <a:pt x="642" y="0"/>
                  </a:lnTo>
                  <a:lnTo>
                    <a:pt x="642" y="0"/>
                  </a:lnTo>
                  <a:lnTo>
                    <a:pt x="642" y="0"/>
                  </a:lnTo>
                  <a:lnTo>
                    <a:pt x="642" y="0"/>
                  </a:lnTo>
                  <a:lnTo>
                    <a:pt x="642" y="0"/>
                  </a:lnTo>
                  <a:lnTo>
                    <a:pt x="642" y="0"/>
                  </a:lnTo>
                  <a:lnTo>
                    <a:pt x="642" y="0"/>
                  </a:lnTo>
                  <a:lnTo>
                    <a:pt x="600" y="0"/>
                  </a:lnTo>
                  <a:lnTo>
                    <a:pt x="600" y="0"/>
                  </a:lnTo>
                  <a:lnTo>
                    <a:pt x="600" y="0"/>
                  </a:lnTo>
                  <a:lnTo>
                    <a:pt x="514" y="0"/>
                  </a:lnTo>
                  <a:lnTo>
                    <a:pt x="514" y="0"/>
                  </a:lnTo>
                  <a:lnTo>
                    <a:pt x="471" y="43"/>
                  </a:lnTo>
                  <a:lnTo>
                    <a:pt x="428" y="43"/>
                  </a:lnTo>
                  <a:lnTo>
                    <a:pt x="428" y="43"/>
                  </a:lnTo>
                  <a:lnTo>
                    <a:pt x="343" y="43"/>
                  </a:lnTo>
                  <a:lnTo>
                    <a:pt x="343" y="43"/>
                  </a:lnTo>
                  <a:lnTo>
                    <a:pt x="343" y="43"/>
                  </a:lnTo>
                  <a:lnTo>
                    <a:pt x="343" y="43"/>
                  </a:lnTo>
                  <a:lnTo>
                    <a:pt x="0" y="172"/>
                  </a:lnTo>
                  <a:lnTo>
                    <a:pt x="0" y="172"/>
                  </a:lnTo>
                  <a:lnTo>
                    <a:pt x="43" y="172"/>
                  </a:lnTo>
                  <a:lnTo>
                    <a:pt x="43" y="172"/>
                  </a:lnTo>
                  <a:lnTo>
                    <a:pt x="300" y="214"/>
                  </a:lnTo>
                  <a:lnTo>
                    <a:pt x="514" y="257"/>
                  </a:lnTo>
                  <a:lnTo>
                    <a:pt x="728" y="300"/>
                  </a:lnTo>
                  <a:lnTo>
                    <a:pt x="942" y="386"/>
                  </a:lnTo>
                  <a:lnTo>
                    <a:pt x="1285" y="685"/>
                  </a:lnTo>
                  <a:lnTo>
                    <a:pt x="1584" y="985"/>
                  </a:lnTo>
                  <a:lnTo>
                    <a:pt x="1884" y="1413"/>
                  </a:lnTo>
                  <a:lnTo>
                    <a:pt x="2098" y="1841"/>
                  </a:lnTo>
                  <a:lnTo>
                    <a:pt x="2312" y="2312"/>
                  </a:lnTo>
                  <a:lnTo>
                    <a:pt x="2484" y="2826"/>
                  </a:lnTo>
                  <a:lnTo>
                    <a:pt x="2783" y="3811"/>
                  </a:lnTo>
                  <a:lnTo>
                    <a:pt x="3040" y="4667"/>
                  </a:lnTo>
                  <a:lnTo>
                    <a:pt x="3169" y="5010"/>
                  </a:lnTo>
                  <a:lnTo>
                    <a:pt x="3340" y="5309"/>
                  </a:lnTo>
                  <a:lnTo>
                    <a:pt x="3468" y="5481"/>
                  </a:lnTo>
                  <a:lnTo>
                    <a:pt x="3554" y="5566"/>
                  </a:lnTo>
                  <a:lnTo>
                    <a:pt x="3640" y="5566"/>
                  </a:lnTo>
                  <a:lnTo>
                    <a:pt x="3640" y="5566"/>
                  </a:lnTo>
                  <a:lnTo>
                    <a:pt x="3640" y="5524"/>
                  </a:lnTo>
                  <a:lnTo>
                    <a:pt x="3640" y="5524"/>
                  </a:lnTo>
                  <a:lnTo>
                    <a:pt x="3640" y="5524"/>
                  </a:lnTo>
                  <a:lnTo>
                    <a:pt x="3640" y="5395"/>
                  </a:lnTo>
                  <a:lnTo>
                    <a:pt x="3640" y="5395"/>
                  </a:lnTo>
                  <a:lnTo>
                    <a:pt x="3640" y="5395"/>
                  </a:lnTo>
                  <a:lnTo>
                    <a:pt x="3597" y="4881"/>
                  </a:lnTo>
                  <a:lnTo>
                    <a:pt x="3468" y="4196"/>
                  </a:lnTo>
                  <a:lnTo>
                    <a:pt x="3297" y="3383"/>
                  </a:lnTo>
                  <a:lnTo>
                    <a:pt x="3040" y="2526"/>
                  </a:lnTo>
                  <a:lnTo>
                    <a:pt x="3040" y="2526"/>
                  </a:lnTo>
                  <a:lnTo>
                    <a:pt x="3040" y="2441"/>
                  </a:lnTo>
                  <a:lnTo>
                    <a:pt x="3040" y="2441"/>
                  </a:lnTo>
                  <a:lnTo>
                    <a:pt x="2912" y="2098"/>
                  </a:lnTo>
                  <a:lnTo>
                    <a:pt x="2912" y="2098"/>
                  </a:lnTo>
                  <a:lnTo>
                    <a:pt x="2912" y="2098"/>
                  </a:lnTo>
                  <a:lnTo>
                    <a:pt x="2612" y="1499"/>
                  </a:lnTo>
                  <a:lnTo>
                    <a:pt x="2312" y="942"/>
                  </a:lnTo>
                  <a:lnTo>
                    <a:pt x="2141" y="728"/>
                  </a:lnTo>
                  <a:lnTo>
                    <a:pt x="1927" y="514"/>
                  </a:lnTo>
                  <a:lnTo>
                    <a:pt x="1713" y="343"/>
                  </a:lnTo>
                  <a:lnTo>
                    <a:pt x="1499" y="214"/>
                  </a:lnTo>
                  <a:lnTo>
                    <a:pt x="1499" y="214"/>
                  </a:lnTo>
                  <a:lnTo>
                    <a:pt x="1499" y="214"/>
                  </a:lnTo>
                  <a:lnTo>
                    <a:pt x="1413" y="172"/>
                  </a:lnTo>
                  <a:lnTo>
                    <a:pt x="1413" y="172"/>
                  </a:lnTo>
                  <a:lnTo>
                    <a:pt x="1370" y="129"/>
                  </a:lnTo>
                  <a:lnTo>
                    <a:pt x="1370" y="129"/>
                  </a:lnTo>
                  <a:lnTo>
                    <a:pt x="1370" y="129"/>
                  </a:lnTo>
                  <a:lnTo>
                    <a:pt x="1156" y="43"/>
                  </a:lnTo>
                  <a:lnTo>
                    <a:pt x="1156" y="43"/>
                  </a:lnTo>
                  <a:lnTo>
                    <a:pt x="942" y="0"/>
                  </a:lnTo>
                  <a:lnTo>
                    <a:pt x="942" y="0"/>
                  </a:lnTo>
                  <a:lnTo>
                    <a:pt x="942" y="0"/>
                  </a:lnTo>
                  <a:lnTo>
                    <a:pt x="899" y="0"/>
                  </a:lnTo>
                  <a:lnTo>
                    <a:pt x="899" y="0"/>
                  </a:lnTo>
                  <a:lnTo>
                    <a:pt x="857" y="0"/>
                  </a:lnTo>
                  <a:lnTo>
                    <a:pt x="857" y="0"/>
                  </a:lnTo>
                  <a:lnTo>
                    <a:pt x="857" y="0"/>
                  </a:lnTo>
                  <a:lnTo>
                    <a:pt x="857" y="0"/>
                  </a:lnTo>
                  <a:lnTo>
                    <a:pt x="728" y="0"/>
                  </a:lnTo>
                  <a:lnTo>
                    <a:pt x="728" y="0"/>
                  </a:lnTo>
                  <a:lnTo>
                    <a:pt x="728"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91" name="Google Shape;115;p2">
              <a:extLst>
                <a:ext uri="{FF2B5EF4-FFF2-40B4-BE49-F238E27FC236}">
                  <a16:creationId xmlns:a16="http://schemas.microsoft.com/office/drawing/2014/main" id="{7FAF9F06-1AA9-40A4-8674-00BF235B9BD9}"/>
                </a:ext>
              </a:extLst>
            </p:cNvPr>
            <p:cNvSpPr/>
            <p:nvPr/>
          </p:nvSpPr>
          <p:spPr>
            <a:xfrm>
              <a:off x="8079975" y="427775"/>
              <a:ext cx="223750" cy="317925"/>
            </a:xfrm>
            <a:custGeom>
              <a:avLst/>
              <a:gdLst/>
              <a:ahLst/>
              <a:cxnLst/>
              <a:rect l="l" t="t" r="r" b="b"/>
              <a:pathLst>
                <a:path w="8950" h="12717" extrusionOk="0">
                  <a:moveTo>
                    <a:pt x="8564" y="0"/>
                  </a:moveTo>
                  <a:lnTo>
                    <a:pt x="8393" y="86"/>
                  </a:lnTo>
                  <a:lnTo>
                    <a:pt x="8136" y="214"/>
                  </a:lnTo>
                  <a:lnTo>
                    <a:pt x="7965" y="385"/>
                  </a:lnTo>
                  <a:lnTo>
                    <a:pt x="7750" y="557"/>
                  </a:lnTo>
                  <a:lnTo>
                    <a:pt x="7579" y="814"/>
                  </a:lnTo>
                  <a:lnTo>
                    <a:pt x="7280" y="1285"/>
                  </a:lnTo>
                  <a:lnTo>
                    <a:pt x="7023" y="1755"/>
                  </a:lnTo>
                  <a:lnTo>
                    <a:pt x="6809" y="2184"/>
                  </a:lnTo>
                  <a:lnTo>
                    <a:pt x="6680" y="2655"/>
                  </a:lnTo>
                  <a:lnTo>
                    <a:pt x="6680" y="2869"/>
                  </a:lnTo>
                  <a:lnTo>
                    <a:pt x="6680" y="3083"/>
                  </a:lnTo>
                  <a:lnTo>
                    <a:pt x="6723" y="3340"/>
                  </a:lnTo>
                  <a:lnTo>
                    <a:pt x="6809" y="3554"/>
                  </a:lnTo>
                  <a:lnTo>
                    <a:pt x="6894" y="3639"/>
                  </a:lnTo>
                  <a:lnTo>
                    <a:pt x="6980" y="3682"/>
                  </a:lnTo>
                  <a:lnTo>
                    <a:pt x="7108" y="3639"/>
                  </a:lnTo>
                  <a:lnTo>
                    <a:pt x="7194" y="3597"/>
                  </a:lnTo>
                  <a:lnTo>
                    <a:pt x="7194" y="3511"/>
                  </a:lnTo>
                  <a:lnTo>
                    <a:pt x="7322" y="3126"/>
                  </a:lnTo>
                  <a:lnTo>
                    <a:pt x="7451" y="2740"/>
                  </a:lnTo>
                  <a:lnTo>
                    <a:pt x="7622" y="2355"/>
                  </a:lnTo>
                  <a:lnTo>
                    <a:pt x="7793" y="2012"/>
                  </a:lnTo>
                  <a:lnTo>
                    <a:pt x="8093" y="1670"/>
                  </a:lnTo>
                  <a:lnTo>
                    <a:pt x="8393" y="1327"/>
                  </a:lnTo>
                  <a:lnTo>
                    <a:pt x="8650" y="985"/>
                  </a:lnTo>
                  <a:lnTo>
                    <a:pt x="8906" y="599"/>
                  </a:lnTo>
                  <a:lnTo>
                    <a:pt x="8949" y="514"/>
                  </a:lnTo>
                  <a:lnTo>
                    <a:pt x="8949" y="385"/>
                  </a:lnTo>
                  <a:lnTo>
                    <a:pt x="8906" y="214"/>
                  </a:lnTo>
                  <a:lnTo>
                    <a:pt x="8735" y="86"/>
                  </a:lnTo>
                  <a:lnTo>
                    <a:pt x="8650" y="43"/>
                  </a:lnTo>
                  <a:lnTo>
                    <a:pt x="8564" y="0"/>
                  </a:lnTo>
                  <a:close/>
                  <a:moveTo>
                    <a:pt x="1243" y="3853"/>
                  </a:moveTo>
                  <a:lnTo>
                    <a:pt x="857" y="3896"/>
                  </a:lnTo>
                  <a:lnTo>
                    <a:pt x="515" y="4025"/>
                  </a:lnTo>
                  <a:lnTo>
                    <a:pt x="172" y="4196"/>
                  </a:lnTo>
                  <a:lnTo>
                    <a:pt x="87" y="4282"/>
                  </a:lnTo>
                  <a:lnTo>
                    <a:pt x="44" y="4367"/>
                  </a:lnTo>
                  <a:lnTo>
                    <a:pt x="1" y="4538"/>
                  </a:lnTo>
                  <a:lnTo>
                    <a:pt x="44" y="4624"/>
                  </a:lnTo>
                  <a:lnTo>
                    <a:pt x="87" y="4710"/>
                  </a:lnTo>
                  <a:lnTo>
                    <a:pt x="129" y="4795"/>
                  </a:lnTo>
                  <a:lnTo>
                    <a:pt x="258" y="4838"/>
                  </a:lnTo>
                  <a:lnTo>
                    <a:pt x="686" y="4924"/>
                  </a:lnTo>
                  <a:lnTo>
                    <a:pt x="2227" y="4924"/>
                  </a:lnTo>
                  <a:lnTo>
                    <a:pt x="2741" y="5009"/>
                  </a:lnTo>
                  <a:lnTo>
                    <a:pt x="3298" y="5138"/>
                  </a:lnTo>
                  <a:lnTo>
                    <a:pt x="3811" y="5224"/>
                  </a:lnTo>
                  <a:lnTo>
                    <a:pt x="4325" y="5352"/>
                  </a:lnTo>
                  <a:lnTo>
                    <a:pt x="4368" y="5352"/>
                  </a:lnTo>
                  <a:lnTo>
                    <a:pt x="4497" y="5309"/>
                  </a:lnTo>
                  <a:lnTo>
                    <a:pt x="4625" y="5266"/>
                  </a:lnTo>
                  <a:lnTo>
                    <a:pt x="4711" y="5181"/>
                  </a:lnTo>
                  <a:lnTo>
                    <a:pt x="4796" y="5095"/>
                  </a:lnTo>
                  <a:lnTo>
                    <a:pt x="4839" y="5009"/>
                  </a:lnTo>
                  <a:lnTo>
                    <a:pt x="4882" y="4924"/>
                  </a:lnTo>
                  <a:lnTo>
                    <a:pt x="4925" y="4795"/>
                  </a:lnTo>
                  <a:lnTo>
                    <a:pt x="4925" y="4710"/>
                  </a:lnTo>
                  <a:lnTo>
                    <a:pt x="4882" y="4624"/>
                  </a:lnTo>
                  <a:lnTo>
                    <a:pt x="4711" y="4410"/>
                  </a:lnTo>
                  <a:lnTo>
                    <a:pt x="4539" y="4324"/>
                  </a:lnTo>
                  <a:lnTo>
                    <a:pt x="4325" y="4239"/>
                  </a:lnTo>
                  <a:lnTo>
                    <a:pt x="4111" y="4196"/>
                  </a:lnTo>
                  <a:lnTo>
                    <a:pt x="3469" y="4068"/>
                  </a:lnTo>
                  <a:lnTo>
                    <a:pt x="2827" y="3939"/>
                  </a:lnTo>
                  <a:lnTo>
                    <a:pt x="2270" y="3853"/>
                  </a:lnTo>
                  <a:close/>
                  <a:moveTo>
                    <a:pt x="3255" y="10490"/>
                  </a:moveTo>
                  <a:lnTo>
                    <a:pt x="3169" y="10533"/>
                  </a:lnTo>
                  <a:lnTo>
                    <a:pt x="2955" y="10618"/>
                  </a:lnTo>
                  <a:lnTo>
                    <a:pt x="2698" y="10790"/>
                  </a:lnTo>
                  <a:lnTo>
                    <a:pt x="2484" y="11046"/>
                  </a:lnTo>
                  <a:lnTo>
                    <a:pt x="2313" y="11303"/>
                  </a:lnTo>
                  <a:lnTo>
                    <a:pt x="2184" y="11646"/>
                  </a:lnTo>
                  <a:lnTo>
                    <a:pt x="2099" y="11946"/>
                  </a:lnTo>
                  <a:lnTo>
                    <a:pt x="2099" y="12245"/>
                  </a:lnTo>
                  <a:lnTo>
                    <a:pt x="2099" y="12502"/>
                  </a:lnTo>
                  <a:lnTo>
                    <a:pt x="2142" y="12588"/>
                  </a:lnTo>
                  <a:lnTo>
                    <a:pt x="2227" y="12673"/>
                  </a:lnTo>
                  <a:lnTo>
                    <a:pt x="2313" y="12716"/>
                  </a:lnTo>
                  <a:lnTo>
                    <a:pt x="2527" y="12716"/>
                  </a:lnTo>
                  <a:lnTo>
                    <a:pt x="2613" y="12631"/>
                  </a:lnTo>
                  <a:lnTo>
                    <a:pt x="2784" y="12459"/>
                  </a:lnTo>
                  <a:lnTo>
                    <a:pt x="2870" y="12202"/>
                  </a:lnTo>
                  <a:lnTo>
                    <a:pt x="3084" y="11731"/>
                  </a:lnTo>
                  <a:lnTo>
                    <a:pt x="3298" y="11303"/>
                  </a:lnTo>
                  <a:lnTo>
                    <a:pt x="3426" y="11089"/>
                  </a:lnTo>
                  <a:lnTo>
                    <a:pt x="3512" y="10832"/>
                  </a:lnTo>
                  <a:lnTo>
                    <a:pt x="3512" y="10704"/>
                  </a:lnTo>
                  <a:lnTo>
                    <a:pt x="3469" y="10618"/>
                  </a:lnTo>
                  <a:lnTo>
                    <a:pt x="3383" y="10533"/>
                  </a:lnTo>
                  <a:lnTo>
                    <a:pt x="3255" y="10490"/>
                  </a:lnTo>
                  <a:close/>
                </a:path>
              </a:pathLst>
            </a:custGeom>
            <a:solidFill>
              <a:srgbClr val="FFFBC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92" name="Google Shape;116;p2">
              <a:extLst>
                <a:ext uri="{FF2B5EF4-FFF2-40B4-BE49-F238E27FC236}">
                  <a16:creationId xmlns:a16="http://schemas.microsoft.com/office/drawing/2014/main" id="{D23D273E-DA64-CC8F-C04D-23AF8A3BC60D}"/>
                </a:ext>
              </a:extLst>
            </p:cNvPr>
            <p:cNvSpPr/>
            <p:nvPr/>
          </p:nvSpPr>
          <p:spPr>
            <a:xfrm>
              <a:off x="8132425" y="690000"/>
              <a:ext cx="35350" cy="55700"/>
            </a:xfrm>
            <a:custGeom>
              <a:avLst/>
              <a:gdLst/>
              <a:ahLst/>
              <a:cxnLst/>
              <a:rect l="l" t="t" r="r" b="b"/>
              <a:pathLst>
                <a:path w="1414" h="2228" fill="none" extrusionOk="0">
                  <a:moveTo>
                    <a:pt x="1157" y="1"/>
                  </a:moveTo>
                  <a:lnTo>
                    <a:pt x="1157" y="1"/>
                  </a:lnTo>
                  <a:lnTo>
                    <a:pt x="1071" y="44"/>
                  </a:lnTo>
                  <a:lnTo>
                    <a:pt x="1071" y="44"/>
                  </a:lnTo>
                  <a:lnTo>
                    <a:pt x="857" y="129"/>
                  </a:lnTo>
                  <a:lnTo>
                    <a:pt x="600" y="301"/>
                  </a:lnTo>
                  <a:lnTo>
                    <a:pt x="386" y="557"/>
                  </a:lnTo>
                  <a:lnTo>
                    <a:pt x="215" y="814"/>
                  </a:lnTo>
                  <a:lnTo>
                    <a:pt x="86" y="1157"/>
                  </a:lnTo>
                  <a:lnTo>
                    <a:pt x="1" y="1457"/>
                  </a:lnTo>
                  <a:lnTo>
                    <a:pt x="1" y="1756"/>
                  </a:lnTo>
                  <a:lnTo>
                    <a:pt x="1" y="2013"/>
                  </a:lnTo>
                  <a:lnTo>
                    <a:pt x="1" y="2013"/>
                  </a:lnTo>
                  <a:lnTo>
                    <a:pt x="44" y="2099"/>
                  </a:lnTo>
                  <a:lnTo>
                    <a:pt x="129" y="2184"/>
                  </a:lnTo>
                  <a:lnTo>
                    <a:pt x="215" y="2227"/>
                  </a:lnTo>
                  <a:lnTo>
                    <a:pt x="301" y="2227"/>
                  </a:lnTo>
                  <a:lnTo>
                    <a:pt x="301" y="2227"/>
                  </a:lnTo>
                  <a:lnTo>
                    <a:pt x="429" y="2227"/>
                  </a:lnTo>
                  <a:lnTo>
                    <a:pt x="515" y="2142"/>
                  </a:lnTo>
                  <a:lnTo>
                    <a:pt x="515" y="2142"/>
                  </a:lnTo>
                  <a:lnTo>
                    <a:pt x="686" y="1970"/>
                  </a:lnTo>
                  <a:lnTo>
                    <a:pt x="772" y="1713"/>
                  </a:lnTo>
                  <a:lnTo>
                    <a:pt x="986" y="1242"/>
                  </a:lnTo>
                  <a:lnTo>
                    <a:pt x="986" y="1242"/>
                  </a:lnTo>
                  <a:lnTo>
                    <a:pt x="1200" y="814"/>
                  </a:lnTo>
                  <a:lnTo>
                    <a:pt x="1328" y="600"/>
                  </a:lnTo>
                  <a:lnTo>
                    <a:pt x="1414" y="343"/>
                  </a:lnTo>
                  <a:lnTo>
                    <a:pt x="1414" y="343"/>
                  </a:lnTo>
                  <a:lnTo>
                    <a:pt x="1414" y="215"/>
                  </a:lnTo>
                  <a:lnTo>
                    <a:pt x="1371" y="129"/>
                  </a:lnTo>
                  <a:lnTo>
                    <a:pt x="1285" y="44"/>
                  </a:lnTo>
                  <a:lnTo>
                    <a:pt x="1157" y="1"/>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93" name="Google Shape;117;p2">
              <a:extLst>
                <a:ext uri="{FF2B5EF4-FFF2-40B4-BE49-F238E27FC236}">
                  <a16:creationId xmlns:a16="http://schemas.microsoft.com/office/drawing/2014/main" id="{59AE88EA-17D5-0EF8-5297-6879E277D274}"/>
                </a:ext>
              </a:extLst>
            </p:cNvPr>
            <p:cNvSpPr/>
            <p:nvPr/>
          </p:nvSpPr>
          <p:spPr>
            <a:xfrm>
              <a:off x="8079975" y="524100"/>
              <a:ext cx="123125" cy="37475"/>
            </a:xfrm>
            <a:custGeom>
              <a:avLst/>
              <a:gdLst/>
              <a:ahLst/>
              <a:cxnLst/>
              <a:rect l="l" t="t" r="r" b="b"/>
              <a:pathLst>
                <a:path w="4925" h="1499" fill="none" extrusionOk="0">
                  <a:moveTo>
                    <a:pt x="1671" y="0"/>
                  </a:moveTo>
                  <a:lnTo>
                    <a:pt x="1671" y="0"/>
                  </a:lnTo>
                  <a:lnTo>
                    <a:pt x="1243" y="0"/>
                  </a:lnTo>
                  <a:lnTo>
                    <a:pt x="857" y="43"/>
                  </a:lnTo>
                  <a:lnTo>
                    <a:pt x="515" y="172"/>
                  </a:lnTo>
                  <a:lnTo>
                    <a:pt x="172" y="343"/>
                  </a:lnTo>
                  <a:lnTo>
                    <a:pt x="172" y="343"/>
                  </a:lnTo>
                  <a:lnTo>
                    <a:pt x="87" y="429"/>
                  </a:lnTo>
                  <a:lnTo>
                    <a:pt x="44" y="514"/>
                  </a:lnTo>
                  <a:lnTo>
                    <a:pt x="1" y="685"/>
                  </a:lnTo>
                  <a:lnTo>
                    <a:pt x="44" y="771"/>
                  </a:lnTo>
                  <a:lnTo>
                    <a:pt x="87" y="857"/>
                  </a:lnTo>
                  <a:lnTo>
                    <a:pt x="129" y="942"/>
                  </a:lnTo>
                  <a:lnTo>
                    <a:pt x="258" y="985"/>
                  </a:lnTo>
                  <a:lnTo>
                    <a:pt x="258" y="985"/>
                  </a:lnTo>
                  <a:lnTo>
                    <a:pt x="686" y="1071"/>
                  </a:lnTo>
                  <a:lnTo>
                    <a:pt x="1157" y="1071"/>
                  </a:lnTo>
                  <a:lnTo>
                    <a:pt x="1157" y="1071"/>
                  </a:lnTo>
                  <a:lnTo>
                    <a:pt x="1499" y="1071"/>
                  </a:lnTo>
                  <a:lnTo>
                    <a:pt x="1499" y="1071"/>
                  </a:lnTo>
                  <a:lnTo>
                    <a:pt x="1842" y="1071"/>
                  </a:lnTo>
                  <a:lnTo>
                    <a:pt x="1842" y="1071"/>
                  </a:lnTo>
                  <a:lnTo>
                    <a:pt x="2227" y="1071"/>
                  </a:lnTo>
                  <a:lnTo>
                    <a:pt x="2227" y="1071"/>
                  </a:lnTo>
                  <a:lnTo>
                    <a:pt x="2741" y="1156"/>
                  </a:lnTo>
                  <a:lnTo>
                    <a:pt x="3298" y="1285"/>
                  </a:lnTo>
                  <a:lnTo>
                    <a:pt x="3811" y="1371"/>
                  </a:lnTo>
                  <a:lnTo>
                    <a:pt x="4325" y="1499"/>
                  </a:lnTo>
                  <a:lnTo>
                    <a:pt x="4325" y="1499"/>
                  </a:lnTo>
                  <a:lnTo>
                    <a:pt x="4368" y="1499"/>
                  </a:lnTo>
                  <a:lnTo>
                    <a:pt x="4368" y="1499"/>
                  </a:lnTo>
                  <a:lnTo>
                    <a:pt x="4497" y="1456"/>
                  </a:lnTo>
                  <a:lnTo>
                    <a:pt x="4625" y="1413"/>
                  </a:lnTo>
                  <a:lnTo>
                    <a:pt x="4711" y="1328"/>
                  </a:lnTo>
                  <a:lnTo>
                    <a:pt x="4796" y="1242"/>
                  </a:lnTo>
                  <a:lnTo>
                    <a:pt x="4796" y="1242"/>
                  </a:lnTo>
                  <a:lnTo>
                    <a:pt x="4839" y="1156"/>
                  </a:lnTo>
                  <a:lnTo>
                    <a:pt x="4839" y="1156"/>
                  </a:lnTo>
                  <a:lnTo>
                    <a:pt x="4882" y="1071"/>
                  </a:lnTo>
                  <a:lnTo>
                    <a:pt x="4925" y="942"/>
                  </a:lnTo>
                  <a:lnTo>
                    <a:pt x="4925" y="857"/>
                  </a:lnTo>
                  <a:lnTo>
                    <a:pt x="4882" y="771"/>
                  </a:lnTo>
                  <a:lnTo>
                    <a:pt x="4882" y="771"/>
                  </a:lnTo>
                  <a:lnTo>
                    <a:pt x="4711" y="557"/>
                  </a:lnTo>
                  <a:lnTo>
                    <a:pt x="4539" y="471"/>
                  </a:lnTo>
                  <a:lnTo>
                    <a:pt x="4325" y="386"/>
                  </a:lnTo>
                  <a:lnTo>
                    <a:pt x="4111" y="343"/>
                  </a:lnTo>
                  <a:lnTo>
                    <a:pt x="4111" y="343"/>
                  </a:lnTo>
                  <a:lnTo>
                    <a:pt x="3469" y="215"/>
                  </a:lnTo>
                  <a:lnTo>
                    <a:pt x="2827" y="86"/>
                  </a:lnTo>
                  <a:lnTo>
                    <a:pt x="2827" y="86"/>
                  </a:lnTo>
                  <a:lnTo>
                    <a:pt x="2270" y="0"/>
                  </a:lnTo>
                  <a:lnTo>
                    <a:pt x="1671"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94" name="Google Shape;118;p2">
              <a:extLst>
                <a:ext uri="{FF2B5EF4-FFF2-40B4-BE49-F238E27FC236}">
                  <a16:creationId xmlns:a16="http://schemas.microsoft.com/office/drawing/2014/main" id="{96DBB3FA-BD49-B7D4-FE3C-DD7273B0F630}"/>
                </a:ext>
              </a:extLst>
            </p:cNvPr>
            <p:cNvSpPr/>
            <p:nvPr/>
          </p:nvSpPr>
          <p:spPr>
            <a:xfrm>
              <a:off x="8246975" y="427775"/>
              <a:ext cx="56750" cy="92075"/>
            </a:xfrm>
            <a:custGeom>
              <a:avLst/>
              <a:gdLst/>
              <a:ahLst/>
              <a:cxnLst/>
              <a:rect l="l" t="t" r="r" b="b"/>
              <a:pathLst>
                <a:path w="2270" h="3683" fill="none" extrusionOk="0">
                  <a:moveTo>
                    <a:pt x="1884" y="0"/>
                  </a:moveTo>
                  <a:lnTo>
                    <a:pt x="1884" y="0"/>
                  </a:lnTo>
                  <a:lnTo>
                    <a:pt x="1713" y="86"/>
                  </a:lnTo>
                  <a:lnTo>
                    <a:pt x="1713" y="86"/>
                  </a:lnTo>
                  <a:lnTo>
                    <a:pt x="1456" y="214"/>
                  </a:lnTo>
                  <a:lnTo>
                    <a:pt x="1285" y="385"/>
                  </a:lnTo>
                  <a:lnTo>
                    <a:pt x="1070" y="557"/>
                  </a:lnTo>
                  <a:lnTo>
                    <a:pt x="899" y="814"/>
                  </a:lnTo>
                  <a:lnTo>
                    <a:pt x="600" y="1285"/>
                  </a:lnTo>
                  <a:lnTo>
                    <a:pt x="343" y="1755"/>
                  </a:lnTo>
                  <a:lnTo>
                    <a:pt x="343" y="1755"/>
                  </a:lnTo>
                  <a:lnTo>
                    <a:pt x="129" y="2184"/>
                  </a:lnTo>
                  <a:lnTo>
                    <a:pt x="0" y="2655"/>
                  </a:lnTo>
                  <a:lnTo>
                    <a:pt x="0" y="2869"/>
                  </a:lnTo>
                  <a:lnTo>
                    <a:pt x="0" y="3083"/>
                  </a:lnTo>
                  <a:lnTo>
                    <a:pt x="43" y="3340"/>
                  </a:lnTo>
                  <a:lnTo>
                    <a:pt x="129" y="3554"/>
                  </a:lnTo>
                  <a:lnTo>
                    <a:pt x="129" y="3554"/>
                  </a:lnTo>
                  <a:lnTo>
                    <a:pt x="214" y="3639"/>
                  </a:lnTo>
                  <a:lnTo>
                    <a:pt x="300" y="3682"/>
                  </a:lnTo>
                  <a:lnTo>
                    <a:pt x="300" y="3682"/>
                  </a:lnTo>
                  <a:lnTo>
                    <a:pt x="428" y="3639"/>
                  </a:lnTo>
                  <a:lnTo>
                    <a:pt x="514" y="3597"/>
                  </a:lnTo>
                  <a:lnTo>
                    <a:pt x="514" y="3511"/>
                  </a:lnTo>
                  <a:lnTo>
                    <a:pt x="514" y="3511"/>
                  </a:lnTo>
                  <a:lnTo>
                    <a:pt x="642" y="3126"/>
                  </a:lnTo>
                  <a:lnTo>
                    <a:pt x="771" y="2740"/>
                  </a:lnTo>
                  <a:lnTo>
                    <a:pt x="942" y="2355"/>
                  </a:lnTo>
                  <a:lnTo>
                    <a:pt x="1113" y="2012"/>
                  </a:lnTo>
                  <a:lnTo>
                    <a:pt x="1113" y="2012"/>
                  </a:lnTo>
                  <a:lnTo>
                    <a:pt x="1413" y="1670"/>
                  </a:lnTo>
                  <a:lnTo>
                    <a:pt x="1713" y="1327"/>
                  </a:lnTo>
                  <a:lnTo>
                    <a:pt x="1970" y="985"/>
                  </a:lnTo>
                  <a:lnTo>
                    <a:pt x="2226" y="599"/>
                  </a:lnTo>
                  <a:lnTo>
                    <a:pt x="2226" y="599"/>
                  </a:lnTo>
                  <a:lnTo>
                    <a:pt x="2269" y="514"/>
                  </a:lnTo>
                  <a:lnTo>
                    <a:pt x="2269" y="385"/>
                  </a:lnTo>
                  <a:lnTo>
                    <a:pt x="2226" y="214"/>
                  </a:lnTo>
                  <a:lnTo>
                    <a:pt x="2055" y="86"/>
                  </a:lnTo>
                  <a:lnTo>
                    <a:pt x="1970" y="43"/>
                  </a:lnTo>
                  <a:lnTo>
                    <a:pt x="1884" y="0"/>
                  </a:lnTo>
                </a:path>
              </a:pathLst>
            </a:custGeom>
            <a:no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sp>
        <p:nvSpPr>
          <p:cNvPr id="11" name="Google Shape;3252;p40">
            <a:extLst>
              <a:ext uri="{FF2B5EF4-FFF2-40B4-BE49-F238E27FC236}">
                <a16:creationId xmlns:a16="http://schemas.microsoft.com/office/drawing/2014/main" id="{AB1A1F64-3437-457B-BD9C-BE77AD5AB4D2}"/>
              </a:ext>
            </a:extLst>
          </p:cNvPr>
          <p:cNvSpPr/>
          <p:nvPr/>
        </p:nvSpPr>
        <p:spPr>
          <a:xfrm>
            <a:off x="11896784" y="9691906"/>
            <a:ext cx="8810898" cy="1655150"/>
          </a:xfrm>
          <a:custGeom>
            <a:avLst/>
            <a:gdLst/>
            <a:ahLst/>
            <a:cxnLst/>
            <a:rect l="l" t="t" r="r" b="b"/>
            <a:pathLst>
              <a:path w="112205" h="21078" extrusionOk="0">
                <a:moveTo>
                  <a:pt x="112205" y="0"/>
                </a:moveTo>
                <a:lnTo>
                  <a:pt x="277" y="591"/>
                </a:lnTo>
                <a:lnTo>
                  <a:pt x="1" y="19148"/>
                </a:lnTo>
                <a:lnTo>
                  <a:pt x="111259" y="21078"/>
                </a:lnTo>
                <a:lnTo>
                  <a:pt x="111378" y="18832"/>
                </a:lnTo>
                <a:lnTo>
                  <a:pt x="111693" y="13356"/>
                </a:lnTo>
                <a:lnTo>
                  <a:pt x="111850" y="9968"/>
                </a:lnTo>
                <a:lnTo>
                  <a:pt x="112008" y="6462"/>
                </a:lnTo>
                <a:lnTo>
                  <a:pt x="112126" y="3073"/>
                </a:lnTo>
                <a:lnTo>
                  <a:pt x="112205" y="0"/>
                </a:lnTo>
                <a:close/>
              </a:path>
            </a:pathLst>
          </a:custGeom>
          <a:solidFill>
            <a:srgbClr val="F6DB9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 name="Google Shape;3253;p40">
            <a:extLst>
              <a:ext uri="{FF2B5EF4-FFF2-40B4-BE49-F238E27FC236}">
                <a16:creationId xmlns:a16="http://schemas.microsoft.com/office/drawing/2014/main" id="{AA14B80C-F615-8155-D25B-303A1C3EAD1A}"/>
              </a:ext>
            </a:extLst>
          </p:cNvPr>
          <p:cNvSpPr txBox="1">
            <a:spLocks/>
          </p:cNvSpPr>
          <p:nvPr/>
        </p:nvSpPr>
        <p:spPr>
          <a:xfrm>
            <a:off x="3675324" y="1721501"/>
            <a:ext cx="11016819" cy="5141400"/>
          </a:xfrm>
          <a:prstGeom prst="rect">
            <a:avLst/>
          </a:prstGeom>
          <a:solidFill>
            <a:schemeClr val="accent3">
              <a:lumMod val="20000"/>
              <a:lumOff val="80000"/>
            </a:schemeClr>
          </a:solidFill>
          <a:ln>
            <a:noFill/>
          </a:ln>
        </p:spPr>
        <p:txBody>
          <a:bodyPr spcFirstLastPara="1" wrap="square" lIns="182850" tIns="182850" rIns="182850" bIns="18285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algn="just" defTabSz="1828755">
              <a:buClr>
                <a:srgbClr val="FE5F26"/>
              </a:buClr>
              <a:defRPr/>
            </a:pPr>
            <a:r>
              <a:rPr lang="en-US" sz="6401" b="1" kern="0" spc="-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6600" b="1" dirty="0">
                <a:solidFill>
                  <a:srgbClr val="000000"/>
                </a:solidFill>
                <a:latin typeface="+mj-lt"/>
              </a:rPr>
              <a:t>Tìm hiểu nội dung chính, nhan đề, lời đề từ, tình cảm, cảm xúc, cảm hứng chủ đạo, chủ đề của bài thơ</a:t>
            </a:r>
            <a:endParaRPr lang="en-US" sz="6600" kern="0" spc="-300" dirty="0">
              <a:solidFill>
                <a:srgbClr val="000000"/>
              </a:solidFill>
              <a:latin typeface="+mj-lt"/>
              <a:ea typeface="Times New Roman" panose="02020603050405020304" pitchFamily="18" charset="0"/>
              <a:cs typeface="Times New Roman" panose="02020603050405020304" pitchFamily="18" charset="0"/>
            </a:endParaRPr>
          </a:p>
        </p:txBody>
      </p:sp>
      <p:grpSp>
        <p:nvGrpSpPr>
          <p:cNvPr id="520" name="Google Shape;4432;p53">
            <a:extLst>
              <a:ext uri="{FF2B5EF4-FFF2-40B4-BE49-F238E27FC236}">
                <a16:creationId xmlns:a16="http://schemas.microsoft.com/office/drawing/2014/main" id="{C9C34598-1D00-E27D-2F57-872C7D55F5C6}"/>
              </a:ext>
            </a:extLst>
          </p:cNvPr>
          <p:cNvGrpSpPr/>
          <p:nvPr/>
        </p:nvGrpSpPr>
        <p:grpSpPr>
          <a:xfrm>
            <a:off x="649692" y="3652133"/>
            <a:ext cx="3238956" cy="6489911"/>
            <a:chOff x="439550" y="1169175"/>
            <a:chExt cx="1715913" cy="3438181"/>
          </a:xfrm>
        </p:grpSpPr>
        <p:sp>
          <p:nvSpPr>
            <p:cNvPr id="521" name="Google Shape;4433;p53">
              <a:extLst>
                <a:ext uri="{FF2B5EF4-FFF2-40B4-BE49-F238E27FC236}">
                  <a16:creationId xmlns:a16="http://schemas.microsoft.com/office/drawing/2014/main" id="{30C7C751-9790-92F3-F7E0-1BF64F3FF2AB}"/>
                </a:ext>
              </a:extLst>
            </p:cNvPr>
            <p:cNvSpPr/>
            <p:nvPr/>
          </p:nvSpPr>
          <p:spPr>
            <a:xfrm>
              <a:off x="785338" y="4266555"/>
              <a:ext cx="1370125" cy="340802"/>
            </a:xfrm>
            <a:custGeom>
              <a:avLst/>
              <a:gdLst/>
              <a:ahLst/>
              <a:cxnLst/>
              <a:rect l="l" t="t" r="r" b="b"/>
              <a:pathLst>
                <a:path w="54805" h="17439" extrusionOk="0">
                  <a:moveTo>
                    <a:pt x="27391" y="0"/>
                  </a:moveTo>
                  <a:cubicBezTo>
                    <a:pt x="12280" y="0"/>
                    <a:pt x="0" y="3903"/>
                    <a:pt x="0" y="8719"/>
                  </a:cubicBezTo>
                  <a:cubicBezTo>
                    <a:pt x="0" y="13536"/>
                    <a:pt x="12280" y="17439"/>
                    <a:pt x="27391" y="17439"/>
                  </a:cubicBezTo>
                  <a:cubicBezTo>
                    <a:pt x="42524" y="17439"/>
                    <a:pt x="54804" y="13536"/>
                    <a:pt x="54804" y="8719"/>
                  </a:cubicBezTo>
                  <a:cubicBezTo>
                    <a:pt x="54804" y="3903"/>
                    <a:pt x="42524" y="0"/>
                    <a:pt x="27391"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22" name="Google Shape;4434;p53">
              <a:extLst>
                <a:ext uri="{FF2B5EF4-FFF2-40B4-BE49-F238E27FC236}">
                  <a16:creationId xmlns:a16="http://schemas.microsoft.com/office/drawing/2014/main" id="{2EF13BB2-3682-B3B8-DF7E-2D0114284CE4}"/>
                </a:ext>
              </a:extLst>
            </p:cNvPr>
            <p:cNvSpPr/>
            <p:nvPr/>
          </p:nvSpPr>
          <p:spPr>
            <a:xfrm>
              <a:off x="1075225" y="3623050"/>
              <a:ext cx="352675" cy="667925"/>
            </a:xfrm>
            <a:custGeom>
              <a:avLst/>
              <a:gdLst/>
              <a:ahLst/>
              <a:cxnLst/>
              <a:rect l="l" t="t" r="r" b="b"/>
              <a:pathLst>
                <a:path w="14107" h="26717" extrusionOk="0">
                  <a:moveTo>
                    <a:pt x="8225" y="0"/>
                  </a:moveTo>
                  <a:cubicBezTo>
                    <a:pt x="5097" y="0"/>
                    <a:pt x="1650" y="389"/>
                    <a:pt x="1370" y="1139"/>
                  </a:cubicBezTo>
                  <a:cubicBezTo>
                    <a:pt x="845" y="2509"/>
                    <a:pt x="1" y="25585"/>
                    <a:pt x="1" y="25585"/>
                  </a:cubicBezTo>
                  <a:cubicBezTo>
                    <a:pt x="338" y="26501"/>
                    <a:pt x="1470" y="26717"/>
                    <a:pt x="2464" y="26717"/>
                  </a:cubicBezTo>
                  <a:cubicBezTo>
                    <a:pt x="3353" y="26717"/>
                    <a:pt x="4132" y="26544"/>
                    <a:pt x="4132" y="26544"/>
                  </a:cubicBezTo>
                  <a:cubicBezTo>
                    <a:pt x="6962" y="21317"/>
                    <a:pt x="14107" y="1870"/>
                    <a:pt x="13331" y="751"/>
                  </a:cubicBezTo>
                  <a:cubicBezTo>
                    <a:pt x="12997" y="246"/>
                    <a:pt x="10712" y="0"/>
                    <a:pt x="8225" y="0"/>
                  </a:cubicBezTo>
                  <a:close/>
                </a:path>
              </a:pathLst>
            </a:custGeom>
            <a:solidFill>
              <a:srgbClr val="FFCB97"/>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23" name="Google Shape;4435;p53">
              <a:extLst>
                <a:ext uri="{FF2B5EF4-FFF2-40B4-BE49-F238E27FC236}">
                  <a16:creationId xmlns:a16="http://schemas.microsoft.com/office/drawing/2014/main" id="{F03DB597-D921-3A9A-5BE0-79A761D8F148}"/>
                </a:ext>
              </a:extLst>
            </p:cNvPr>
            <p:cNvSpPr/>
            <p:nvPr/>
          </p:nvSpPr>
          <p:spPr>
            <a:xfrm>
              <a:off x="1075225" y="3622900"/>
              <a:ext cx="318450" cy="668075"/>
            </a:xfrm>
            <a:custGeom>
              <a:avLst/>
              <a:gdLst/>
              <a:ahLst/>
              <a:cxnLst/>
              <a:rect l="l" t="t" r="r" b="b"/>
              <a:pathLst>
                <a:path w="12738" h="26723" extrusionOk="0">
                  <a:moveTo>
                    <a:pt x="8243" y="1"/>
                  </a:moveTo>
                  <a:cubicBezTo>
                    <a:pt x="5108" y="1"/>
                    <a:pt x="1647" y="391"/>
                    <a:pt x="1370" y="1145"/>
                  </a:cubicBezTo>
                  <a:cubicBezTo>
                    <a:pt x="845" y="2515"/>
                    <a:pt x="1" y="25591"/>
                    <a:pt x="1" y="25591"/>
                  </a:cubicBezTo>
                  <a:cubicBezTo>
                    <a:pt x="338" y="26507"/>
                    <a:pt x="1470" y="26723"/>
                    <a:pt x="2464" y="26723"/>
                  </a:cubicBezTo>
                  <a:cubicBezTo>
                    <a:pt x="3353" y="26723"/>
                    <a:pt x="4132" y="26550"/>
                    <a:pt x="4132" y="26550"/>
                  </a:cubicBezTo>
                  <a:cubicBezTo>
                    <a:pt x="4863" y="25226"/>
                    <a:pt x="5844" y="22966"/>
                    <a:pt x="6917" y="20364"/>
                  </a:cubicBezTo>
                  <a:lnTo>
                    <a:pt x="6917" y="20364"/>
                  </a:lnTo>
                  <a:cubicBezTo>
                    <a:pt x="6460" y="20592"/>
                    <a:pt x="5958" y="20821"/>
                    <a:pt x="5456" y="21026"/>
                  </a:cubicBezTo>
                  <a:cubicBezTo>
                    <a:pt x="5352" y="21066"/>
                    <a:pt x="5253" y="21085"/>
                    <a:pt x="5158" y="21085"/>
                  </a:cubicBezTo>
                  <a:cubicBezTo>
                    <a:pt x="2871" y="21085"/>
                    <a:pt x="3352" y="9835"/>
                    <a:pt x="3813" y="8016"/>
                  </a:cubicBezTo>
                  <a:cubicBezTo>
                    <a:pt x="4034" y="7208"/>
                    <a:pt x="5603" y="6979"/>
                    <a:pt x="7306" y="6979"/>
                  </a:cubicBezTo>
                  <a:cubicBezTo>
                    <a:pt x="9114" y="6979"/>
                    <a:pt x="11075" y="7237"/>
                    <a:pt x="11733" y="7331"/>
                  </a:cubicBezTo>
                  <a:cubicBezTo>
                    <a:pt x="12121" y="6167"/>
                    <a:pt x="12463" y="5071"/>
                    <a:pt x="12737" y="4135"/>
                  </a:cubicBezTo>
                  <a:cubicBezTo>
                    <a:pt x="12692" y="2903"/>
                    <a:pt x="12463" y="1556"/>
                    <a:pt x="12167" y="278"/>
                  </a:cubicBezTo>
                  <a:cubicBezTo>
                    <a:pt x="11199" y="92"/>
                    <a:pt x="9759" y="1"/>
                    <a:pt x="8243"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24" name="Google Shape;4436;p53">
              <a:extLst>
                <a:ext uri="{FF2B5EF4-FFF2-40B4-BE49-F238E27FC236}">
                  <a16:creationId xmlns:a16="http://schemas.microsoft.com/office/drawing/2014/main" id="{DA57DD95-1E1B-8760-1E24-F025068766AF}"/>
                </a:ext>
              </a:extLst>
            </p:cNvPr>
            <p:cNvSpPr/>
            <p:nvPr/>
          </p:nvSpPr>
          <p:spPr>
            <a:xfrm>
              <a:off x="1075800" y="4254100"/>
              <a:ext cx="315575" cy="181400"/>
            </a:xfrm>
            <a:custGeom>
              <a:avLst/>
              <a:gdLst/>
              <a:ahLst/>
              <a:cxnLst/>
              <a:rect l="l" t="t" r="r" b="b"/>
              <a:pathLst>
                <a:path w="12623" h="7256" extrusionOk="0">
                  <a:moveTo>
                    <a:pt x="46" y="1"/>
                  </a:moveTo>
                  <a:cubicBezTo>
                    <a:pt x="23" y="937"/>
                    <a:pt x="1" y="1873"/>
                    <a:pt x="1" y="2808"/>
                  </a:cubicBezTo>
                  <a:cubicBezTo>
                    <a:pt x="987" y="5571"/>
                    <a:pt x="6596" y="7256"/>
                    <a:pt x="9833" y="7256"/>
                  </a:cubicBezTo>
                  <a:cubicBezTo>
                    <a:pt x="11088" y="7256"/>
                    <a:pt x="11987" y="7003"/>
                    <a:pt x="12121" y="6460"/>
                  </a:cubicBezTo>
                  <a:cubicBezTo>
                    <a:pt x="12623" y="4520"/>
                    <a:pt x="4200" y="959"/>
                    <a:pt x="4200" y="959"/>
                  </a:cubicBezTo>
                  <a:cubicBezTo>
                    <a:pt x="4200" y="959"/>
                    <a:pt x="4200" y="891"/>
                    <a:pt x="4223" y="754"/>
                  </a:cubicBezTo>
                  <a:lnTo>
                    <a:pt x="4223" y="754"/>
                  </a:lnTo>
                  <a:cubicBezTo>
                    <a:pt x="3780" y="912"/>
                    <a:pt x="3196" y="1057"/>
                    <a:pt x="2566" y="1057"/>
                  </a:cubicBezTo>
                  <a:cubicBezTo>
                    <a:pt x="1736" y="1057"/>
                    <a:pt x="825" y="805"/>
                    <a:pt x="46" y="1"/>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25" name="Google Shape;4437;p53">
              <a:extLst>
                <a:ext uri="{FF2B5EF4-FFF2-40B4-BE49-F238E27FC236}">
                  <a16:creationId xmlns:a16="http://schemas.microsoft.com/office/drawing/2014/main" id="{6A6A1DDC-19A1-5F19-E239-7506AA022E1F}"/>
                </a:ext>
              </a:extLst>
            </p:cNvPr>
            <p:cNvSpPr/>
            <p:nvPr/>
          </p:nvSpPr>
          <p:spPr>
            <a:xfrm>
              <a:off x="1075800" y="4315175"/>
              <a:ext cx="304750" cy="120325"/>
            </a:xfrm>
            <a:custGeom>
              <a:avLst/>
              <a:gdLst/>
              <a:ahLst/>
              <a:cxnLst/>
              <a:rect l="l" t="t" r="r" b="b"/>
              <a:pathLst>
                <a:path w="12190" h="4813" extrusionOk="0">
                  <a:moveTo>
                    <a:pt x="1" y="0"/>
                  </a:moveTo>
                  <a:cubicBezTo>
                    <a:pt x="1" y="114"/>
                    <a:pt x="1" y="228"/>
                    <a:pt x="1" y="365"/>
                  </a:cubicBezTo>
                  <a:cubicBezTo>
                    <a:pt x="987" y="3128"/>
                    <a:pt x="6596" y="4813"/>
                    <a:pt x="9833" y="4813"/>
                  </a:cubicBezTo>
                  <a:cubicBezTo>
                    <a:pt x="11088" y="4813"/>
                    <a:pt x="11987" y="4560"/>
                    <a:pt x="12121" y="4017"/>
                  </a:cubicBezTo>
                  <a:cubicBezTo>
                    <a:pt x="12189" y="3766"/>
                    <a:pt x="12098" y="3492"/>
                    <a:pt x="11915" y="3196"/>
                  </a:cubicBezTo>
                  <a:cubicBezTo>
                    <a:pt x="11573" y="3410"/>
                    <a:pt x="11026" y="3561"/>
                    <a:pt x="10167" y="3561"/>
                  </a:cubicBezTo>
                  <a:cubicBezTo>
                    <a:pt x="9652" y="3561"/>
                    <a:pt x="9025" y="3507"/>
                    <a:pt x="8263" y="3378"/>
                  </a:cubicBezTo>
                  <a:cubicBezTo>
                    <a:pt x="4611" y="2762"/>
                    <a:pt x="1530" y="1415"/>
                    <a:pt x="1" y="0"/>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26" name="Google Shape;4438;p53">
              <a:extLst>
                <a:ext uri="{FF2B5EF4-FFF2-40B4-BE49-F238E27FC236}">
                  <a16:creationId xmlns:a16="http://schemas.microsoft.com/office/drawing/2014/main" id="{01CA73A8-CEBE-2A10-430B-94B8CFACC81E}"/>
                </a:ext>
              </a:extLst>
            </p:cNvPr>
            <p:cNvSpPr/>
            <p:nvPr/>
          </p:nvSpPr>
          <p:spPr>
            <a:xfrm>
              <a:off x="1453000" y="3572625"/>
              <a:ext cx="314425" cy="714575"/>
            </a:xfrm>
            <a:custGeom>
              <a:avLst/>
              <a:gdLst/>
              <a:ahLst/>
              <a:cxnLst/>
              <a:rect l="l" t="t" r="r" b="b"/>
              <a:pathLst>
                <a:path w="12577" h="28583" extrusionOk="0">
                  <a:moveTo>
                    <a:pt x="10535" y="1"/>
                  </a:moveTo>
                  <a:cubicBezTo>
                    <a:pt x="8267" y="1"/>
                    <a:pt x="0" y="3530"/>
                    <a:pt x="0" y="4845"/>
                  </a:cubicBezTo>
                  <a:cubicBezTo>
                    <a:pt x="23" y="6283"/>
                    <a:pt x="7647" y="28104"/>
                    <a:pt x="7647" y="28104"/>
                  </a:cubicBezTo>
                  <a:cubicBezTo>
                    <a:pt x="7960" y="28453"/>
                    <a:pt x="8387" y="28582"/>
                    <a:pt x="8849" y="28582"/>
                  </a:cubicBezTo>
                  <a:cubicBezTo>
                    <a:pt x="10206" y="28582"/>
                    <a:pt x="11869" y="27465"/>
                    <a:pt x="11869" y="27465"/>
                  </a:cubicBezTo>
                  <a:cubicBezTo>
                    <a:pt x="12577" y="21576"/>
                    <a:pt x="12143" y="874"/>
                    <a:pt x="11002" y="98"/>
                  </a:cubicBezTo>
                  <a:cubicBezTo>
                    <a:pt x="10906" y="31"/>
                    <a:pt x="10747" y="1"/>
                    <a:pt x="10535" y="1"/>
                  </a:cubicBezTo>
                  <a:close/>
                </a:path>
              </a:pathLst>
            </a:custGeom>
            <a:solidFill>
              <a:srgbClr val="FFCB97"/>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27" name="Google Shape;4439;p53">
              <a:extLst>
                <a:ext uri="{FF2B5EF4-FFF2-40B4-BE49-F238E27FC236}">
                  <a16:creationId xmlns:a16="http://schemas.microsoft.com/office/drawing/2014/main" id="{93A8D1EE-4334-C964-28A8-AA1B4F81E7BA}"/>
                </a:ext>
              </a:extLst>
            </p:cNvPr>
            <p:cNvSpPr/>
            <p:nvPr/>
          </p:nvSpPr>
          <p:spPr>
            <a:xfrm>
              <a:off x="1453000" y="3575050"/>
              <a:ext cx="304725" cy="712150"/>
            </a:xfrm>
            <a:custGeom>
              <a:avLst/>
              <a:gdLst/>
              <a:ahLst/>
              <a:cxnLst/>
              <a:rect l="l" t="t" r="r" b="b"/>
              <a:pathLst>
                <a:path w="12189" h="28486" extrusionOk="0">
                  <a:moveTo>
                    <a:pt x="9746" y="1"/>
                  </a:moveTo>
                  <a:cubicBezTo>
                    <a:pt x="6779" y="549"/>
                    <a:pt x="0" y="3562"/>
                    <a:pt x="0" y="4748"/>
                  </a:cubicBezTo>
                  <a:cubicBezTo>
                    <a:pt x="23" y="6186"/>
                    <a:pt x="7647" y="28007"/>
                    <a:pt x="7647" y="28007"/>
                  </a:cubicBezTo>
                  <a:cubicBezTo>
                    <a:pt x="7960" y="28356"/>
                    <a:pt x="8387" y="28485"/>
                    <a:pt x="8849" y="28485"/>
                  </a:cubicBezTo>
                  <a:cubicBezTo>
                    <a:pt x="10206" y="28485"/>
                    <a:pt x="11869" y="27368"/>
                    <a:pt x="11869" y="27368"/>
                  </a:cubicBezTo>
                  <a:cubicBezTo>
                    <a:pt x="12052" y="25885"/>
                    <a:pt x="12143" y="23442"/>
                    <a:pt x="12189" y="20589"/>
                  </a:cubicBezTo>
                  <a:lnTo>
                    <a:pt x="12189" y="20589"/>
                  </a:lnTo>
                  <a:cubicBezTo>
                    <a:pt x="11846" y="21000"/>
                    <a:pt x="11481" y="21388"/>
                    <a:pt x="11070" y="21753"/>
                  </a:cubicBezTo>
                  <a:cubicBezTo>
                    <a:pt x="10913" y="21897"/>
                    <a:pt x="10744" y="21964"/>
                    <a:pt x="10567" y="21964"/>
                  </a:cubicBezTo>
                  <a:cubicBezTo>
                    <a:pt x="8412" y="21964"/>
                    <a:pt x="5006" y="12042"/>
                    <a:pt x="4816" y="10249"/>
                  </a:cubicBezTo>
                  <a:cubicBezTo>
                    <a:pt x="4611" y="8515"/>
                    <a:pt x="10659" y="7008"/>
                    <a:pt x="11915" y="6711"/>
                  </a:cubicBezTo>
                  <a:cubicBezTo>
                    <a:pt x="11846" y="5479"/>
                    <a:pt x="11778" y="4338"/>
                    <a:pt x="11687" y="3379"/>
                  </a:cubicBezTo>
                  <a:cubicBezTo>
                    <a:pt x="11184" y="2260"/>
                    <a:pt x="10477" y="1074"/>
                    <a:pt x="9746"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28" name="Google Shape;4440;p53">
              <a:extLst>
                <a:ext uri="{FF2B5EF4-FFF2-40B4-BE49-F238E27FC236}">
                  <a16:creationId xmlns:a16="http://schemas.microsoft.com/office/drawing/2014/main" id="{9C9E7C9F-7061-7BFD-307B-1FFE76E54791}"/>
                </a:ext>
              </a:extLst>
            </p:cNvPr>
            <p:cNvSpPr/>
            <p:nvPr/>
          </p:nvSpPr>
          <p:spPr>
            <a:xfrm>
              <a:off x="1643000" y="4245550"/>
              <a:ext cx="344125" cy="125200"/>
            </a:xfrm>
            <a:custGeom>
              <a:avLst/>
              <a:gdLst/>
              <a:ahLst/>
              <a:cxnLst/>
              <a:rect l="l" t="t" r="r" b="b"/>
              <a:pathLst>
                <a:path w="13765" h="5008" extrusionOk="0">
                  <a:moveTo>
                    <a:pt x="4155" y="0"/>
                  </a:moveTo>
                  <a:cubicBezTo>
                    <a:pt x="3565" y="525"/>
                    <a:pt x="2609" y="1156"/>
                    <a:pt x="1448" y="1156"/>
                  </a:cubicBezTo>
                  <a:cubicBezTo>
                    <a:pt x="994" y="1156"/>
                    <a:pt x="508" y="1060"/>
                    <a:pt x="1" y="822"/>
                  </a:cubicBezTo>
                  <a:lnTo>
                    <a:pt x="1" y="822"/>
                  </a:lnTo>
                  <a:cubicBezTo>
                    <a:pt x="320" y="1712"/>
                    <a:pt x="640" y="2580"/>
                    <a:pt x="982" y="3470"/>
                  </a:cubicBezTo>
                  <a:cubicBezTo>
                    <a:pt x="1960" y="4581"/>
                    <a:pt x="3926" y="5008"/>
                    <a:pt x="6020" y="5008"/>
                  </a:cubicBezTo>
                  <a:cubicBezTo>
                    <a:pt x="9693" y="5008"/>
                    <a:pt x="13765" y="3693"/>
                    <a:pt x="13605" y="2443"/>
                  </a:cubicBezTo>
                  <a:cubicBezTo>
                    <a:pt x="13354" y="457"/>
                    <a:pt x="4201" y="206"/>
                    <a:pt x="4201" y="206"/>
                  </a:cubicBezTo>
                  <a:cubicBezTo>
                    <a:pt x="4201" y="206"/>
                    <a:pt x="4201" y="137"/>
                    <a:pt x="4155" y="0"/>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29" name="Google Shape;4441;p53">
              <a:extLst>
                <a:ext uri="{FF2B5EF4-FFF2-40B4-BE49-F238E27FC236}">
                  <a16:creationId xmlns:a16="http://schemas.microsoft.com/office/drawing/2014/main" id="{7012077A-33D2-710F-E31B-CCF8F6CB8DA5}"/>
                </a:ext>
              </a:extLst>
            </p:cNvPr>
            <p:cNvSpPr/>
            <p:nvPr/>
          </p:nvSpPr>
          <p:spPr>
            <a:xfrm>
              <a:off x="1664125" y="4289475"/>
              <a:ext cx="323000" cy="81275"/>
            </a:xfrm>
            <a:custGeom>
              <a:avLst/>
              <a:gdLst/>
              <a:ahLst/>
              <a:cxnLst/>
              <a:rect l="l" t="t" r="r" b="b"/>
              <a:pathLst>
                <a:path w="12920" h="3251" extrusionOk="0">
                  <a:moveTo>
                    <a:pt x="12258" y="1"/>
                  </a:moveTo>
                  <a:cubicBezTo>
                    <a:pt x="11870" y="503"/>
                    <a:pt x="10957" y="1074"/>
                    <a:pt x="8925" y="1507"/>
                  </a:cubicBezTo>
                  <a:cubicBezTo>
                    <a:pt x="7285" y="1848"/>
                    <a:pt x="5701" y="2006"/>
                    <a:pt x="4278" y="2006"/>
                  </a:cubicBezTo>
                  <a:cubicBezTo>
                    <a:pt x="2553" y="2006"/>
                    <a:pt x="1064" y="1773"/>
                    <a:pt x="0" y="1348"/>
                  </a:cubicBezTo>
                  <a:lnTo>
                    <a:pt x="0" y="1348"/>
                  </a:lnTo>
                  <a:cubicBezTo>
                    <a:pt x="46" y="1462"/>
                    <a:pt x="92" y="1576"/>
                    <a:pt x="137" y="1713"/>
                  </a:cubicBezTo>
                  <a:cubicBezTo>
                    <a:pt x="1107" y="2824"/>
                    <a:pt x="3070" y="3251"/>
                    <a:pt x="5165" y="3251"/>
                  </a:cubicBezTo>
                  <a:cubicBezTo>
                    <a:pt x="8839" y="3251"/>
                    <a:pt x="12920" y="1936"/>
                    <a:pt x="12760" y="686"/>
                  </a:cubicBezTo>
                  <a:cubicBezTo>
                    <a:pt x="12737" y="435"/>
                    <a:pt x="12554" y="206"/>
                    <a:pt x="12258" y="1"/>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30" name="Google Shape;4442;p53">
              <a:extLst>
                <a:ext uri="{FF2B5EF4-FFF2-40B4-BE49-F238E27FC236}">
                  <a16:creationId xmlns:a16="http://schemas.microsoft.com/office/drawing/2014/main" id="{8073512F-90CE-50B4-01D0-7E112D226F4E}"/>
                </a:ext>
              </a:extLst>
            </p:cNvPr>
            <p:cNvSpPr/>
            <p:nvPr/>
          </p:nvSpPr>
          <p:spPr>
            <a:xfrm>
              <a:off x="1331450" y="2474300"/>
              <a:ext cx="431425" cy="750050"/>
            </a:xfrm>
            <a:custGeom>
              <a:avLst/>
              <a:gdLst/>
              <a:ahLst/>
              <a:cxnLst/>
              <a:rect l="l" t="t" r="r" b="b"/>
              <a:pathLst>
                <a:path w="17257" h="30002" extrusionOk="0">
                  <a:moveTo>
                    <a:pt x="6685" y="1"/>
                  </a:moveTo>
                  <a:cubicBezTo>
                    <a:pt x="6671" y="1"/>
                    <a:pt x="6657" y="1"/>
                    <a:pt x="6642" y="1"/>
                  </a:cubicBezTo>
                  <a:lnTo>
                    <a:pt x="6642" y="1621"/>
                  </a:lnTo>
                  <a:cubicBezTo>
                    <a:pt x="7555" y="2124"/>
                    <a:pt x="8697" y="2808"/>
                    <a:pt x="10021" y="4748"/>
                  </a:cubicBezTo>
                  <a:cubicBezTo>
                    <a:pt x="12463" y="8332"/>
                    <a:pt x="13764" y="17713"/>
                    <a:pt x="10409" y="22940"/>
                  </a:cubicBezTo>
                  <a:cubicBezTo>
                    <a:pt x="10409" y="22940"/>
                    <a:pt x="8320" y="26586"/>
                    <a:pt x="4211" y="26586"/>
                  </a:cubicBezTo>
                  <a:cubicBezTo>
                    <a:pt x="3815" y="26586"/>
                    <a:pt x="3401" y="26552"/>
                    <a:pt x="2968" y="26478"/>
                  </a:cubicBezTo>
                  <a:lnTo>
                    <a:pt x="92" y="26684"/>
                  </a:lnTo>
                  <a:cubicBezTo>
                    <a:pt x="92" y="26684"/>
                    <a:pt x="0" y="29582"/>
                    <a:pt x="4451" y="29970"/>
                  </a:cubicBezTo>
                  <a:cubicBezTo>
                    <a:pt x="4701" y="29991"/>
                    <a:pt x="4949" y="30002"/>
                    <a:pt x="5195" y="30002"/>
                  </a:cubicBezTo>
                  <a:cubicBezTo>
                    <a:pt x="8167" y="30002"/>
                    <a:pt x="10857" y="28504"/>
                    <a:pt x="12691" y="26227"/>
                  </a:cubicBezTo>
                  <a:cubicBezTo>
                    <a:pt x="13285" y="25497"/>
                    <a:pt x="14266" y="24606"/>
                    <a:pt x="14654" y="23716"/>
                  </a:cubicBezTo>
                  <a:cubicBezTo>
                    <a:pt x="16457" y="19585"/>
                    <a:pt x="17256" y="15842"/>
                    <a:pt x="16457" y="11277"/>
                  </a:cubicBezTo>
                  <a:cubicBezTo>
                    <a:pt x="15138" y="3699"/>
                    <a:pt x="11277" y="1"/>
                    <a:pt x="6685" y="1"/>
                  </a:cubicBezTo>
                  <a:close/>
                </a:path>
              </a:pathLst>
            </a:custGeom>
            <a:solidFill>
              <a:srgbClr val="97C98B"/>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31" name="Google Shape;4443;p53">
              <a:extLst>
                <a:ext uri="{FF2B5EF4-FFF2-40B4-BE49-F238E27FC236}">
                  <a16:creationId xmlns:a16="http://schemas.microsoft.com/office/drawing/2014/main" id="{F7DCE840-2E64-7666-9218-2B5CCC17E54E}"/>
                </a:ext>
              </a:extLst>
            </p:cNvPr>
            <p:cNvSpPr/>
            <p:nvPr/>
          </p:nvSpPr>
          <p:spPr>
            <a:xfrm>
              <a:off x="1333150" y="2507400"/>
              <a:ext cx="353825" cy="680500"/>
            </a:xfrm>
            <a:custGeom>
              <a:avLst/>
              <a:gdLst/>
              <a:ahLst/>
              <a:cxnLst/>
              <a:rect l="l" t="t" r="r" b="b"/>
              <a:pathLst>
                <a:path w="14153" h="27220" extrusionOk="0">
                  <a:moveTo>
                    <a:pt x="6574" y="1"/>
                  </a:moveTo>
                  <a:lnTo>
                    <a:pt x="6574" y="297"/>
                  </a:lnTo>
                  <a:cubicBezTo>
                    <a:pt x="7487" y="800"/>
                    <a:pt x="8629" y="1484"/>
                    <a:pt x="9953" y="3424"/>
                  </a:cubicBezTo>
                  <a:cubicBezTo>
                    <a:pt x="12395" y="7008"/>
                    <a:pt x="13696" y="16389"/>
                    <a:pt x="10341" y="21616"/>
                  </a:cubicBezTo>
                  <a:cubicBezTo>
                    <a:pt x="10341" y="21616"/>
                    <a:pt x="8252" y="25262"/>
                    <a:pt x="4143" y="25262"/>
                  </a:cubicBezTo>
                  <a:cubicBezTo>
                    <a:pt x="3747" y="25262"/>
                    <a:pt x="3333" y="25228"/>
                    <a:pt x="2900" y="25154"/>
                  </a:cubicBezTo>
                  <a:lnTo>
                    <a:pt x="24" y="25360"/>
                  </a:lnTo>
                  <a:cubicBezTo>
                    <a:pt x="24" y="25360"/>
                    <a:pt x="1" y="25907"/>
                    <a:pt x="366" y="26569"/>
                  </a:cubicBezTo>
                  <a:cubicBezTo>
                    <a:pt x="937" y="26889"/>
                    <a:pt x="1690" y="27117"/>
                    <a:pt x="2717" y="27186"/>
                  </a:cubicBezTo>
                  <a:cubicBezTo>
                    <a:pt x="2965" y="27208"/>
                    <a:pt x="3210" y="27219"/>
                    <a:pt x="3454" y="27219"/>
                  </a:cubicBezTo>
                  <a:cubicBezTo>
                    <a:pt x="6154" y="27219"/>
                    <a:pt x="8595" y="25857"/>
                    <a:pt x="10249" y="23785"/>
                  </a:cubicBezTo>
                  <a:cubicBezTo>
                    <a:pt x="10797" y="23100"/>
                    <a:pt x="11254" y="22324"/>
                    <a:pt x="11619" y="21525"/>
                  </a:cubicBezTo>
                  <a:cubicBezTo>
                    <a:pt x="13262" y="17736"/>
                    <a:pt x="14152" y="14244"/>
                    <a:pt x="13422" y="10067"/>
                  </a:cubicBezTo>
                  <a:cubicBezTo>
                    <a:pt x="12372" y="4201"/>
                    <a:pt x="9838" y="868"/>
                    <a:pt x="6574" y="1"/>
                  </a:cubicBezTo>
                  <a:close/>
                </a:path>
              </a:pathLst>
            </a:custGeom>
            <a:solidFill>
              <a:srgbClr val="FFDC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32" name="Google Shape;4444;p53">
              <a:extLst>
                <a:ext uri="{FF2B5EF4-FFF2-40B4-BE49-F238E27FC236}">
                  <a16:creationId xmlns:a16="http://schemas.microsoft.com/office/drawing/2014/main" id="{735655A3-E8EC-55E5-56D5-09D176DED240}"/>
                </a:ext>
              </a:extLst>
            </p:cNvPr>
            <p:cNvSpPr/>
            <p:nvPr/>
          </p:nvSpPr>
          <p:spPr>
            <a:xfrm>
              <a:off x="1497500" y="2519400"/>
              <a:ext cx="164925" cy="611800"/>
            </a:xfrm>
            <a:custGeom>
              <a:avLst/>
              <a:gdLst/>
              <a:ahLst/>
              <a:cxnLst/>
              <a:rect l="l" t="t" r="r" b="b"/>
              <a:pathLst>
                <a:path w="6597" h="24472" extrusionOk="0">
                  <a:moveTo>
                    <a:pt x="0" y="0"/>
                  </a:moveTo>
                  <a:lnTo>
                    <a:pt x="0" y="228"/>
                  </a:lnTo>
                  <a:cubicBezTo>
                    <a:pt x="252" y="297"/>
                    <a:pt x="525" y="388"/>
                    <a:pt x="799" y="525"/>
                  </a:cubicBezTo>
                  <a:cubicBezTo>
                    <a:pt x="2009" y="1164"/>
                    <a:pt x="3196" y="2671"/>
                    <a:pt x="4041" y="4291"/>
                  </a:cubicBezTo>
                  <a:cubicBezTo>
                    <a:pt x="4451" y="5090"/>
                    <a:pt x="4817" y="5957"/>
                    <a:pt x="5045" y="6756"/>
                  </a:cubicBezTo>
                  <a:cubicBezTo>
                    <a:pt x="5227" y="7601"/>
                    <a:pt x="5410" y="8400"/>
                    <a:pt x="5524" y="9062"/>
                  </a:cubicBezTo>
                  <a:cubicBezTo>
                    <a:pt x="5661" y="9746"/>
                    <a:pt x="5684" y="10317"/>
                    <a:pt x="5752" y="10728"/>
                  </a:cubicBezTo>
                  <a:cubicBezTo>
                    <a:pt x="5775" y="10933"/>
                    <a:pt x="5798" y="11070"/>
                    <a:pt x="5798" y="11184"/>
                  </a:cubicBezTo>
                  <a:cubicBezTo>
                    <a:pt x="5798" y="11299"/>
                    <a:pt x="5798" y="11344"/>
                    <a:pt x="5798" y="11344"/>
                  </a:cubicBezTo>
                  <a:cubicBezTo>
                    <a:pt x="5798" y="11344"/>
                    <a:pt x="5821" y="11572"/>
                    <a:pt x="5867" y="11983"/>
                  </a:cubicBezTo>
                  <a:cubicBezTo>
                    <a:pt x="5912" y="12394"/>
                    <a:pt x="5889" y="12965"/>
                    <a:pt x="5889" y="13650"/>
                  </a:cubicBezTo>
                  <a:cubicBezTo>
                    <a:pt x="5844" y="14334"/>
                    <a:pt x="5798" y="15133"/>
                    <a:pt x="5615" y="15978"/>
                  </a:cubicBezTo>
                  <a:cubicBezTo>
                    <a:pt x="5570" y="16183"/>
                    <a:pt x="5547" y="16389"/>
                    <a:pt x="5501" y="16617"/>
                  </a:cubicBezTo>
                  <a:cubicBezTo>
                    <a:pt x="5433" y="16822"/>
                    <a:pt x="5364" y="17028"/>
                    <a:pt x="5296" y="17256"/>
                  </a:cubicBezTo>
                  <a:cubicBezTo>
                    <a:pt x="5227" y="17461"/>
                    <a:pt x="5182" y="17690"/>
                    <a:pt x="5113" y="17895"/>
                  </a:cubicBezTo>
                  <a:lnTo>
                    <a:pt x="4839" y="18534"/>
                  </a:lnTo>
                  <a:cubicBezTo>
                    <a:pt x="4155" y="20269"/>
                    <a:pt x="3173" y="21844"/>
                    <a:pt x="2260" y="22871"/>
                  </a:cubicBezTo>
                  <a:cubicBezTo>
                    <a:pt x="1324" y="23921"/>
                    <a:pt x="525" y="24423"/>
                    <a:pt x="571" y="24469"/>
                  </a:cubicBezTo>
                  <a:cubicBezTo>
                    <a:pt x="571" y="24471"/>
                    <a:pt x="573" y="24472"/>
                    <a:pt x="575" y="24472"/>
                  </a:cubicBezTo>
                  <a:cubicBezTo>
                    <a:pt x="607" y="24472"/>
                    <a:pt x="807" y="24358"/>
                    <a:pt x="1142" y="24149"/>
                  </a:cubicBezTo>
                  <a:cubicBezTo>
                    <a:pt x="1210" y="24104"/>
                    <a:pt x="1324" y="24035"/>
                    <a:pt x="1416" y="23967"/>
                  </a:cubicBezTo>
                  <a:cubicBezTo>
                    <a:pt x="1530" y="23898"/>
                    <a:pt x="1621" y="23807"/>
                    <a:pt x="1735" y="23715"/>
                  </a:cubicBezTo>
                  <a:cubicBezTo>
                    <a:pt x="1941" y="23533"/>
                    <a:pt x="2215" y="23327"/>
                    <a:pt x="2443" y="23076"/>
                  </a:cubicBezTo>
                  <a:cubicBezTo>
                    <a:pt x="3470" y="22072"/>
                    <a:pt x="4543" y="20474"/>
                    <a:pt x="5296" y="18740"/>
                  </a:cubicBezTo>
                  <a:lnTo>
                    <a:pt x="5593" y="18100"/>
                  </a:lnTo>
                  <a:cubicBezTo>
                    <a:pt x="5661" y="17872"/>
                    <a:pt x="5752" y="17644"/>
                    <a:pt x="5821" y="17416"/>
                  </a:cubicBezTo>
                  <a:cubicBezTo>
                    <a:pt x="5889" y="17187"/>
                    <a:pt x="5958" y="16982"/>
                    <a:pt x="6049" y="16754"/>
                  </a:cubicBezTo>
                  <a:cubicBezTo>
                    <a:pt x="6118" y="16526"/>
                    <a:pt x="6140" y="16320"/>
                    <a:pt x="6186" y="16092"/>
                  </a:cubicBezTo>
                  <a:cubicBezTo>
                    <a:pt x="6414" y="15224"/>
                    <a:pt x="6483" y="14380"/>
                    <a:pt x="6551" y="13672"/>
                  </a:cubicBezTo>
                  <a:cubicBezTo>
                    <a:pt x="6551" y="12965"/>
                    <a:pt x="6597" y="12371"/>
                    <a:pt x="6551" y="11938"/>
                  </a:cubicBezTo>
                  <a:cubicBezTo>
                    <a:pt x="6528" y="11527"/>
                    <a:pt x="6506" y="11299"/>
                    <a:pt x="6506" y="11299"/>
                  </a:cubicBezTo>
                  <a:cubicBezTo>
                    <a:pt x="6506" y="11299"/>
                    <a:pt x="6506" y="11230"/>
                    <a:pt x="6506" y="11116"/>
                  </a:cubicBezTo>
                  <a:cubicBezTo>
                    <a:pt x="6483" y="11002"/>
                    <a:pt x="6460" y="10842"/>
                    <a:pt x="6437" y="10637"/>
                  </a:cubicBezTo>
                  <a:cubicBezTo>
                    <a:pt x="6369" y="10249"/>
                    <a:pt x="6323" y="9655"/>
                    <a:pt x="6163" y="8948"/>
                  </a:cubicBezTo>
                  <a:cubicBezTo>
                    <a:pt x="6026" y="8263"/>
                    <a:pt x="5844" y="7464"/>
                    <a:pt x="5615" y="6597"/>
                  </a:cubicBezTo>
                  <a:cubicBezTo>
                    <a:pt x="5342" y="5729"/>
                    <a:pt x="4931" y="4862"/>
                    <a:pt x="4474" y="4040"/>
                  </a:cubicBezTo>
                  <a:cubicBezTo>
                    <a:pt x="3995" y="3218"/>
                    <a:pt x="3447" y="2442"/>
                    <a:pt x="2854" y="1780"/>
                  </a:cubicBezTo>
                  <a:cubicBezTo>
                    <a:pt x="2260" y="1118"/>
                    <a:pt x="1575" y="593"/>
                    <a:pt x="913" y="297"/>
                  </a:cubicBezTo>
                  <a:cubicBezTo>
                    <a:pt x="594" y="137"/>
                    <a:pt x="274" y="46"/>
                    <a:pt x="0" y="0"/>
                  </a:cubicBezTo>
                  <a:close/>
                </a:path>
              </a:pathLst>
            </a:custGeom>
            <a:solidFill>
              <a:srgbClr val="FF91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33" name="Google Shape;4445;p53">
              <a:extLst>
                <a:ext uri="{FF2B5EF4-FFF2-40B4-BE49-F238E27FC236}">
                  <a16:creationId xmlns:a16="http://schemas.microsoft.com/office/drawing/2014/main" id="{CAF3E82C-BCCC-8743-BBB0-AF29522C95DF}"/>
                </a:ext>
              </a:extLst>
            </p:cNvPr>
            <p:cNvSpPr/>
            <p:nvPr/>
          </p:nvSpPr>
          <p:spPr>
            <a:xfrm>
              <a:off x="1374250" y="2475050"/>
              <a:ext cx="387475" cy="755000"/>
            </a:xfrm>
            <a:custGeom>
              <a:avLst/>
              <a:gdLst/>
              <a:ahLst/>
              <a:cxnLst/>
              <a:rect l="l" t="t" r="r" b="b"/>
              <a:pathLst>
                <a:path w="15499" h="30200" extrusionOk="0">
                  <a:moveTo>
                    <a:pt x="5941" y="0"/>
                  </a:moveTo>
                  <a:cubicBezTo>
                    <a:pt x="5608" y="0"/>
                    <a:pt x="5314" y="26"/>
                    <a:pt x="5067" y="62"/>
                  </a:cubicBezTo>
                  <a:cubicBezTo>
                    <a:pt x="4999" y="62"/>
                    <a:pt x="4976" y="85"/>
                    <a:pt x="4930" y="85"/>
                  </a:cubicBezTo>
                  <a:lnTo>
                    <a:pt x="4930" y="222"/>
                  </a:lnTo>
                  <a:lnTo>
                    <a:pt x="5067" y="222"/>
                  </a:lnTo>
                  <a:cubicBezTo>
                    <a:pt x="5241" y="209"/>
                    <a:pt x="5436" y="200"/>
                    <a:pt x="5650" y="200"/>
                  </a:cubicBezTo>
                  <a:cubicBezTo>
                    <a:pt x="6194" y="200"/>
                    <a:pt x="6857" y="260"/>
                    <a:pt x="7578" y="473"/>
                  </a:cubicBezTo>
                  <a:cubicBezTo>
                    <a:pt x="8080" y="633"/>
                    <a:pt x="8628" y="861"/>
                    <a:pt x="9130" y="1158"/>
                  </a:cubicBezTo>
                  <a:cubicBezTo>
                    <a:pt x="9632" y="1477"/>
                    <a:pt x="10157" y="1865"/>
                    <a:pt x="10614" y="2322"/>
                  </a:cubicBezTo>
                  <a:cubicBezTo>
                    <a:pt x="11070" y="2778"/>
                    <a:pt x="11504" y="3326"/>
                    <a:pt x="11892" y="3874"/>
                  </a:cubicBezTo>
                  <a:cubicBezTo>
                    <a:pt x="12280" y="4467"/>
                    <a:pt x="12600" y="5084"/>
                    <a:pt x="12919" y="5700"/>
                  </a:cubicBezTo>
                  <a:cubicBezTo>
                    <a:pt x="14106" y="8256"/>
                    <a:pt x="14631" y="11087"/>
                    <a:pt x="14768" y="13187"/>
                  </a:cubicBezTo>
                  <a:cubicBezTo>
                    <a:pt x="14837" y="14237"/>
                    <a:pt x="14814" y="15104"/>
                    <a:pt x="14768" y="15720"/>
                  </a:cubicBezTo>
                  <a:cubicBezTo>
                    <a:pt x="14745" y="16017"/>
                    <a:pt x="14723" y="16268"/>
                    <a:pt x="14700" y="16428"/>
                  </a:cubicBezTo>
                  <a:cubicBezTo>
                    <a:pt x="14677" y="16588"/>
                    <a:pt x="14677" y="16679"/>
                    <a:pt x="14677" y="16679"/>
                  </a:cubicBezTo>
                  <a:cubicBezTo>
                    <a:pt x="14677" y="16679"/>
                    <a:pt x="14654" y="16770"/>
                    <a:pt x="14631" y="16930"/>
                  </a:cubicBezTo>
                  <a:cubicBezTo>
                    <a:pt x="14608" y="17090"/>
                    <a:pt x="14586" y="17318"/>
                    <a:pt x="14540" y="17638"/>
                  </a:cubicBezTo>
                  <a:cubicBezTo>
                    <a:pt x="14449" y="18231"/>
                    <a:pt x="14289" y="19098"/>
                    <a:pt x="13992" y="20126"/>
                  </a:cubicBezTo>
                  <a:cubicBezTo>
                    <a:pt x="13673" y="21130"/>
                    <a:pt x="13262" y="22294"/>
                    <a:pt x="12668" y="23481"/>
                  </a:cubicBezTo>
                  <a:cubicBezTo>
                    <a:pt x="12372" y="24051"/>
                    <a:pt x="12006" y="24645"/>
                    <a:pt x="11618" y="25216"/>
                  </a:cubicBezTo>
                  <a:cubicBezTo>
                    <a:pt x="11230" y="25786"/>
                    <a:pt x="10797" y="26334"/>
                    <a:pt x="10317" y="26859"/>
                  </a:cubicBezTo>
                  <a:cubicBezTo>
                    <a:pt x="9838" y="27361"/>
                    <a:pt x="9313" y="27840"/>
                    <a:pt x="8765" y="28229"/>
                  </a:cubicBezTo>
                  <a:cubicBezTo>
                    <a:pt x="8194" y="28617"/>
                    <a:pt x="7601" y="28982"/>
                    <a:pt x="7008" y="29233"/>
                  </a:cubicBezTo>
                  <a:cubicBezTo>
                    <a:pt x="5798" y="29735"/>
                    <a:pt x="4542" y="29918"/>
                    <a:pt x="3492" y="29918"/>
                  </a:cubicBezTo>
                  <a:cubicBezTo>
                    <a:pt x="1485" y="29896"/>
                    <a:pt x="172" y="29364"/>
                    <a:pt x="16" y="29364"/>
                  </a:cubicBezTo>
                  <a:cubicBezTo>
                    <a:pt x="7" y="29364"/>
                    <a:pt x="1" y="29366"/>
                    <a:pt x="0" y="29370"/>
                  </a:cubicBezTo>
                  <a:cubicBezTo>
                    <a:pt x="0" y="29393"/>
                    <a:pt x="320" y="29530"/>
                    <a:pt x="913" y="29735"/>
                  </a:cubicBezTo>
                  <a:cubicBezTo>
                    <a:pt x="1529" y="29918"/>
                    <a:pt x="2397" y="30146"/>
                    <a:pt x="3492" y="30191"/>
                  </a:cubicBezTo>
                  <a:cubicBezTo>
                    <a:pt x="3619" y="30197"/>
                    <a:pt x="3749" y="30200"/>
                    <a:pt x="3881" y="30200"/>
                  </a:cubicBezTo>
                  <a:cubicBezTo>
                    <a:pt x="4872" y="30200"/>
                    <a:pt x="6017" y="30041"/>
                    <a:pt x="7145" y="29598"/>
                  </a:cubicBezTo>
                  <a:cubicBezTo>
                    <a:pt x="7784" y="29347"/>
                    <a:pt x="8400" y="29005"/>
                    <a:pt x="9016" y="28594"/>
                  </a:cubicBezTo>
                  <a:cubicBezTo>
                    <a:pt x="9610" y="28183"/>
                    <a:pt x="10157" y="27704"/>
                    <a:pt x="10682" y="27201"/>
                  </a:cubicBezTo>
                  <a:cubicBezTo>
                    <a:pt x="11185" y="26676"/>
                    <a:pt x="11641" y="26106"/>
                    <a:pt x="12075" y="25535"/>
                  </a:cubicBezTo>
                  <a:cubicBezTo>
                    <a:pt x="12486" y="24942"/>
                    <a:pt x="12851" y="24348"/>
                    <a:pt x="13170" y="23732"/>
                  </a:cubicBezTo>
                  <a:cubicBezTo>
                    <a:pt x="13832" y="22545"/>
                    <a:pt x="14289" y="21335"/>
                    <a:pt x="14608" y="20308"/>
                  </a:cubicBezTo>
                  <a:cubicBezTo>
                    <a:pt x="14928" y="19258"/>
                    <a:pt x="15111" y="18368"/>
                    <a:pt x="15225" y="17752"/>
                  </a:cubicBezTo>
                  <a:cubicBezTo>
                    <a:pt x="15270" y="17432"/>
                    <a:pt x="15316" y="17181"/>
                    <a:pt x="15339" y="17021"/>
                  </a:cubicBezTo>
                  <a:cubicBezTo>
                    <a:pt x="15362" y="16839"/>
                    <a:pt x="15362" y="16747"/>
                    <a:pt x="15362" y="16747"/>
                  </a:cubicBezTo>
                  <a:cubicBezTo>
                    <a:pt x="15362" y="16747"/>
                    <a:pt x="15384" y="16656"/>
                    <a:pt x="15407" y="16496"/>
                  </a:cubicBezTo>
                  <a:cubicBezTo>
                    <a:pt x="15407" y="16337"/>
                    <a:pt x="15430" y="16085"/>
                    <a:pt x="15453" y="15766"/>
                  </a:cubicBezTo>
                  <a:cubicBezTo>
                    <a:pt x="15499" y="15127"/>
                    <a:pt x="15499" y="14214"/>
                    <a:pt x="15407" y="13141"/>
                  </a:cubicBezTo>
                  <a:cubicBezTo>
                    <a:pt x="15225" y="10973"/>
                    <a:pt x="14654" y="8097"/>
                    <a:pt x="13353" y="5495"/>
                  </a:cubicBezTo>
                  <a:cubicBezTo>
                    <a:pt x="13033" y="4833"/>
                    <a:pt x="12668" y="4216"/>
                    <a:pt x="12257" y="3623"/>
                  </a:cubicBezTo>
                  <a:cubicBezTo>
                    <a:pt x="11847" y="3052"/>
                    <a:pt x="11367" y="2504"/>
                    <a:pt x="10888" y="2048"/>
                  </a:cubicBezTo>
                  <a:cubicBezTo>
                    <a:pt x="10386" y="1569"/>
                    <a:pt x="9838" y="1181"/>
                    <a:pt x="9290" y="884"/>
                  </a:cubicBezTo>
                  <a:cubicBezTo>
                    <a:pt x="8742" y="564"/>
                    <a:pt x="8194" y="359"/>
                    <a:pt x="7669" y="222"/>
                  </a:cubicBezTo>
                  <a:cubicBezTo>
                    <a:pt x="7026" y="58"/>
                    <a:pt x="6440" y="0"/>
                    <a:pt x="5941" y="0"/>
                  </a:cubicBezTo>
                  <a:close/>
                </a:path>
              </a:pathLst>
            </a:custGeom>
            <a:solidFill>
              <a:srgbClr val="5E838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34" name="Google Shape;4446;p53">
              <a:extLst>
                <a:ext uri="{FF2B5EF4-FFF2-40B4-BE49-F238E27FC236}">
                  <a16:creationId xmlns:a16="http://schemas.microsoft.com/office/drawing/2014/main" id="{399B4040-658D-8E75-F2C9-BD133E925526}"/>
                </a:ext>
              </a:extLst>
            </p:cNvPr>
            <p:cNvSpPr/>
            <p:nvPr/>
          </p:nvSpPr>
          <p:spPr>
            <a:xfrm>
              <a:off x="1666400" y="2629500"/>
              <a:ext cx="46825" cy="102750"/>
            </a:xfrm>
            <a:custGeom>
              <a:avLst/>
              <a:gdLst/>
              <a:ahLst/>
              <a:cxnLst/>
              <a:rect l="l" t="t" r="r" b="b"/>
              <a:pathLst>
                <a:path w="1873" h="4110" extrusionOk="0">
                  <a:moveTo>
                    <a:pt x="481" y="0"/>
                  </a:moveTo>
                  <a:cubicBezTo>
                    <a:pt x="473" y="0"/>
                    <a:pt x="465" y="1"/>
                    <a:pt x="457" y="1"/>
                  </a:cubicBezTo>
                  <a:cubicBezTo>
                    <a:pt x="161" y="24"/>
                    <a:pt x="1" y="503"/>
                    <a:pt x="138" y="1051"/>
                  </a:cubicBezTo>
                  <a:cubicBezTo>
                    <a:pt x="249" y="1585"/>
                    <a:pt x="599" y="2011"/>
                    <a:pt x="891" y="2011"/>
                  </a:cubicBezTo>
                  <a:cubicBezTo>
                    <a:pt x="899" y="2011"/>
                    <a:pt x="906" y="2011"/>
                    <a:pt x="914" y="2010"/>
                  </a:cubicBezTo>
                  <a:cubicBezTo>
                    <a:pt x="1210" y="1987"/>
                    <a:pt x="1370" y="1508"/>
                    <a:pt x="1233" y="960"/>
                  </a:cubicBezTo>
                  <a:cubicBezTo>
                    <a:pt x="1122" y="426"/>
                    <a:pt x="794" y="0"/>
                    <a:pt x="481" y="0"/>
                  </a:cubicBezTo>
                  <a:close/>
                  <a:moveTo>
                    <a:pt x="1254" y="2671"/>
                  </a:moveTo>
                  <a:cubicBezTo>
                    <a:pt x="1247" y="2671"/>
                    <a:pt x="1240" y="2671"/>
                    <a:pt x="1233" y="2672"/>
                  </a:cubicBezTo>
                  <a:cubicBezTo>
                    <a:pt x="1005" y="2695"/>
                    <a:pt x="914" y="3014"/>
                    <a:pt x="1005" y="3425"/>
                  </a:cubicBezTo>
                  <a:cubicBezTo>
                    <a:pt x="1096" y="3813"/>
                    <a:pt x="1347" y="4110"/>
                    <a:pt x="1553" y="4110"/>
                  </a:cubicBezTo>
                  <a:cubicBezTo>
                    <a:pt x="1781" y="4087"/>
                    <a:pt x="1872" y="3745"/>
                    <a:pt x="1781" y="3357"/>
                  </a:cubicBezTo>
                  <a:cubicBezTo>
                    <a:pt x="1693" y="2982"/>
                    <a:pt x="1456" y="2671"/>
                    <a:pt x="1254" y="2671"/>
                  </a:cubicBezTo>
                  <a:close/>
                </a:path>
              </a:pathLst>
            </a:custGeom>
            <a:solidFill>
              <a:srgbClr val="FFDC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35" name="Google Shape;4447;p53">
              <a:extLst>
                <a:ext uri="{FF2B5EF4-FFF2-40B4-BE49-F238E27FC236}">
                  <a16:creationId xmlns:a16="http://schemas.microsoft.com/office/drawing/2014/main" id="{A2641CF7-52CE-6C11-4983-F3FB7B62D608}"/>
                </a:ext>
              </a:extLst>
            </p:cNvPr>
            <p:cNvSpPr/>
            <p:nvPr/>
          </p:nvSpPr>
          <p:spPr>
            <a:xfrm>
              <a:off x="747775" y="2422300"/>
              <a:ext cx="1005975" cy="953450"/>
            </a:xfrm>
            <a:custGeom>
              <a:avLst/>
              <a:gdLst/>
              <a:ahLst/>
              <a:cxnLst/>
              <a:rect l="l" t="t" r="r" b="b"/>
              <a:pathLst>
                <a:path w="40239" h="38138" extrusionOk="0">
                  <a:moveTo>
                    <a:pt x="24310" y="1"/>
                  </a:moveTo>
                  <a:cubicBezTo>
                    <a:pt x="23184" y="1"/>
                    <a:pt x="21931" y="97"/>
                    <a:pt x="20540" y="323"/>
                  </a:cubicBezTo>
                  <a:cubicBezTo>
                    <a:pt x="10839" y="1898"/>
                    <a:pt x="8602" y="3519"/>
                    <a:pt x="6982" y="5254"/>
                  </a:cubicBezTo>
                  <a:cubicBezTo>
                    <a:pt x="5384" y="6988"/>
                    <a:pt x="4288" y="13425"/>
                    <a:pt x="2690" y="15548"/>
                  </a:cubicBezTo>
                  <a:cubicBezTo>
                    <a:pt x="1271" y="17440"/>
                    <a:pt x="1" y="19387"/>
                    <a:pt x="3385" y="19387"/>
                  </a:cubicBezTo>
                  <a:cubicBezTo>
                    <a:pt x="3757" y="19387"/>
                    <a:pt x="4186" y="19364"/>
                    <a:pt x="4676" y="19314"/>
                  </a:cubicBezTo>
                  <a:lnTo>
                    <a:pt x="4676" y="19314"/>
                  </a:lnTo>
                  <a:cubicBezTo>
                    <a:pt x="4676" y="19314"/>
                    <a:pt x="2668" y="34972"/>
                    <a:pt x="7872" y="36798"/>
                  </a:cubicBezTo>
                  <a:cubicBezTo>
                    <a:pt x="10215" y="37617"/>
                    <a:pt x="15565" y="38137"/>
                    <a:pt x="21066" y="38137"/>
                  </a:cubicBezTo>
                  <a:cubicBezTo>
                    <a:pt x="27834" y="38137"/>
                    <a:pt x="34832" y="37349"/>
                    <a:pt x="36746" y="35360"/>
                  </a:cubicBezTo>
                  <a:cubicBezTo>
                    <a:pt x="40238" y="31777"/>
                    <a:pt x="35673" y="6281"/>
                    <a:pt x="33208" y="3450"/>
                  </a:cubicBezTo>
                  <a:cubicBezTo>
                    <a:pt x="33208" y="3450"/>
                    <a:pt x="31031" y="1"/>
                    <a:pt x="24310" y="1"/>
                  </a:cubicBezTo>
                  <a:close/>
                </a:path>
              </a:pathLst>
            </a:custGeom>
            <a:solidFill>
              <a:srgbClr val="97C98B"/>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36" name="Google Shape;4448;p53">
              <a:extLst>
                <a:ext uri="{FF2B5EF4-FFF2-40B4-BE49-F238E27FC236}">
                  <a16:creationId xmlns:a16="http://schemas.microsoft.com/office/drawing/2014/main" id="{61F18AF8-7D62-649E-C561-451B07389FE6}"/>
                </a:ext>
              </a:extLst>
            </p:cNvPr>
            <p:cNvSpPr/>
            <p:nvPr/>
          </p:nvSpPr>
          <p:spPr>
            <a:xfrm>
              <a:off x="890925" y="2470325"/>
              <a:ext cx="862825" cy="905525"/>
            </a:xfrm>
            <a:custGeom>
              <a:avLst/>
              <a:gdLst/>
              <a:ahLst/>
              <a:cxnLst/>
              <a:rect l="l" t="t" r="r" b="b"/>
              <a:pathLst>
                <a:path w="34513" h="36221" extrusionOk="0">
                  <a:moveTo>
                    <a:pt x="22941" y="0"/>
                  </a:moveTo>
                  <a:cubicBezTo>
                    <a:pt x="19487" y="0"/>
                    <a:pt x="15158" y="282"/>
                    <a:pt x="11846" y="1438"/>
                  </a:cubicBezTo>
                  <a:cubicBezTo>
                    <a:pt x="5387" y="3698"/>
                    <a:pt x="3150" y="4474"/>
                    <a:pt x="2785" y="9678"/>
                  </a:cubicBezTo>
                  <a:cubicBezTo>
                    <a:pt x="2465" y="14357"/>
                    <a:pt x="0" y="31157"/>
                    <a:pt x="3173" y="35174"/>
                  </a:cubicBezTo>
                  <a:cubicBezTo>
                    <a:pt x="5843" y="35816"/>
                    <a:pt x="10565" y="36220"/>
                    <a:pt x="15393" y="36220"/>
                  </a:cubicBezTo>
                  <a:cubicBezTo>
                    <a:pt x="17087" y="36220"/>
                    <a:pt x="18793" y="36171"/>
                    <a:pt x="20429" y="36064"/>
                  </a:cubicBezTo>
                  <a:cubicBezTo>
                    <a:pt x="23624" y="35722"/>
                    <a:pt x="26820" y="35197"/>
                    <a:pt x="29582" y="34375"/>
                  </a:cubicBezTo>
                  <a:cubicBezTo>
                    <a:pt x="30198" y="34101"/>
                    <a:pt x="30700" y="33781"/>
                    <a:pt x="31020" y="33439"/>
                  </a:cubicBezTo>
                  <a:cubicBezTo>
                    <a:pt x="34512" y="29856"/>
                    <a:pt x="29947" y="4360"/>
                    <a:pt x="27482" y="1529"/>
                  </a:cubicBezTo>
                  <a:cubicBezTo>
                    <a:pt x="27482" y="1529"/>
                    <a:pt x="27048" y="845"/>
                    <a:pt x="25953" y="69"/>
                  </a:cubicBezTo>
                  <a:cubicBezTo>
                    <a:pt x="25083" y="30"/>
                    <a:pt x="24058" y="0"/>
                    <a:pt x="22941" y="0"/>
                  </a:cubicBezTo>
                  <a:close/>
                </a:path>
              </a:pathLst>
            </a:custGeom>
            <a:solidFill>
              <a:srgbClr val="5E838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37" name="Google Shape;4449;p53">
              <a:extLst>
                <a:ext uri="{FF2B5EF4-FFF2-40B4-BE49-F238E27FC236}">
                  <a16:creationId xmlns:a16="http://schemas.microsoft.com/office/drawing/2014/main" id="{70D36837-948E-442F-BC11-6A2BA78A2D16}"/>
                </a:ext>
              </a:extLst>
            </p:cNvPr>
            <p:cNvSpPr/>
            <p:nvPr/>
          </p:nvSpPr>
          <p:spPr>
            <a:xfrm>
              <a:off x="789350" y="2555750"/>
              <a:ext cx="474775" cy="817900"/>
            </a:xfrm>
            <a:custGeom>
              <a:avLst/>
              <a:gdLst/>
              <a:ahLst/>
              <a:cxnLst/>
              <a:rect l="l" t="t" r="r" b="b"/>
              <a:pathLst>
                <a:path w="18991" h="32716" extrusionOk="0">
                  <a:moveTo>
                    <a:pt x="9078" y="1"/>
                  </a:moveTo>
                  <a:cubicBezTo>
                    <a:pt x="8232" y="1"/>
                    <a:pt x="7363" y="303"/>
                    <a:pt x="6505" y="806"/>
                  </a:cubicBezTo>
                  <a:cubicBezTo>
                    <a:pt x="3310" y="2677"/>
                    <a:pt x="3903" y="6695"/>
                    <a:pt x="2762" y="9662"/>
                  </a:cubicBezTo>
                  <a:cubicBezTo>
                    <a:pt x="2351" y="10735"/>
                    <a:pt x="1689" y="11648"/>
                    <a:pt x="1027" y="12561"/>
                  </a:cubicBezTo>
                  <a:cubicBezTo>
                    <a:pt x="822" y="12857"/>
                    <a:pt x="343" y="13268"/>
                    <a:pt x="0" y="13725"/>
                  </a:cubicBezTo>
                  <a:cubicBezTo>
                    <a:pt x="348" y="13930"/>
                    <a:pt x="904" y="14048"/>
                    <a:pt x="1736" y="14048"/>
                  </a:cubicBezTo>
                  <a:cubicBezTo>
                    <a:pt x="2105" y="14048"/>
                    <a:pt x="2529" y="14025"/>
                    <a:pt x="3013" y="13976"/>
                  </a:cubicBezTo>
                  <a:lnTo>
                    <a:pt x="3013" y="13976"/>
                  </a:lnTo>
                  <a:cubicBezTo>
                    <a:pt x="3013" y="13976"/>
                    <a:pt x="2853" y="15277"/>
                    <a:pt x="2739" y="17194"/>
                  </a:cubicBezTo>
                  <a:cubicBezTo>
                    <a:pt x="2968" y="18381"/>
                    <a:pt x="2625" y="19728"/>
                    <a:pt x="2648" y="20960"/>
                  </a:cubicBezTo>
                  <a:cubicBezTo>
                    <a:pt x="2648" y="20960"/>
                    <a:pt x="2648" y="20983"/>
                    <a:pt x="2648" y="20983"/>
                  </a:cubicBezTo>
                  <a:cubicBezTo>
                    <a:pt x="2648" y="21348"/>
                    <a:pt x="2648" y="21691"/>
                    <a:pt x="2671" y="22033"/>
                  </a:cubicBezTo>
                  <a:cubicBezTo>
                    <a:pt x="2671" y="22102"/>
                    <a:pt x="2671" y="22147"/>
                    <a:pt x="2671" y="22193"/>
                  </a:cubicBezTo>
                  <a:cubicBezTo>
                    <a:pt x="2694" y="22490"/>
                    <a:pt x="2694" y="22786"/>
                    <a:pt x="2716" y="23106"/>
                  </a:cubicBezTo>
                  <a:cubicBezTo>
                    <a:pt x="2716" y="23197"/>
                    <a:pt x="2739" y="23289"/>
                    <a:pt x="2739" y="23380"/>
                  </a:cubicBezTo>
                  <a:cubicBezTo>
                    <a:pt x="2762" y="23677"/>
                    <a:pt x="2785" y="23973"/>
                    <a:pt x="2808" y="24270"/>
                  </a:cubicBezTo>
                  <a:cubicBezTo>
                    <a:pt x="2831" y="24339"/>
                    <a:pt x="2831" y="24384"/>
                    <a:pt x="2831" y="24453"/>
                  </a:cubicBezTo>
                  <a:cubicBezTo>
                    <a:pt x="2876" y="24795"/>
                    <a:pt x="2922" y="25160"/>
                    <a:pt x="2968" y="25503"/>
                  </a:cubicBezTo>
                  <a:cubicBezTo>
                    <a:pt x="3356" y="28105"/>
                    <a:pt x="4177" y="30364"/>
                    <a:pt x="5729" y="31232"/>
                  </a:cubicBezTo>
                  <a:cubicBezTo>
                    <a:pt x="5729" y="31232"/>
                    <a:pt x="5752" y="31255"/>
                    <a:pt x="5752" y="31255"/>
                  </a:cubicBezTo>
                  <a:cubicBezTo>
                    <a:pt x="5798" y="31277"/>
                    <a:pt x="5844" y="31300"/>
                    <a:pt x="5889" y="31323"/>
                  </a:cubicBezTo>
                  <a:cubicBezTo>
                    <a:pt x="5980" y="31369"/>
                    <a:pt x="6095" y="31414"/>
                    <a:pt x="6209" y="31460"/>
                  </a:cubicBezTo>
                  <a:cubicBezTo>
                    <a:pt x="6323" y="31483"/>
                    <a:pt x="6437" y="31529"/>
                    <a:pt x="6528" y="31551"/>
                  </a:cubicBezTo>
                  <a:cubicBezTo>
                    <a:pt x="6574" y="31574"/>
                    <a:pt x="6597" y="31574"/>
                    <a:pt x="6642" y="31597"/>
                  </a:cubicBezTo>
                  <a:cubicBezTo>
                    <a:pt x="6734" y="31620"/>
                    <a:pt x="6825" y="31643"/>
                    <a:pt x="6916" y="31665"/>
                  </a:cubicBezTo>
                  <a:cubicBezTo>
                    <a:pt x="6939" y="31688"/>
                    <a:pt x="6985" y="31688"/>
                    <a:pt x="7008" y="31688"/>
                  </a:cubicBezTo>
                  <a:cubicBezTo>
                    <a:pt x="7122" y="31734"/>
                    <a:pt x="7259" y="31757"/>
                    <a:pt x="7396" y="31780"/>
                  </a:cubicBezTo>
                  <a:cubicBezTo>
                    <a:pt x="7418" y="31802"/>
                    <a:pt x="7464" y="31802"/>
                    <a:pt x="7487" y="31802"/>
                  </a:cubicBezTo>
                  <a:cubicBezTo>
                    <a:pt x="7601" y="31825"/>
                    <a:pt x="7715" y="31871"/>
                    <a:pt x="7829" y="31894"/>
                  </a:cubicBezTo>
                  <a:cubicBezTo>
                    <a:pt x="7875" y="31894"/>
                    <a:pt x="7921" y="31894"/>
                    <a:pt x="7943" y="31917"/>
                  </a:cubicBezTo>
                  <a:cubicBezTo>
                    <a:pt x="8103" y="31939"/>
                    <a:pt x="8240" y="31962"/>
                    <a:pt x="8400" y="31985"/>
                  </a:cubicBezTo>
                  <a:cubicBezTo>
                    <a:pt x="8400" y="31985"/>
                    <a:pt x="8400" y="32008"/>
                    <a:pt x="8400" y="32008"/>
                  </a:cubicBezTo>
                  <a:cubicBezTo>
                    <a:pt x="8560" y="32031"/>
                    <a:pt x="8742" y="32054"/>
                    <a:pt x="8902" y="32076"/>
                  </a:cubicBezTo>
                  <a:cubicBezTo>
                    <a:pt x="8948" y="32099"/>
                    <a:pt x="8993" y="32099"/>
                    <a:pt x="9016" y="32099"/>
                  </a:cubicBezTo>
                  <a:cubicBezTo>
                    <a:pt x="9176" y="32122"/>
                    <a:pt x="9313" y="32145"/>
                    <a:pt x="9450" y="32168"/>
                  </a:cubicBezTo>
                  <a:cubicBezTo>
                    <a:pt x="9496" y="32168"/>
                    <a:pt x="9518" y="32168"/>
                    <a:pt x="9564" y="32190"/>
                  </a:cubicBezTo>
                  <a:cubicBezTo>
                    <a:pt x="9747" y="32213"/>
                    <a:pt x="9929" y="32236"/>
                    <a:pt x="10112" y="32259"/>
                  </a:cubicBezTo>
                  <a:lnTo>
                    <a:pt x="10158" y="32259"/>
                  </a:lnTo>
                  <a:cubicBezTo>
                    <a:pt x="10340" y="32282"/>
                    <a:pt x="10523" y="32305"/>
                    <a:pt x="10705" y="32327"/>
                  </a:cubicBezTo>
                  <a:cubicBezTo>
                    <a:pt x="10751" y="32327"/>
                    <a:pt x="10774" y="32350"/>
                    <a:pt x="10819" y="32350"/>
                  </a:cubicBezTo>
                  <a:cubicBezTo>
                    <a:pt x="11207" y="32396"/>
                    <a:pt x="11641" y="32442"/>
                    <a:pt x="12075" y="32487"/>
                  </a:cubicBezTo>
                  <a:lnTo>
                    <a:pt x="12120" y="32487"/>
                  </a:lnTo>
                  <a:cubicBezTo>
                    <a:pt x="12349" y="32510"/>
                    <a:pt x="12554" y="32510"/>
                    <a:pt x="12782" y="32533"/>
                  </a:cubicBezTo>
                  <a:lnTo>
                    <a:pt x="12805" y="32533"/>
                  </a:lnTo>
                  <a:cubicBezTo>
                    <a:pt x="13262" y="32579"/>
                    <a:pt x="13741" y="32601"/>
                    <a:pt x="14220" y="32647"/>
                  </a:cubicBezTo>
                  <a:lnTo>
                    <a:pt x="14266" y="32647"/>
                  </a:lnTo>
                  <a:cubicBezTo>
                    <a:pt x="14768" y="32670"/>
                    <a:pt x="15248" y="32693"/>
                    <a:pt x="15773" y="32715"/>
                  </a:cubicBezTo>
                  <a:cubicBezTo>
                    <a:pt x="15955" y="31939"/>
                    <a:pt x="16206" y="31118"/>
                    <a:pt x="16571" y="30273"/>
                  </a:cubicBezTo>
                  <a:cubicBezTo>
                    <a:pt x="18991" y="24772"/>
                    <a:pt x="13878" y="4047"/>
                    <a:pt x="12212" y="1810"/>
                  </a:cubicBezTo>
                  <a:cubicBezTo>
                    <a:pt x="11265" y="526"/>
                    <a:pt x="10192" y="1"/>
                    <a:pt x="9078"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38" name="Google Shape;4450;p53">
              <a:extLst>
                <a:ext uri="{FF2B5EF4-FFF2-40B4-BE49-F238E27FC236}">
                  <a16:creationId xmlns:a16="http://schemas.microsoft.com/office/drawing/2014/main" id="{7DA46F38-EADE-56E2-505F-D26E739FD4DE}"/>
                </a:ext>
              </a:extLst>
            </p:cNvPr>
            <p:cNvSpPr/>
            <p:nvPr/>
          </p:nvSpPr>
          <p:spPr>
            <a:xfrm>
              <a:off x="789350" y="2591850"/>
              <a:ext cx="140975" cy="315125"/>
            </a:xfrm>
            <a:custGeom>
              <a:avLst/>
              <a:gdLst/>
              <a:ahLst/>
              <a:cxnLst/>
              <a:rect l="l" t="t" r="r" b="b"/>
              <a:pathLst>
                <a:path w="5639" h="12605" extrusionOk="0">
                  <a:moveTo>
                    <a:pt x="5638" y="1"/>
                  </a:moveTo>
                  <a:cubicBezTo>
                    <a:pt x="3424" y="2055"/>
                    <a:pt x="3789" y="5547"/>
                    <a:pt x="2762" y="8218"/>
                  </a:cubicBezTo>
                  <a:cubicBezTo>
                    <a:pt x="2351" y="9291"/>
                    <a:pt x="1689" y="10204"/>
                    <a:pt x="1027" y="11117"/>
                  </a:cubicBezTo>
                  <a:cubicBezTo>
                    <a:pt x="822" y="11413"/>
                    <a:pt x="343" y="11824"/>
                    <a:pt x="0" y="12281"/>
                  </a:cubicBezTo>
                  <a:cubicBezTo>
                    <a:pt x="332" y="12486"/>
                    <a:pt x="872" y="12604"/>
                    <a:pt x="1688" y="12604"/>
                  </a:cubicBezTo>
                  <a:cubicBezTo>
                    <a:pt x="2051" y="12604"/>
                    <a:pt x="2468" y="12581"/>
                    <a:pt x="2945" y="12532"/>
                  </a:cubicBezTo>
                  <a:cubicBezTo>
                    <a:pt x="3219" y="11687"/>
                    <a:pt x="3584" y="10341"/>
                    <a:pt x="3607" y="8994"/>
                  </a:cubicBezTo>
                  <a:cubicBezTo>
                    <a:pt x="3629" y="6963"/>
                    <a:pt x="4542" y="1690"/>
                    <a:pt x="5638"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39" name="Google Shape;4451;p53">
              <a:extLst>
                <a:ext uri="{FF2B5EF4-FFF2-40B4-BE49-F238E27FC236}">
                  <a16:creationId xmlns:a16="http://schemas.microsoft.com/office/drawing/2014/main" id="{41A02D2A-2B6D-7CEB-03B4-360741674DE2}"/>
                </a:ext>
              </a:extLst>
            </p:cNvPr>
            <p:cNvSpPr/>
            <p:nvPr/>
          </p:nvSpPr>
          <p:spPr>
            <a:xfrm>
              <a:off x="800175" y="2554100"/>
              <a:ext cx="247700" cy="340800"/>
            </a:xfrm>
            <a:custGeom>
              <a:avLst/>
              <a:gdLst/>
              <a:ahLst/>
              <a:cxnLst/>
              <a:rect l="l" t="t" r="r" b="b"/>
              <a:pathLst>
                <a:path w="9908" h="13632" extrusionOk="0">
                  <a:moveTo>
                    <a:pt x="9867" y="1"/>
                  </a:moveTo>
                  <a:cubicBezTo>
                    <a:pt x="9769" y="1"/>
                    <a:pt x="9250" y="89"/>
                    <a:pt x="8492" y="233"/>
                  </a:cubicBezTo>
                  <a:cubicBezTo>
                    <a:pt x="7670" y="438"/>
                    <a:pt x="6529" y="689"/>
                    <a:pt x="5547" y="1374"/>
                  </a:cubicBezTo>
                  <a:cubicBezTo>
                    <a:pt x="5068" y="1716"/>
                    <a:pt x="4657" y="2150"/>
                    <a:pt x="4383" y="2629"/>
                  </a:cubicBezTo>
                  <a:cubicBezTo>
                    <a:pt x="4087" y="3109"/>
                    <a:pt x="3904" y="3588"/>
                    <a:pt x="3790" y="3999"/>
                  </a:cubicBezTo>
                  <a:cubicBezTo>
                    <a:pt x="3539" y="4821"/>
                    <a:pt x="3402" y="5391"/>
                    <a:pt x="3402" y="5391"/>
                  </a:cubicBezTo>
                  <a:cubicBezTo>
                    <a:pt x="3402" y="5391"/>
                    <a:pt x="3379" y="5528"/>
                    <a:pt x="3333" y="5779"/>
                  </a:cubicBezTo>
                  <a:cubicBezTo>
                    <a:pt x="3288" y="6007"/>
                    <a:pt x="3219" y="6350"/>
                    <a:pt x="3128" y="6783"/>
                  </a:cubicBezTo>
                  <a:cubicBezTo>
                    <a:pt x="2968" y="7605"/>
                    <a:pt x="2763" y="8724"/>
                    <a:pt x="2398" y="9774"/>
                  </a:cubicBezTo>
                  <a:cubicBezTo>
                    <a:pt x="1667" y="11919"/>
                    <a:pt x="1" y="13563"/>
                    <a:pt x="115" y="13631"/>
                  </a:cubicBezTo>
                  <a:cubicBezTo>
                    <a:pt x="116" y="13632"/>
                    <a:pt x="116" y="13632"/>
                    <a:pt x="117" y="13632"/>
                  </a:cubicBezTo>
                  <a:cubicBezTo>
                    <a:pt x="156" y="13632"/>
                    <a:pt x="517" y="13204"/>
                    <a:pt x="1074" y="12581"/>
                  </a:cubicBezTo>
                  <a:cubicBezTo>
                    <a:pt x="1211" y="12421"/>
                    <a:pt x="1370" y="12239"/>
                    <a:pt x="1507" y="12056"/>
                  </a:cubicBezTo>
                  <a:cubicBezTo>
                    <a:pt x="1667" y="11851"/>
                    <a:pt x="1804" y="11622"/>
                    <a:pt x="1941" y="11394"/>
                  </a:cubicBezTo>
                  <a:cubicBezTo>
                    <a:pt x="2010" y="11280"/>
                    <a:pt x="2078" y="11166"/>
                    <a:pt x="2147" y="11052"/>
                  </a:cubicBezTo>
                  <a:lnTo>
                    <a:pt x="2261" y="10869"/>
                  </a:lnTo>
                  <a:lnTo>
                    <a:pt x="2352" y="10687"/>
                  </a:lnTo>
                  <a:cubicBezTo>
                    <a:pt x="2466" y="10413"/>
                    <a:pt x="2580" y="10162"/>
                    <a:pt x="2694" y="9888"/>
                  </a:cubicBezTo>
                  <a:cubicBezTo>
                    <a:pt x="3105" y="8815"/>
                    <a:pt x="3356" y="7696"/>
                    <a:pt x="3539" y="6852"/>
                  </a:cubicBezTo>
                  <a:cubicBezTo>
                    <a:pt x="3630" y="6441"/>
                    <a:pt x="3699" y="6099"/>
                    <a:pt x="3744" y="5848"/>
                  </a:cubicBezTo>
                  <a:cubicBezTo>
                    <a:pt x="3813" y="5619"/>
                    <a:pt x="3836" y="5482"/>
                    <a:pt x="3836" y="5482"/>
                  </a:cubicBezTo>
                  <a:cubicBezTo>
                    <a:pt x="3836" y="5482"/>
                    <a:pt x="3950" y="4935"/>
                    <a:pt x="4178" y="4113"/>
                  </a:cubicBezTo>
                  <a:cubicBezTo>
                    <a:pt x="4383" y="3314"/>
                    <a:pt x="4840" y="2287"/>
                    <a:pt x="5730" y="1625"/>
                  </a:cubicBezTo>
                  <a:cubicBezTo>
                    <a:pt x="6620" y="963"/>
                    <a:pt x="7716" y="643"/>
                    <a:pt x="8538" y="415"/>
                  </a:cubicBezTo>
                  <a:cubicBezTo>
                    <a:pt x="9359" y="187"/>
                    <a:pt x="9907" y="27"/>
                    <a:pt x="9884" y="4"/>
                  </a:cubicBezTo>
                  <a:cubicBezTo>
                    <a:pt x="9884" y="2"/>
                    <a:pt x="9879" y="1"/>
                    <a:pt x="9867" y="1"/>
                  </a:cubicBezTo>
                  <a:close/>
                </a:path>
              </a:pathLst>
            </a:custGeom>
            <a:solidFill>
              <a:srgbClr val="5E838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40" name="Google Shape;4452;p53">
              <a:extLst>
                <a:ext uri="{FF2B5EF4-FFF2-40B4-BE49-F238E27FC236}">
                  <a16:creationId xmlns:a16="http://schemas.microsoft.com/office/drawing/2014/main" id="{23B39874-8AA1-D070-3BCB-663A0BBD4961}"/>
                </a:ext>
              </a:extLst>
            </p:cNvPr>
            <p:cNvSpPr/>
            <p:nvPr/>
          </p:nvSpPr>
          <p:spPr>
            <a:xfrm>
              <a:off x="845275" y="2777875"/>
              <a:ext cx="152950" cy="618100"/>
            </a:xfrm>
            <a:custGeom>
              <a:avLst/>
              <a:gdLst/>
              <a:ahLst/>
              <a:cxnLst/>
              <a:rect l="l" t="t" r="r" b="b"/>
              <a:pathLst>
                <a:path w="6118" h="24724" extrusionOk="0">
                  <a:moveTo>
                    <a:pt x="1141" y="1"/>
                  </a:moveTo>
                  <a:cubicBezTo>
                    <a:pt x="1119" y="1"/>
                    <a:pt x="1119" y="69"/>
                    <a:pt x="1141" y="161"/>
                  </a:cubicBezTo>
                  <a:cubicBezTo>
                    <a:pt x="1164" y="252"/>
                    <a:pt x="1233" y="389"/>
                    <a:pt x="1233" y="572"/>
                  </a:cubicBezTo>
                  <a:cubicBezTo>
                    <a:pt x="1301" y="914"/>
                    <a:pt x="1278" y="1439"/>
                    <a:pt x="1210" y="2032"/>
                  </a:cubicBezTo>
                  <a:cubicBezTo>
                    <a:pt x="1141" y="2649"/>
                    <a:pt x="982" y="3379"/>
                    <a:pt x="913" y="4155"/>
                  </a:cubicBezTo>
                  <a:cubicBezTo>
                    <a:pt x="822" y="4931"/>
                    <a:pt x="731" y="5753"/>
                    <a:pt x="594" y="6575"/>
                  </a:cubicBezTo>
                  <a:cubicBezTo>
                    <a:pt x="457" y="7396"/>
                    <a:pt x="343" y="8218"/>
                    <a:pt x="228" y="9017"/>
                  </a:cubicBezTo>
                  <a:cubicBezTo>
                    <a:pt x="160" y="9405"/>
                    <a:pt x="137" y="9770"/>
                    <a:pt x="114" y="10135"/>
                  </a:cubicBezTo>
                  <a:cubicBezTo>
                    <a:pt x="91" y="10500"/>
                    <a:pt x="69" y="10843"/>
                    <a:pt x="46" y="11162"/>
                  </a:cubicBezTo>
                  <a:cubicBezTo>
                    <a:pt x="0" y="11779"/>
                    <a:pt x="23" y="12327"/>
                    <a:pt x="23" y="12692"/>
                  </a:cubicBezTo>
                  <a:cubicBezTo>
                    <a:pt x="23" y="13057"/>
                    <a:pt x="23" y="13262"/>
                    <a:pt x="23" y="13262"/>
                  </a:cubicBezTo>
                  <a:cubicBezTo>
                    <a:pt x="23" y="13262"/>
                    <a:pt x="23" y="13331"/>
                    <a:pt x="23" y="13422"/>
                  </a:cubicBezTo>
                  <a:cubicBezTo>
                    <a:pt x="46" y="13513"/>
                    <a:pt x="46" y="13673"/>
                    <a:pt x="69" y="13856"/>
                  </a:cubicBezTo>
                  <a:cubicBezTo>
                    <a:pt x="114" y="14221"/>
                    <a:pt x="160" y="14746"/>
                    <a:pt x="251" y="15385"/>
                  </a:cubicBezTo>
                  <a:cubicBezTo>
                    <a:pt x="457" y="16618"/>
                    <a:pt x="708" y="18307"/>
                    <a:pt x="1484" y="19859"/>
                  </a:cubicBezTo>
                  <a:cubicBezTo>
                    <a:pt x="1849" y="20635"/>
                    <a:pt x="2374" y="21343"/>
                    <a:pt x="2876" y="21936"/>
                  </a:cubicBezTo>
                  <a:cubicBezTo>
                    <a:pt x="3401" y="22529"/>
                    <a:pt x="3949" y="23032"/>
                    <a:pt x="4428" y="23442"/>
                  </a:cubicBezTo>
                  <a:cubicBezTo>
                    <a:pt x="5347" y="24230"/>
                    <a:pt x="6014" y="24724"/>
                    <a:pt x="6088" y="24724"/>
                  </a:cubicBezTo>
                  <a:cubicBezTo>
                    <a:pt x="6091" y="24724"/>
                    <a:pt x="6094" y="24723"/>
                    <a:pt x="6094" y="24721"/>
                  </a:cubicBezTo>
                  <a:cubicBezTo>
                    <a:pt x="6117" y="24698"/>
                    <a:pt x="5524" y="24127"/>
                    <a:pt x="4611" y="23260"/>
                  </a:cubicBezTo>
                  <a:cubicBezTo>
                    <a:pt x="4177" y="22803"/>
                    <a:pt x="3652" y="22301"/>
                    <a:pt x="3173" y="21685"/>
                  </a:cubicBezTo>
                  <a:cubicBezTo>
                    <a:pt x="2716" y="21091"/>
                    <a:pt x="2237" y="20407"/>
                    <a:pt x="1917" y="19653"/>
                  </a:cubicBezTo>
                  <a:cubicBezTo>
                    <a:pt x="1256" y="18170"/>
                    <a:pt x="1027" y="16526"/>
                    <a:pt x="867" y="15294"/>
                  </a:cubicBezTo>
                  <a:cubicBezTo>
                    <a:pt x="799" y="14678"/>
                    <a:pt x="776" y="14153"/>
                    <a:pt x="731" y="13787"/>
                  </a:cubicBezTo>
                  <a:cubicBezTo>
                    <a:pt x="731" y="13628"/>
                    <a:pt x="708" y="13468"/>
                    <a:pt x="708" y="13376"/>
                  </a:cubicBezTo>
                  <a:cubicBezTo>
                    <a:pt x="685" y="13285"/>
                    <a:pt x="708" y="13240"/>
                    <a:pt x="708" y="13240"/>
                  </a:cubicBezTo>
                  <a:cubicBezTo>
                    <a:pt x="708" y="13240"/>
                    <a:pt x="685" y="13034"/>
                    <a:pt x="685" y="12669"/>
                  </a:cubicBezTo>
                  <a:cubicBezTo>
                    <a:pt x="685" y="12304"/>
                    <a:pt x="639" y="11802"/>
                    <a:pt x="662" y="11185"/>
                  </a:cubicBezTo>
                  <a:cubicBezTo>
                    <a:pt x="685" y="10866"/>
                    <a:pt x="708" y="10523"/>
                    <a:pt x="708" y="10181"/>
                  </a:cubicBezTo>
                  <a:cubicBezTo>
                    <a:pt x="731" y="9816"/>
                    <a:pt x="731" y="9451"/>
                    <a:pt x="799" y="9063"/>
                  </a:cubicBezTo>
                  <a:cubicBezTo>
                    <a:pt x="867" y="8309"/>
                    <a:pt x="959" y="7488"/>
                    <a:pt x="1073" y="6643"/>
                  </a:cubicBezTo>
                  <a:cubicBezTo>
                    <a:pt x="1187" y="5821"/>
                    <a:pt x="1233" y="4977"/>
                    <a:pt x="1278" y="4201"/>
                  </a:cubicBezTo>
                  <a:cubicBezTo>
                    <a:pt x="1324" y="3402"/>
                    <a:pt x="1438" y="2694"/>
                    <a:pt x="1461" y="2055"/>
                  </a:cubicBezTo>
                  <a:cubicBezTo>
                    <a:pt x="1507" y="1439"/>
                    <a:pt x="1484" y="891"/>
                    <a:pt x="1370" y="526"/>
                  </a:cubicBezTo>
                  <a:cubicBezTo>
                    <a:pt x="1347" y="343"/>
                    <a:pt x="1256" y="229"/>
                    <a:pt x="1210" y="138"/>
                  </a:cubicBezTo>
                  <a:cubicBezTo>
                    <a:pt x="1164" y="47"/>
                    <a:pt x="1141" y="1"/>
                    <a:pt x="1141" y="1"/>
                  </a:cubicBezTo>
                  <a:close/>
                </a:path>
              </a:pathLst>
            </a:custGeom>
            <a:solidFill>
              <a:srgbClr val="5E838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41" name="Google Shape;4453;p53">
              <a:extLst>
                <a:ext uri="{FF2B5EF4-FFF2-40B4-BE49-F238E27FC236}">
                  <a16:creationId xmlns:a16="http://schemas.microsoft.com/office/drawing/2014/main" id="{67B97141-829B-3AE2-A44C-617F97C4443C}"/>
                </a:ext>
              </a:extLst>
            </p:cNvPr>
            <p:cNvSpPr/>
            <p:nvPr/>
          </p:nvSpPr>
          <p:spPr>
            <a:xfrm>
              <a:off x="930300" y="2515225"/>
              <a:ext cx="976125" cy="1266775"/>
            </a:xfrm>
            <a:custGeom>
              <a:avLst/>
              <a:gdLst/>
              <a:ahLst/>
              <a:cxnLst/>
              <a:rect l="l" t="t" r="r" b="b"/>
              <a:pathLst>
                <a:path w="39045" h="50671" extrusionOk="0">
                  <a:moveTo>
                    <a:pt x="18010" y="1"/>
                  </a:moveTo>
                  <a:cubicBezTo>
                    <a:pt x="17363" y="1"/>
                    <a:pt x="16671" y="24"/>
                    <a:pt x="15932" y="76"/>
                  </a:cubicBezTo>
                  <a:cubicBezTo>
                    <a:pt x="10956" y="418"/>
                    <a:pt x="7578" y="1696"/>
                    <a:pt x="7076" y="2518"/>
                  </a:cubicBezTo>
                  <a:cubicBezTo>
                    <a:pt x="6574" y="3340"/>
                    <a:pt x="5935" y="23403"/>
                    <a:pt x="5935" y="23403"/>
                  </a:cubicBezTo>
                  <a:lnTo>
                    <a:pt x="0" y="43079"/>
                  </a:lnTo>
                  <a:cubicBezTo>
                    <a:pt x="0" y="43079"/>
                    <a:pt x="1262" y="50670"/>
                    <a:pt x="16413" y="50670"/>
                  </a:cubicBezTo>
                  <a:cubicBezTo>
                    <a:pt x="17307" y="50670"/>
                    <a:pt x="18249" y="50644"/>
                    <a:pt x="19242" y="50588"/>
                  </a:cubicBezTo>
                  <a:cubicBezTo>
                    <a:pt x="36573" y="49600"/>
                    <a:pt x="39044" y="39692"/>
                    <a:pt x="38882" y="39692"/>
                  </a:cubicBezTo>
                  <a:cubicBezTo>
                    <a:pt x="38879" y="39692"/>
                    <a:pt x="38876" y="39695"/>
                    <a:pt x="38872" y="39700"/>
                  </a:cubicBezTo>
                  <a:cubicBezTo>
                    <a:pt x="38869" y="39703"/>
                    <a:pt x="38867" y="39705"/>
                    <a:pt x="38863" y="39705"/>
                  </a:cubicBezTo>
                  <a:cubicBezTo>
                    <a:pt x="38448" y="39705"/>
                    <a:pt x="28326" y="18496"/>
                    <a:pt x="28326" y="18496"/>
                  </a:cubicBezTo>
                  <a:cubicBezTo>
                    <a:pt x="28326" y="18496"/>
                    <a:pt x="29125" y="3888"/>
                    <a:pt x="25838" y="1765"/>
                  </a:cubicBezTo>
                  <a:cubicBezTo>
                    <a:pt x="25838" y="1765"/>
                    <a:pt x="23652" y="1"/>
                    <a:pt x="18010" y="1"/>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42" name="Google Shape;4454;p53">
              <a:extLst>
                <a:ext uri="{FF2B5EF4-FFF2-40B4-BE49-F238E27FC236}">
                  <a16:creationId xmlns:a16="http://schemas.microsoft.com/office/drawing/2014/main" id="{8D226109-F34C-EB3D-B0AE-EDE1E24A15C6}"/>
                </a:ext>
              </a:extLst>
            </p:cNvPr>
            <p:cNvSpPr/>
            <p:nvPr/>
          </p:nvSpPr>
          <p:spPr>
            <a:xfrm>
              <a:off x="930300" y="2515200"/>
              <a:ext cx="976125" cy="1266800"/>
            </a:xfrm>
            <a:custGeom>
              <a:avLst/>
              <a:gdLst/>
              <a:ahLst/>
              <a:cxnLst/>
              <a:rect l="l" t="t" r="r" b="b"/>
              <a:pathLst>
                <a:path w="39045" h="50672" extrusionOk="0">
                  <a:moveTo>
                    <a:pt x="18018" y="1"/>
                  </a:moveTo>
                  <a:cubicBezTo>
                    <a:pt x="17369" y="1"/>
                    <a:pt x="16675" y="24"/>
                    <a:pt x="15932" y="77"/>
                  </a:cubicBezTo>
                  <a:cubicBezTo>
                    <a:pt x="10956" y="419"/>
                    <a:pt x="7555" y="1697"/>
                    <a:pt x="7076" y="2519"/>
                  </a:cubicBezTo>
                  <a:cubicBezTo>
                    <a:pt x="6574" y="3341"/>
                    <a:pt x="5935" y="23404"/>
                    <a:pt x="5935" y="23404"/>
                  </a:cubicBezTo>
                  <a:lnTo>
                    <a:pt x="0" y="43080"/>
                  </a:lnTo>
                  <a:cubicBezTo>
                    <a:pt x="0" y="43080"/>
                    <a:pt x="1262" y="50671"/>
                    <a:pt x="16413" y="50671"/>
                  </a:cubicBezTo>
                  <a:cubicBezTo>
                    <a:pt x="17307" y="50671"/>
                    <a:pt x="18249" y="50645"/>
                    <a:pt x="19242" y="50589"/>
                  </a:cubicBezTo>
                  <a:cubicBezTo>
                    <a:pt x="36573" y="49601"/>
                    <a:pt x="39044" y="39693"/>
                    <a:pt x="38882" y="39693"/>
                  </a:cubicBezTo>
                  <a:cubicBezTo>
                    <a:pt x="38879" y="39693"/>
                    <a:pt x="38876" y="39696"/>
                    <a:pt x="38872" y="39701"/>
                  </a:cubicBezTo>
                  <a:cubicBezTo>
                    <a:pt x="38869" y="39707"/>
                    <a:pt x="38865" y="39710"/>
                    <a:pt x="38860" y="39710"/>
                  </a:cubicBezTo>
                  <a:cubicBezTo>
                    <a:pt x="38825" y="39710"/>
                    <a:pt x="38737" y="39573"/>
                    <a:pt x="38598" y="39313"/>
                  </a:cubicBezTo>
                  <a:cubicBezTo>
                    <a:pt x="35319" y="41799"/>
                    <a:pt x="31162" y="43114"/>
                    <a:pt x="27031" y="43114"/>
                  </a:cubicBezTo>
                  <a:cubicBezTo>
                    <a:pt x="24144" y="43114"/>
                    <a:pt x="21270" y="42472"/>
                    <a:pt x="18717" y="41139"/>
                  </a:cubicBezTo>
                  <a:cubicBezTo>
                    <a:pt x="15772" y="39587"/>
                    <a:pt x="14426" y="38218"/>
                    <a:pt x="13330" y="35091"/>
                  </a:cubicBezTo>
                  <a:cubicBezTo>
                    <a:pt x="12280" y="32032"/>
                    <a:pt x="11436" y="29681"/>
                    <a:pt x="12577" y="26600"/>
                  </a:cubicBezTo>
                  <a:cubicBezTo>
                    <a:pt x="13330" y="24545"/>
                    <a:pt x="13946" y="22445"/>
                    <a:pt x="14585" y="20323"/>
                  </a:cubicBezTo>
                  <a:cubicBezTo>
                    <a:pt x="14585" y="20323"/>
                    <a:pt x="15110" y="3341"/>
                    <a:pt x="15544" y="2656"/>
                  </a:cubicBezTo>
                  <a:cubicBezTo>
                    <a:pt x="15955" y="1971"/>
                    <a:pt x="18831" y="898"/>
                    <a:pt x="23054" y="602"/>
                  </a:cubicBezTo>
                  <a:lnTo>
                    <a:pt x="23099" y="602"/>
                  </a:lnTo>
                  <a:cubicBezTo>
                    <a:pt x="21868" y="267"/>
                    <a:pt x="20202" y="1"/>
                    <a:pt x="18018"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43" name="Google Shape;4455;p53">
              <a:extLst>
                <a:ext uri="{FF2B5EF4-FFF2-40B4-BE49-F238E27FC236}">
                  <a16:creationId xmlns:a16="http://schemas.microsoft.com/office/drawing/2014/main" id="{FDB1C2D8-3879-D966-2523-21BD92C53C03}"/>
                </a:ext>
              </a:extLst>
            </p:cNvPr>
            <p:cNvSpPr/>
            <p:nvPr/>
          </p:nvSpPr>
          <p:spPr>
            <a:xfrm>
              <a:off x="1778250" y="3373025"/>
              <a:ext cx="51950" cy="101075"/>
            </a:xfrm>
            <a:custGeom>
              <a:avLst/>
              <a:gdLst/>
              <a:ahLst/>
              <a:cxnLst/>
              <a:rect l="l" t="t" r="r" b="b"/>
              <a:pathLst>
                <a:path w="2078" h="4043" extrusionOk="0">
                  <a:moveTo>
                    <a:pt x="320" y="0"/>
                  </a:moveTo>
                  <a:cubicBezTo>
                    <a:pt x="312" y="0"/>
                    <a:pt x="305" y="1"/>
                    <a:pt x="297" y="2"/>
                  </a:cubicBezTo>
                  <a:cubicBezTo>
                    <a:pt x="69" y="24"/>
                    <a:pt x="1" y="344"/>
                    <a:pt x="115" y="732"/>
                  </a:cubicBezTo>
                  <a:cubicBezTo>
                    <a:pt x="225" y="1107"/>
                    <a:pt x="484" y="1418"/>
                    <a:pt x="687" y="1418"/>
                  </a:cubicBezTo>
                  <a:cubicBezTo>
                    <a:pt x="694" y="1418"/>
                    <a:pt x="701" y="1418"/>
                    <a:pt x="708" y="1417"/>
                  </a:cubicBezTo>
                  <a:cubicBezTo>
                    <a:pt x="936" y="1394"/>
                    <a:pt x="1005" y="1052"/>
                    <a:pt x="891" y="664"/>
                  </a:cubicBezTo>
                  <a:cubicBezTo>
                    <a:pt x="781" y="290"/>
                    <a:pt x="522" y="0"/>
                    <a:pt x="320" y="0"/>
                  </a:cubicBezTo>
                  <a:close/>
                  <a:moveTo>
                    <a:pt x="1097" y="2055"/>
                  </a:moveTo>
                  <a:cubicBezTo>
                    <a:pt x="1089" y="2055"/>
                    <a:pt x="1081" y="2055"/>
                    <a:pt x="1073" y="2056"/>
                  </a:cubicBezTo>
                  <a:cubicBezTo>
                    <a:pt x="777" y="2102"/>
                    <a:pt x="640" y="2558"/>
                    <a:pt x="799" y="3106"/>
                  </a:cubicBezTo>
                  <a:cubicBezTo>
                    <a:pt x="977" y="3639"/>
                    <a:pt x="1328" y="4043"/>
                    <a:pt x="1620" y="4043"/>
                  </a:cubicBezTo>
                  <a:cubicBezTo>
                    <a:pt x="1628" y="4043"/>
                    <a:pt x="1636" y="4042"/>
                    <a:pt x="1644" y="4042"/>
                  </a:cubicBezTo>
                  <a:cubicBezTo>
                    <a:pt x="1963" y="4019"/>
                    <a:pt x="2078" y="3540"/>
                    <a:pt x="1918" y="2992"/>
                  </a:cubicBezTo>
                  <a:cubicBezTo>
                    <a:pt x="1762" y="2458"/>
                    <a:pt x="1390" y="2055"/>
                    <a:pt x="1097" y="2055"/>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44" name="Google Shape;4456;p53">
              <a:extLst>
                <a:ext uri="{FF2B5EF4-FFF2-40B4-BE49-F238E27FC236}">
                  <a16:creationId xmlns:a16="http://schemas.microsoft.com/office/drawing/2014/main" id="{A8DDB33C-156E-4469-AA60-E35A130D4BA6}"/>
                </a:ext>
              </a:extLst>
            </p:cNvPr>
            <p:cNvSpPr/>
            <p:nvPr/>
          </p:nvSpPr>
          <p:spPr>
            <a:xfrm>
              <a:off x="1213325" y="2515475"/>
              <a:ext cx="360675" cy="286150"/>
            </a:xfrm>
            <a:custGeom>
              <a:avLst/>
              <a:gdLst/>
              <a:ahLst/>
              <a:cxnLst/>
              <a:rect l="l" t="t" r="r" b="b"/>
              <a:pathLst>
                <a:path w="14427" h="11446" extrusionOk="0">
                  <a:moveTo>
                    <a:pt x="6299" y="0"/>
                  </a:moveTo>
                  <a:cubicBezTo>
                    <a:pt x="5800" y="0"/>
                    <a:pt x="5245" y="20"/>
                    <a:pt x="4611" y="66"/>
                  </a:cubicBezTo>
                  <a:cubicBezTo>
                    <a:pt x="2854" y="180"/>
                    <a:pt x="1301" y="431"/>
                    <a:pt x="0" y="728"/>
                  </a:cubicBezTo>
                  <a:cubicBezTo>
                    <a:pt x="982" y="1002"/>
                    <a:pt x="2466" y="1641"/>
                    <a:pt x="3607" y="3124"/>
                  </a:cubicBezTo>
                  <a:cubicBezTo>
                    <a:pt x="5479" y="5567"/>
                    <a:pt x="6369" y="10885"/>
                    <a:pt x="7989" y="11204"/>
                  </a:cubicBezTo>
                  <a:cubicBezTo>
                    <a:pt x="8612" y="11318"/>
                    <a:pt x="9456" y="11446"/>
                    <a:pt x="10309" y="11446"/>
                  </a:cubicBezTo>
                  <a:cubicBezTo>
                    <a:pt x="11678" y="11446"/>
                    <a:pt x="13070" y="11118"/>
                    <a:pt x="13604" y="9881"/>
                  </a:cubicBezTo>
                  <a:cubicBezTo>
                    <a:pt x="14426" y="8009"/>
                    <a:pt x="13285" y="2531"/>
                    <a:pt x="9929" y="385"/>
                  </a:cubicBezTo>
                  <a:cubicBezTo>
                    <a:pt x="8800" y="180"/>
                    <a:pt x="7798" y="0"/>
                    <a:pt x="6299"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45" name="Google Shape;4457;p53">
              <a:extLst>
                <a:ext uri="{FF2B5EF4-FFF2-40B4-BE49-F238E27FC236}">
                  <a16:creationId xmlns:a16="http://schemas.microsoft.com/office/drawing/2014/main" id="{1EFE36C2-A683-1A2B-BB33-E93271E5A37A}"/>
                </a:ext>
              </a:extLst>
            </p:cNvPr>
            <p:cNvSpPr/>
            <p:nvPr/>
          </p:nvSpPr>
          <p:spPr>
            <a:xfrm>
              <a:off x="1399925" y="2842375"/>
              <a:ext cx="199175" cy="164400"/>
            </a:xfrm>
            <a:custGeom>
              <a:avLst/>
              <a:gdLst/>
              <a:ahLst/>
              <a:cxnLst/>
              <a:rect l="l" t="t" r="r" b="b"/>
              <a:pathLst>
                <a:path w="7967" h="6576" extrusionOk="0">
                  <a:moveTo>
                    <a:pt x="6734" y="0"/>
                  </a:moveTo>
                  <a:lnTo>
                    <a:pt x="0" y="845"/>
                  </a:lnTo>
                  <a:cubicBezTo>
                    <a:pt x="0" y="845"/>
                    <a:pt x="552" y="6575"/>
                    <a:pt x="3825" y="6575"/>
                  </a:cubicBezTo>
                  <a:cubicBezTo>
                    <a:pt x="3946" y="6575"/>
                    <a:pt x="4071" y="6567"/>
                    <a:pt x="4200" y="6551"/>
                  </a:cubicBezTo>
                  <a:cubicBezTo>
                    <a:pt x="7966" y="6094"/>
                    <a:pt x="6734" y="0"/>
                    <a:pt x="6734" y="0"/>
                  </a:cubicBezTo>
                  <a:close/>
                </a:path>
              </a:pathLst>
            </a:custGeom>
            <a:solidFill>
              <a:srgbClr val="00B4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46" name="Google Shape;4458;p53">
              <a:extLst>
                <a:ext uri="{FF2B5EF4-FFF2-40B4-BE49-F238E27FC236}">
                  <a16:creationId xmlns:a16="http://schemas.microsoft.com/office/drawing/2014/main" id="{58D6EBD7-6DC9-23F3-3FCE-533A5CDC0866}"/>
                </a:ext>
              </a:extLst>
            </p:cNvPr>
            <p:cNvSpPr/>
            <p:nvPr/>
          </p:nvSpPr>
          <p:spPr>
            <a:xfrm>
              <a:off x="1098050" y="3695575"/>
              <a:ext cx="37125" cy="19875"/>
            </a:xfrm>
            <a:custGeom>
              <a:avLst/>
              <a:gdLst/>
              <a:ahLst/>
              <a:cxnLst/>
              <a:rect l="l" t="t" r="r" b="b"/>
              <a:pathLst>
                <a:path w="1485" h="795" extrusionOk="0">
                  <a:moveTo>
                    <a:pt x="221" y="1"/>
                  </a:moveTo>
                  <a:cubicBezTo>
                    <a:pt x="150" y="1"/>
                    <a:pt x="80" y="43"/>
                    <a:pt x="46" y="110"/>
                  </a:cubicBezTo>
                  <a:cubicBezTo>
                    <a:pt x="1" y="201"/>
                    <a:pt x="46" y="315"/>
                    <a:pt x="138" y="361"/>
                  </a:cubicBezTo>
                  <a:cubicBezTo>
                    <a:pt x="480" y="498"/>
                    <a:pt x="845" y="658"/>
                    <a:pt x="1188" y="795"/>
                  </a:cubicBezTo>
                  <a:lnTo>
                    <a:pt x="1256" y="795"/>
                  </a:lnTo>
                  <a:cubicBezTo>
                    <a:pt x="1347" y="795"/>
                    <a:pt x="1416" y="749"/>
                    <a:pt x="1439" y="681"/>
                  </a:cubicBezTo>
                  <a:cubicBezTo>
                    <a:pt x="1484" y="589"/>
                    <a:pt x="1416" y="475"/>
                    <a:pt x="1325" y="430"/>
                  </a:cubicBezTo>
                  <a:cubicBezTo>
                    <a:pt x="982" y="315"/>
                    <a:pt x="640" y="156"/>
                    <a:pt x="297" y="19"/>
                  </a:cubicBezTo>
                  <a:cubicBezTo>
                    <a:pt x="273" y="6"/>
                    <a:pt x="247" y="1"/>
                    <a:pt x="221"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47" name="Google Shape;4459;p53">
              <a:extLst>
                <a:ext uri="{FF2B5EF4-FFF2-40B4-BE49-F238E27FC236}">
                  <a16:creationId xmlns:a16="http://schemas.microsoft.com/office/drawing/2014/main" id="{1ECD3490-AE96-D4B2-9B2E-9CCA652B4770}"/>
                </a:ext>
              </a:extLst>
            </p:cNvPr>
            <p:cNvSpPr/>
            <p:nvPr/>
          </p:nvSpPr>
          <p:spPr>
            <a:xfrm>
              <a:off x="1143125" y="3007750"/>
              <a:ext cx="37125" cy="16100"/>
            </a:xfrm>
            <a:custGeom>
              <a:avLst/>
              <a:gdLst/>
              <a:ahLst/>
              <a:cxnLst/>
              <a:rect l="l" t="t" r="r" b="b"/>
              <a:pathLst>
                <a:path w="1485" h="644" extrusionOk="0">
                  <a:moveTo>
                    <a:pt x="216" y="0"/>
                  </a:moveTo>
                  <a:cubicBezTo>
                    <a:pt x="137" y="0"/>
                    <a:pt x="63" y="62"/>
                    <a:pt x="24" y="141"/>
                  </a:cubicBezTo>
                  <a:cubicBezTo>
                    <a:pt x="1" y="256"/>
                    <a:pt x="69" y="347"/>
                    <a:pt x="161" y="370"/>
                  </a:cubicBezTo>
                  <a:cubicBezTo>
                    <a:pt x="526" y="461"/>
                    <a:pt x="891" y="552"/>
                    <a:pt x="1234" y="644"/>
                  </a:cubicBezTo>
                  <a:lnTo>
                    <a:pt x="1279" y="644"/>
                  </a:lnTo>
                  <a:cubicBezTo>
                    <a:pt x="1370" y="644"/>
                    <a:pt x="1439" y="598"/>
                    <a:pt x="1462" y="507"/>
                  </a:cubicBezTo>
                  <a:cubicBezTo>
                    <a:pt x="1485" y="392"/>
                    <a:pt x="1416" y="301"/>
                    <a:pt x="1325" y="278"/>
                  </a:cubicBezTo>
                  <a:cubicBezTo>
                    <a:pt x="982" y="187"/>
                    <a:pt x="617" y="119"/>
                    <a:pt x="252" y="4"/>
                  </a:cubicBezTo>
                  <a:cubicBezTo>
                    <a:pt x="240" y="1"/>
                    <a:pt x="228" y="0"/>
                    <a:pt x="216" y="0"/>
                  </a:cubicBezTo>
                  <a:close/>
                </a:path>
              </a:pathLst>
            </a:custGeom>
            <a:solidFill>
              <a:srgbClr val="00B4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48" name="Google Shape;4460;p53">
              <a:extLst>
                <a:ext uri="{FF2B5EF4-FFF2-40B4-BE49-F238E27FC236}">
                  <a16:creationId xmlns:a16="http://schemas.microsoft.com/office/drawing/2014/main" id="{1A88464E-F6B6-A304-8F2B-99EA8167BD0B}"/>
                </a:ext>
              </a:extLst>
            </p:cNvPr>
            <p:cNvSpPr/>
            <p:nvPr/>
          </p:nvSpPr>
          <p:spPr>
            <a:xfrm>
              <a:off x="961100" y="3599450"/>
              <a:ext cx="30275" cy="28700"/>
            </a:xfrm>
            <a:custGeom>
              <a:avLst/>
              <a:gdLst/>
              <a:ahLst/>
              <a:cxnLst/>
              <a:rect l="l" t="t" r="r" b="b"/>
              <a:pathLst>
                <a:path w="1211" h="1148" extrusionOk="0">
                  <a:moveTo>
                    <a:pt x="215" y="1"/>
                  </a:moveTo>
                  <a:cubicBezTo>
                    <a:pt x="166" y="1"/>
                    <a:pt x="115" y="18"/>
                    <a:pt x="69" y="52"/>
                  </a:cubicBezTo>
                  <a:cubicBezTo>
                    <a:pt x="1" y="120"/>
                    <a:pt x="1" y="235"/>
                    <a:pt x="69" y="303"/>
                  </a:cubicBezTo>
                  <a:cubicBezTo>
                    <a:pt x="320" y="577"/>
                    <a:pt x="594" y="851"/>
                    <a:pt x="891" y="1102"/>
                  </a:cubicBezTo>
                  <a:cubicBezTo>
                    <a:pt x="914" y="1148"/>
                    <a:pt x="959" y="1148"/>
                    <a:pt x="1005" y="1148"/>
                  </a:cubicBezTo>
                  <a:cubicBezTo>
                    <a:pt x="1051" y="1148"/>
                    <a:pt x="1119" y="1148"/>
                    <a:pt x="1142" y="1102"/>
                  </a:cubicBezTo>
                  <a:cubicBezTo>
                    <a:pt x="1210" y="1011"/>
                    <a:pt x="1210" y="896"/>
                    <a:pt x="1142" y="828"/>
                  </a:cubicBezTo>
                  <a:cubicBezTo>
                    <a:pt x="868" y="577"/>
                    <a:pt x="594" y="326"/>
                    <a:pt x="343" y="52"/>
                  </a:cubicBezTo>
                  <a:cubicBezTo>
                    <a:pt x="309" y="18"/>
                    <a:pt x="263" y="1"/>
                    <a:pt x="215"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49" name="Google Shape;4461;p53">
              <a:extLst>
                <a:ext uri="{FF2B5EF4-FFF2-40B4-BE49-F238E27FC236}">
                  <a16:creationId xmlns:a16="http://schemas.microsoft.com/office/drawing/2014/main" id="{8366EFFF-26ED-099E-F5F9-440CD4357430}"/>
                </a:ext>
              </a:extLst>
            </p:cNvPr>
            <p:cNvSpPr/>
            <p:nvPr/>
          </p:nvSpPr>
          <p:spPr>
            <a:xfrm>
              <a:off x="1048400" y="3669200"/>
              <a:ext cx="35425" cy="23425"/>
            </a:xfrm>
            <a:custGeom>
              <a:avLst/>
              <a:gdLst/>
              <a:ahLst/>
              <a:cxnLst/>
              <a:rect l="l" t="t" r="r" b="b"/>
              <a:pathLst>
                <a:path w="1417" h="937" extrusionOk="0">
                  <a:moveTo>
                    <a:pt x="224" y="1"/>
                  </a:moveTo>
                  <a:cubicBezTo>
                    <a:pt x="158" y="1"/>
                    <a:pt x="92" y="31"/>
                    <a:pt x="47" y="92"/>
                  </a:cubicBezTo>
                  <a:cubicBezTo>
                    <a:pt x="1" y="184"/>
                    <a:pt x="24" y="298"/>
                    <a:pt x="115" y="343"/>
                  </a:cubicBezTo>
                  <a:cubicBezTo>
                    <a:pt x="435" y="549"/>
                    <a:pt x="777" y="731"/>
                    <a:pt x="1119" y="914"/>
                  </a:cubicBezTo>
                  <a:cubicBezTo>
                    <a:pt x="1142" y="914"/>
                    <a:pt x="1165" y="937"/>
                    <a:pt x="1188" y="937"/>
                  </a:cubicBezTo>
                  <a:cubicBezTo>
                    <a:pt x="1256" y="937"/>
                    <a:pt x="1325" y="891"/>
                    <a:pt x="1370" y="823"/>
                  </a:cubicBezTo>
                  <a:cubicBezTo>
                    <a:pt x="1416" y="731"/>
                    <a:pt x="1370" y="617"/>
                    <a:pt x="1279" y="572"/>
                  </a:cubicBezTo>
                  <a:cubicBezTo>
                    <a:pt x="960" y="412"/>
                    <a:pt x="617" y="229"/>
                    <a:pt x="320" y="24"/>
                  </a:cubicBezTo>
                  <a:cubicBezTo>
                    <a:pt x="290" y="9"/>
                    <a:pt x="257" y="1"/>
                    <a:pt x="224"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50" name="Google Shape;4462;p53">
              <a:extLst>
                <a:ext uri="{FF2B5EF4-FFF2-40B4-BE49-F238E27FC236}">
                  <a16:creationId xmlns:a16="http://schemas.microsoft.com/office/drawing/2014/main" id="{E3F082B1-59A0-71B8-1DFB-3858CE55ECB8}"/>
                </a:ext>
              </a:extLst>
            </p:cNvPr>
            <p:cNvSpPr/>
            <p:nvPr/>
          </p:nvSpPr>
          <p:spPr>
            <a:xfrm>
              <a:off x="935425" y="3562500"/>
              <a:ext cx="17725" cy="24575"/>
            </a:xfrm>
            <a:custGeom>
              <a:avLst/>
              <a:gdLst/>
              <a:ahLst/>
              <a:cxnLst/>
              <a:rect l="l" t="t" r="r" b="b"/>
              <a:pathLst>
                <a:path w="709" h="983" extrusionOk="0">
                  <a:moveTo>
                    <a:pt x="137" y="1"/>
                  </a:moveTo>
                  <a:lnTo>
                    <a:pt x="1" y="457"/>
                  </a:lnTo>
                  <a:cubicBezTo>
                    <a:pt x="92" y="594"/>
                    <a:pt x="206" y="754"/>
                    <a:pt x="343" y="914"/>
                  </a:cubicBezTo>
                  <a:cubicBezTo>
                    <a:pt x="389" y="959"/>
                    <a:pt x="434" y="982"/>
                    <a:pt x="503" y="982"/>
                  </a:cubicBezTo>
                  <a:cubicBezTo>
                    <a:pt x="548" y="982"/>
                    <a:pt x="571" y="982"/>
                    <a:pt x="617" y="959"/>
                  </a:cubicBezTo>
                  <a:cubicBezTo>
                    <a:pt x="685" y="891"/>
                    <a:pt x="708" y="777"/>
                    <a:pt x="640" y="685"/>
                  </a:cubicBezTo>
                  <a:cubicBezTo>
                    <a:pt x="411" y="389"/>
                    <a:pt x="252" y="160"/>
                    <a:pt x="137"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51" name="Google Shape;4463;p53">
              <a:extLst>
                <a:ext uri="{FF2B5EF4-FFF2-40B4-BE49-F238E27FC236}">
                  <a16:creationId xmlns:a16="http://schemas.microsoft.com/office/drawing/2014/main" id="{509A2C35-6C5B-B6F3-2A3E-587DE67E9E50}"/>
                </a:ext>
              </a:extLst>
            </p:cNvPr>
            <p:cNvSpPr/>
            <p:nvPr/>
          </p:nvSpPr>
          <p:spPr>
            <a:xfrm>
              <a:off x="1002200" y="3637375"/>
              <a:ext cx="33100" cy="26150"/>
            </a:xfrm>
            <a:custGeom>
              <a:avLst/>
              <a:gdLst/>
              <a:ahLst/>
              <a:cxnLst/>
              <a:rect l="l" t="t" r="r" b="b"/>
              <a:pathLst>
                <a:path w="1324" h="1046" extrusionOk="0">
                  <a:moveTo>
                    <a:pt x="221" y="0"/>
                  </a:moveTo>
                  <a:cubicBezTo>
                    <a:pt x="164" y="0"/>
                    <a:pt x="108" y="24"/>
                    <a:pt x="69" y="64"/>
                  </a:cubicBezTo>
                  <a:cubicBezTo>
                    <a:pt x="0" y="156"/>
                    <a:pt x="23" y="270"/>
                    <a:pt x="91" y="338"/>
                  </a:cubicBezTo>
                  <a:cubicBezTo>
                    <a:pt x="388" y="566"/>
                    <a:pt x="708" y="795"/>
                    <a:pt x="1004" y="1000"/>
                  </a:cubicBezTo>
                  <a:cubicBezTo>
                    <a:pt x="1050" y="1023"/>
                    <a:pt x="1073" y="1046"/>
                    <a:pt x="1119" y="1046"/>
                  </a:cubicBezTo>
                  <a:cubicBezTo>
                    <a:pt x="1187" y="1046"/>
                    <a:pt x="1233" y="1023"/>
                    <a:pt x="1278" y="954"/>
                  </a:cubicBezTo>
                  <a:cubicBezTo>
                    <a:pt x="1324" y="886"/>
                    <a:pt x="1301" y="772"/>
                    <a:pt x="1233" y="703"/>
                  </a:cubicBezTo>
                  <a:cubicBezTo>
                    <a:pt x="913" y="498"/>
                    <a:pt x="616" y="270"/>
                    <a:pt x="342" y="41"/>
                  </a:cubicBezTo>
                  <a:cubicBezTo>
                    <a:pt x="304" y="13"/>
                    <a:pt x="262" y="0"/>
                    <a:pt x="221"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52" name="Google Shape;4464;p53">
              <a:extLst>
                <a:ext uri="{FF2B5EF4-FFF2-40B4-BE49-F238E27FC236}">
                  <a16:creationId xmlns:a16="http://schemas.microsoft.com/office/drawing/2014/main" id="{A37EEC26-BF6A-B849-15A3-B498330F58B0}"/>
                </a:ext>
              </a:extLst>
            </p:cNvPr>
            <p:cNvSpPr/>
            <p:nvPr/>
          </p:nvSpPr>
          <p:spPr>
            <a:xfrm>
              <a:off x="1150550" y="3715650"/>
              <a:ext cx="37700" cy="17500"/>
            </a:xfrm>
            <a:custGeom>
              <a:avLst/>
              <a:gdLst/>
              <a:ahLst/>
              <a:cxnLst/>
              <a:rect l="l" t="t" r="r" b="b"/>
              <a:pathLst>
                <a:path w="1508" h="700" extrusionOk="0">
                  <a:moveTo>
                    <a:pt x="212" y="0"/>
                  </a:moveTo>
                  <a:cubicBezTo>
                    <a:pt x="138" y="0"/>
                    <a:pt x="64" y="57"/>
                    <a:pt x="46" y="129"/>
                  </a:cubicBezTo>
                  <a:cubicBezTo>
                    <a:pt x="1" y="220"/>
                    <a:pt x="69" y="334"/>
                    <a:pt x="160" y="357"/>
                  </a:cubicBezTo>
                  <a:cubicBezTo>
                    <a:pt x="526" y="471"/>
                    <a:pt x="891" y="585"/>
                    <a:pt x="1256" y="677"/>
                  </a:cubicBezTo>
                  <a:cubicBezTo>
                    <a:pt x="1256" y="699"/>
                    <a:pt x="1279" y="699"/>
                    <a:pt x="1302" y="699"/>
                  </a:cubicBezTo>
                  <a:cubicBezTo>
                    <a:pt x="1393" y="699"/>
                    <a:pt x="1461" y="631"/>
                    <a:pt x="1484" y="562"/>
                  </a:cubicBezTo>
                  <a:cubicBezTo>
                    <a:pt x="1507" y="448"/>
                    <a:pt x="1439" y="357"/>
                    <a:pt x="1347" y="334"/>
                  </a:cubicBezTo>
                  <a:cubicBezTo>
                    <a:pt x="982" y="220"/>
                    <a:pt x="617" y="129"/>
                    <a:pt x="275" y="15"/>
                  </a:cubicBezTo>
                  <a:cubicBezTo>
                    <a:pt x="255" y="5"/>
                    <a:pt x="233" y="0"/>
                    <a:pt x="212"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53" name="Google Shape;4465;p53">
              <a:extLst>
                <a:ext uri="{FF2B5EF4-FFF2-40B4-BE49-F238E27FC236}">
                  <a16:creationId xmlns:a16="http://schemas.microsoft.com/office/drawing/2014/main" id="{F5160DDA-4A48-0BE5-0488-1EB6613FF563}"/>
                </a:ext>
              </a:extLst>
            </p:cNvPr>
            <p:cNvSpPr/>
            <p:nvPr/>
          </p:nvSpPr>
          <p:spPr>
            <a:xfrm>
              <a:off x="1103200" y="2996875"/>
              <a:ext cx="23975" cy="13275"/>
            </a:xfrm>
            <a:custGeom>
              <a:avLst/>
              <a:gdLst/>
              <a:ahLst/>
              <a:cxnLst/>
              <a:rect l="l" t="t" r="r" b="b"/>
              <a:pathLst>
                <a:path w="959" h="531" extrusionOk="0">
                  <a:moveTo>
                    <a:pt x="204" y="0"/>
                  </a:moveTo>
                  <a:cubicBezTo>
                    <a:pt x="124" y="0"/>
                    <a:pt x="42" y="48"/>
                    <a:pt x="23" y="143"/>
                  </a:cubicBezTo>
                  <a:cubicBezTo>
                    <a:pt x="0" y="234"/>
                    <a:pt x="46" y="348"/>
                    <a:pt x="160" y="371"/>
                  </a:cubicBezTo>
                  <a:cubicBezTo>
                    <a:pt x="343" y="417"/>
                    <a:pt x="525" y="485"/>
                    <a:pt x="685" y="531"/>
                  </a:cubicBezTo>
                  <a:lnTo>
                    <a:pt x="753" y="531"/>
                  </a:lnTo>
                  <a:cubicBezTo>
                    <a:pt x="822" y="531"/>
                    <a:pt x="913" y="485"/>
                    <a:pt x="936" y="394"/>
                  </a:cubicBezTo>
                  <a:cubicBezTo>
                    <a:pt x="959" y="303"/>
                    <a:pt x="890" y="188"/>
                    <a:pt x="799" y="166"/>
                  </a:cubicBezTo>
                  <a:cubicBezTo>
                    <a:pt x="616" y="120"/>
                    <a:pt x="434" y="51"/>
                    <a:pt x="251" y="6"/>
                  </a:cubicBezTo>
                  <a:cubicBezTo>
                    <a:pt x="236" y="2"/>
                    <a:pt x="220" y="0"/>
                    <a:pt x="204" y="0"/>
                  </a:cubicBezTo>
                  <a:close/>
                </a:path>
              </a:pathLst>
            </a:custGeom>
            <a:solidFill>
              <a:srgbClr val="00B4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54" name="Google Shape;4466;p53">
              <a:extLst>
                <a:ext uri="{FF2B5EF4-FFF2-40B4-BE49-F238E27FC236}">
                  <a16:creationId xmlns:a16="http://schemas.microsoft.com/office/drawing/2014/main" id="{1B35127D-9349-36A6-5F53-25F6089A98B6}"/>
                </a:ext>
              </a:extLst>
            </p:cNvPr>
            <p:cNvSpPr/>
            <p:nvPr/>
          </p:nvSpPr>
          <p:spPr>
            <a:xfrm>
              <a:off x="1305200" y="3038100"/>
              <a:ext cx="37100" cy="12000"/>
            </a:xfrm>
            <a:custGeom>
              <a:avLst/>
              <a:gdLst/>
              <a:ahLst/>
              <a:cxnLst/>
              <a:rect l="l" t="t" r="r" b="b"/>
              <a:pathLst>
                <a:path w="1484" h="480" extrusionOk="0">
                  <a:moveTo>
                    <a:pt x="229" y="0"/>
                  </a:moveTo>
                  <a:cubicBezTo>
                    <a:pt x="114" y="0"/>
                    <a:pt x="23" y="69"/>
                    <a:pt x="23" y="183"/>
                  </a:cubicBezTo>
                  <a:cubicBezTo>
                    <a:pt x="0" y="274"/>
                    <a:pt x="69" y="365"/>
                    <a:pt x="183" y="388"/>
                  </a:cubicBezTo>
                  <a:cubicBezTo>
                    <a:pt x="548" y="411"/>
                    <a:pt x="913" y="457"/>
                    <a:pt x="1279" y="480"/>
                  </a:cubicBezTo>
                  <a:lnTo>
                    <a:pt x="1301" y="480"/>
                  </a:lnTo>
                  <a:cubicBezTo>
                    <a:pt x="1393" y="480"/>
                    <a:pt x="1461" y="411"/>
                    <a:pt x="1484" y="297"/>
                  </a:cubicBezTo>
                  <a:cubicBezTo>
                    <a:pt x="1484" y="206"/>
                    <a:pt x="1415" y="114"/>
                    <a:pt x="1301" y="91"/>
                  </a:cubicBezTo>
                  <a:cubicBezTo>
                    <a:pt x="959" y="69"/>
                    <a:pt x="594" y="46"/>
                    <a:pt x="229" y="0"/>
                  </a:cubicBezTo>
                  <a:close/>
                </a:path>
              </a:pathLst>
            </a:custGeom>
            <a:solidFill>
              <a:srgbClr val="00B4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55" name="Google Shape;4467;p53">
              <a:extLst>
                <a:ext uri="{FF2B5EF4-FFF2-40B4-BE49-F238E27FC236}">
                  <a16:creationId xmlns:a16="http://schemas.microsoft.com/office/drawing/2014/main" id="{1C72165A-3790-CCDA-D10F-ECFDE8152FF8}"/>
                </a:ext>
              </a:extLst>
            </p:cNvPr>
            <p:cNvSpPr/>
            <p:nvPr/>
          </p:nvSpPr>
          <p:spPr>
            <a:xfrm>
              <a:off x="1196775" y="3020825"/>
              <a:ext cx="37125" cy="14450"/>
            </a:xfrm>
            <a:custGeom>
              <a:avLst/>
              <a:gdLst/>
              <a:ahLst/>
              <a:cxnLst/>
              <a:rect l="l" t="t" r="r" b="b"/>
              <a:pathLst>
                <a:path w="1485" h="578" extrusionOk="0">
                  <a:moveTo>
                    <a:pt x="197" y="1"/>
                  </a:moveTo>
                  <a:cubicBezTo>
                    <a:pt x="109" y="1"/>
                    <a:pt x="42" y="48"/>
                    <a:pt x="23" y="143"/>
                  </a:cubicBezTo>
                  <a:cubicBezTo>
                    <a:pt x="1" y="235"/>
                    <a:pt x="69" y="349"/>
                    <a:pt x="160" y="372"/>
                  </a:cubicBezTo>
                  <a:cubicBezTo>
                    <a:pt x="525" y="440"/>
                    <a:pt x="891" y="509"/>
                    <a:pt x="1256" y="577"/>
                  </a:cubicBezTo>
                  <a:lnTo>
                    <a:pt x="1279" y="577"/>
                  </a:lnTo>
                  <a:cubicBezTo>
                    <a:pt x="1370" y="577"/>
                    <a:pt x="1439" y="531"/>
                    <a:pt x="1461" y="440"/>
                  </a:cubicBezTo>
                  <a:cubicBezTo>
                    <a:pt x="1484" y="326"/>
                    <a:pt x="1416" y="235"/>
                    <a:pt x="1324" y="212"/>
                  </a:cubicBezTo>
                  <a:cubicBezTo>
                    <a:pt x="959" y="143"/>
                    <a:pt x="617" y="75"/>
                    <a:pt x="252" y="6"/>
                  </a:cubicBezTo>
                  <a:cubicBezTo>
                    <a:pt x="233" y="3"/>
                    <a:pt x="214" y="1"/>
                    <a:pt x="197" y="1"/>
                  </a:cubicBezTo>
                  <a:close/>
                </a:path>
              </a:pathLst>
            </a:custGeom>
            <a:solidFill>
              <a:srgbClr val="00B4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56" name="Google Shape;4468;p53">
              <a:extLst>
                <a:ext uri="{FF2B5EF4-FFF2-40B4-BE49-F238E27FC236}">
                  <a16:creationId xmlns:a16="http://schemas.microsoft.com/office/drawing/2014/main" id="{E45AA8F6-A89B-C2B4-F32D-66E77005D1F4}"/>
                </a:ext>
              </a:extLst>
            </p:cNvPr>
            <p:cNvSpPr/>
            <p:nvPr/>
          </p:nvSpPr>
          <p:spPr>
            <a:xfrm>
              <a:off x="1317175" y="3744525"/>
              <a:ext cx="37125" cy="9725"/>
            </a:xfrm>
            <a:custGeom>
              <a:avLst/>
              <a:gdLst/>
              <a:ahLst/>
              <a:cxnLst/>
              <a:rect l="l" t="t" r="r" b="b"/>
              <a:pathLst>
                <a:path w="1485" h="389" extrusionOk="0">
                  <a:moveTo>
                    <a:pt x="183" y="1"/>
                  </a:moveTo>
                  <a:cubicBezTo>
                    <a:pt x="92" y="1"/>
                    <a:pt x="1" y="69"/>
                    <a:pt x="1" y="183"/>
                  </a:cubicBezTo>
                  <a:cubicBezTo>
                    <a:pt x="1" y="275"/>
                    <a:pt x="69" y="366"/>
                    <a:pt x="183" y="366"/>
                  </a:cubicBezTo>
                  <a:cubicBezTo>
                    <a:pt x="548" y="389"/>
                    <a:pt x="914" y="389"/>
                    <a:pt x="1302" y="389"/>
                  </a:cubicBezTo>
                  <a:cubicBezTo>
                    <a:pt x="1416" y="389"/>
                    <a:pt x="1484" y="320"/>
                    <a:pt x="1484" y="206"/>
                  </a:cubicBezTo>
                  <a:cubicBezTo>
                    <a:pt x="1484" y="115"/>
                    <a:pt x="1416" y="24"/>
                    <a:pt x="1302" y="24"/>
                  </a:cubicBezTo>
                  <a:cubicBezTo>
                    <a:pt x="936" y="24"/>
                    <a:pt x="548" y="1"/>
                    <a:pt x="183"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57" name="Google Shape;4469;p53">
              <a:extLst>
                <a:ext uri="{FF2B5EF4-FFF2-40B4-BE49-F238E27FC236}">
                  <a16:creationId xmlns:a16="http://schemas.microsoft.com/office/drawing/2014/main" id="{2CDA7837-C147-16F0-6004-9C2845A374A4}"/>
                </a:ext>
              </a:extLst>
            </p:cNvPr>
            <p:cNvSpPr/>
            <p:nvPr/>
          </p:nvSpPr>
          <p:spPr>
            <a:xfrm>
              <a:off x="1359975" y="3042075"/>
              <a:ext cx="37125" cy="10300"/>
            </a:xfrm>
            <a:custGeom>
              <a:avLst/>
              <a:gdLst/>
              <a:ahLst/>
              <a:cxnLst/>
              <a:rect l="l" t="t" r="r" b="b"/>
              <a:pathLst>
                <a:path w="1485" h="412" extrusionOk="0">
                  <a:moveTo>
                    <a:pt x="206" y="1"/>
                  </a:moveTo>
                  <a:cubicBezTo>
                    <a:pt x="115" y="1"/>
                    <a:pt x="23" y="92"/>
                    <a:pt x="1" y="184"/>
                  </a:cubicBezTo>
                  <a:cubicBezTo>
                    <a:pt x="1" y="298"/>
                    <a:pt x="92" y="366"/>
                    <a:pt x="183" y="389"/>
                  </a:cubicBezTo>
                  <a:cubicBezTo>
                    <a:pt x="571" y="389"/>
                    <a:pt x="936" y="412"/>
                    <a:pt x="1302" y="412"/>
                  </a:cubicBezTo>
                  <a:cubicBezTo>
                    <a:pt x="1393" y="412"/>
                    <a:pt x="1484" y="321"/>
                    <a:pt x="1484" y="206"/>
                  </a:cubicBezTo>
                  <a:cubicBezTo>
                    <a:pt x="1484" y="115"/>
                    <a:pt x="1393" y="24"/>
                    <a:pt x="1302" y="24"/>
                  </a:cubicBezTo>
                  <a:cubicBezTo>
                    <a:pt x="936" y="24"/>
                    <a:pt x="571" y="24"/>
                    <a:pt x="206" y="1"/>
                  </a:cubicBezTo>
                  <a:close/>
                </a:path>
              </a:pathLst>
            </a:custGeom>
            <a:solidFill>
              <a:srgbClr val="00B4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58" name="Google Shape;4470;p53">
              <a:extLst>
                <a:ext uri="{FF2B5EF4-FFF2-40B4-BE49-F238E27FC236}">
                  <a16:creationId xmlns:a16="http://schemas.microsoft.com/office/drawing/2014/main" id="{CDE72FB7-1663-960E-5D8D-9CCDCA0C006A}"/>
                </a:ext>
              </a:extLst>
            </p:cNvPr>
            <p:cNvSpPr/>
            <p:nvPr/>
          </p:nvSpPr>
          <p:spPr>
            <a:xfrm>
              <a:off x="1260675" y="3739400"/>
              <a:ext cx="37700" cy="12575"/>
            </a:xfrm>
            <a:custGeom>
              <a:avLst/>
              <a:gdLst/>
              <a:ahLst/>
              <a:cxnLst/>
              <a:rect l="l" t="t" r="r" b="b"/>
              <a:pathLst>
                <a:path w="1508" h="503" extrusionOk="0">
                  <a:moveTo>
                    <a:pt x="229" y="0"/>
                  </a:moveTo>
                  <a:cubicBezTo>
                    <a:pt x="115" y="0"/>
                    <a:pt x="24" y="69"/>
                    <a:pt x="24" y="183"/>
                  </a:cubicBezTo>
                  <a:cubicBezTo>
                    <a:pt x="1" y="274"/>
                    <a:pt x="69" y="366"/>
                    <a:pt x="184" y="388"/>
                  </a:cubicBezTo>
                  <a:cubicBezTo>
                    <a:pt x="549" y="434"/>
                    <a:pt x="914" y="480"/>
                    <a:pt x="1302" y="503"/>
                  </a:cubicBezTo>
                  <a:lnTo>
                    <a:pt x="1325" y="503"/>
                  </a:lnTo>
                  <a:cubicBezTo>
                    <a:pt x="1416" y="503"/>
                    <a:pt x="1507" y="434"/>
                    <a:pt x="1507" y="320"/>
                  </a:cubicBezTo>
                  <a:cubicBezTo>
                    <a:pt x="1507" y="229"/>
                    <a:pt x="1439" y="137"/>
                    <a:pt x="1348" y="137"/>
                  </a:cubicBezTo>
                  <a:cubicBezTo>
                    <a:pt x="960" y="92"/>
                    <a:pt x="594" y="46"/>
                    <a:pt x="229"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59" name="Google Shape;4471;p53">
              <a:extLst>
                <a:ext uri="{FF2B5EF4-FFF2-40B4-BE49-F238E27FC236}">
                  <a16:creationId xmlns:a16="http://schemas.microsoft.com/office/drawing/2014/main" id="{0E34910E-E941-AFB9-9AA5-58C7589DF549}"/>
                </a:ext>
              </a:extLst>
            </p:cNvPr>
            <p:cNvSpPr/>
            <p:nvPr/>
          </p:nvSpPr>
          <p:spPr>
            <a:xfrm>
              <a:off x="1205325" y="3730150"/>
              <a:ext cx="37700" cy="14975"/>
            </a:xfrm>
            <a:custGeom>
              <a:avLst/>
              <a:gdLst/>
              <a:ahLst/>
              <a:cxnLst/>
              <a:rect l="l" t="t" r="r" b="b"/>
              <a:pathLst>
                <a:path w="1508" h="599" extrusionOk="0">
                  <a:moveTo>
                    <a:pt x="208" y="1"/>
                  </a:moveTo>
                  <a:cubicBezTo>
                    <a:pt x="115" y="1"/>
                    <a:pt x="44" y="63"/>
                    <a:pt x="24" y="142"/>
                  </a:cubicBezTo>
                  <a:cubicBezTo>
                    <a:pt x="1" y="256"/>
                    <a:pt x="69" y="348"/>
                    <a:pt x="161" y="370"/>
                  </a:cubicBezTo>
                  <a:cubicBezTo>
                    <a:pt x="526" y="462"/>
                    <a:pt x="914" y="530"/>
                    <a:pt x="1279" y="599"/>
                  </a:cubicBezTo>
                  <a:lnTo>
                    <a:pt x="1302" y="599"/>
                  </a:lnTo>
                  <a:cubicBezTo>
                    <a:pt x="1393" y="599"/>
                    <a:pt x="1485" y="530"/>
                    <a:pt x="1485" y="439"/>
                  </a:cubicBezTo>
                  <a:cubicBezTo>
                    <a:pt x="1507" y="325"/>
                    <a:pt x="1439" y="233"/>
                    <a:pt x="1348" y="211"/>
                  </a:cubicBezTo>
                  <a:cubicBezTo>
                    <a:pt x="982" y="165"/>
                    <a:pt x="594" y="97"/>
                    <a:pt x="252" y="5"/>
                  </a:cubicBezTo>
                  <a:cubicBezTo>
                    <a:pt x="237" y="2"/>
                    <a:pt x="222" y="1"/>
                    <a:pt x="208"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60" name="Google Shape;4472;p53">
              <a:extLst>
                <a:ext uri="{FF2B5EF4-FFF2-40B4-BE49-F238E27FC236}">
                  <a16:creationId xmlns:a16="http://schemas.microsoft.com/office/drawing/2014/main" id="{E1E279E8-4BA8-5406-C0A3-5BC119B967BE}"/>
                </a:ext>
              </a:extLst>
            </p:cNvPr>
            <p:cNvSpPr/>
            <p:nvPr/>
          </p:nvSpPr>
          <p:spPr>
            <a:xfrm>
              <a:off x="1250975" y="3030675"/>
              <a:ext cx="37125" cy="13725"/>
            </a:xfrm>
            <a:custGeom>
              <a:avLst/>
              <a:gdLst/>
              <a:ahLst/>
              <a:cxnLst/>
              <a:rect l="l" t="t" r="r" b="b"/>
              <a:pathLst>
                <a:path w="1485" h="549" extrusionOk="0">
                  <a:moveTo>
                    <a:pt x="229" y="0"/>
                  </a:moveTo>
                  <a:cubicBezTo>
                    <a:pt x="115" y="0"/>
                    <a:pt x="24" y="69"/>
                    <a:pt x="1" y="160"/>
                  </a:cubicBezTo>
                  <a:cubicBezTo>
                    <a:pt x="1" y="274"/>
                    <a:pt x="69" y="366"/>
                    <a:pt x="161" y="388"/>
                  </a:cubicBezTo>
                  <a:cubicBezTo>
                    <a:pt x="526" y="434"/>
                    <a:pt x="891" y="503"/>
                    <a:pt x="1256" y="548"/>
                  </a:cubicBezTo>
                  <a:lnTo>
                    <a:pt x="1279" y="548"/>
                  </a:lnTo>
                  <a:cubicBezTo>
                    <a:pt x="1370" y="548"/>
                    <a:pt x="1462" y="480"/>
                    <a:pt x="1462" y="388"/>
                  </a:cubicBezTo>
                  <a:cubicBezTo>
                    <a:pt x="1485" y="274"/>
                    <a:pt x="1416" y="183"/>
                    <a:pt x="1302" y="160"/>
                  </a:cubicBezTo>
                  <a:cubicBezTo>
                    <a:pt x="960" y="115"/>
                    <a:pt x="594" y="69"/>
                    <a:pt x="229" y="0"/>
                  </a:cubicBezTo>
                  <a:close/>
                </a:path>
              </a:pathLst>
            </a:custGeom>
            <a:solidFill>
              <a:srgbClr val="00B4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61" name="Google Shape;4473;p53">
              <a:extLst>
                <a:ext uri="{FF2B5EF4-FFF2-40B4-BE49-F238E27FC236}">
                  <a16:creationId xmlns:a16="http://schemas.microsoft.com/office/drawing/2014/main" id="{B2FF3E67-A8C3-E260-A843-7D292D146270}"/>
                </a:ext>
              </a:extLst>
            </p:cNvPr>
            <p:cNvSpPr/>
            <p:nvPr/>
          </p:nvSpPr>
          <p:spPr>
            <a:xfrm>
              <a:off x="1792525" y="3589750"/>
              <a:ext cx="31400" cy="28125"/>
            </a:xfrm>
            <a:custGeom>
              <a:avLst/>
              <a:gdLst/>
              <a:ahLst/>
              <a:cxnLst/>
              <a:rect l="l" t="t" r="r" b="b"/>
              <a:pathLst>
                <a:path w="1256" h="1125" extrusionOk="0">
                  <a:moveTo>
                    <a:pt x="1050" y="1"/>
                  </a:moveTo>
                  <a:cubicBezTo>
                    <a:pt x="999" y="1"/>
                    <a:pt x="947" y="18"/>
                    <a:pt x="913" y="52"/>
                  </a:cubicBezTo>
                  <a:cubicBezTo>
                    <a:pt x="662" y="303"/>
                    <a:pt x="388" y="554"/>
                    <a:pt x="91" y="805"/>
                  </a:cubicBezTo>
                  <a:cubicBezTo>
                    <a:pt x="23" y="874"/>
                    <a:pt x="0" y="988"/>
                    <a:pt x="69" y="1056"/>
                  </a:cubicBezTo>
                  <a:cubicBezTo>
                    <a:pt x="114" y="1102"/>
                    <a:pt x="160" y="1125"/>
                    <a:pt x="228" y="1125"/>
                  </a:cubicBezTo>
                  <a:cubicBezTo>
                    <a:pt x="274" y="1125"/>
                    <a:pt x="297" y="1125"/>
                    <a:pt x="343" y="1079"/>
                  </a:cubicBezTo>
                  <a:cubicBezTo>
                    <a:pt x="639" y="828"/>
                    <a:pt x="913" y="577"/>
                    <a:pt x="1187" y="326"/>
                  </a:cubicBezTo>
                  <a:cubicBezTo>
                    <a:pt x="1256" y="234"/>
                    <a:pt x="1256" y="120"/>
                    <a:pt x="1187" y="52"/>
                  </a:cubicBezTo>
                  <a:cubicBezTo>
                    <a:pt x="1153" y="18"/>
                    <a:pt x="1101" y="1"/>
                    <a:pt x="1050"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62" name="Google Shape;4474;p53">
              <a:extLst>
                <a:ext uri="{FF2B5EF4-FFF2-40B4-BE49-F238E27FC236}">
                  <a16:creationId xmlns:a16="http://schemas.microsoft.com/office/drawing/2014/main" id="{A481C856-3BF5-D77E-96A6-08AB15EA78AC}"/>
                </a:ext>
              </a:extLst>
            </p:cNvPr>
            <p:cNvSpPr/>
            <p:nvPr/>
          </p:nvSpPr>
          <p:spPr>
            <a:xfrm>
              <a:off x="1747425" y="3626225"/>
              <a:ext cx="33700" cy="25325"/>
            </a:xfrm>
            <a:custGeom>
              <a:avLst/>
              <a:gdLst/>
              <a:ahLst/>
              <a:cxnLst/>
              <a:rect l="l" t="t" r="r" b="b"/>
              <a:pathLst>
                <a:path w="1348" h="1013" extrusionOk="0">
                  <a:moveTo>
                    <a:pt x="1148" y="1"/>
                  </a:moveTo>
                  <a:cubicBezTo>
                    <a:pt x="1108" y="1"/>
                    <a:pt x="1066" y="12"/>
                    <a:pt x="1028" y="31"/>
                  </a:cubicBezTo>
                  <a:cubicBezTo>
                    <a:pt x="731" y="259"/>
                    <a:pt x="435" y="465"/>
                    <a:pt x="115" y="670"/>
                  </a:cubicBezTo>
                  <a:cubicBezTo>
                    <a:pt x="24" y="738"/>
                    <a:pt x="1" y="853"/>
                    <a:pt x="69" y="944"/>
                  </a:cubicBezTo>
                  <a:cubicBezTo>
                    <a:pt x="115" y="990"/>
                    <a:pt x="161" y="1012"/>
                    <a:pt x="229" y="1012"/>
                  </a:cubicBezTo>
                  <a:cubicBezTo>
                    <a:pt x="252" y="1012"/>
                    <a:pt x="298" y="1012"/>
                    <a:pt x="320" y="990"/>
                  </a:cubicBezTo>
                  <a:cubicBezTo>
                    <a:pt x="640" y="784"/>
                    <a:pt x="960" y="556"/>
                    <a:pt x="1256" y="328"/>
                  </a:cubicBezTo>
                  <a:cubicBezTo>
                    <a:pt x="1348" y="282"/>
                    <a:pt x="1348" y="168"/>
                    <a:pt x="1302" y="77"/>
                  </a:cubicBezTo>
                  <a:cubicBezTo>
                    <a:pt x="1262" y="23"/>
                    <a:pt x="1206" y="1"/>
                    <a:pt x="1148"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63" name="Google Shape;4475;p53">
              <a:extLst>
                <a:ext uri="{FF2B5EF4-FFF2-40B4-BE49-F238E27FC236}">
                  <a16:creationId xmlns:a16="http://schemas.microsoft.com/office/drawing/2014/main" id="{28197489-A402-8904-D3D5-C2BB5A02A3BB}"/>
                </a:ext>
              </a:extLst>
            </p:cNvPr>
            <p:cNvSpPr/>
            <p:nvPr/>
          </p:nvSpPr>
          <p:spPr>
            <a:xfrm>
              <a:off x="1373100" y="3743400"/>
              <a:ext cx="37700" cy="10850"/>
            </a:xfrm>
            <a:custGeom>
              <a:avLst/>
              <a:gdLst/>
              <a:ahLst/>
              <a:cxnLst/>
              <a:rect l="l" t="t" r="r" b="b"/>
              <a:pathLst>
                <a:path w="1508" h="434" extrusionOk="0">
                  <a:moveTo>
                    <a:pt x="1302" y="0"/>
                  </a:moveTo>
                  <a:cubicBezTo>
                    <a:pt x="936" y="23"/>
                    <a:pt x="548" y="46"/>
                    <a:pt x="183" y="69"/>
                  </a:cubicBezTo>
                  <a:cubicBezTo>
                    <a:pt x="92" y="69"/>
                    <a:pt x="1" y="137"/>
                    <a:pt x="1" y="251"/>
                  </a:cubicBezTo>
                  <a:cubicBezTo>
                    <a:pt x="1" y="343"/>
                    <a:pt x="92" y="434"/>
                    <a:pt x="206" y="434"/>
                  </a:cubicBezTo>
                  <a:cubicBezTo>
                    <a:pt x="571" y="434"/>
                    <a:pt x="936" y="411"/>
                    <a:pt x="1324" y="388"/>
                  </a:cubicBezTo>
                  <a:cubicBezTo>
                    <a:pt x="1439" y="388"/>
                    <a:pt x="1507" y="297"/>
                    <a:pt x="1507" y="183"/>
                  </a:cubicBezTo>
                  <a:cubicBezTo>
                    <a:pt x="1507" y="92"/>
                    <a:pt x="1416" y="0"/>
                    <a:pt x="1302"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64" name="Google Shape;4476;p53">
              <a:extLst>
                <a:ext uri="{FF2B5EF4-FFF2-40B4-BE49-F238E27FC236}">
                  <a16:creationId xmlns:a16="http://schemas.microsoft.com/office/drawing/2014/main" id="{15CBA0BD-2984-97C0-9C43-827AC2F1AA9E}"/>
                </a:ext>
              </a:extLst>
            </p:cNvPr>
            <p:cNvSpPr/>
            <p:nvPr/>
          </p:nvSpPr>
          <p:spPr>
            <a:xfrm>
              <a:off x="1414750" y="3040375"/>
              <a:ext cx="37125" cy="11425"/>
            </a:xfrm>
            <a:custGeom>
              <a:avLst/>
              <a:gdLst/>
              <a:ahLst/>
              <a:cxnLst/>
              <a:rect l="l" t="t" r="r" b="b"/>
              <a:pathLst>
                <a:path w="1485" h="457" extrusionOk="0">
                  <a:moveTo>
                    <a:pt x="1279" y="0"/>
                  </a:moveTo>
                  <a:cubicBezTo>
                    <a:pt x="937" y="46"/>
                    <a:pt x="571" y="69"/>
                    <a:pt x="183" y="69"/>
                  </a:cubicBezTo>
                  <a:cubicBezTo>
                    <a:pt x="92" y="69"/>
                    <a:pt x="1" y="160"/>
                    <a:pt x="24" y="274"/>
                  </a:cubicBezTo>
                  <a:cubicBezTo>
                    <a:pt x="24" y="366"/>
                    <a:pt x="92" y="457"/>
                    <a:pt x="206" y="457"/>
                  </a:cubicBezTo>
                  <a:cubicBezTo>
                    <a:pt x="594" y="434"/>
                    <a:pt x="959" y="411"/>
                    <a:pt x="1302" y="389"/>
                  </a:cubicBezTo>
                  <a:cubicBezTo>
                    <a:pt x="1416" y="366"/>
                    <a:pt x="1484" y="274"/>
                    <a:pt x="1484" y="183"/>
                  </a:cubicBezTo>
                  <a:cubicBezTo>
                    <a:pt x="1462" y="69"/>
                    <a:pt x="1370" y="0"/>
                    <a:pt x="1279" y="0"/>
                  </a:cubicBezTo>
                  <a:close/>
                </a:path>
              </a:pathLst>
            </a:custGeom>
            <a:solidFill>
              <a:srgbClr val="00B4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65" name="Google Shape;4477;p53">
              <a:extLst>
                <a:ext uri="{FF2B5EF4-FFF2-40B4-BE49-F238E27FC236}">
                  <a16:creationId xmlns:a16="http://schemas.microsoft.com/office/drawing/2014/main" id="{91745876-ECEC-BC7B-F64E-08380D9AF28E}"/>
                </a:ext>
              </a:extLst>
            </p:cNvPr>
            <p:cNvSpPr/>
            <p:nvPr/>
          </p:nvSpPr>
          <p:spPr>
            <a:xfrm>
              <a:off x="1647575" y="3682450"/>
              <a:ext cx="36550" cy="19875"/>
            </a:xfrm>
            <a:custGeom>
              <a:avLst/>
              <a:gdLst/>
              <a:ahLst/>
              <a:cxnLst/>
              <a:rect l="l" t="t" r="r" b="b"/>
              <a:pathLst>
                <a:path w="1462" h="795" extrusionOk="0">
                  <a:moveTo>
                    <a:pt x="1264" y="1"/>
                  </a:moveTo>
                  <a:cubicBezTo>
                    <a:pt x="1238" y="1"/>
                    <a:pt x="1212" y="7"/>
                    <a:pt x="1187" y="19"/>
                  </a:cubicBezTo>
                  <a:cubicBezTo>
                    <a:pt x="845" y="156"/>
                    <a:pt x="503" y="315"/>
                    <a:pt x="137" y="452"/>
                  </a:cubicBezTo>
                  <a:cubicBezTo>
                    <a:pt x="46" y="475"/>
                    <a:pt x="1" y="589"/>
                    <a:pt x="46" y="681"/>
                  </a:cubicBezTo>
                  <a:cubicBezTo>
                    <a:pt x="69" y="749"/>
                    <a:pt x="137" y="795"/>
                    <a:pt x="206" y="795"/>
                  </a:cubicBezTo>
                  <a:lnTo>
                    <a:pt x="274" y="795"/>
                  </a:lnTo>
                  <a:cubicBezTo>
                    <a:pt x="640" y="658"/>
                    <a:pt x="982" y="498"/>
                    <a:pt x="1324" y="361"/>
                  </a:cubicBezTo>
                  <a:cubicBezTo>
                    <a:pt x="1416" y="315"/>
                    <a:pt x="1461" y="201"/>
                    <a:pt x="1416" y="110"/>
                  </a:cubicBezTo>
                  <a:cubicBezTo>
                    <a:pt x="1399" y="43"/>
                    <a:pt x="1333" y="1"/>
                    <a:pt x="1264"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66" name="Google Shape;4478;p53">
              <a:extLst>
                <a:ext uri="{FF2B5EF4-FFF2-40B4-BE49-F238E27FC236}">
                  <a16:creationId xmlns:a16="http://schemas.microsoft.com/office/drawing/2014/main" id="{748CB61A-7D06-3A69-7A5E-82B31896CB48}"/>
                </a:ext>
              </a:extLst>
            </p:cNvPr>
            <p:cNvSpPr/>
            <p:nvPr/>
          </p:nvSpPr>
          <p:spPr>
            <a:xfrm>
              <a:off x="1622475" y="2973050"/>
              <a:ext cx="17700" cy="18275"/>
            </a:xfrm>
            <a:custGeom>
              <a:avLst/>
              <a:gdLst/>
              <a:ahLst/>
              <a:cxnLst/>
              <a:rect l="l" t="t" r="r" b="b"/>
              <a:pathLst>
                <a:path w="708" h="731" extrusionOk="0">
                  <a:moveTo>
                    <a:pt x="639" y="0"/>
                  </a:moveTo>
                  <a:cubicBezTo>
                    <a:pt x="594" y="0"/>
                    <a:pt x="525" y="23"/>
                    <a:pt x="502" y="69"/>
                  </a:cubicBezTo>
                  <a:cubicBezTo>
                    <a:pt x="502" y="69"/>
                    <a:pt x="365" y="206"/>
                    <a:pt x="91" y="411"/>
                  </a:cubicBezTo>
                  <a:cubicBezTo>
                    <a:pt x="0" y="457"/>
                    <a:pt x="0" y="571"/>
                    <a:pt x="46" y="662"/>
                  </a:cubicBezTo>
                  <a:cubicBezTo>
                    <a:pt x="91" y="708"/>
                    <a:pt x="160" y="731"/>
                    <a:pt x="206" y="731"/>
                  </a:cubicBezTo>
                  <a:cubicBezTo>
                    <a:pt x="251" y="731"/>
                    <a:pt x="297" y="731"/>
                    <a:pt x="320" y="708"/>
                  </a:cubicBezTo>
                  <a:cubicBezTo>
                    <a:pt x="525" y="548"/>
                    <a:pt x="662" y="434"/>
                    <a:pt x="708" y="365"/>
                  </a:cubicBezTo>
                  <a:cubicBezTo>
                    <a:pt x="662" y="251"/>
                    <a:pt x="639" y="183"/>
                    <a:pt x="639" y="183"/>
                  </a:cubicBezTo>
                  <a:cubicBezTo>
                    <a:pt x="639" y="183"/>
                    <a:pt x="639" y="114"/>
                    <a:pt x="639" y="0"/>
                  </a:cubicBezTo>
                  <a:close/>
                </a:path>
              </a:pathLst>
            </a:custGeom>
            <a:solidFill>
              <a:srgbClr val="00B4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67" name="Google Shape;4479;p53">
              <a:extLst>
                <a:ext uri="{FF2B5EF4-FFF2-40B4-BE49-F238E27FC236}">
                  <a16:creationId xmlns:a16="http://schemas.microsoft.com/office/drawing/2014/main" id="{EF2AC80B-3169-7CF6-BADD-0A92F2D4DEAB}"/>
                </a:ext>
              </a:extLst>
            </p:cNvPr>
            <p:cNvSpPr/>
            <p:nvPr/>
          </p:nvSpPr>
          <p:spPr>
            <a:xfrm>
              <a:off x="1832450" y="3547250"/>
              <a:ext cx="28575" cy="31250"/>
            </a:xfrm>
            <a:custGeom>
              <a:avLst/>
              <a:gdLst/>
              <a:ahLst/>
              <a:cxnLst/>
              <a:rect l="l" t="t" r="r" b="b"/>
              <a:pathLst>
                <a:path w="1143" h="1250" extrusionOk="0">
                  <a:moveTo>
                    <a:pt x="931" y="0"/>
                  </a:moveTo>
                  <a:cubicBezTo>
                    <a:pt x="877" y="0"/>
                    <a:pt x="818" y="30"/>
                    <a:pt x="777" y="86"/>
                  </a:cubicBezTo>
                  <a:cubicBezTo>
                    <a:pt x="572" y="360"/>
                    <a:pt x="320" y="656"/>
                    <a:pt x="69" y="953"/>
                  </a:cubicBezTo>
                  <a:cubicBezTo>
                    <a:pt x="1" y="1021"/>
                    <a:pt x="24" y="1136"/>
                    <a:pt x="92" y="1204"/>
                  </a:cubicBezTo>
                  <a:cubicBezTo>
                    <a:pt x="138" y="1227"/>
                    <a:pt x="184" y="1250"/>
                    <a:pt x="229" y="1250"/>
                  </a:cubicBezTo>
                  <a:cubicBezTo>
                    <a:pt x="275" y="1250"/>
                    <a:pt x="320" y="1227"/>
                    <a:pt x="366" y="1181"/>
                  </a:cubicBezTo>
                  <a:cubicBezTo>
                    <a:pt x="617" y="907"/>
                    <a:pt x="845" y="588"/>
                    <a:pt x="1074" y="291"/>
                  </a:cubicBezTo>
                  <a:cubicBezTo>
                    <a:pt x="1142" y="223"/>
                    <a:pt x="1119" y="108"/>
                    <a:pt x="1028" y="40"/>
                  </a:cubicBezTo>
                  <a:cubicBezTo>
                    <a:pt x="1001" y="13"/>
                    <a:pt x="967" y="0"/>
                    <a:pt x="931"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68" name="Google Shape;4480;p53">
              <a:extLst>
                <a:ext uri="{FF2B5EF4-FFF2-40B4-BE49-F238E27FC236}">
                  <a16:creationId xmlns:a16="http://schemas.microsoft.com/office/drawing/2014/main" id="{DD0CCC07-2137-F63C-8171-5A064BF8CCC4}"/>
                </a:ext>
              </a:extLst>
            </p:cNvPr>
            <p:cNvSpPr/>
            <p:nvPr/>
          </p:nvSpPr>
          <p:spPr>
            <a:xfrm>
              <a:off x="1866125" y="3498950"/>
              <a:ext cx="23425" cy="34475"/>
            </a:xfrm>
            <a:custGeom>
              <a:avLst/>
              <a:gdLst/>
              <a:ahLst/>
              <a:cxnLst/>
              <a:rect l="l" t="t" r="r" b="b"/>
              <a:pathLst>
                <a:path w="937" h="1379" extrusionOk="0">
                  <a:moveTo>
                    <a:pt x="733" y="1"/>
                  </a:moveTo>
                  <a:cubicBezTo>
                    <a:pt x="659" y="1"/>
                    <a:pt x="589" y="31"/>
                    <a:pt x="571" y="100"/>
                  </a:cubicBezTo>
                  <a:cubicBezTo>
                    <a:pt x="411" y="420"/>
                    <a:pt x="252" y="762"/>
                    <a:pt x="46" y="1082"/>
                  </a:cubicBezTo>
                  <a:cubicBezTo>
                    <a:pt x="1" y="1173"/>
                    <a:pt x="23" y="1287"/>
                    <a:pt x="115" y="1333"/>
                  </a:cubicBezTo>
                  <a:cubicBezTo>
                    <a:pt x="138" y="1356"/>
                    <a:pt x="183" y="1379"/>
                    <a:pt x="206" y="1379"/>
                  </a:cubicBezTo>
                  <a:cubicBezTo>
                    <a:pt x="275" y="1379"/>
                    <a:pt x="320" y="1333"/>
                    <a:pt x="366" y="1287"/>
                  </a:cubicBezTo>
                  <a:cubicBezTo>
                    <a:pt x="571" y="945"/>
                    <a:pt x="754" y="602"/>
                    <a:pt x="914" y="260"/>
                  </a:cubicBezTo>
                  <a:cubicBezTo>
                    <a:pt x="936" y="169"/>
                    <a:pt x="914" y="55"/>
                    <a:pt x="799" y="9"/>
                  </a:cubicBezTo>
                  <a:cubicBezTo>
                    <a:pt x="778" y="4"/>
                    <a:pt x="755" y="1"/>
                    <a:pt x="733"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69" name="Google Shape;4481;p53">
              <a:extLst>
                <a:ext uri="{FF2B5EF4-FFF2-40B4-BE49-F238E27FC236}">
                  <a16:creationId xmlns:a16="http://schemas.microsoft.com/office/drawing/2014/main" id="{82451F8D-F9AE-C970-42AA-95A44769F3D9}"/>
                </a:ext>
              </a:extLst>
            </p:cNvPr>
            <p:cNvSpPr/>
            <p:nvPr/>
          </p:nvSpPr>
          <p:spPr>
            <a:xfrm>
              <a:off x="1698925" y="3657225"/>
              <a:ext cx="35400" cy="22275"/>
            </a:xfrm>
            <a:custGeom>
              <a:avLst/>
              <a:gdLst/>
              <a:ahLst/>
              <a:cxnLst/>
              <a:rect l="l" t="t" r="r" b="b"/>
              <a:pathLst>
                <a:path w="1416" h="891" extrusionOk="0">
                  <a:moveTo>
                    <a:pt x="1215" y="1"/>
                  </a:moveTo>
                  <a:cubicBezTo>
                    <a:pt x="1183" y="1"/>
                    <a:pt x="1150" y="8"/>
                    <a:pt x="1119" y="23"/>
                  </a:cubicBezTo>
                  <a:cubicBezTo>
                    <a:pt x="800" y="206"/>
                    <a:pt x="457" y="389"/>
                    <a:pt x="138" y="548"/>
                  </a:cubicBezTo>
                  <a:cubicBezTo>
                    <a:pt x="46" y="594"/>
                    <a:pt x="1" y="708"/>
                    <a:pt x="46" y="799"/>
                  </a:cubicBezTo>
                  <a:cubicBezTo>
                    <a:pt x="92" y="868"/>
                    <a:pt x="138" y="891"/>
                    <a:pt x="206" y="891"/>
                  </a:cubicBezTo>
                  <a:lnTo>
                    <a:pt x="298" y="891"/>
                  </a:lnTo>
                  <a:cubicBezTo>
                    <a:pt x="640" y="708"/>
                    <a:pt x="982" y="526"/>
                    <a:pt x="1302" y="343"/>
                  </a:cubicBezTo>
                  <a:cubicBezTo>
                    <a:pt x="1393" y="297"/>
                    <a:pt x="1416" y="183"/>
                    <a:pt x="1370" y="92"/>
                  </a:cubicBezTo>
                  <a:cubicBezTo>
                    <a:pt x="1340" y="31"/>
                    <a:pt x="1279" y="1"/>
                    <a:pt x="1215"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70" name="Google Shape;4482;p53">
              <a:extLst>
                <a:ext uri="{FF2B5EF4-FFF2-40B4-BE49-F238E27FC236}">
                  <a16:creationId xmlns:a16="http://schemas.microsoft.com/office/drawing/2014/main" id="{C1F4D055-9468-D378-0548-364E7400D941}"/>
                </a:ext>
              </a:extLst>
            </p:cNvPr>
            <p:cNvSpPr/>
            <p:nvPr/>
          </p:nvSpPr>
          <p:spPr>
            <a:xfrm>
              <a:off x="1540300" y="3718725"/>
              <a:ext cx="37675" cy="15575"/>
            </a:xfrm>
            <a:custGeom>
              <a:avLst/>
              <a:gdLst/>
              <a:ahLst/>
              <a:cxnLst/>
              <a:rect l="l" t="t" r="r" b="b"/>
              <a:pathLst>
                <a:path w="1507" h="623" extrusionOk="0">
                  <a:moveTo>
                    <a:pt x="1303" y="0"/>
                  </a:moveTo>
                  <a:cubicBezTo>
                    <a:pt x="1287" y="0"/>
                    <a:pt x="1271" y="2"/>
                    <a:pt x="1256" y="6"/>
                  </a:cubicBezTo>
                  <a:cubicBezTo>
                    <a:pt x="891" y="97"/>
                    <a:pt x="525" y="166"/>
                    <a:pt x="160" y="257"/>
                  </a:cubicBezTo>
                  <a:cubicBezTo>
                    <a:pt x="69" y="280"/>
                    <a:pt x="0" y="371"/>
                    <a:pt x="23" y="485"/>
                  </a:cubicBezTo>
                  <a:cubicBezTo>
                    <a:pt x="23" y="576"/>
                    <a:pt x="114" y="622"/>
                    <a:pt x="206" y="622"/>
                  </a:cubicBezTo>
                  <a:lnTo>
                    <a:pt x="229" y="622"/>
                  </a:lnTo>
                  <a:cubicBezTo>
                    <a:pt x="617" y="531"/>
                    <a:pt x="982" y="462"/>
                    <a:pt x="1347" y="371"/>
                  </a:cubicBezTo>
                  <a:cubicBezTo>
                    <a:pt x="1438" y="348"/>
                    <a:pt x="1507" y="234"/>
                    <a:pt x="1484" y="143"/>
                  </a:cubicBezTo>
                  <a:cubicBezTo>
                    <a:pt x="1465" y="48"/>
                    <a:pt x="1383" y="0"/>
                    <a:pt x="1303"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71" name="Google Shape;4483;p53">
              <a:extLst>
                <a:ext uri="{FF2B5EF4-FFF2-40B4-BE49-F238E27FC236}">
                  <a16:creationId xmlns:a16="http://schemas.microsoft.com/office/drawing/2014/main" id="{1A28A29A-7D5A-115B-4F07-82D49D22B88A}"/>
                </a:ext>
              </a:extLst>
            </p:cNvPr>
            <p:cNvSpPr/>
            <p:nvPr/>
          </p:nvSpPr>
          <p:spPr>
            <a:xfrm>
              <a:off x="1594500" y="3702725"/>
              <a:ext cx="37125" cy="17875"/>
            </a:xfrm>
            <a:custGeom>
              <a:avLst/>
              <a:gdLst/>
              <a:ahLst/>
              <a:cxnLst/>
              <a:rect l="l" t="t" r="r" b="b"/>
              <a:pathLst>
                <a:path w="1485" h="715" extrusionOk="0">
                  <a:moveTo>
                    <a:pt x="1282" y="1"/>
                  </a:moveTo>
                  <a:cubicBezTo>
                    <a:pt x="1265" y="1"/>
                    <a:pt x="1249" y="3"/>
                    <a:pt x="1233" y="7"/>
                  </a:cubicBezTo>
                  <a:cubicBezTo>
                    <a:pt x="868" y="121"/>
                    <a:pt x="526" y="235"/>
                    <a:pt x="161" y="349"/>
                  </a:cubicBezTo>
                  <a:cubicBezTo>
                    <a:pt x="69" y="372"/>
                    <a:pt x="1" y="486"/>
                    <a:pt x="24" y="577"/>
                  </a:cubicBezTo>
                  <a:cubicBezTo>
                    <a:pt x="46" y="669"/>
                    <a:pt x="138" y="714"/>
                    <a:pt x="206" y="714"/>
                  </a:cubicBezTo>
                  <a:lnTo>
                    <a:pt x="275" y="714"/>
                  </a:lnTo>
                  <a:cubicBezTo>
                    <a:pt x="640" y="600"/>
                    <a:pt x="982" y="486"/>
                    <a:pt x="1347" y="372"/>
                  </a:cubicBezTo>
                  <a:cubicBezTo>
                    <a:pt x="1439" y="326"/>
                    <a:pt x="1484" y="235"/>
                    <a:pt x="1462" y="121"/>
                  </a:cubicBezTo>
                  <a:cubicBezTo>
                    <a:pt x="1443" y="45"/>
                    <a:pt x="1361" y="1"/>
                    <a:pt x="1282"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72" name="Google Shape;4484;p53">
              <a:extLst>
                <a:ext uri="{FF2B5EF4-FFF2-40B4-BE49-F238E27FC236}">
                  <a16:creationId xmlns:a16="http://schemas.microsoft.com/office/drawing/2014/main" id="{5B302717-30F1-7CEB-86FB-C7F5F9F463D9}"/>
                </a:ext>
              </a:extLst>
            </p:cNvPr>
            <p:cNvSpPr/>
            <p:nvPr/>
          </p:nvSpPr>
          <p:spPr>
            <a:xfrm>
              <a:off x="1574525" y="2997000"/>
              <a:ext cx="35425" cy="21725"/>
            </a:xfrm>
            <a:custGeom>
              <a:avLst/>
              <a:gdLst/>
              <a:ahLst/>
              <a:cxnLst/>
              <a:rect l="l" t="t" r="r" b="b"/>
              <a:pathLst>
                <a:path w="1417" h="869" extrusionOk="0">
                  <a:moveTo>
                    <a:pt x="1215" y="1"/>
                  </a:moveTo>
                  <a:cubicBezTo>
                    <a:pt x="1183" y="1"/>
                    <a:pt x="1150" y="8"/>
                    <a:pt x="1119" y="24"/>
                  </a:cubicBezTo>
                  <a:cubicBezTo>
                    <a:pt x="823" y="183"/>
                    <a:pt x="480" y="366"/>
                    <a:pt x="138" y="503"/>
                  </a:cubicBezTo>
                  <a:cubicBezTo>
                    <a:pt x="47" y="549"/>
                    <a:pt x="1" y="663"/>
                    <a:pt x="47" y="754"/>
                  </a:cubicBezTo>
                  <a:cubicBezTo>
                    <a:pt x="69" y="822"/>
                    <a:pt x="161" y="868"/>
                    <a:pt x="229" y="868"/>
                  </a:cubicBezTo>
                  <a:cubicBezTo>
                    <a:pt x="252" y="868"/>
                    <a:pt x="275" y="868"/>
                    <a:pt x="298" y="845"/>
                  </a:cubicBezTo>
                  <a:cubicBezTo>
                    <a:pt x="640" y="686"/>
                    <a:pt x="982" y="526"/>
                    <a:pt x="1302" y="343"/>
                  </a:cubicBezTo>
                  <a:cubicBezTo>
                    <a:pt x="1393" y="298"/>
                    <a:pt x="1416" y="183"/>
                    <a:pt x="1370" y="92"/>
                  </a:cubicBezTo>
                  <a:cubicBezTo>
                    <a:pt x="1340" y="31"/>
                    <a:pt x="1279" y="1"/>
                    <a:pt x="1215" y="1"/>
                  </a:cubicBezTo>
                  <a:close/>
                </a:path>
              </a:pathLst>
            </a:custGeom>
            <a:solidFill>
              <a:srgbClr val="00B4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73" name="Google Shape;4485;p53">
              <a:extLst>
                <a:ext uri="{FF2B5EF4-FFF2-40B4-BE49-F238E27FC236}">
                  <a16:creationId xmlns:a16="http://schemas.microsoft.com/office/drawing/2014/main" id="{9151A03F-59B1-F256-085B-122FA456E565}"/>
                </a:ext>
              </a:extLst>
            </p:cNvPr>
            <p:cNvSpPr/>
            <p:nvPr/>
          </p:nvSpPr>
          <p:spPr>
            <a:xfrm>
              <a:off x="1484950" y="3730275"/>
              <a:ext cx="37675" cy="14275"/>
            </a:xfrm>
            <a:custGeom>
              <a:avLst/>
              <a:gdLst/>
              <a:ahLst/>
              <a:cxnLst/>
              <a:rect l="l" t="t" r="r" b="b"/>
              <a:pathLst>
                <a:path w="1507" h="571" extrusionOk="0">
                  <a:moveTo>
                    <a:pt x="1279" y="0"/>
                  </a:moveTo>
                  <a:cubicBezTo>
                    <a:pt x="913" y="69"/>
                    <a:pt x="548" y="137"/>
                    <a:pt x="183" y="183"/>
                  </a:cubicBezTo>
                  <a:cubicBezTo>
                    <a:pt x="69" y="206"/>
                    <a:pt x="0" y="297"/>
                    <a:pt x="23" y="411"/>
                  </a:cubicBezTo>
                  <a:cubicBezTo>
                    <a:pt x="23" y="502"/>
                    <a:pt x="114" y="571"/>
                    <a:pt x="206" y="571"/>
                  </a:cubicBezTo>
                  <a:lnTo>
                    <a:pt x="229" y="571"/>
                  </a:lnTo>
                  <a:cubicBezTo>
                    <a:pt x="617" y="502"/>
                    <a:pt x="982" y="434"/>
                    <a:pt x="1347" y="388"/>
                  </a:cubicBezTo>
                  <a:cubicBezTo>
                    <a:pt x="1438" y="365"/>
                    <a:pt x="1507" y="251"/>
                    <a:pt x="1484" y="160"/>
                  </a:cubicBezTo>
                  <a:cubicBezTo>
                    <a:pt x="1484" y="69"/>
                    <a:pt x="1370" y="0"/>
                    <a:pt x="1279"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74" name="Google Shape;4486;p53">
              <a:extLst>
                <a:ext uri="{FF2B5EF4-FFF2-40B4-BE49-F238E27FC236}">
                  <a16:creationId xmlns:a16="http://schemas.microsoft.com/office/drawing/2014/main" id="{3DADF4D1-25C8-0B15-A350-C7AD85FA8574}"/>
                </a:ext>
              </a:extLst>
            </p:cNvPr>
            <p:cNvSpPr/>
            <p:nvPr/>
          </p:nvSpPr>
          <p:spPr>
            <a:xfrm>
              <a:off x="1469550" y="3032850"/>
              <a:ext cx="37100" cy="13825"/>
            </a:xfrm>
            <a:custGeom>
              <a:avLst/>
              <a:gdLst/>
              <a:ahLst/>
              <a:cxnLst/>
              <a:rect l="l" t="t" r="r" b="b"/>
              <a:pathLst>
                <a:path w="1484" h="553" extrusionOk="0">
                  <a:moveTo>
                    <a:pt x="1276" y="0"/>
                  </a:moveTo>
                  <a:cubicBezTo>
                    <a:pt x="1262" y="0"/>
                    <a:pt x="1247" y="2"/>
                    <a:pt x="1233" y="5"/>
                  </a:cubicBezTo>
                  <a:cubicBezTo>
                    <a:pt x="890" y="73"/>
                    <a:pt x="525" y="142"/>
                    <a:pt x="160" y="187"/>
                  </a:cubicBezTo>
                  <a:cubicBezTo>
                    <a:pt x="68" y="210"/>
                    <a:pt x="0" y="301"/>
                    <a:pt x="0" y="393"/>
                  </a:cubicBezTo>
                  <a:cubicBezTo>
                    <a:pt x="23" y="484"/>
                    <a:pt x="91" y="553"/>
                    <a:pt x="183" y="553"/>
                  </a:cubicBezTo>
                  <a:lnTo>
                    <a:pt x="228" y="553"/>
                  </a:lnTo>
                  <a:cubicBezTo>
                    <a:pt x="593" y="507"/>
                    <a:pt x="959" y="438"/>
                    <a:pt x="1301" y="370"/>
                  </a:cubicBezTo>
                  <a:cubicBezTo>
                    <a:pt x="1415" y="370"/>
                    <a:pt x="1484" y="256"/>
                    <a:pt x="1461" y="165"/>
                  </a:cubicBezTo>
                  <a:cubicBezTo>
                    <a:pt x="1441" y="65"/>
                    <a:pt x="1369" y="0"/>
                    <a:pt x="1276" y="0"/>
                  </a:cubicBezTo>
                  <a:close/>
                </a:path>
              </a:pathLst>
            </a:custGeom>
            <a:solidFill>
              <a:srgbClr val="00B4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75" name="Google Shape;4487;p53">
              <a:extLst>
                <a:ext uri="{FF2B5EF4-FFF2-40B4-BE49-F238E27FC236}">
                  <a16:creationId xmlns:a16="http://schemas.microsoft.com/office/drawing/2014/main" id="{ADCF9E17-46FC-5B5B-FF88-B05017D562FD}"/>
                </a:ext>
              </a:extLst>
            </p:cNvPr>
            <p:cNvSpPr/>
            <p:nvPr/>
          </p:nvSpPr>
          <p:spPr>
            <a:xfrm>
              <a:off x="1429025" y="3738725"/>
              <a:ext cx="38250" cy="12100"/>
            </a:xfrm>
            <a:custGeom>
              <a:avLst/>
              <a:gdLst/>
              <a:ahLst/>
              <a:cxnLst/>
              <a:rect l="l" t="t" r="r" b="b"/>
              <a:pathLst>
                <a:path w="1530" h="484" extrusionOk="0">
                  <a:moveTo>
                    <a:pt x="1338" y="0"/>
                  </a:moveTo>
                  <a:cubicBezTo>
                    <a:pt x="1325" y="0"/>
                    <a:pt x="1313" y="2"/>
                    <a:pt x="1301" y="5"/>
                  </a:cubicBezTo>
                  <a:cubicBezTo>
                    <a:pt x="1050" y="27"/>
                    <a:pt x="799" y="50"/>
                    <a:pt x="525" y="73"/>
                  </a:cubicBezTo>
                  <a:lnTo>
                    <a:pt x="183" y="119"/>
                  </a:lnTo>
                  <a:cubicBezTo>
                    <a:pt x="92" y="119"/>
                    <a:pt x="0" y="210"/>
                    <a:pt x="23" y="324"/>
                  </a:cubicBezTo>
                  <a:cubicBezTo>
                    <a:pt x="23" y="415"/>
                    <a:pt x="115" y="484"/>
                    <a:pt x="206" y="484"/>
                  </a:cubicBezTo>
                  <a:lnTo>
                    <a:pt x="229" y="484"/>
                  </a:lnTo>
                  <a:lnTo>
                    <a:pt x="571" y="461"/>
                  </a:lnTo>
                  <a:cubicBezTo>
                    <a:pt x="822" y="438"/>
                    <a:pt x="1096" y="393"/>
                    <a:pt x="1347" y="370"/>
                  </a:cubicBezTo>
                  <a:cubicBezTo>
                    <a:pt x="1438" y="370"/>
                    <a:pt x="1530" y="256"/>
                    <a:pt x="1507" y="164"/>
                  </a:cubicBezTo>
                  <a:cubicBezTo>
                    <a:pt x="1507" y="65"/>
                    <a:pt x="1420" y="0"/>
                    <a:pt x="1338"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76" name="Google Shape;4488;p53">
              <a:extLst>
                <a:ext uri="{FF2B5EF4-FFF2-40B4-BE49-F238E27FC236}">
                  <a16:creationId xmlns:a16="http://schemas.microsoft.com/office/drawing/2014/main" id="{84207A45-F597-E9EE-1D5B-61C104996F57}"/>
                </a:ext>
              </a:extLst>
            </p:cNvPr>
            <p:cNvSpPr/>
            <p:nvPr/>
          </p:nvSpPr>
          <p:spPr>
            <a:xfrm>
              <a:off x="1523175" y="3019125"/>
              <a:ext cx="36550" cy="17275"/>
            </a:xfrm>
            <a:custGeom>
              <a:avLst/>
              <a:gdLst/>
              <a:ahLst/>
              <a:cxnLst/>
              <a:rect l="l" t="t" r="r" b="b"/>
              <a:pathLst>
                <a:path w="1462" h="691" extrusionOk="0">
                  <a:moveTo>
                    <a:pt x="1236" y="0"/>
                  </a:moveTo>
                  <a:cubicBezTo>
                    <a:pt x="1220" y="0"/>
                    <a:pt x="1203" y="2"/>
                    <a:pt x="1188" y="6"/>
                  </a:cubicBezTo>
                  <a:cubicBezTo>
                    <a:pt x="868" y="120"/>
                    <a:pt x="503" y="234"/>
                    <a:pt x="160" y="326"/>
                  </a:cubicBezTo>
                  <a:cubicBezTo>
                    <a:pt x="46" y="348"/>
                    <a:pt x="1" y="440"/>
                    <a:pt x="23" y="554"/>
                  </a:cubicBezTo>
                  <a:cubicBezTo>
                    <a:pt x="46" y="622"/>
                    <a:pt x="115" y="691"/>
                    <a:pt x="206" y="691"/>
                  </a:cubicBezTo>
                  <a:lnTo>
                    <a:pt x="252" y="691"/>
                  </a:lnTo>
                  <a:cubicBezTo>
                    <a:pt x="617" y="577"/>
                    <a:pt x="982" y="485"/>
                    <a:pt x="1302" y="371"/>
                  </a:cubicBezTo>
                  <a:cubicBezTo>
                    <a:pt x="1416" y="326"/>
                    <a:pt x="1461" y="234"/>
                    <a:pt x="1439" y="120"/>
                  </a:cubicBezTo>
                  <a:cubicBezTo>
                    <a:pt x="1401" y="44"/>
                    <a:pt x="1316" y="0"/>
                    <a:pt x="1236" y="0"/>
                  </a:cubicBezTo>
                  <a:close/>
                </a:path>
              </a:pathLst>
            </a:custGeom>
            <a:solidFill>
              <a:srgbClr val="00B4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77" name="Google Shape;4489;p53">
              <a:extLst>
                <a:ext uri="{FF2B5EF4-FFF2-40B4-BE49-F238E27FC236}">
                  <a16:creationId xmlns:a16="http://schemas.microsoft.com/office/drawing/2014/main" id="{CF861C45-C87F-CD26-8DED-1E1089481925}"/>
                </a:ext>
              </a:extLst>
            </p:cNvPr>
            <p:cNvSpPr/>
            <p:nvPr/>
          </p:nvSpPr>
          <p:spPr>
            <a:xfrm>
              <a:off x="1554550" y="2741375"/>
              <a:ext cx="79350" cy="104575"/>
            </a:xfrm>
            <a:custGeom>
              <a:avLst/>
              <a:gdLst/>
              <a:ahLst/>
              <a:cxnLst/>
              <a:rect l="l" t="t" r="r" b="b"/>
              <a:pathLst>
                <a:path w="3174" h="4183" extrusionOk="0">
                  <a:moveTo>
                    <a:pt x="184" y="0"/>
                  </a:moveTo>
                  <a:cubicBezTo>
                    <a:pt x="138" y="0"/>
                    <a:pt x="1" y="1119"/>
                    <a:pt x="229" y="2237"/>
                  </a:cubicBezTo>
                  <a:cubicBezTo>
                    <a:pt x="321" y="2785"/>
                    <a:pt x="526" y="3333"/>
                    <a:pt x="846" y="3698"/>
                  </a:cubicBezTo>
                  <a:cubicBezTo>
                    <a:pt x="1005" y="3858"/>
                    <a:pt x="1165" y="3972"/>
                    <a:pt x="1302" y="4040"/>
                  </a:cubicBezTo>
                  <a:cubicBezTo>
                    <a:pt x="1416" y="4086"/>
                    <a:pt x="1485" y="4109"/>
                    <a:pt x="1485" y="4109"/>
                  </a:cubicBezTo>
                  <a:cubicBezTo>
                    <a:pt x="1485" y="4109"/>
                    <a:pt x="1507" y="4109"/>
                    <a:pt x="1530" y="4131"/>
                  </a:cubicBezTo>
                  <a:cubicBezTo>
                    <a:pt x="1576" y="4131"/>
                    <a:pt x="1622" y="4154"/>
                    <a:pt x="1690" y="4154"/>
                  </a:cubicBezTo>
                  <a:cubicBezTo>
                    <a:pt x="1759" y="4166"/>
                    <a:pt x="1844" y="4183"/>
                    <a:pt x="1944" y="4183"/>
                  </a:cubicBezTo>
                  <a:cubicBezTo>
                    <a:pt x="2044" y="4183"/>
                    <a:pt x="2158" y="4166"/>
                    <a:pt x="2284" y="4109"/>
                  </a:cubicBezTo>
                  <a:cubicBezTo>
                    <a:pt x="2512" y="4017"/>
                    <a:pt x="2717" y="3789"/>
                    <a:pt x="2831" y="3538"/>
                  </a:cubicBezTo>
                  <a:cubicBezTo>
                    <a:pt x="2968" y="3264"/>
                    <a:pt x="3037" y="2990"/>
                    <a:pt x="3082" y="2716"/>
                  </a:cubicBezTo>
                  <a:cubicBezTo>
                    <a:pt x="3174" y="2146"/>
                    <a:pt x="3174" y="1575"/>
                    <a:pt x="3151" y="1164"/>
                  </a:cubicBezTo>
                  <a:cubicBezTo>
                    <a:pt x="3151" y="753"/>
                    <a:pt x="3105" y="479"/>
                    <a:pt x="3082" y="479"/>
                  </a:cubicBezTo>
                  <a:cubicBezTo>
                    <a:pt x="3082" y="479"/>
                    <a:pt x="3081" y="479"/>
                    <a:pt x="3080" y="479"/>
                  </a:cubicBezTo>
                  <a:cubicBezTo>
                    <a:pt x="3015" y="479"/>
                    <a:pt x="3057" y="1608"/>
                    <a:pt x="2831" y="2671"/>
                  </a:cubicBezTo>
                  <a:cubicBezTo>
                    <a:pt x="2717" y="3196"/>
                    <a:pt x="2489" y="3698"/>
                    <a:pt x="2147" y="3812"/>
                  </a:cubicBezTo>
                  <a:cubicBezTo>
                    <a:pt x="2066" y="3839"/>
                    <a:pt x="1978" y="3850"/>
                    <a:pt x="1901" y="3850"/>
                  </a:cubicBezTo>
                  <a:cubicBezTo>
                    <a:pt x="1846" y="3850"/>
                    <a:pt x="1796" y="3844"/>
                    <a:pt x="1759" y="3835"/>
                  </a:cubicBezTo>
                  <a:cubicBezTo>
                    <a:pt x="1644" y="3812"/>
                    <a:pt x="1599" y="3766"/>
                    <a:pt x="1599" y="3766"/>
                  </a:cubicBezTo>
                  <a:cubicBezTo>
                    <a:pt x="1599" y="3766"/>
                    <a:pt x="1530" y="3766"/>
                    <a:pt x="1439" y="3721"/>
                  </a:cubicBezTo>
                  <a:cubicBezTo>
                    <a:pt x="1325" y="3675"/>
                    <a:pt x="1211" y="3606"/>
                    <a:pt x="1074" y="3470"/>
                  </a:cubicBezTo>
                  <a:cubicBezTo>
                    <a:pt x="823" y="3196"/>
                    <a:pt x="594" y="2716"/>
                    <a:pt x="457" y="2168"/>
                  </a:cubicBezTo>
                  <a:cubicBezTo>
                    <a:pt x="321" y="1643"/>
                    <a:pt x="252" y="1096"/>
                    <a:pt x="229" y="685"/>
                  </a:cubicBezTo>
                  <a:cubicBezTo>
                    <a:pt x="206" y="274"/>
                    <a:pt x="206" y="0"/>
                    <a:pt x="184" y="0"/>
                  </a:cubicBezTo>
                  <a:close/>
                </a:path>
              </a:pathLst>
            </a:custGeom>
            <a:solidFill>
              <a:srgbClr val="00B4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78" name="Google Shape;4490;p53">
              <a:extLst>
                <a:ext uri="{FF2B5EF4-FFF2-40B4-BE49-F238E27FC236}">
                  <a16:creationId xmlns:a16="http://schemas.microsoft.com/office/drawing/2014/main" id="{7850E05B-8F40-4FE9-E78A-05BFC5D037A4}"/>
                </a:ext>
              </a:extLst>
            </p:cNvPr>
            <p:cNvSpPr/>
            <p:nvPr/>
          </p:nvSpPr>
          <p:spPr>
            <a:xfrm>
              <a:off x="1310900" y="2736200"/>
              <a:ext cx="90750" cy="144525"/>
            </a:xfrm>
            <a:custGeom>
              <a:avLst/>
              <a:gdLst/>
              <a:ahLst/>
              <a:cxnLst/>
              <a:rect l="l" t="t" r="r" b="b"/>
              <a:pathLst>
                <a:path w="3630" h="5781" extrusionOk="0">
                  <a:moveTo>
                    <a:pt x="2469" y="0"/>
                  </a:moveTo>
                  <a:cubicBezTo>
                    <a:pt x="2468" y="0"/>
                    <a:pt x="2467" y="1"/>
                    <a:pt x="2466" y="2"/>
                  </a:cubicBezTo>
                  <a:cubicBezTo>
                    <a:pt x="2443" y="2"/>
                    <a:pt x="2489" y="276"/>
                    <a:pt x="2625" y="709"/>
                  </a:cubicBezTo>
                  <a:cubicBezTo>
                    <a:pt x="2740" y="1120"/>
                    <a:pt x="2922" y="1691"/>
                    <a:pt x="3059" y="2239"/>
                  </a:cubicBezTo>
                  <a:cubicBezTo>
                    <a:pt x="3196" y="2809"/>
                    <a:pt x="3287" y="3357"/>
                    <a:pt x="3287" y="3791"/>
                  </a:cubicBezTo>
                  <a:cubicBezTo>
                    <a:pt x="3287" y="3996"/>
                    <a:pt x="3287" y="4156"/>
                    <a:pt x="3265" y="4293"/>
                  </a:cubicBezTo>
                  <a:cubicBezTo>
                    <a:pt x="3242" y="4407"/>
                    <a:pt x="3242" y="4475"/>
                    <a:pt x="3242" y="4475"/>
                  </a:cubicBezTo>
                  <a:cubicBezTo>
                    <a:pt x="3242" y="4475"/>
                    <a:pt x="3219" y="4544"/>
                    <a:pt x="3196" y="4658"/>
                  </a:cubicBezTo>
                  <a:cubicBezTo>
                    <a:pt x="3150" y="4749"/>
                    <a:pt x="3128" y="4932"/>
                    <a:pt x="3014" y="5092"/>
                  </a:cubicBezTo>
                  <a:cubicBezTo>
                    <a:pt x="2900" y="5335"/>
                    <a:pt x="2590" y="5498"/>
                    <a:pt x="2232" y="5498"/>
                  </a:cubicBezTo>
                  <a:cubicBezTo>
                    <a:pt x="2087" y="5498"/>
                    <a:pt x="1933" y="5471"/>
                    <a:pt x="1781" y="5411"/>
                  </a:cubicBezTo>
                  <a:cubicBezTo>
                    <a:pt x="1233" y="5229"/>
                    <a:pt x="799" y="4841"/>
                    <a:pt x="503" y="4544"/>
                  </a:cubicBezTo>
                  <a:cubicBezTo>
                    <a:pt x="219" y="4238"/>
                    <a:pt x="60" y="3995"/>
                    <a:pt x="27" y="3995"/>
                  </a:cubicBezTo>
                  <a:cubicBezTo>
                    <a:pt x="26" y="3995"/>
                    <a:pt x="24" y="3995"/>
                    <a:pt x="23" y="3996"/>
                  </a:cubicBezTo>
                  <a:cubicBezTo>
                    <a:pt x="1" y="3996"/>
                    <a:pt x="46" y="4065"/>
                    <a:pt x="92" y="4179"/>
                  </a:cubicBezTo>
                  <a:cubicBezTo>
                    <a:pt x="160" y="4293"/>
                    <a:pt x="252" y="4453"/>
                    <a:pt x="389" y="4635"/>
                  </a:cubicBezTo>
                  <a:cubicBezTo>
                    <a:pt x="663" y="4978"/>
                    <a:pt x="1096" y="5411"/>
                    <a:pt x="1690" y="5639"/>
                  </a:cubicBezTo>
                  <a:cubicBezTo>
                    <a:pt x="1888" y="5722"/>
                    <a:pt x="2123" y="5781"/>
                    <a:pt x="2350" y="5781"/>
                  </a:cubicBezTo>
                  <a:cubicBezTo>
                    <a:pt x="2436" y="5781"/>
                    <a:pt x="2521" y="5772"/>
                    <a:pt x="2603" y="5754"/>
                  </a:cubicBezTo>
                  <a:cubicBezTo>
                    <a:pt x="2762" y="5731"/>
                    <a:pt x="2899" y="5639"/>
                    <a:pt x="3014" y="5571"/>
                  </a:cubicBezTo>
                  <a:cubicBezTo>
                    <a:pt x="3128" y="5457"/>
                    <a:pt x="3242" y="5388"/>
                    <a:pt x="3287" y="5274"/>
                  </a:cubicBezTo>
                  <a:cubicBezTo>
                    <a:pt x="3447" y="5069"/>
                    <a:pt x="3470" y="4863"/>
                    <a:pt x="3538" y="4749"/>
                  </a:cubicBezTo>
                  <a:cubicBezTo>
                    <a:pt x="3561" y="4612"/>
                    <a:pt x="3584" y="4544"/>
                    <a:pt x="3584" y="4544"/>
                  </a:cubicBezTo>
                  <a:cubicBezTo>
                    <a:pt x="3584" y="4544"/>
                    <a:pt x="3584" y="4453"/>
                    <a:pt x="3607" y="4316"/>
                  </a:cubicBezTo>
                  <a:cubicBezTo>
                    <a:pt x="3607" y="4179"/>
                    <a:pt x="3630" y="3996"/>
                    <a:pt x="3630" y="3768"/>
                  </a:cubicBezTo>
                  <a:cubicBezTo>
                    <a:pt x="3584" y="3311"/>
                    <a:pt x="3470" y="2741"/>
                    <a:pt x="3287" y="2170"/>
                  </a:cubicBezTo>
                  <a:cubicBezTo>
                    <a:pt x="3128" y="1599"/>
                    <a:pt x="2899" y="1074"/>
                    <a:pt x="2740" y="664"/>
                  </a:cubicBezTo>
                  <a:cubicBezTo>
                    <a:pt x="2586" y="269"/>
                    <a:pt x="2496" y="0"/>
                    <a:pt x="2469" y="0"/>
                  </a:cubicBezTo>
                  <a:close/>
                </a:path>
              </a:pathLst>
            </a:custGeom>
            <a:solidFill>
              <a:srgbClr val="00B4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79" name="Google Shape;4491;p53">
              <a:extLst>
                <a:ext uri="{FF2B5EF4-FFF2-40B4-BE49-F238E27FC236}">
                  <a16:creationId xmlns:a16="http://schemas.microsoft.com/office/drawing/2014/main" id="{CFAF8F49-EF48-1838-0060-C58E922544F8}"/>
                </a:ext>
              </a:extLst>
            </p:cNvPr>
            <p:cNvSpPr/>
            <p:nvPr/>
          </p:nvSpPr>
          <p:spPr>
            <a:xfrm>
              <a:off x="1411325" y="2832675"/>
              <a:ext cx="166650" cy="177650"/>
            </a:xfrm>
            <a:custGeom>
              <a:avLst/>
              <a:gdLst/>
              <a:ahLst/>
              <a:cxnLst/>
              <a:rect l="l" t="t" r="r" b="b"/>
              <a:pathLst>
                <a:path w="6666" h="7106" extrusionOk="0">
                  <a:moveTo>
                    <a:pt x="6369" y="0"/>
                  </a:moveTo>
                  <a:cubicBezTo>
                    <a:pt x="6255" y="23"/>
                    <a:pt x="6141" y="91"/>
                    <a:pt x="6027" y="137"/>
                  </a:cubicBezTo>
                  <a:lnTo>
                    <a:pt x="5821" y="228"/>
                  </a:lnTo>
                  <a:cubicBezTo>
                    <a:pt x="5684" y="274"/>
                    <a:pt x="5570" y="342"/>
                    <a:pt x="5433" y="388"/>
                  </a:cubicBezTo>
                  <a:cubicBezTo>
                    <a:pt x="5159" y="457"/>
                    <a:pt x="4885" y="571"/>
                    <a:pt x="4612" y="616"/>
                  </a:cubicBezTo>
                  <a:cubicBezTo>
                    <a:pt x="3493" y="890"/>
                    <a:pt x="2329" y="982"/>
                    <a:pt x="1462" y="1073"/>
                  </a:cubicBezTo>
                  <a:cubicBezTo>
                    <a:pt x="1028" y="1119"/>
                    <a:pt x="663" y="1164"/>
                    <a:pt x="412" y="1187"/>
                  </a:cubicBezTo>
                  <a:cubicBezTo>
                    <a:pt x="138" y="1210"/>
                    <a:pt x="1" y="1255"/>
                    <a:pt x="1" y="1255"/>
                  </a:cubicBezTo>
                  <a:cubicBezTo>
                    <a:pt x="1" y="1267"/>
                    <a:pt x="41" y="1273"/>
                    <a:pt x="112" y="1273"/>
                  </a:cubicBezTo>
                  <a:cubicBezTo>
                    <a:pt x="183" y="1273"/>
                    <a:pt x="286" y="1267"/>
                    <a:pt x="412" y="1255"/>
                  </a:cubicBezTo>
                  <a:cubicBezTo>
                    <a:pt x="663" y="1255"/>
                    <a:pt x="1028" y="1233"/>
                    <a:pt x="1462" y="1210"/>
                  </a:cubicBezTo>
                  <a:cubicBezTo>
                    <a:pt x="2329" y="1164"/>
                    <a:pt x="3516" y="1096"/>
                    <a:pt x="4657" y="867"/>
                  </a:cubicBezTo>
                  <a:cubicBezTo>
                    <a:pt x="4954" y="799"/>
                    <a:pt x="5251" y="708"/>
                    <a:pt x="5525" y="639"/>
                  </a:cubicBezTo>
                  <a:cubicBezTo>
                    <a:pt x="5662" y="594"/>
                    <a:pt x="5798" y="525"/>
                    <a:pt x="5935" y="479"/>
                  </a:cubicBezTo>
                  <a:lnTo>
                    <a:pt x="6118" y="411"/>
                  </a:lnTo>
                  <a:cubicBezTo>
                    <a:pt x="6118" y="411"/>
                    <a:pt x="6141" y="411"/>
                    <a:pt x="6141" y="388"/>
                  </a:cubicBezTo>
                  <a:lnTo>
                    <a:pt x="6141" y="434"/>
                  </a:lnTo>
                  <a:cubicBezTo>
                    <a:pt x="6164" y="479"/>
                    <a:pt x="6164" y="548"/>
                    <a:pt x="6186" y="616"/>
                  </a:cubicBezTo>
                  <a:cubicBezTo>
                    <a:pt x="6209" y="753"/>
                    <a:pt x="6232" y="867"/>
                    <a:pt x="6232" y="1004"/>
                  </a:cubicBezTo>
                  <a:cubicBezTo>
                    <a:pt x="6255" y="1233"/>
                    <a:pt x="6278" y="1484"/>
                    <a:pt x="6301" y="1689"/>
                  </a:cubicBezTo>
                  <a:cubicBezTo>
                    <a:pt x="6323" y="2557"/>
                    <a:pt x="6255" y="3127"/>
                    <a:pt x="6255" y="3127"/>
                  </a:cubicBezTo>
                  <a:cubicBezTo>
                    <a:pt x="6255" y="3127"/>
                    <a:pt x="6255" y="3264"/>
                    <a:pt x="6232" y="3515"/>
                  </a:cubicBezTo>
                  <a:cubicBezTo>
                    <a:pt x="6186" y="3766"/>
                    <a:pt x="6141" y="4109"/>
                    <a:pt x="6027" y="4520"/>
                  </a:cubicBezTo>
                  <a:cubicBezTo>
                    <a:pt x="5890" y="4930"/>
                    <a:pt x="5707" y="5410"/>
                    <a:pt x="5388" y="5821"/>
                  </a:cubicBezTo>
                  <a:cubicBezTo>
                    <a:pt x="5068" y="6231"/>
                    <a:pt x="4634" y="6597"/>
                    <a:pt x="4087" y="6756"/>
                  </a:cubicBezTo>
                  <a:cubicBezTo>
                    <a:pt x="3850" y="6839"/>
                    <a:pt x="3599" y="6875"/>
                    <a:pt x="3349" y="6875"/>
                  </a:cubicBezTo>
                  <a:cubicBezTo>
                    <a:pt x="3045" y="6875"/>
                    <a:pt x="2742" y="6821"/>
                    <a:pt x="2466" y="6734"/>
                  </a:cubicBezTo>
                  <a:cubicBezTo>
                    <a:pt x="1964" y="6597"/>
                    <a:pt x="1530" y="6323"/>
                    <a:pt x="1188" y="6072"/>
                  </a:cubicBezTo>
                  <a:cubicBezTo>
                    <a:pt x="517" y="5535"/>
                    <a:pt x="240" y="4998"/>
                    <a:pt x="186" y="4998"/>
                  </a:cubicBezTo>
                  <a:cubicBezTo>
                    <a:pt x="185" y="4998"/>
                    <a:pt x="184" y="4998"/>
                    <a:pt x="183" y="4999"/>
                  </a:cubicBezTo>
                  <a:cubicBezTo>
                    <a:pt x="183" y="5022"/>
                    <a:pt x="252" y="5136"/>
                    <a:pt x="389" y="5364"/>
                  </a:cubicBezTo>
                  <a:cubicBezTo>
                    <a:pt x="526" y="5569"/>
                    <a:pt x="754" y="5889"/>
                    <a:pt x="1096" y="6163"/>
                  </a:cubicBezTo>
                  <a:cubicBezTo>
                    <a:pt x="1439" y="6460"/>
                    <a:pt x="1873" y="6756"/>
                    <a:pt x="2420" y="6939"/>
                  </a:cubicBezTo>
                  <a:cubicBezTo>
                    <a:pt x="2726" y="7045"/>
                    <a:pt x="3070" y="7105"/>
                    <a:pt x="3417" y="7105"/>
                  </a:cubicBezTo>
                  <a:cubicBezTo>
                    <a:pt x="3666" y="7105"/>
                    <a:pt x="3917" y="7074"/>
                    <a:pt x="4155" y="7007"/>
                  </a:cubicBezTo>
                  <a:cubicBezTo>
                    <a:pt x="4771" y="6825"/>
                    <a:pt x="5273" y="6437"/>
                    <a:pt x="5616" y="6003"/>
                  </a:cubicBezTo>
                  <a:cubicBezTo>
                    <a:pt x="5981" y="5547"/>
                    <a:pt x="6186" y="5044"/>
                    <a:pt x="6323" y="4611"/>
                  </a:cubicBezTo>
                  <a:cubicBezTo>
                    <a:pt x="6460" y="4200"/>
                    <a:pt x="6529" y="3812"/>
                    <a:pt x="6575" y="3561"/>
                  </a:cubicBezTo>
                  <a:cubicBezTo>
                    <a:pt x="6597" y="3310"/>
                    <a:pt x="6620" y="3150"/>
                    <a:pt x="6620" y="3150"/>
                  </a:cubicBezTo>
                  <a:cubicBezTo>
                    <a:pt x="6620" y="3150"/>
                    <a:pt x="6666" y="2557"/>
                    <a:pt x="6620" y="1666"/>
                  </a:cubicBezTo>
                  <a:cubicBezTo>
                    <a:pt x="6597" y="1438"/>
                    <a:pt x="6575" y="1210"/>
                    <a:pt x="6552" y="959"/>
                  </a:cubicBezTo>
                  <a:cubicBezTo>
                    <a:pt x="6529" y="822"/>
                    <a:pt x="6506" y="708"/>
                    <a:pt x="6483" y="571"/>
                  </a:cubicBezTo>
                  <a:cubicBezTo>
                    <a:pt x="6438" y="388"/>
                    <a:pt x="6415" y="183"/>
                    <a:pt x="6369" y="0"/>
                  </a:cubicBezTo>
                  <a:close/>
                </a:path>
              </a:pathLst>
            </a:custGeom>
            <a:solidFill>
              <a:srgbClr val="00B4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80" name="Google Shape;4492;p53">
              <a:extLst>
                <a:ext uri="{FF2B5EF4-FFF2-40B4-BE49-F238E27FC236}">
                  <a16:creationId xmlns:a16="http://schemas.microsoft.com/office/drawing/2014/main" id="{18A37A3C-8761-2AF7-379B-5FC5397F06BB}"/>
                </a:ext>
              </a:extLst>
            </p:cNvPr>
            <p:cNvSpPr/>
            <p:nvPr/>
          </p:nvSpPr>
          <p:spPr>
            <a:xfrm>
              <a:off x="938850" y="2480425"/>
              <a:ext cx="432000" cy="750200"/>
            </a:xfrm>
            <a:custGeom>
              <a:avLst/>
              <a:gdLst/>
              <a:ahLst/>
              <a:cxnLst/>
              <a:rect l="l" t="t" r="r" b="b"/>
              <a:pathLst>
                <a:path w="17280" h="30008" extrusionOk="0">
                  <a:moveTo>
                    <a:pt x="6711" y="1"/>
                  </a:moveTo>
                  <a:cubicBezTo>
                    <a:pt x="5606" y="1"/>
                    <a:pt x="4456" y="216"/>
                    <a:pt x="3287" y="646"/>
                  </a:cubicBezTo>
                  <a:cubicBezTo>
                    <a:pt x="4018" y="1011"/>
                    <a:pt x="4611" y="943"/>
                    <a:pt x="5798" y="1148"/>
                  </a:cubicBezTo>
                  <a:cubicBezTo>
                    <a:pt x="6848" y="1810"/>
                    <a:pt x="8263" y="2152"/>
                    <a:pt x="10044" y="4755"/>
                  </a:cubicBezTo>
                  <a:cubicBezTo>
                    <a:pt x="12486" y="8338"/>
                    <a:pt x="13787" y="17719"/>
                    <a:pt x="10409" y="22946"/>
                  </a:cubicBezTo>
                  <a:cubicBezTo>
                    <a:pt x="10409" y="22946"/>
                    <a:pt x="8339" y="26592"/>
                    <a:pt x="4217" y="26592"/>
                  </a:cubicBezTo>
                  <a:cubicBezTo>
                    <a:pt x="3819" y="26592"/>
                    <a:pt x="3403" y="26558"/>
                    <a:pt x="2968" y="26484"/>
                  </a:cubicBezTo>
                  <a:lnTo>
                    <a:pt x="92" y="26690"/>
                  </a:lnTo>
                  <a:cubicBezTo>
                    <a:pt x="92" y="26690"/>
                    <a:pt x="0" y="29588"/>
                    <a:pt x="4474" y="29976"/>
                  </a:cubicBezTo>
                  <a:cubicBezTo>
                    <a:pt x="4724" y="29997"/>
                    <a:pt x="4972" y="30008"/>
                    <a:pt x="5218" y="30008"/>
                  </a:cubicBezTo>
                  <a:cubicBezTo>
                    <a:pt x="8190" y="30008"/>
                    <a:pt x="10880" y="28510"/>
                    <a:pt x="12714" y="26233"/>
                  </a:cubicBezTo>
                  <a:cubicBezTo>
                    <a:pt x="13308" y="25503"/>
                    <a:pt x="14266" y="24613"/>
                    <a:pt x="14654" y="23722"/>
                  </a:cubicBezTo>
                  <a:cubicBezTo>
                    <a:pt x="16480" y="19591"/>
                    <a:pt x="17279" y="15848"/>
                    <a:pt x="16480" y="11283"/>
                  </a:cubicBezTo>
                  <a:cubicBezTo>
                    <a:pt x="15137" y="3722"/>
                    <a:pt x="11303" y="1"/>
                    <a:pt x="6711" y="1"/>
                  </a:cubicBezTo>
                  <a:close/>
                </a:path>
              </a:pathLst>
            </a:custGeom>
            <a:solidFill>
              <a:srgbClr val="97C98B"/>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81" name="Google Shape;4493;p53">
              <a:extLst>
                <a:ext uri="{FF2B5EF4-FFF2-40B4-BE49-F238E27FC236}">
                  <a16:creationId xmlns:a16="http://schemas.microsoft.com/office/drawing/2014/main" id="{4DB19FDA-5EF3-5177-EEE6-DBA42E91F1A4}"/>
                </a:ext>
              </a:extLst>
            </p:cNvPr>
            <p:cNvSpPr/>
            <p:nvPr/>
          </p:nvSpPr>
          <p:spPr>
            <a:xfrm>
              <a:off x="941125" y="2509125"/>
              <a:ext cx="353825" cy="685050"/>
            </a:xfrm>
            <a:custGeom>
              <a:avLst/>
              <a:gdLst/>
              <a:ahLst/>
              <a:cxnLst/>
              <a:rect l="l" t="t" r="r" b="b"/>
              <a:pathLst>
                <a:path w="14153" h="27402" extrusionOk="0">
                  <a:moveTo>
                    <a:pt x="5707" y="0"/>
                  </a:moveTo>
                  <a:cubicBezTo>
                    <a:pt x="6757" y="662"/>
                    <a:pt x="8172" y="1004"/>
                    <a:pt x="9953" y="3607"/>
                  </a:cubicBezTo>
                  <a:cubicBezTo>
                    <a:pt x="12395" y="7190"/>
                    <a:pt x="13696" y="16571"/>
                    <a:pt x="10318" y="21798"/>
                  </a:cubicBezTo>
                  <a:cubicBezTo>
                    <a:pt x="10318" y="21798"/>
                    <a:pt x="8248" y="25444"/>
                    <a:pt x="4126" y="25444"/>
                  </a:cubicBezTo>
                  <a:cubicBezTo>
                    <a:pt x="3728" y="25444"/>
                    <a:pt x="3312" y="25410"/>
                    <a:pt x="2877" y="25336"/>
                  </a:cubicBezTo>
                  <a:lnTo>
                    <a:pt x="1" y="25542"/>
                  </a:lnTo>
                  <a:cubicBezTo>
                    <a:pt x="1" y="25542"/>
                    <a:pt x="1" y="26089"/>
                    <a:pt x="343" y="26751"/>
                  </a:cubicBezTo>
                  <a:cubicBezTo>
                    <a:pt x="914" y="27071"/>
                    <a:pt x="1690" y="27299"/>
                    <a:pt x="2694" y="27368"/>
                  </a:cubicBezTo>
                  <a:cubicBezTo>
                    <a:pt x="2942" y="27390"/>
                    <a:pt x="3188" y="27401"/>
                    <a:pt x="3431" y="27401"/>
                  </a:cubicBezTo>
                  <a:cubicBezTo>
                    <a:pt x="6132" y="27401"/>
                    <a:pt x="8575" y="26039"/>
                    <a:pt x="10249" y="23967"/>
                  </a:cubicBezTo>
                  <a:cubicBezTo>
                    <a:pt x="10797" y="23282"/>
                    <a:pt x="11254" y="22506"/>
                    <a:pt x="11596" y="21707"/>
                  </a:cubicBezTo>
                  <a:cubicBezTo>
                    <a:pt x="13262" y="17918"/>
                    <a:pt x="14152" y="14426"/>
                    <a:pt x="13399" y="10249"/>
                  </a:cubicBezTo>
                  <a:cubicBezTo>
                    <a:pt x="12281" y="3880"/>
                    <a:pt x="9382" y="502"/>
                    <a:pt x="5707"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82" name="Google Shape;4494;p53">
              <a:extLst>
                <a:ext uri="{FF2B5EF4-FFF2-40B4-BE49-F238E27FC236}">
                  <a16:creationId xmlns:a16="http://schemas.microsoft.com/office/drawing/2014/main" id="{1A2CACA0-D60E-AA23-5831-D87968B75CE3}"/>
                </a:ext>
              </a:extLst>
            </p:cNvPr>
            <p:cNvSpPr/>
            <p:nvPr/>
          </p:nvSpPr>
          <p:spPr>
            <a:xfrm>
              <a:off x="1070100" y="2524975"/>
              <a:ext cx="199750" cy="612500"/>
            </a:xfrm>
            <a:custGeom>
              <a:avLst/>
              <a:gdLst/>
              <a:ahLst/>
              <a:cxnLst/>
              <a:rect l="l" t="t" r="r" b="b"/>
              <a:pathLst>
                <a:path w="7990" h="24500" extrusionOk="0">
                  <a:moveTo>
                    <a:pt x="991" y="1"/>
                  </a:moveTo>
                  <a:cubicBezTo>
                    <a:pt x="862" y="1"/>
                    <a:pt x="744" y="11"/>
                    <a:pt x="639" y="28"/>
                  </a:cubicBezTo>
                  <a:cubicBezTo>
                    <a:pt x="206" y="97"/>
                    <a:pt x="0" y="211"/>
                    <a:pt x="0" y="211"/>
                  </a:cubicBezTo>
                  <a:cubicBezTo>
                    <a:pt x="6" y="222"/>
                    <a:pt x="23" y="226"/>
                    <a:pt x="52" y="226"/>
                  </a:cubicBezTo>
                  <a:cubicBezTo>
                    <a:pt x="142" y="226"/>
                    <a:pt x="345" y="182"/>
                    <a:pt x="639" y="165"/>
                  </a:cubicBezTo>
                  <a:cubicBezTo>
                    <a:pt x="1027" y="165"/>
                    <a:pt x="1621" y="234"/>
                    <a:pt x="2214" y="553"/>
                  </a:cubicBezTo>
                  <a:cubicBezTo>
                    <a:pt x="3424" y="1192"/>
                    <a:pt x="4588" y="2699"/>
                    <a:pt x="5433" y="4319"/>
                  </a:cubicBezTo>
                  <a:cubicBezTo>
                    <a:pt x="5866" y="5118"/>
                    <a:pt x="6232" y="5986"/>
                    <a:pt x="6460" y="6784"/>
                  </a:cubicBezTo>
                  <a:cubicBezTo>
                    <a:pt x="6642" y="7629"/>
                    <a:pt x="6825" y="8428"/>
                    <a:pt x="6916" y="9090"/>
                  </a:cubicBezTo>
                  <a:cubicBezTo>
                    <a:pt x="7053" y="9775"/>
                    <a:pt x="7099" y="10345"/>
                    <a:pt x="7167" y="10756"/>
                  </a:cubicBezTo>
                  <a:cubicBezTo>
                    <a:pt x="7190" y="10961"/>
                    <a:pt x="7190" y="11098"/>
                    <a:pt x="7213" y="11212"/>
                  </a:cubicBezTo>
                  <a:cubicBezTo>
                    <a:pt x="7213" y="11327"/>
                    <a:pt x="7213" y="11372"/>
                    <a:pt x="7213" y="11372"/>
                  </a:cubicBezTo>
                  <a:cubicBezTo>
                    <a:pt x="7213" y="11372"/>
                    <a:pt x="7236" y="11601"/>
                    <a:pt x="7259" y="12011"/>
                  </a:cubicBezTo>
                  <a:cubicBezTo>
                    <a:pt x="7304" y="12399"/>
                    <a:pt x="7282" y="12993"/>
                    <a:pt x="7304" y="13678"/>
                  </a:cubicBezTo>
                  <a:cubicBezTo>
                    <a:pt x="7259" y="14362"/>
                    <a:pt x="7213" y="15161"/>
                    <a:pt x="7030" y="16006"/>
                  </a:cubicBezTo>
                  <a:cubicBezTo>
                    <a:pt x="6985" y="16211"/>
                    <a:pt x="6962" y="16417"/>
                    <a:pt x="6894" y="16645"/>
                  </a:cubicBezTo>
                  <a:cubicBezTo>
                    <a:pt x="6848" y="16850"/>
                    <a:pt x="6779" y="17056"/>
                    <a:pt x="6711" y="17284"/>
                  </a:cubicBezTo>
                  <a:cubicBezTo>
                    <a:pt x="6642" y="17489"/>
                    <a:pt x="6574" y="17718"/>
                    <a:pt x="6506" y="17923"/>
                  </a:cubicBezTo>
                  <a:lnTo>
                    <a:pt x="6254" y="18562"/>
                  </a:lnTo>
                  <a:cubicBezTo>
                    <a:pt x="5570" y="20297"/>
                    <a:pt x="4588" y="21872"/>
                    <a:pt x="3652" y="22899"/>
                  </a:cubicBezTo>
                  <a:cubicBezTo>
                    <a:pt x="2739" y="23949"/>
                    <a:pt x="1940" y="24451"/>
                    <a:pt x="1986" y="24497"/>
                  </a:cubicBezTo>
                  <a:cubicBezTo>
                    <a:pt x="1986" y="24499"/>
                    <a:pt x="1988" y="24500"/>
                    <a:pt x="1990" y="24500"/>
                  </a:cubicBezTo>
                  <a:cubicBezTo>
                    <a:pt x="2022" y="24500"/>
                    <a:pt x="2220" y="24386"/>
                    <a:pt x="2534" y="24177"/>
                  </a:cubicBezTo>
                  <a:cubicBezTo>
                    <a:pt x="2625" y="24132"/>
                    <a:pt x="2717" y="24063"/>
                    <a:pt x="2831" y="23995"/>
                  </a:cubicBezTo>
                  <a:cubicBezTo>
                    <a:pt x="2922" y="23926"/>
                    <a:pt x="3036" y="23835"/>
                    <a:pt x="3150" y="23744"/>
                  </a:cubicBezTo>
                  <a:cubicBezTo>
                    <a:pt x="3356" y="23561"/>
                    <a:pt x="3630" y="23356"/>
                    <a:pt x="3858" y="23104"/>
                  </a:cubicBezTo>
                  <a:cubicBezTo>
                    <a:pt x="4885" y="22100"/>
                    <a:pt x="5958" y="20502"/>
                    <a:pt x="6711" y="18768"/>
                  </a:cubicBezTo>
                  <a:lnTo>
                    <a:pt x="7008" y="18129"/>
                  </a:lnTo>
                  <a:cubicBezTo>
                    <a:pt x="7076" y="17900"/>
                    <a:pt x="7145" y="17672"/>
                    <a:pt x="7236" y="17444"/>
                  </a:cubicBezTo>
                  <a:cubicBezTo>
                    <a:pt x="7304" y="17216"/>
                    <a:pt x="7373" y="17010"/>
                    <a:pt x="7441" y="16782"/>
                  </a:cubicBezTo>
                  <a:cubicBezTo>
                    <a:pt x="7510" y="16554"/>
                    <a:pt x="7555" y="16325"/>
                    <a:pt x="7601" y="16120"/>
                  </a:cubicBezTo>
                  <a:cubicBezTo>
                    <a:pt x="7829" y="15253"/>
                    <a:pt x="7875" y="14408"/>
                    <a:pt x="7944" y="13700"/>
                  </a:cubicBezTo>
                  <a:cubicBezTo>
                    <a:pt x="7966" y="12993"/>
                    <a:pt x="7989" y="12377"/>
                    <a:pt x="7944" y="11966"/>
                  </a:cubicBezTo>
                  <a:cubicBezTo>
                    <a:pt x="7921" y="11555"/>
                    <a:pt x="7921" y="11327"/>
                    <a:pt x="7921" y="11327"/>
                  </a:cubicBezTo>
                  <a:cubicBezTo>
                    <a:pt x="7921" y="11327"/>
                    <a:pt x="7921" y="11258"/>
                    <a:pt x="7898" y="11144"/>
                  </a:cubicBezTo>
                  <a:cubicBezTo>
                    <a:pt x="7898" y="11030"/>
                    <a:pt x="7875" y="10870"/>
                    <a:pt x="7852" y="10665"/>
                  </a:cubicBezTo>
                  <a:cubicBezTo>
                    <a:pt x="7784" y="10254"/>
                    <a:pt x="7715" y="9683"/>
                    <a:pt x="7555" y="8976"/>
                  </a:cubicBezTo>
                  <a:cubicBezTo>
                    <a:pt x="7441" y="8291"/>
                    <a:pt x="7236" y="7492"/>
                    <a:pt x="7008" y="6625"/>
                  </a:cubicBezTo>
                  <a:cubicBezTo>
                    <a:pt x="6734" y="5757"/>
                    <a:pt x="6346" y="4890"/>
                    <a:pt x="5889" y="4068"/>
                  </a:cubicBezTo>
                  <a:cubicBezTo>
                    <a:pt x="5410" y="3246"/>
                    <a:pt x="4862" y="2470"/>
                    <a:pt x="4269" y="1808"/>
                  </a:cubicBezTo>
                  <a:cubicBezTo>
                    <a:pt x="3652" y="1147"/>
                    <a:pt x="2990" y="622"/>
                    <a:pt x="2328" y="325"/>
                  </a:cubicBezTo>
                  <a:cubicBezTo>
                    <a:pt x="1835" y="87"/>
                    <a:pt x="1367" y="1"/>
                    <a:pt x="991" y="1"/>
                  </a:cubicBezTo>
                  <a:close/>
                </a:path>
              </a:pathLst>
            </a:custGeom>
            <a:solidFill>
              <a:srgbClr val="5E838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83" name="Google Shape;4495;p53">
              <a:extLst>
                <a:ext uri="{FF2B5EF4-FFF2-40B4-BE49-F238E27FC236}">
                  <a16:creationId xmlns:a16="http://schemas.microsoft.com/office/drawing/2014/main" id="{933FE487-61DB-CC7A-9BA5-B8DDB49FF32F}"/>
                </a:ext>
              </a:extLst>
            </p:cNvPr>
            <p:cNvSpPr/>
            <p:nvPr/>
          </p:nvSpPr>
          <p:spPr>
            <a:xfrm>
              <a:off x="981650" y="2481325"/>
              <a:ext cx="388050" cy="755000"/>
            </a:xfrm>
            <a:custGeom>
              <a:avLst/>
              <a:gdLst/>
              <a:ahLst/>
              <a:cxnLst/>
              <a:rect l="l" t="t" r="r" b="b"/>
              <a:pathLst>
                <a:path w="15522" h="30200" extrusionOk="0">
                  <a:moveTo>
                    <a:pt x="5947" y="0"/>
                  </a:moveTo>
                  <a:cubicBezTo>
                    <a:pt x="5612" y="0"/>
                    <a:pt x="5314" y="26"/>
                    <a:pt x="5068" y="62"/>
                  </a:cubicBezTo>
                  <a:cubicBezTo>
                    <a:pt x="4748" y="85"/>
                    <a:pt x="4520" y="176"/>
                    <a:pt x="4360" y="199"/>
                  </a:cubicBezTo>
                  <a:cubicBezTo>
                    <a:pt x="4200" y="245"/>
                    <a:pt x="4109" y="268"/>
                    <a:pt x="4109" y="268"/>
                  </a:cubicBezTo>
                  <a:cubicBezTo>
                    <a:pt x="4109" y="278"/>
                    <a:pt x="4129" y="283"/>
                    <a:pt x="4167" y="283"/>
                  </a:cubicBezTo>
                  <a:cubicBezTo>
                    <a:pt x="4292" y="283"/>
                    <a:pt x="4617" y="234"/>
                    <a:pt x="5090" y="199"/>
                  </a:cubicBezTo>
                  <a:cubicBezTo>
                    <a:pt x="5224" y="194"/>
                    <a:pt x="5371" y="190"/>
                    <a:pt x="5529" y="190"/>
                  </a:cubicBezTo>
                  <a:cubicBezTo>
                    <a:pt x="6099" y="190"/>
                    <a:pt x="6815" y="241"/>
                    <a:pt x="7601" y="473"/>
                  </a:cubicBezTo>
                  <a:cubicBezTo>
                    <a:pt x="8103" y="633"/>
                    <a:pt x="8628" y="861"/>
                    <a:pt x="9153" y="1158"/>
                  </a:cubicBezTo>
                  <a:cubicBezTo>
                    <a:pt x="9655" y="1477"/>
                    <a:pt x="10158" y="1865"/>
                    <a:pt x="10614" y="2322"/>
                  </a:cubicBezTo>
                  <a:cubicBezTo>
                    <a:pt x="11093" y="2778"/>
                    <a:pt x="11504" y="3303"/>
                    <a:pt x="11892" y="3874"/>
                  </a:cubicBezTo>
                  <a:cubicBezTo>
                    <a:pt x="12280" y="4467"/>
                    <a:pt x="12623" y="5084"/>
                    <a:pt x="12919" y="5700"/>
                  </a:cubicBezTo>
                  <a:cubicBezTo>
                    <a:pt x="14129" y="8256"/>
                    <a:pt x="14631" y="11087"/>
                    <a:pt x="14768" y="13187"/>
                  </a:cubicBezTo>
                  <a:cubicBezTo>
                    <a:pt x="14837" y="14237"/>
                    <a:pt x="14814" y="15104"/>
                    <a:pt x="14768" y="15720"/>
                  </a:cubicBezTo>
                  <a:cubicBezTo>
                    <a:pt x="14746" y="16017"/>
                    <a:pt x="14746" y="16268"/>
                    <a:pt x="14723" y="16428"/>
                  </a:cubicBezTo>
                  <a:cubicBezTo>
                    <a:pt x="14700" y="16588"/>
                    <a:pt x="14677" y="16679"/>
                    <a:pt x="14677" y="16679"/>
                  </a:cubicBezTo>
                  <a:cubicBezTo>
                    <a:pt x="14677" y="16679"/>
                    <a:pt x="14677" y="16770"/>
                    <a:pt x="14654" y="16930"/>
                  </a:cubicBezTo>
                  <a:cubicBezTo>
                    <a:pt x="14631" y="17090"/>
                    <a:pt x="14609" y="17318"/>
                    <a:pt x="14563" y="17638"/>
                  </a:cubicBezTo>
                  <a:cubicBezTo>
                    <a:pt x="14449" y="18231"/>
                    <a:pt x="14289" y="19098"/>
                    <a:pt x="13992" y="20126"/>
                  </a:cubicBezTo>
                  <a:cubicBezTo>
                    <a:pt x="13696" y="21130"/>
                    <a:pt x="13285" y="22294"/>
                    <a:pt x="12668" y="23481"/>
                  </a:cubicBezTo>
                  <a:cubicBezTo>
                    <a:pt x="12372" y="24052"/>
                    <a:pt x="12029" y="24645"/>
                    <a:pt x="11641" y="25216"/>
                  </a:cubicBezTo>
                  <a:cubicBezTo>
                    <a:pt x="11253" y="25786"/>
                    <a:pt x="10820" y="26334"/>
                    <a:pt x="10340" y="26859"/>
                  </a:cubicBezTo>
                  <a:cubicBezTo>
                    <a:pt x="9838" y="27361"/>
                    <a:pt x="9336" y="27818"/>
                    <a:pt x="8765" y="28229"/>
                  </a:cubicBezTo>
                  <a:cubicBezTo>
                    <a:pt x="8195" y="28617"/>
                    <a:pt x="7624" y="28982"/>
                    <a:pt x="7008" y="29233"/>
                  </a:cubicBezTo>
                  <a:cubicBezTo>
                    <a:pt x="5798" y="29735"/>
                    <a:pt x="4565" y="29918"/>
                    <a:pt x="3515" y="29918"/>
                  </a:cubicBezTo>
                  <a:cubicBezTo>
                    <a:pt x="1544" y="29875"/>
                    <a:pt x="222" y="29360"/>
                    <a:pt x="44" y="29360"/>
                  </a:cubicBezTo>
                  <a:cubicBezTo>
                    <a:pt x="30" y="29360"/>
                    <a:pt x="23" y="29363"/>
                    <a:pt x="23" y="29370"/>
                  </a:cubicBezTo>
                  <a:cubicBezTo>
                    <a:pt x="0" y="29393"/>
                    <a:pt x="343" y="29530"/>
                    <a:pt x="936" y="29735"/>
                  </a:cubicBezTo>
                  <a:cubicBezTo>
                    <a:pt x="1530" y="29918"/>
                    <a:pt x="2420" y="30146"/>
                    <a:pt x="3515" y="30192"/>
                  </a:cubicBezTo>
                  <a:cubicBezTo>
                    <a:pt x="3642" y="30197"/>
                    <a:pt x="3772" y="30200"/>
                    <a:pt x="3904" y="30200"/>
                  </a:cubicBezTo>
                  <a:cubicBezTo>
                    <a:pt x="4895" y="30200"/>
                    <a:pt x="6040" y="30041"/>
                    <a:pt x="7168" y="29598"/>
                  </a:cubicBezTo>
                  <a:cubicBezTo>
                    <a:pt x="7807" y="29347"/>
                    <a:pt x="8423" y="29005"/>
                    <a:pt x="9016" y="28594"/>
                  </a:cubicBezTo>
                  <a:cubicBezTo>
                    <a:pt x="9633" y="28183"/>
                    <a:pt x="10180" y="27704"/>
                    <a:pt x="10683" y="27201"/>
                  </a:cubicBezTo>
                  <a:cubicBezTo>
                    <a:pt x="11208" y="26676"/>
                    <a:pt x="11664" y="26106"/>
                    <a:pt x="12098" y="25535"/>
                  </a:cubicBezTo>
                  <a:cubicBezTo>
                    <a:pt x="12486" y="24942"/>
                    <a:pt x="12874" y="24348"/>
                    <a:pt x="13193" y="23732"/>
                  </a:cubicBezTo>
                  <a:cubicBezTo>
                    <a:pt x="13833" y="22545"/>
                    <a:pt x="14289" y="21335"/>
                    <a:pt x="14609" y="20308"/>
                  </a:cubicBezTo>
                  <a:cubicBezTo>
                    <a:pt x="14951" y="19258"/>
                    <a:pt x="15134" y="18368"/>
                    <a:pt x="15248" y="17752"/>
                  </a:cubicBezTo>
                  <a:cubicBezTo>
                    <a:pt x="15293" y="17432"/>
                    <a:pt x="15316" y="17181"/>
                    <a:pt x="15362" y="17021"/>
                  </a:cubicBezTo>
                  <a:cubicBezTo>
                    <a:pt x="15385" y="16839"/>
                    <a:pt x="15385" y="16747"/>
                    <a:pt x="15385" y="16747"/>
                  </a:cubicBezTo>
                  <a:cubicBezTo>
                    <a:pt x="15385" y="16747"/>
                    <a:pt x="15385" y="16656"/>
                    <a:pt x="15407" y="16496"/>
                  </a:cubicBezTo>
                  <a:cubicBezTo>
                    <a:pt x="15430" y="16337"/>
                    <a:pt x="15453" y="16086"/>
                    <a:pt x="15476" y="15766"/>
                  </a:cubicBezTo>
                  <a:cubicBezTo>
                    <a:pt x="15499" y="15127"/>
                    <a:pt x="15522" y="14214"/>
                    <a:pt x="15430" y="13141"/>
                  </a:cubicBezTo>
                  <a:cubicBezTo>
                    <a:pt x="15248" y="10973"/>
                    <a:pt x="14677" y="8097"/>
                    <a:pt x="13376" y="5495"/>
                  </a:cubicBezTo>
                  <a:cubicBezTo>
                    <a:pt x="13056" y="4833"/>
                    <a:pt x="12691" y="4216"/>
                    <a:pt x="12280" y="3623"/>
                  </a:cubicBezTo>
                  <a:cubicBezTo>
                    <a:pt x="11847" y="3052"/>
                    <a:pt x="11390" y="2505"/>
                    <a:pt x="10888" y="2048"/>
                  </a:cubicBezTo>
                  <a:cubicBezTo>
                    <a:pt x="10409" y="1569"/>
                    <a:pt x="9861" y="1181"/>
                    <a:pt x="9313" y="861"/>
                  </a:cubicBezTo>
                  <a:cubicBezTo>
                    <a:pt x="8765" y="564"/>
                    <a:pt x="8195" y="359"/>
                    <a:pt x="7670" y="222"/>
                  </a:cubicBezTo>
                  <a:cubicBezTo>
                    <a:pt x="7040" y="58"/>
                    <a:pt x="6451" y="0"/>
                    <a:pt x="5947" y="0"/>
                  </a:cubicBezTo>
                  <a:close/>
                </a:path>
              </a:pathLst>
            </a:custGeom>
            <a:solidFill>
              <a:srgbClr val="5E838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84" name="Google Shape;4496;p53">
              <a:extLst>
                <a:ext uri="{FF2B5EF4-FFF2-40B4-BE49-F238E27FC236}">
                  <a16:creationId xmlns:a16="http://schemas.microsoft.com/office/drawing/2014/main" id="{9D65476A-ECF5-B0A1-8DB1-24EEAA9178B0}"/>
                </a:ext>
              </a:extLst>
            </p:cNvPr>
            <p:cNvSpPr/>
            <p:nvPr/>
          </p:nvSpPr>
          <p:spPr>
            <a:xfrm>
              <a:off x="1274375" y="2635775"/>
              <a:ext cx="46825" cy="102750"/>
            </a:xfrm>
            <a:custGeom>
              <a:avLst/>
              <a:gdLst/>
              <a:ahLst/>
              <a:cxnLst/>
              <a:rect l="l" t="t" r="r" b="b"/>
              <a:pathLst>
                <a:path w="1873" h="4110" extrusionOk="0">
                  <a:moveTo>
                    <a:pt x="480" y="1"/>
                  </a:moveTo>
                  <a:cubicBezTo>
                    <a:pt x="472" y="1"/>
                    <a:pt x="465" y="1"/>
                    <a:pt x="457" y="1"/>
                  </a:cubicBezTo>
                  <a:cubicBezTo>
                    <a:pt x="138" y="24"/>
                    <a:pt x="1" y="504"/>
                    <a:pt x="138" y="1051"/>
                  </a:cubicBezTo>
                  <a:cubicBezTo>
                    <a:pt x="249" y="1585"/>
                    <a:pt x="577" y="2011"/>
                    <a:pt x="890" y="2011"/>
                  </a:cubicBezTo>
                  <a:cubicBezTo>
                    <a:pt x="898" y="2011"/>
                    <a:pt x="906" y="2011"/>
                    <a:pt x="914" y="2010"/>
                  </a:cubicBezTo>
                  <a:cubicBezTo>
                    <a:pt x="1210" y="1987"/>
                    <a:pt x="1370" y="1508"/>
                    <a:pt x="1233" y="960"/>
                  </a:cubicBezTo>
                  <a:cubicBezTo>
                    <a:pt x="1100" y="426"/>
                    <a:pt x="771" y="1"/>
                    <a:pt x="480" y="1"/>
                  </a:cubicBezTo>
                  <a:close/>
                  <a:moveTo>
                    <a:pt x="1254" y="2671"/>
                  </a:moveTo>
                  <a:cubicBezTo>
                    <a:pt x="1247" y="2671"/>
                    <a:pt x="1240" y="2671"/>
                    <a:pt x="1233" y="2672"/>
                  </a:cubicBezTo>
                  <a:cubicBezTo>
                    <a:pt x="1005" y="2695"/>
                    <a:pt x="891" y="3014"/>
                    <a:pt x="982" y="3425"/>
                  </a:cubicBezTo>
                  <a:cubicBezTo>
                    <a:pt x="1074" y="3813"/>
                    <a:pt x="1325" y="4110"/>
                    <a:pt x="1553" y="4110"/>
                  </a:cubicBezTo>
                  <a:cubicBezTo>
                    <a:pt x="1758" y="4087"/>
                    <a:pt x="1872" y="3745"/>
                    <a:pt x="1781" y="3357"/>
                  </a:cubicBezTo>
                  <a:cubicBezTo>
                    <a:pt x="1693" y="2982"/>
                    <a:pt x="1456" y="2671"/>
                    <a:pt x="1254" y="267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85" name="Google Shape;4497;p53">
              <a:extLst>
                <a:ext uri="{FF2B5EF4-FFF2-40B4-BE49-F238E27FC236}">
                  <a16:creationId xmlns:a16="http://schemas.microsoft.com/office/drawing/2014/main" id="{1187D02E-9A0C-9F16-04FE-686F4336E476}"/>
                </a:ext>
              </a:extLst>
            </p:cNvPr>
            <p:cNvSpPr/>
            <p:nvPr/>
          </p:nvSpPr>
          <p:spPr>
            <a:xfrm>
              <a:off x="1231025" y="2639225"/>
              <a:ext cx="559225" cy="658525"/>
            </a:xfrm>
            <a:custGeom>
              <a:avLst/>
              <a:gdLst/>
              <a:ahLst/>
              <a:cxnLst/>
              <a:rect l="l" t="t" r="r" b="b"/>
              <a:pathLst>
                <a:path w="22369" h="26341" extrusionOk="0">
                  <a:moveTo>
                    <a:pt x="16777" y="0"/>
                  </a:moveTo>
                  <a:lnTo>
                    <a:pt x="2351" y="1027"/>
                  </a:lnTo>
                  <a:lnTo>
                    <a:pt x="0" y="24378"/>
                  </a:lnTo>
                  <a:lnTo>
                    <a:pt x="913" y="24720"/>
                  </a:lnTo>
                  <a:lnTo>
                    <a:pt x="913" y="24766"/>
                  </a:lnTo>
                  <a:lnTo>
                    <a:pt x="1347" y="24926"/>
                  </a:lnTo>
                  <a:lnTo>
                    <a:pt x="3858" y="25884"/>
                  </a:lnTo>
                  <a:lnTo>
                    <a:pt x="4428" y="26112"/>
                  </a:lnTo>
                  <a:lnTo>
                    <a:pt x="4907" y="26295"/>
                  </a:lnTo>
                  <a:lnTo>
                    <a:pt x="5022" y="26341"/>
                  </a:lnTo>
                  <a:lnTo>
                    <a:pt x="5455" y="26295"/>
                  </a:lnTo>
                  <a:lnTo>
                    <a:pt x="19470" y="24834"/>
                  </a:lnTo>
                  <a:lnTo>
                    <a:pt x="22323" y="1552"/>
                  </a:lnTo>
                  <a:lnTo>
                    <a:pt x="22369" y="1119"/>
                  </a:lnTo>
                  <a:lnTo>
                    <a:pt x="22209" y="1142"/>
                  </a:lnTo>
                  <a:lnTo>
                    <a:pt x="22209" y="1027"/>
                  </a:lnTo>
                  <a:lnTo>
                    <a:pt x="16777" y="0"/>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86" name="Google Shape;4498;p53">
              <a:extLst>
                <a:ext uri="{FF2B5EF4-FFF2-40B4-BE49-F238E27FC236}">
                  <a16:creationId xmlns:a16="http://schemas.microsoft.com/office/drawing/2014/main" id="{7EF0B05C-10B2-0F24-7ED9-998947923E8A}"/>
                </a:ext>
              </a:extLst>
            </p:cNvPr>
            <p:cNvSpPr/>
            <p:nvPr/>
          </p:nvSpPr>
          <p:spPr>
            <a:xfrm>
              <a:off x="1240150" y="2597000"/>
              <a:ext cx="555825" cy="656250"/>
            </a:xfrm>
            <a:custGeom>
              <a:avLst/>
              <a:gdLst/>
              <a:ahLst/>
              <a:cxnLst/>
              <a:rect l="l" t="t" r="r" b="b"/>
              <a:pathLst>
                <a:path w="22233" h="26250" extrusionOk="0">
                  <a:moveTo>
                    <a:pt x="16800" y="0"/>
                  </a:moveTo>
                  <a:lnTo>
                    <a:pt x="2351" y="1027"/>
                  </a:lnTo>
                  <a:lnTo>
                    <a:pt x="0" y="24378"/>
                  </a:lnTo>
                  <a:lnTo>
                    <a:pt x="4885" y="26249"/>
                  </a:lnTo>
                  <a:lnTo>
                    <a:pt x="19310" y="24743"/>
                  </a:lnTo>
                  <a:lnTo>
                    <a:pt x="22232" y="1027"/>
                  </a:lnTo>
                  <a:lnTo>
                    <a:pt x="16800" y="0"/>
                  </a:lnTo>
                  <a:close/>
                </a:path>
              </a:pathLst>
            </a:custGeom>
            <a:solidFill>
              <a:srgbClr val="ED8FB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87" name="Google Shape;4499;p53">
              <a:extLst>
                <a:ext uri="{FF2B5EF4-FFF2-40B4-BE49-F238E27FC236}">
                  <a16:creationId xmlns:a16="http://schemas.microsoft.com/office/drawing/2014/main" id="{D93324BA-56A3-23FE-89A7-906135F961D9}"/>
                </a:ext>
              </a:extLst>
            </p:cNvPr>
            <p:cNvSpPr/>
            <p:nvPr/>
          </p:nvSpPr>
          <p:spPr>
            <a:xfrm>
              <a:off x="1251550" y="2602700"/>
              <a:ext cx="543850" cy="650550"/>
            </a:xfrm>
            <a:custGeom>
              <a:avLst/>
              <a:gdLst/>
              <a:ahLst/>
              <a:cxnLst/>
              <a:rect l="l" t="t" r="r" b="b"/>
              <a:pathLst>
                <a:path w="21754" h="26022" extrusionOk="0">
                  <a:moveTo>
                    <a:pt x="16777" y="1"/>
                  </a:moveTo>
                  <a:lnTo>
                    <a:pt x="2329" y="1028"/>
                  </a:lnTo>
                  <a:lnTo>
                    <a:pt x="1" y="24309"/>
                  </a:lnTo>
                  <a:lnTo>
                    <a:pt x="4429" y="26021"/>
                  </a:lnTo>
                  <a:lnTo>
                    <a:pt x="18854" y="24515"/>
                  </a:lnTo>
                  <a:lnTo>
                    <a:pt x="21753" y="936"/>
                  </a:lnTo>
                  <a:lnTo>
                    <a:pt x="16777" y="1"/>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88" name="Google Shape;4500;p53">
              <a:extLst>
                <a:ext uri="{FF2B5EF4-FFF2-40B4-BE49-F238E27FC236}">
                  <a16:creationId xmlns:a16="http://schemas.microsoft.com/office/drawing/2014/main" id="{95CFA910-4903-F621-A912-5C8C8AB382D8}"/>
                </a:ext>
              </a:extLst>
            </p:cNvPr>
            <p:cNvSpPr/>
            <p:nvPr/>
          </p:nvSpPr>
          <p:spPr>
            <a:xfrm>
              <a:off x="1262975" y="2609550"/>
              <a:ext cx="529575" cy="645975"/>
            </a:xfrm>
            <a:custGeom>
              <a:avLst/>
              <a:gdLst/>
              <a:ahLst/>
              <a:cxnLst/>
              <a:rect l="l" t="t" r="r" b="b"/>
              <a:pathLst>
                <a:path w="21183" h="25839" extrusionOk="0">
                  <a:moveTo>
                    <a:pt x="16183" y="0"/>
                  </a:moveTo>
                  <a:lnTo>
                    <a:pt x="2351" y="982"/>
                  </a:lnTo>
                  <a:lnTo>
                    <a:pt x="0" y="24264"/>
                  </a:lnTo>
                  <a:lnTo>
                    <a:pt x="4132" y="25839"/>
                  </a:lnTo>
                  <a:lnTo>
                    <a:pt x="18557" y="24332"/>
                  </a:lnTo>
                  <a:lnTo>
                    <a:pt x="21182" y="754"/>
                  </a:lnTo>
                  <a:lnTo>
                    <a:pt x="16183" y="0"/>
                  </a:lnTo>
                  <a:close/>
                </a:path>
              </a:pathLst>
            </a:custGeom>
            <a:solidFill>
              <a:srgbClr val="FFFF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89" name="Google Shape;4501;p53">
              <a:extLst>
                <a:ext uri="{FF2B5EF4-FFF2-40B4-BE49-F238E27FC236}">
                  <a16:creationId xmlns:a16="http://schemas.microsoft.com/office/drawing/2014/main" id="{7EA0C37F-D8DA-8CD5-ED65-00351D0E4244}"/>
                </a:ext>
              </a:extLst>
            </p:cNvPr>
            <p:cNvSpPr/>
            <p:nvPr/>
          </p:nvSpPr>
          <p:spPr>
            <a:xfrm>
              <a:off x="1262975" y="2636375"/>
              <a:ext cx="164350" cy="619150"/>
            </a:xfrm>
            <a:custGeom>
              <a:avLst/>
              <a:gdLst/>
              <a:ahLst/>
              <a:cxnLst/>
              <a:rect l="l" t="t" r="r" b="b"/>
              <a:pathLst>
                <a:path w="6574" h="24766" extrusionOk="0">
                  <a:moveTo>
                    <a:pt x="2328" y="0"/>
                  </a:moveTo>
                  <a:lnTo>
                    <a:pt x="0" y="23191"/>
                  </a:lnTo>
                  <a:lnTo>
                    <a:pt x="4132" y="24766"/>
                  </a:lnTo>
                  <a:lnTo>
                    <a:pt x="6026" y="24560"/>
                  </a:lnTo>
                  <a:lnTo>
                    <a:pt x="6574" y="1552"/>
                  </a:lnTo>
                  <a:lnTo>
                    <a:pt x="2328" y="0"/>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90" name="Google Shape;4502;p53">
              <a:extLst>
                <a:ext uri="{FF2B5EF4-FFF2-40B4-BE49-F238E27FC236}">
                  <a16:creationId xmlns:a16="http://schemas.microsoft.com/office/drawing/2014/main" id="{E6FD3BE1-2B31-C58B-627E-F2348C67F63E}"/>
                </a:ext>
              </a:extLst>
            </p:cNvPr>
            <p:cNvSpPr/>
            <p:nvPr/>
          </p:nvSpPr>
          <p:spPr>
            <a:xfrm>
              <a:off x="1362825" y="2624950"/>
              <a:ext cx="437125" cy="630575"/>
            </a:xfrm>
            <a:custGeom>
              <a:avLst/>
              <a:gdLst/>
              <a:ahLst/>
              <a:cxnLst/>
              <a:rect l="l" t="t" r="r" b="b"/>
              <a:pathLst>
                <a:path w="17485" h="25223" extrusionOk="0">
                  <a:moveTo>
                    <a:pt x="17485" y="1"/>
                  </a:moveTo>
                  <a:lnTo>
                    <a:pt x="2352" y="1872"/>
                  </a:lnTo>
                  <a:lnTo>
                    <a:pt x="1" y="25177"/>
                  </a:lnTo>
                  <a:lnTo>
                    <a:pt x="138" y="25223"/>
                  </a:lnTo>
                  <a:lnTo>
                    <a:pt x="14563" y="23716"/>
                  </a:lnTo>
                  <a:lnTo>
                    <a:pt x="17485" y="1"/>
                  </a:lnTo>
                  <a:close/>
                </a:path>
              </a:pathLst>
            </a:custGeom>
            <a:solidFill>
              <a:srgbClr val="ED8FB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91" name="Google Shape;4503;p53">
              <a:extLst>
                <a:ext uri="{FF2B5EF4-FFF2-40B4-BE49-F238E27FC236}">
                  <a16:creationId xmlns:a16="http://schemas.microsoft.com/office/drawing/2014/main" id="{51AAAFFB-A3E2-AC93-99A3-50CD08EDE7C2}"/>
                </a:ext>
              </a:extLst>
            </p:cNvPr>
            <p:cNvSpPr/>
            <p:nvPr/>
          </p:nvSpPr>
          <p:spPr>
            <a:xfrm>
              <a:off x="1376525" y="2636375"/>
              <a:ext cx="421725" cy="618000"/>
            </a:xfrm>
            <a:custGeom>
              <a:avLst/>
              <a:gdLst/>
              <a:ahLst/>
              <a:cxnLst/>
              <a:rect l="l" t="t" r="r" b="b"/>
              <a:pathLst>
                <a:path w="16869" h="24720" extrusionOk="0">
                  <a:moveTo>
                    <a:pt x="16868" y="0"/>
                  </a:moveTo>
                  <a:lnTo>
                    <a:pt x="2306" y="1803"/>
                  </a:lnTo>
                  <a:lnTo>
                    <a:pt x="0" y="24720"/>
                  </a:lnTo>
                  <a:lnTo>
                    <a:pt x="0" y="24720"/>
                  </a:lnTo>
                  <a:lnTo>
                    <a:pt x="14015" y="23259"/>
                  </a:lnTo>
                  <a:lnTo>
                    <a:pt x="16868" y="0"/>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92" name="Google Shape;4504;p53">
              <a:extLst>
                <a:ext uri="{FF2B5EF4-FFF2-40B4-BE49-F238E27FC236}">
                  <a16:creationId xmlns:a16="http://schemas.microsoft.com/office/drawing/2014/main" id="{25D27044-B091-3597-5A09-C71E733881C7}"/>
                </a:ext>
              </a:extLst>
            </p:cNvPr>
            <p:cNvSpPr/>
            <p:nvPr/>
          </p:nvSpPr>
          <p:spPr>
            <a:xfrm>
              <a:off x="1376525" y="2636375"/>
              <a:ext cx="421725" cy="618000"/>
            </a:xfrm>
            <a:custGeom>
              <a:avLst/>
              <a:gdLst/>
              <a:ahLst/>
              <a:cxnLst/>
              <a:rect l="l" t="t" r="r" b="b"/>
              <a:pathLst>
                <a:path w="16869" h="24720" extrusionOk="0">
                  <a:moveTo>
                    <a:pt x="16868" y="0"/>
                  </a:moveTo>
                  <a:lnTo>
                    <a:pt x="0" y="24720"/>
                  </a:lnTo>
                  <a:lnTo>
                    <a:pt x="14015" y="23259"/>
                  </a:lnTo>
                  <a:lnTo>
                    <a:pt x="16868" y="0"/>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93" name="Google Shape;4505;p53">
              <a:extLst>
                <a:ext uri="{FF2B5EF4-FFF2-40B4-BE49-F238E27FC236}">
                  <a16:creationId xmlns:a16="http://schemas.microsoft.com/office/drawing/2014/main" id="{4C12FFEA-E203-963B-6784-E663018797AC}"/>
                </a:ext>
              </a:extLst>
            </p:cNvPr>
            <p:cNvSpPr/>
            <p:nvPr/>
          </p:nvSpPr>
          <p:spPr>
            <a:xfrm>
              <a:off x="1272100" y="2618675"/>
              <a:ext cx="361225" cy="615750"/>
            </a:xfrm>
            <a:custGeom>
              <a:avLst/>
              <a:gdLst/>
              <a:ahLst/>
              <a:cxnLst/>
              <a:rect l="l" t="t" r="r" b="b"/>
              <a:pathLst>
                <a:path w="14449" h="24630" extrusionOk="0">
                  <a:moveTo>
                    <a:pt x="14449" y="1"/>
                  </a:moveTo>
                  <a:lnTo>
                    <a:pt x="2580" y="868"/>
                  </a:lnTo>
                  <a:lnTo>
                    <a:pt x="0" y="24629"/>
                  </a:lnTo>
                  <a:lnTo>
                    <a:pt x="3264" y="1324"/>
                  </a:lnTo>
                  <a:lnTo>
                    <a:pt x="14449" y="1"/>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94" name="Google Shape;4506;p53">
              <a:extLst>
                <a:ext uri="{FF2B5EF4-FFF2-40B4-BE49-F238E27FC236}">
                  <a16:creationId xmlns:a16="http://schemas.microsoft.com/office/drawing/2014/main" id="{D89D43A3-7F47-B09F-4D42-DCC14BE9573E}"/>
                </a:ext>
              </a:extLst>
            </p:cNvPr>
            <p:cNvSpPr/>
            <p:nvPr/>
          </p:nvSpPr>
          <p:spPr>
            <a:xfrm>
              <a:off x="1328600" y="2641500"/>
              <a:ext cx="229975" cy="392050"/>
            </a:xfrm>
            <a:custGeom>
              <a:avLst/>
              <a:gdLst/>
              <a:ahLst/>
              <a:cxnLst/>
              <a:rect l="l" t="t" r="r" b="b"/>
              <a:pathLst>
                <a:path w="9199" h="15682" extrusionOk="0">
                  <a:moveTo>
                    <a:pt x="9199" y="1"/>
                  </a:moveTo>
                  <a:lnTo>
                    <a:pt x="1621" y="571"/>
                  </a:lnTo>
                  <a:lnTo>
                    <a:pt x="0" y="15682"/>
                  </a:lnTo>
                  <a:lnTo>
                    <a:pt x="2077" y="845"/>
                  </a:lnTo>
                  <a:lnTo>
                    <a:pt x="9199" y="1"/>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95" name="Google Shape;4507;p53">
              <a:extLst>
                <a:ext uri="{FF2B5EF4-FFF2-40B4-BE49-F238E27FC236}">
                  <a16:creationId xmlns:a16="http://schemas.microsoft.com/office/drawing/2014/main" id="{176A2D7B-4FAE-0C3D-C384-E622878EE4E1}"/>
                </a:ext>
              </a:extLst>
            </p:cNvPr>
            <p:cNvSpPr/>
            <p:nvPr/>
          </p:nvSpPr>
          <p:spPr>
            <a:xfrm>
              <a:off x="1337150" y="2705975"/>
              <a:ext cx="60525" cy="543850"/>
            </a:xfrm>
            <a:custGeom>
              <a:avLst/>
              <a:gdLst/>
              <a:ahLst/>
              <a:cxnLst/>
              <a:rect l="l" t="t" r="r" b="b"/>
              <a:pathLst>
                <a:path w="2421" h="21754" extrusionOk="0">
                  <a:moveTo>
                    <a:pt x="2420" y="1"/>
                  </a:moveTo>
                  <a:lnTo>
                    <a:pt x="1" y="21525"/>
                  </a:lnTo>
                  <a:lnTo>
                    <a:pt x="548" y="21753"/>
                  </a:lnTo>
                  <a:lnTo>
                    <a:pt x="2420" y="1"/>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96" name="Google Shape;4508;p53">
              <a:extLst>
                <a:ext uri="{FF2B5EF4-FFF2-40B4-BE49-F238E27FC236}">
                  <a16:creationId xmlns:a16="http://schemas.microsoft.com/office/drawing/2014/main" id="{098079B6-8CCE-5D50-895E-0D85391A11EA}"/>
                </a:ext>
              </a:extLst>
            </p:cNvPr>
            <p:cNvSpPr/>
            <p:nvPr/>
          </p:nvSpPr>
          <p:spPr>
            <a:xfrm>
              <a:off x="1396500" y="2649500"/>
              <a:ext cx="372650" cy="544975"/>
            </a:xfrm>
            <a:custGeom>
              <a:avLst/>
              <a:gdLst/>
              <a:ahLst/>
              <a:cxnLst/>
              <a:rect l="l" t="t" r="r" b="b"/>
              <a:pathLst>
                <a:path w="14906" h="21799" extrusionOk="0">
                  <a:moveTo>
                    <a:pt x="14905" y="0"/>
                  </a:moveTo>
                  <a:lnTo>
                    <a:pt x="2214" y="1872"/>
                  </a:lnTo>
                  <a:lnTo>
                    <a:pt x="0" y="21798"/>
                  </a:lnTo>
                  <a:lnTo>
                    <a:pt x="183" y="21753"/>
                  </a:lnTo>
                  <a:lnTo>
                    <a:pt x="3059" y="2534"/>
                  </a:lnTo>
                  <a:lnTo>
                    <a:pt x="14905" y="0"/>
                  </a:ln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97" name="Google Shape;4509;p53">
              <a:extLst>
                <a:ext uri="{FF2B5EF4-FFF2-40B4-BE49-F238E27FC236}">
                  <a16:creationId xmlns:a16="http://schemas.microsoft.com/office/drawing/2014/main" id="{85618380-0612-B927-6A77-B783E21AE660}"/>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rgbClr val="FF2E5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98" name="Google Shape;4510;p53">
              <a:extLst>
                <a:ext uri="{FF2B5EF4-FFF2-40B4-BE49-F238E27FC236}">
                  <a16:creationId xmlns:a16="http://schemas.microsoft.com/office/drawing/2014/main" id="{79BB05B2-28D9-D18A-E5C6-AFC1EEEEAF39}"/>
                </a:ext>
              </a:extLst>
            </p:cNvPr>
            <p:cNvSpPr/>
            <p:nvPr/>
          </p:nvSpPr>
          <p:spPr>
            <a:xfrm>
              <a:off x="1362825" y="2756775"/>
              <a:ext cx="446825" cy="437525"/>
            </a:xfrm>
            <a:custGeom>
              <a:avLst/>
              <a:gdLst/>
              <a:ahLst/>
              <a:cxnLst/>
              <a:rect l="l" t="t" r="r" b="b"/>
              <a:pathLst>
                <a:path w="17873" h="17501"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72" y="17495"/>
                    <a:pt x="756" y="17500"/>
                    <a:pt x="1150" y="17500"/>
                  </a:cubicBezTo>
                  <a:cubicBezTo>
                    <a:pt x="7576" y="17500"/>
                    <a:pt x="16619" y="16070"/>
                    <a:pt x="17394" y="12349"/>
                  </a:cubicBezTo>
                  <a:cubicBezTo>
                    <a:pt x="17873" y="9998"/>
                    <a:pt x="17599" y="4611"/>
                    <a:pt x="16800" y="0"/>
                  </a:cubicBezTo>
                  <a:close/>
                </a:path>
              </a:pathLst>
            </a:custGeom>
            <a:solidFill>
              <a:srgbClr val="FF2E5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599" name="Google Shape;4511;p53">
              <a:extLst>
                <a:ext uri="{FF2B5EF4-FFF2-40B4-BE49-F238E27FC236}">
                  <a16:creationId xmlns:a16="http://schemas.microsoft.com/office/drawing/2014/main" id="{B655433E-D36B-0ACF-EFC2-27311924085D}"/>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rgbClr val="FF2E5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00" name="Google Shape;4512;p53">
              <a:extLst>
                <a:ext uri="{FF2B5EF4-FFF2-40B4-BE49-F238E27FC236}">
                  <a16:creationId xmlns:a16="http://schemas.microsoft.com/office/drawing/2014/main" id="{E9BFB0A1-27EA-12EA-B299-4204668E97E1}"/>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01" name="Google Shape;4513;p53">
              <a:extLst>
                <a:ext uri="{FF2B5EF4-FFF2-40B4-BE49-F238E27FC236}">
                  <a16:creationId xmlns:a16="http://schemas.microsoft.com/office/drawing/2014/main" id="{0996D5B3-497C-44FF-36F4-B7C17A5B9472}"/>
                </a:ext>
              </a:extLst>
            </p:cNvPr>
            <p:cNvSpPr/>
            <p:nvPr/>
          </p:nvSpPr>
          <p:spPr>
            <a:xfrm>
              <a:off x="1362825" y="2756775"/>
              <a:ext cx="446825" cy="437525"/>
            </a:xfrm>
            <a:custGeom>
              <a:avLst/>
              <a:gdLst/>
              <a:ahLst/>
              <a:cxnLst/>
              <a:rect l="l" t="t" r="r" b="b"/>
              <a:pathLst>
                <a:path w="17873" h="17501"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72" y="17495"/>
                    <a:pt x="756" y="17500"/>
                    <a:pt x="1150" y="17500"/>
                  </a:cubicBezTo>
                  <a:cubicBezTo>
                    <a:pt x="7576" y="17500"/>
                    <a:pt x="16619" y="16070"/>
                    <a:pt x="17394" y="12349"/>
                  </a:cubicBezTo>
                  <a:cubicBezTo>
                    <a:pt x="17873" y="9998"/>
                    <a:pt x="17599" y="4611"/>
                    <a:pt x="16800"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02" name="Google Shape;4514;p53">
              <a:extLst>
                <a:ext uri="{FF2B5EF4-FFF2-40B4-BE49-F238E27FC236}">
                  <a16:creationId xmlns:a16="http://schemas.microsoft.com/office/drawing/2014/main" id="{975626F5-CFE6-93DF-0D58-56A1D062823C}"/>
                </a:ext>
              </a:extLst>
            </p:cNvPr>
            <p:cNvSpPr/>
            <p:nvPr/>
          </p:nvSpPr>
          <p:spPr>
            <a:xfrm>
              <a:off x="1362825" y="2756775"/>
              <a:ext cx="446825" cy="437475"/>
            </a:xfrm>
            <a:custGeom>
              <a:avLst/>
              <a:gdLst/>
              <a:ahLst/>
              <a:cxnLst/>
              <a:rect l="l" t="t" r="r" b="b"/>
              <a:pathLst>
                <a:path w="17873" h="17499"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46" y="17494"/>
                    <a:pt x="700" y="17498"/>
                    <a:pt x="1062" y="17498"/>
                  </a:cubicBezTo>
                  <a:cubicBezTo>
                    <a:pt x="2474" y="17498"/>
                    <a:pt x="4003" y="17429"/>
                    <a:pt x="5547" y="17302"/>
                  </a:cubicBezTo>
                  <a:cubicBezTo>
                    <a:pt x="6803" y="16252"/>
                    <a:pt x="9017" y="14654"/>
                    <a:pt x="10295" y="14472"/>
                  </a:cubicBezTo>
                  <a:cubicBezTo>
                    <a:pt x="11710" y="14289"/>
                    <a:pt x="14449" y="14198"/>
                    <a:pt x="16321" y="14061"/>
                  </a:cubicBezTo>
                  <a:cubicBezTo>
                    <a:pt x="16891" y="13559"/>
                    <a:pt x="17257" y="12988"/>
                    <a:pt x="17394" y="12349"/>
                  </a:cubicBezTo>
                  <a:cubicBezTo>
                    <a:pt x="17873" y="9998"/>
                    <a:pt x="17599" y="4611"/>
                    <a:pt x="16800"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03" name="Google Shape;4515;p53">
              <a:extLst>
                <a:ext uri="{FF2B5EF4-FFF2-40B4-BE49-F238E27FC236}">
                  <a16:creationId xmlns:a16="http://schemas.microsoft.com/office/drawing/2014/main" id="{347DE646-9752-D0DE-4A66-5398C3127823}"/>
                </a:ext>
              </a:extLst>
            </p:cNvPr>
            <p:cNvSpPr/>
            <p:nvPr/>
          </p:nvSpPr>
          <p:spPr>
            <a:xfrm>
              <a:off x="1220175" y="2958775"/>
              <a:ext cx="238250" cy="215050"/>
            </a:xfrm>
            <a:custGeom>
              <a:avLst/>
              <a:gdLst/>
              <a:ahLst/>
              <a:cxnLst/>
              <a:rect l="l" t="t" r="r" b="b"/>
              <a:pathLst>
                <a:path w="9530" h="8602" extrusionOk="0">
                  <a:moveTo>
                    <a:pt x="1621" y="0"/>
                  </a:moveTo>
                  <a:cubicBezTo>
                    <a:pt x="1096" y="183"/>
                    <a:pt x="868" y="982"/>
                    <a:pt x="731" y="1438"/>
                  </a:cubicBezTo>
                  <a:cubicBezTo>
                    <a:pt x="662" y="1712"/>
                    <a:pt x="571" y="2009"/>
                    <a:pt x="503" y="2306"/>
                  </a:cubicBezTo>
                  <a:cubicBezTo>
                    <a:pt x="0" y="4337"/>
                    <a:pt x="868" y="6665"/>
                    <a:pt x="2648" y="7784"/>
                  </a:cubicBezTo>
                  <a:cubicBezTo>
                    <a:pt x="2899" y="7967"/>
                    <a:pt x="3173" y="8103"/>
                    <a:pt x="3470" y="8218"/>
                  </a:cubicBezTo>
                  <a:cubicBezTo>
                    <a:pt x="4087" y="8483"/>
                    <a:pt x="4683" y="8601"/>
                    <a:pt x="5240" y="8601"/>
                  </a:cubicBezTo>
                  <a:cubicBezTo>
                    <a:pt x="7794" y="8601"/>
                    <a:pt x="9529" y="6125"/>
                    <a:pt x="8742" y="4063"/>
                  </a:cubicBezTo>
                  <a:cubicBezTo>
                    <a:pt x="8742" y="4063"/>
                    <a:pt x="6188" y="414"/>
                    <a:pt x="4690" y="414"/>
                  </a:cubicBezTo>
                  <a:cubicBezTo>
                    <a:pt x="4599" y="414"/>
                    <a:pt x="4511" y="428"/>
                    <a:pt x="4428" y="457"/>
                  </a:cubicBezTo>
                  <a:cubicBezTo>
                    <a:pt x="3926" y="640"/>
                    <a:pt x="3789" y="1050"/>
                    <a:pt x="3926" y="1530"/>
                  </a:cubicBezTo>
                  <a:cubicBezTo>
                    <a:pt x="3972" y="1758"/>
                    <a:pt x="4063" y="2032"/>
                    <a:pt x="4200" y="2192"/>
                  </a:cubicBezTo>
                  <a:cubicBezTo>
                    <a:pt x="4383" y="2397"/>
                    <a:pt x="4634" y="2488"/>
                    <a:pt x="4702" y="2762"/>
                  </a:cubicBezTo>
                  <a:cubicBezTo>
                    <a:pt x="4554" y="2849"/>
                    <a:pt x="4390" y="2886"/>
                    <a:pt x="4219" y="2886"/>
                  </a:cubicBezTo>
                  <a:cubicBezTo>
                    <a:pt x="3578" y="2886"/>
                    <a:pt x="2844" y="2365"/>
                    <a:pt x="2465" y="1986"/>
                  </a:cubicBezTo>
                  <a:cubicBezTo>
                    <a:pt x="1872" y="1393"/>
                    <a:pt x="1918" y="662"/>
                    <a:pt x="1621" y="0"/>
                  </a:cubicBezTo>
                  <a:close/>
                </a:path>
              </a:pathLst>
            </a:custGeom>
            <a:solidFill>
              <a:srgbClr val="FFCB97"/>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04" name="Google Shape;4516;p53">
              <a:extLst>
                <a:ext uri="{FF2B5EF4-FFF2-40B4-BE49-F238E27FC236}">
                  <a16:creationId xmlns:a16="http://schemas.microsoft.com/office/drawing/2014/main" id="{574FCEFB-1F70-74B2-5FDD-53DF3AF99A49}"/>
                </a:ext>
              </a:extLst>
            </p:cNvPr>
            <p:cNvSpPr/>
            <p:nvPr/>
          </p:nvSpPr>
          <p:spPr>
            <a:xfrm>
              <a:off x="1220750" y="3019250"/>
              <a:ext cx="237675" cy="154575"/>
            </a:xfrm>
            <a:custGeom>
              <a:avLst/>
              <a:gdLst/>
              <a:ahLst/>
              <a:cxnLst/>
              <a:rect l="l" t="t" r="r" b="b"/>
              <a:pathLst>
                <a:path w="9507" h="6183" extrusionOk="0">
                  <a:moveTo>
                    <a:pt x="457" y="1"/>
                  </a:moveTo>
                  <a:lnTo>
                    <a:pt x="457" y="1"/>
                  </a:lnTo>
                  <a:cubicBezTo>
                    <a:pt x="0" y="2010"/>
                    <a:pt x="868" y="4269"/>
                    <a:pt x="2625" y="5365"/>
                  </a:cubicBezTo>
                  <a:cubicBezTo>
                    <a:pt x="2876" y="5548"/>
                    <a:pt x="3150" y="5684"/>
                    <a:pt x="3447" y="5799"/>
                  </a:cubicBezTo>
                  <a:cubicBezTo>
                    <a:pt x="4064" y="6064"/>
                    <a:pt x="4660" y="6182"/>
                    <a:pt x="5217" y="6182"/>
                  </a:cubicBezTo>
                  <a:cubicBezTo>
                    <a:pt x="7771" y="6182"/>
                    <a:pt x="9506" y="3706"/>
                    <a:pt x="8719" y="1644"/>
                  </a:cubicBezTo>
                  <a:cubicBezTo>
                    <a:pt x="8719" y="1644"/>
                    <a:pt x="8354" y="1119"/>
                    <a:pt x="7806" y="480"/>
                  </a:cubicBezTo>
                  <a:lnTo>
                    <a:pt x="7806" y="480"/>
                  </a:lnTo>
                  <a:cubicBezTo>
                    <a:pt x="7829" y="1713"/>
                    <a:pt x="7396" y="3060"/>
                    <a:pt x="5341" y="3105"/>
                  </a:cubicBezTo>
                  <a:cubicBezTo>
                    <a:pt x="5272" y="3107"/>
                    <a:pt x="5204" y="3108"/>
                    <a:pt x="5136" y="3108"/>
                  </a:cubicBezTo>
                  <a:cubicBezTo>
                    <a:pt x="2343" y="3108"/>
                    <a:pt x="769" y="1739"/>
                    <a:pt x="457" y="1"/>
                  </a:cubicBezTo>
                  <a:close/>
                </a:path>
              </a:pathLst>
            </a:custGeom>
            <a:solidFill>
              <a:srgbClr val="FF9C87"/>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05" name="Google Shape;4517;p53">
              <a:extLst>
                <a:ext uri="{FF2B5EF4-FFF2-40B4-BE49-F238E27FC236}">
                  <a16:creationId xmlns:a16="http://schemas.microsoft.com/office/drawing/2014/main" id="{2C0DE333-02E4-F761-63C7-2BF9CC12BE00}"/>
                </a:ext>
              </a:extLst>
            </p:cNvPr>
            <p:cNvSpPr/>
            <p:nvPr/>
          </p:nvSpPr>
          <p:spPr>
            <a:xfrm>
              <a:off x="1235575" y="2958675"/>
              <a:ext cx="36550" cy="93275"/>
            </a:xfrm>
            <a:custGeom>
              <a:avLst/>
              <a:gdLst/>
              <a:ahLst/>
              <a:cxnLst/>
              <a:rect l="l" t="t" r="r" b="b"/>
              <a:pathLst>
                <a:path w="1462" h="3731" extrusionOk="0">
                  <a:moveTo>
                    <a:pt x="972" y="1"/>
                  </a:moveTo>
                  <a:cubicBezTo>
                    <a:pt x="935" y="1"/>
                    <a:pt x="829" y="87"/>
                    <a:pt x="685" y="210"/>
                  </a:cubicBezTo>
                  <a:cubicBezTo>
                    <a:pt x="548" y="370"/>
                    <a:pt x="343" y="575"/>
                    <a:pt x="206" y="826"/>
                  </a:cubicBezTo>
                  <a:cubicBezTo>
                    <a:pt x="69" y="1100"/>
                    <a:pt x="1" y="1397"/>
                    <a:pt x="1" y="1625"/>
                  </a:cubicBezTo>
                  <a:cubicBezTo>
                    <a:pt x="1" y="1739"/>
                    <a:pt x="1" y="1853"/>
                    <a:pt x="23" y="1899"/>
                  </a:cubicBezTo>
                  <a:cubicBezTo>
                    <a:pt x="23" y="1967"/>
                    <a:pt x="46" y="2013"/>
                    <a:pt x="46" y="2013"/>
                  </a:cubicBezTo>
                  <a:cubicBezTo>
                    <a:pt x="46" y="2013"/>
                    <a:pt x="69" y="2150"/>
                    <a:pt x="138" y="2355"/>
                  </a:cubicBezTo>
                  <a:cubicBezTo>
                    <a:pt x="183" y="2470"/>
                    <a:pt x="229" y="2584"/>
                    <a:pt x="297" y="2698"/>
                  </a:cubicBezTo>
                  <a:cubicBezTo>
                    <a:pt x="366" y="2812"/>
                    <a:pt x="434" y="2949"/>
                    <a:pt x="526" y="3063"/>
                  </a:cubicBezTo>
                  <a:cubicBezTo>
                    <a:pt x="685" y="3291"/>
                    <a:pt x="914" y="3497"/>
                    <a:pt x="1096" y="3611"/>
                  </a:cubicBezTo>
                  <a:cubicBezTo>
                    <a:pt x="1266" y="3687"/>
                    <a:pt x="1390" y="3731"/>
                    <a:pt x="1427" y="3731"/>
                  </a:cubicBezTo>
                  <a:cubicBezTo>
                    <a:pt x="1435" y="3731"/>
                    <a:pt x="1439" y="3729"/>
                    <a:pt x="1439" y="3725"/>
                  </a:cubicBezTo>
                  <a:cubicBezTo>
                    <a:pt x="1461" y="3702"/>
                    <a:pt x="1325" y="3611"/>
                    <a:pt x="1188" y="3497"/>
                  </a:cubicBezTo>
                  <a:cubicBezTo>
                    <a:pt x="1028" y="3360"/>
                    <a:pt x="868" y="3154"/>
                    <a:pt x="731" y="2926"/>
                  </a:cubicBezTo>
                  <a:cubicBezTo>
                    <a:pt x="663" y="2812"/>
                    <a:pt x="617" y="2698"/>
                    <a:pt x="571" y="2561"/>
                  </a:cubicBezTo>
                  <a:cubicBezTo>
                    <a:pt x="503" y="2470"/>
                    <a:pt x="480" y="2355"/>
                    <a:pt x="457" y="2264"/>
                  </a:cubicBezTo>
                  <a:cubicBezTo>
                    <a:pt x="389" y="2059"/>
                    <a:pt x="389" y="1945"/>
                    <a:pt x="389" y="1945"/>
                  </a:cubicBezTo>
                  <a:cubicBezTo>
                    <a:pt x="389" y="1945"/>
                    <a:pt x="366" y="1899"/>
                    <a:pt x="366" y="1853"/>
                  </a:cubicBezTo>
                  <a:cubicBezTo>
                    <a:pt x="343" y="1785"/>
                    <a:pt x="343" y="1716"/>
                    <a:pt x="320" y="1625"/>
                  </a:cubicBezTo>
                  <a:cubicBezTo>
                    <a:pt x="297" y="1442"/>
                    <a:pt x="343" y="1191"/>
                    <a:pt x="434" y="940"/>
                  </a:cubicBezTo>
                  <a:cubicBezTo>
                    <a:pt x="640" y="461"/>
                    <a:pt x="1028" y="27"/>
                    <a:pt x="982" y="4"/>
                  </a:cubicBezTo>
                  <a:cubicBezTo>
                    <a:pt x="980" y="2"/>
                    <a:pt x="976" y="1"/>
                    <a:pt x="972"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06" name="Google Shape;4518;p53">
              <a:extLst>
                <a:ext uri="{FF2B5EF4-FFF2-40B4-BE49-F238E27FC236}">
                  <a16:creationId xmlns:a16="http://schemas.microsoft.com/office/drawing/2014/main" id="{242294A5-C8BD-7EEB-5FF9-66D5CB2F6DE1}"/>
                </a:ext>
              </a:extLst>
            </p:cNvPr>
            <p:cNvSpPr/>
            <p:nvPr/>
          </p:nvSpPr>
          <p:spPr>
            <a:xfrm>
              <a:off x="1228150" y="3003275"/>
              <a:ext cx="51400" cy="106275"/>
            </a:xfrm>
            <a:custGeom>
              <a:avLst/>
              <a:gdLst/>
              <a:ahLst/>
              <a:cxnLst/>
              <a:rect l="l" t="t" r="r" b="b"/>
              <a:pathLst>
                <a:path w="2056" h="4251" extrusionOk="0">
                  <a:moveTo>
                    <a:pt x="478" y="0"/>
                  </a:moveTo>
                  <a:cubicBezTo>
                    <a:pt x="443" y="0"/>
                    <a:pt x="91" y="539"/>
                    <a:pt x="24" y="1188"/>
                  </a:cubicBezTo>
                  <a:cubicBezTo>
                    <a:pt x="1" y="1507"/>
                    <a:pt x="24" y="1850"/>
                    <a:pt x="92" y="2078"/>
                  </a:cubicBezTo>
                  <a:cubicBezTo>
                    <a:pt x="161" y="2329"/>
                    <a:pt x="229" y="2466"/>
                    <a:pt x="229" y="2466"/>
                  </a:cubicBezTo>
                  <a:cubicBezTo>
                    <a:pt x="229" y="2466"/>
                    <a:pt x="252" y="2512"/>
                    <a:pt x="275" y="2580"/>
                  </a:cubicBezTo>
                  <a:cubicBezTo>
                    <a:pt x="320" y="2626"/>
                    <a:pt x="366" y="2717"/>
                    <a:pt x="435" y="2831"/>
                  </a:cubicBezTo>
                  <a:cubicBezTo>
                    <a:pt x="549" y="3037"/>
                    <a:pt x="777" y="3288"/>
                    <a:pt x="1005" y="3516"/>
                  </a:cubicBezTo>
                  <a:cubicBezTo>
                    <a:pt x="1434" y="3924"/>
                    <a:pt x="1924" y="4250"/>
                    <a:pt x="2019" y="4250"/>
                  </a:cubicBezTo>
                  <a:cubicBezTo>
                    <a:pt x="2025" y="4250"/>
                    <a:pt x="2030" y="4249"/>
                    <a:pt x="2032" y="4246"/>
                  </a:cubicBezTo>
                  <a:cubicBezTo>
                    <a:pt x="2055" y="4201"/>
                    <a:pt x="1576" y="3813"/>
                    <a:pt x="1188" y="3333"/>
                  </a:cubicBezTo>
                  <a:cubicBezTo>
                    <a:pt x="982" y="3105"/>
                    <a:pt x="800" y="2854"/>
                    <a:pt x="708" y="2649"/>
                  </a:cubicBezTo>
                  <a:cubicBezTo>
                    <a:pt x="640" y="2557"/>
                    <a:pt x="617" y="2489"/>
                    <a:pt x="594" y="2420"/>
                  </a:cubicBezTo>
                  <a:cubicBezTo>
                    <a:pt x="572" y="2352"/>
                    <a:pt x="549" y="2329"/>
                    <a:pt x="549" y="2329"/>
                  </a:cubicBezTo>
                  <a:cubicBezTo>
                    <a:pt x="549" y="2329"/>
                    <a:pt x="480" y="2192"/>
                    <a:pt x="412" y="1987"/>
                  </a:cubicBezTo>
                  <a:cubicBezTo>
                    <a:pt x="343" y="1781"/>
                    <a:pt x="298" y="1484"/>
                    <a:pt x="275" y="1188"/>
                  </a:cubicBezTo>
                  <a:cubicBezTo>
                    <a:pt x="275" y="594"/>
                    <a:pt x="549" y="24"/>
                    <a:pt x="480" y="1"/>
                  </a:cubicBezTo>
                  <a:cubicBezTo>
                    <a:pt x="480" y="0"/>
                    <a:pt x="479" y="0"/>
                    <a:pt x="478" y="0"/>
                  </a:cubicBezTo>
                  <a:close/>
                </a:path>
              </a:pathLst>
            </a:custGeom>
            <a:solidFill>
              <a:srgbClr val="FE7A76"/>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07" name="Google Shape;4519;p53">
              <a:extLst>
                <a:ext uri="{FF2B5EF4-FFF2-40B4-BE49-F238E27FC236}">
                  <a16:creationId xmlns:a16="http://schemas.microsoft.com/office/drawing/2014/main" id="{41F5C4F5-71E5-8678-FF40-A9706ED289C1}"/>
                </a:ext>
              </a:extLst>
            </p:cNvPr>
            <p:cNvSpPr/>
            <p:nvPr/>
          </p:nvSpPr>
          <p:spPr>
            <a:xfrm>
              <a:off x="1227025" y="3039800"/>
              <a:ext cx="64500" cy="115900"/>
            </a:xfrm>
            <a:custGeom>
              <a:avLst/>
              <a:gdLst/>
              <a:ahLst/>
              <a:cxnLst/>
              <a:rect l="l" t="t" r="r" b="b"/>
              <a:pathLst>
                <a:path w="2580" h="4636" extrusionOk="0">
                  <a:moveTo>
                    <a:pt x="229" y="1"/>
                  </a:moveTo>
                  <a:cubicBezTo>
                    <a:pt x="206" y="1"/>
                    <a:pt x="137" y="160"/>
                    <a:pt x="92" y="412"/>
                  </a:cubicBezTo>
                  <a:cubicBezTo>
                    <a:pt x="46" y="685"/>
                    <a:pt x="0" y="1028"/>
                    <a:pt x="46" y="1393"/>
                  </a:cubicBezTo>
                  <a:cubicBezTo>
                    <a:pt x="92" y="1735"/>
                    <a:pt x="206" y="2078"/>
                    <a:pt x="320" y="2329"/>
                  </a:cubicBezTo>
                  <a:cubicBezTo>
                    <a:pt x="365" y="2443"/>
                    <a:pt x="434" y="2557"/>
                    <a:pt x="457" y="2626"/>
                  </a:cubicBezTo>
                  <a:cubicBezTo>
                    <a:pt x="502" y="2694"/>
                    <a:pt x="525" y="2717"/>
                    <a:pt x="525" y="2717"/>
                  </a:cubicBezTo>
                  <a:cubicBezTo>
                    <a:pt x="525" y="2717"/>
                    <a:pt x="548" y="2763"/>
                    <a:pt x="594" y="2831"/>
                  </a:cubicBezTo>
                  <a:cubicBezTo>
                    <a:pt x="639" y="2899"/>
                    <a:pt x="708" y="2991"/>
                    <a:pt x="776" y="3082"/>
                  </a:cubicBezTo>
                  <a:cubicBezTo>
                    <a:pt x="936" y="3288"/>
                    <a:pt x="1187" y="3561"/>
                    <a:pt x="1438" y="3790"/>
                  </a:cubicBezTo>
                  <a:cubicBezTo>
                    <a:pt x="1926" y="4256"/>
                    <a:pt x="2479" y="4635"/>
                    <a:pt x="2531" y="4635"/>
                  </a:cubicBezTo>
                  <a:cubicBezTo>
                    <a:pt x="2532" y="4635"/>
                    <a:pt x="2533" y="4635"/>
                    <a:pt x="2534" y="4634"/>
                  </a:cubicBezTo>
                  <a:cubicBezTo>
                    <a:pt x="2580" y="4589"/>
                    <a:pt x="2055" y="4132"/>
                    <a:pt x="1621" y="3607"/>
                  </a:cubicBezTo>
                  <a:cubicBezTo>
                    <a:pt x="1393" y="3356"/>
                    <a:pt x="1187" y="3105"/>
                    <a:pt x="1050" y="2899"/>
                  </a:cubicBezTo>
                  <a:cubicBezTo>
                    <a:pt x="982" y="2785"/>
                    <a:pt x="913" y="2694"/>
                    <a:pt x="868" y="2648"/>
                  </a:cubicBezTo>
                  <a:cubicBezTo>
                    <a:pt x="845" y="2580"/>
                    <a:pt x="822" y="2534"/>
                    <a:pt x="822" y="2534"/>
                  </a:cubicBezTo>
                  <a:cubicBezTo>
                    <a:pt x="822" y="2534"/>
                    <a:pt x="799" y="2511"/>
                    <a:pt x="753" y="2443"/>
                  </a:cubicBezTo>
                  <a:cubicBezTo>
                    <a:pt x="731" y="2397"/>
                    <a:pt x="662" y="2306"/>
                    <a:pt x="617" y="2192"/>
                  </a:cubicBezTo>
                  <a:cubicBezTo>
                    <a:pt x="502" y="1964"/>
                    <a:pt x="365" y="1667"/>
                    <a:pt x="297" y="1347"/>
                  </a:cubicBezTo>
                  <a:cubicBezTo>
                    <a:pt x="229" y="1028"/>
                    <a:pt x="206" y="685"/>
                    <a:pt x="229" y="434"/>
                  </a:cubicBezTo>
                  <a:cubicBezTo>
                    <a:pt x="229" y="183"/>
                    <a:pt x="251" y="1"/>
                    <a:pt x="229" y="1"/>
                  </a:cubicBezTo>
                  <a:close/>
                </a:path>
              </a:pathLst>
            </a:custGeom>
            <a:solidFill>
              <a:srgbClr val="FE7A76"/>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08" name="Google Shape;4520;p53">
              <a:extLst>
                <a:ext uri="{FF2B5EF4-FFF2-40B4-BE49-F238E27FC236}">
                  <a16:creationId xmlns:a16="http://schemas.microsoft.com/office/drawing/2014/main" id="{4E843EC1-C83F-C62E-3AA7-AF1906942862}"/>
                </a:ext>
              </a:extLst>
            </p:cNvPr>
            <p:cNvSpPr/>
            <p:nvPr/>
          </p:nvSpPr>
          <p:spPr>
            <a:xfrm>
              <a:off x="1311475" y="2964950"/>
              <a:ext cx="130125" cy="107400"/>
            </a:xfrm>
            <a:custGeom>
              <a:avLst/>
              <a:gdLst/>
              <a:ahLst/>
              <a:cxnLst/>
              <a:rect l="l" t="t" r="r" b="b"/>
              <a:pathLst>
                <a:path w="5205" h="4296" extrusionOk="0">
                  <a:moveTo>
                    <a:pt x="969" y="0"/>
                  </a:moveTo>
                  <a:cubicBezTo>
                    <a:pt x="928" y="0"/>
                    <a:pt x="887" y="2"/>
                    <a:pt x="845" y="5"/>
                  </a:cubicBezTo>
                  <a:lnTo>
                    <a:pt x="731" y="5"/>
                  </a:lnTo>
                  <a:lnTo>
                    <a:pt x="617" y="50"/>
                  </a:lnTo>
                  <a:cubicBezTo>
                    <a:pt x="525" y="73"/>
                    <a:pt x="457" y="119"/>
                    <a:pt x="388" y="187"/>
                  </a:cubicBezTo>
                  <a:cubicBezTo>
                    <a:pt x="297" y="233"/>
                    <a:pt x="274" y="301"/>
                    <a:pt x="206" y="370"/>
                  </a:cubicBezTo>
                  <a:cubicBezTo>
                    <a:pt x="160" y="438"/>
                    <a:pt x="137" y="530"/>
                    <a:pt x="92" y="598"/>
                  </a:cubicBezTo>
                  <a:cubicBezTo>
                    <a:pt x="0" y="918"/>
                    <a:pt x="69" y="1283"/>
                    <a:pt x="229" y="1534"/>
                  </a:cubicBezTo>
                  <a:cubicBezTo>
                    <a:pt x="388" y="1785"/>
                    <a:pt x="571" y="1968"/>
                    <a:pt x="731" y="2127"/>
                  </a:cubicBezTo>
                  <a:cubicBezTo>
                    <a:pt x="1034" y="2431"/>
                    <a:pt x="1235" y="2631"/>
                    <a:pt x="1274" y="2631"/>
                  </a:cubicBezTo>
                  <a:cubicBezTo>
                    <a:pt x="1276" y="2631"/>
                    <a:pt x="1277" y="2631"/>
                    <a:pt x="1279" y="2629"/>
                  </a:cubicBezTo>
                  <a:cubicBezTo>
                    <a:pt x="1301" y="2607"/>
                    <a:pt x="1119" y="2378"/>
                    <a:pt x="822" y="2036"/>
                  </a:cubicBezTo>
                  <a:cubicBezTo>
                    <a:pt x="685" y="1876"/>
                    <a:pt x="525" y="1671"/>
                    <a:pt x="388" y="1443"/>
                  </a:cubicBezTo>
                  <a:cubicBezTo>
                    <a:pt x="274" y="1214"/>
                    <a:pt x="251" y="940"/>
                    <a:pt x="343" y="689"/>
                  </a:cubicBezTo>
                  <a:cubicBezTo>
                    <a:pt x="434" y="438"/>
                    <a:pt x="640" y="301"/>
                    <a:pt x="868" y="278"/>
                  </a:cubicBezTo>
                  <a:cubicBezTo>
                    <a:pt x="1119" y="278"/>
                    <a:pt x="1347" y="370"/>
                    <a:pt x="1530" y="438"/>
                  </a:cubicBezTo>
                  <a:cubicBezTo>
                    <a:pt x="1735" y="530"/>
                    <a:pt x="1895" y="621"/>
                    <a:pt x="1986" y="689"/>
                  </a:cubicBezTo>
                  <a:cubicBezTo>
                    <a:pt x="2078" y="758"/>
                    <a:pt x="2146" y="803"/>
                    <a:pt x="2146" y="803"/>
                  </a:cubicBezTo>
                  <a:cubicBezTo>
                    <a:pt x="2146" y="803"/>
                    <a:pt x="2374" y="963"/>
                    <a:pt x="2694" y="1260"/>
                  </a:cubicBezTo>
                  <a:cubicBezTo>
                    <a:pt x="3013" y="1557"/>
                    <a:pt x="3379" y="1990"/>
                    <a:pt x="3789" y="2447"/>
                  </a:cubicBezTo>
                  <a:cubicBezTo>
                    <a:pt x="4223" y="2881"/>
                    <a:pt x="4657" y="3269"/>
                    <a:pt x="4908" y="3634"/>
                  </a:cubicBezTo>
                  <a:cubicBezTo>
                    <a:pt x="5022" y="3816"/>
                    <a:pt x="5090" y="3976"/>
                    <a:pt x="5136" y="4090"/>
                  </a:cubicBezTo>
                  <a:cubicBezTo>
                    <a:pt x="5159" y="4227"/>
                    <a:pt x="5159" y="4296"/>
                    <a:pt x="5182" y="4296"/>
                  </a:cubicBezTo>
                  <a:cubicBezTo>
                    <a:pt x="5182" y="4296"/>
                    <a:pt x="5205" y="4227"/>
                    <a:pt x="5205" y="4090"/>
                  </a:cubicBezTo>
                  <a:cubicBezTo>
                    <a:pt x="5182" y="3953"/>
                    <a:pt x="5136" y="3771"/>
                    <a:pt x="5022" y="3565"/>
                  </a:cubicBezTo>
                  <a:cubicBezTo>
                    <a:pt x="4794" y="3154"/>
                    <a:pt x="4383" y="2721"/>
                    <a:pt x="3972" y="2287"/>
                  </a:cubicBezTo>
                  <a:cubicBezTo>
                    <a:pt x="3607" y="1831"/>
                    <a:pt x="3242" y="1351"/>
                    <a:pt x="2922" y="1032"/>
                  </a:cubicBezTo>
                  <a:cubicBezTo>
                    <a:pt x="2602" y="689"/>
                    <a:pt x="2351" y="507"/>
                    <a:pt x="2351" y="507"/>
                  </a:cubicBezTo>
                  <a:cubicBezTo>
                    <a:pt x="2351" y="507"/>
                    <a:pt x="2283" y="461"/>
                    <a:pt x="2169" y="393"/>
                  </a:cubicBezTo>
                  <a:cubicBezTo>
                    <a:pt x="2055" y="324"/>
                    <a:pt x="1872" y="233"/>
                    <a:pt x="1667" y="142"/>
                  </a:cubicBezTo>
                  <a:cubicBezTo>
                    <a:pt x="1468" y="62"/>
                    <a:pt x="1236" y="0"/>
                    <a:pt x="969"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09" name="Google Shape;4521;p53">
              <a:extLst>
                <a:ext uri="{FF2B5EF4-FFF2-40B4-BE49-F238E27FC236}">
                  <a16:creationId xmlns:a16="http://schemas.microsoft.com/office/drawing/2014/main" id="{C21E2C22-5490-8830-482B-7075BF2C62C8}"/>
                </a:ext>
              </a:extLst>
            </p:cNvPr>
            <p:cNvSpPr/>
            <p:nvPr/>
          </p:nvSpPr>
          <p:spPr>
            <a:xfrm>
              <a:off x="1264175" y="2976400"/>
              <a:ext cx="92400" cy="56700"/>
            </a:xfrm>
            <a:custGeom>
              <a:avLst/>
              <a:gdLst/>
              <a:ahLst/>
              <a:cxnLst/>
              <a:rect l="l" t="t" r="r" b="b"/>
              <a:pathLst>
                <a:path w="3696" h="2268" extrusionOk="0">
                  <a:moveTo>
                    <a:pt x="62" y="1"/>
                  </a:moveTo>
                  <a:cubicBezTo>
                    <a:pt x="38" y="1"/>
                    <a:pt x="1" y="155"/>
                    <a:pt x="44" y="368"/>
                  </a:cubicBezTo>
                  <a:cubicBezTo>
                    <a:pt x="66" y="619"/>
                    <a:pt x="226" y="893"/>
                    <a:pt x="432" y="1122"/>
                  </a:cubicBezTo>
                  <a:cubicBezTo>
                    <a:pt x="820" y="1601"/>
                    <a:pt x="1345" y="1920"/>
                    <a:pt x="1345" y="1920"/>
                  </a:cubicBezTo>
                  <a:cubicBezTo>
                    <a:pt x="1345" y="1920"/>
                    <a:pt x="1482" y="1989"/>
                    <a:pt x="1710" y="2080"/>
                  </a:cubicBezTo>
                  <a:cubicBezTo>
                    <a:pt x="1801" y="2126"/>
                    <a:pt x="1938" y="2171"/>
                    <a:pt x="2098" y="2194"/>
                  </a:cubicBezTo>
                  <a:cubicBezTo>
                    <a:pt x="2216" y="2214"/>
                    <a:pt x="2350" y="2267"/>
                    <a:pt x="2487" y="2267"/>
                  </a:cubicBezTo>
                  <a:cubicBezTo>
                    <a:pt x="2510" y="2267"/>
                    <a:pt x="2532" y="2266"/>
                    <a:pt x="2554" y="2263"/>
                  </a:cubicBezTo>
                  <a:cubicBezTo>
                    <a:pt x="2851" y="2263"/>
                    <a:pt x="3171" y="2171"/>
                    <a:pt x="3376" y="2103"/>
                  </a:cubicBezTo>
                  <a:cubicBezTo>
                    <a:pt x="3581" y="1989"/>
                    <a:pt x="3696" y="1898"/>
                    <a:pt x="3696" y="1898"/>
                  </a:cubicBezTo>
                  <a:cubicBezTo>
                    <a:pt x="3690" y="1892"/>
                    <a:pt x="3677" y="1889"/>
                    <a:pt x="3658" y="1889"/>
                  </a:cubicBezTo>
                  <a:cubicBezTo>
                    <a:pt x="3600" y="1889"/>
                    <a:pt x="3484" y="1915"/>
                    <a:pt x="3330" y="1966"/>
                  </a:cubicBezTo>
                  <a:cubicBezTo>
                    <a:pt x="3185" y="1998"/>
                    <a:pt x="2994" y="2031"/>
                    <a:pt x="2798" y="2031"/>
                  </a:cubicBezTo>
                  <a:cubicBezTo>
                    <a:pt x="2717" y="2031"/>
                    <a:pt x="2635" y="2025"/>
                    <a:pt x="2554" y="2012"/>
                  </a:cubicBezTo>
                  <a:cubicBezTo>
                    <a:pt x="2417" y="2012"/>
                    <a:pt x="2280" y="1943"/>
                    <a:pt x="2166" y="1920"/>
                  </a:cubicBezTo>
                  <a:cubicBezTo>
                    <a:pt x="2029" y="1898"/>
                    <a:pt x="1938" y="1829"/>
                    <a:pt x="1847" y="1783"/>
                  </a:cubicBezTo>
                  <a:cubicBezTo>
                    <a:pt x="1641" y="1692"/>
                    <a:pt x="1527" y="1624"/>
                    <a:pt x="1527" y="1624"/>
                  </a:cubicBezTo>
                  <a:cubicBezTo>
                    <a:pt x="1527" y="1624"/>
                    <a:pt x="1002" y="1350"/>
                    <a:pt x="614" y="962"/>
                  </a:cubicBezTo>
                  <a:cubicBezTo>
                    <a:pt x="409" y="756"/>
                    <a:pt x="249" y="528"/>
                    <a:pt x="158" y="345"/>
                  </a:cubicBezTo>
                  <a:cubicBezTo>
                    <a:pt x="89" y="140"/>
                    <a:pt x="89" y="3"/>
                    <a:pt x="66" y="3"/>
                  </a:cubicBezTo>
                  <a:cubicBezTo>
                    <a:pt x="65" y="2"/>
                    <a:pt x="63" y="1"/>
                    <a:pt x="62"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10" name="Google Shape;4522;p53">
              <a:extLst>
                <a:ext uri="{FF2B5EF4-FFF2-40B4-BE49-F238E27FC236}">
                  <a16:creationId xmlns:a16="http://schemas.microsoft.com/office/drawing/2014/main" id="{0C37A173-B37E-E109-255A-67A5CAA8CBA8}"/>
                </a:ext>
              </a:extLst>
            </p:cNvPr>
            <p:cNvSpPr/>
            <p:nvPr/>
          </p:nvSpPr>
          <p:spPr>
            <a:xfrm>
              <a:off x="1561175" y="2891450"/>
              <a:ext cx="238775" cy="215350"/>
            </a:xfrm>
            <a:custGeom>
              <a:avLst/>
              <a:gdLst/>
              <a:ahLst/>
              <a:cxnLst/>
              <a:rect l="l" t="t" r="r" b="b"/>
              <a:pathLst>
                <a:path w="9551" h="8614" extrusionOk="0">
                  <a:moveTo>
                    <a:pt x="7930" y="0"/>
                  </a:moveTo>
                  <a:cubicBezTo>
                    <a:pt x="7634" y="685"/>
                    <a:pt x="7679" y="1392"/>
                    <a:pt x="7086" y="2009"/>
                  </a:cubicBezTo>
                  <a:cubicBezTo>
                    <a:pt x="6687" y="2389"/>
                    <a:pt x="5958" y="2899"/>
                    <a:pt x="5308" y="2899"/>
                  </a:cubicBezTo>
                  <a:cubicBezTo>
                    <a:pt x="5140" y="2899"/>
                    <a:pt x="4977" y="2865"/>
                    <a:pt x="4826" y="2785"/>
                  </a:cubicBezTo>
                  <a:cubicBezTo>
                    <a:pt x="4917" y="2488"/>
                    <a:pt x="5168" y="2397"/>
                    <a:pt x="5328" y="2191"/>
                  </a:cubicBezTo>
                  <a:cubicBezTo>
                    <a:pt x="5465" y="2032"/>
                    <a:pt x="5556" y="1758"/>
                    <a:pt x="5625" y="1529"/>
                  </a:cubicBezTo>
                  <a:cubicBezTo>
                    <a:pt x="5739" y="1050"/>
                    <a:pt x="5602" y="639"/>
                    <a:pt x="5100" y="479"/>
                  </a:cubicBezTo>
                  <a:cubicBezTo>
                    <a:pt x="5014" y="448"/>
                    <a:pt x="4922" y="433"/>
                    <a:pt x="4826" y="433"/>
                  </a:cubicBezTo>
                  <a:cubicBezTo>
                    <a:pt x="3330" y="433"/>
                    <a:pt x="809" y="4063"/>
                    <a:pt x="809" y="4063"/>
                  </a:cubicBezTo>
                  <a:cubicBezTo>
                    <a:pt x="1" y="6129"/>
                    <a:pt x="1744" y="8613"/>
                    <a:pt x="4308" y="8613"/>
                  </a:cubicBezTo>
                  <a:cubicBezTo>
                    <a:pt x="4859" y="8613"/>
                    <a:pt x="5449" y="8499"/>
                    <a:pt x="6059" y="8240"/>
                  </a:cubicBezTo>
                  <a:cubicBezTo>
                    <a:pt x="6355" y="8103"/>
                    <a:pt x="6629" y="7966"/>
                    <a:pt x="6903" y="7806"/>
                  </a:cubicBezTo>
                  <a:cubicBezTo>
                    <a:pt x="8684" y="6665"/>
                    <a:pt x="9551" y="4360"/>
                    <a:pt x="9049" y="2305"/>
                  </a:cubicBezTo>
                  <a:cubicBezTo>
                    <a:pt x="8980" y="2009"/>
                    <a:pt x="8889" y="1735"/>
                    <a:pt x="8798" y="1438"/>
                  </a:cubicBezTo>
                  <a:cubicBezTo>
                    <a:pt x="8661" y="982"/>
                    <a:pt x="8432" y="183"/>
                    <a:pt x="7930" y="0"/>
                  </a:cubicBezTo>
                  <a:close/>
                </a:path>
              </a:pathLst>
            </a:custGeom>
            <a:solidFill>
              <a:srgbClr val="FFCB97"/>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11" name="Google Shape;4523;p53">
              <a:extLst>
                <a:ext uri="{FF2B5EF4-FFF2-40B4-BE49-F238E27FC236}">
                  <a16:creationId xmlns:a16="http://schemas.microsoft.com/office/drawing/2014/main" id="{C63295A0-3E0A-87E2-F1A4-4268A4BA8661}"/>
                </a:ext>
              </a:extLst>
            </p:cNvPr>
            <p:cNvSpPr/>
            <p:nvPr/>
          </p:nvSpPr>
          <p:spPr>
            <a:xfrm>
              <a:off x="1561175" y="2951925"/>
              <a:ext cx="237650" cy="154875"/>
            </a:xfrm>
            <a:custGeom>
              <a:avLst/>
              <a:gdLst/>
              <a:ahLst/>
              <a:cxnLst/>
              <a:rect l="l" t="t" r="r" b="b"/>
              <a:pathLst>
                <a:path w="9506" h="6195" extrusionOk="0">
                  <a:moveTo>
                    <a:pt x="9072" y="1"/>
                  </a:moveTo>
                  <a:lnTo>
                    <a:pt x="9072" y="1"/>
                  </a:lnTo>
                  <a:cubicBezTo>
                    <a:pt x="8737" y="1760"/>
                    <a:pt x="7164" y="3107"/>
                    <a:pt x="4394" y="3107"/>
                  </a:cubicBezTo>
                  <a:cubicBezTo>
                    <a:pt x="4325" y="3107"/>
                    <a:pt x="4257" y="3106"/>
                    <a:pt x="4187" y="3105"/>
                  </a:cubicBezTo>
                  <a:cubicBezTo>
                    <a:pt x="2133" y="3059"/>
                    <a:pt x="1676" y="1712"/>
                    <a:pt x="1699" y="480"/>
                  </a:cubicBezTo>
                  <a:lnTo>
                    <a:pt x="1699" y="480"/>
                  </a:lnTo>
                  <a:cubicBezTo>
                    <a:pt x="1174" y="1119"/>
                    <a:pt x="809" y="1644"/>
                    <a:pt x="809" y="1644"/>
                  </a:cubicBezTo>
                  <a:cubicBezTo>
                    <a:pt x="1" y="3710"/>
                    <a:pt x="1744" y="6194"/>
                    <a:pt x="4308" y="6194"/>
                  </a:cubicBezTo>
                  <a:cubicBezTo>
                    <a:pt x="4859" y="6194"/>
                    <a:pt x="5449" y="6080"/>
                    <a:pt x="6059" y="5821"/>
                  </a:cubicBezTo>
                  <a:cubicBezTo>
                    <a:pt x="6355" y="5684"/>
                    <a:pt x="6629" y="5547"/>
                    <a:pt x="6903" y="5387"/>
                  </a:cubicBezTo>
                  <a:cubicBezTo>
                    <a:pt x="8638" y="4269"/>
                    <a:pt x="9505" y="2009"/>
                    <a:pt x="9072"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12" name="Google Shape;4524;p53">
              <a:extLst>
                <a:ext uri="{FF2B5EF4-FFF2-40B4-BE49-F238E27FC236}">
                  <a16:creationId xmlns:a16="http://schemas.microsoft.com/office/drawing/2014/main" id="{59BE639D-7506-84AE-BB39-E3FBACCC3DE0}"/>
                </a:ext>
              </a:extLst>
            </p:cNvPr>
            <p:cNvSpPr/>
            <p:nvPr/>
          </p:nvSpPr>
          <p:spPr>
            <a:xfrm>
              <a:off x="1748000" y="2891350"/>
              <a:ext cx="36550" cy="93275"/>
            </a:xfrm>
            <a:custGeom>
              <a:avLst/>
              <a:gdLst/>
              <a:ahLst/>
              <a:cxnLst/>
              <a:rect l="l" t="t" r="r" b="b"/>
              <a:pathLst>
                <a:path w="1462" h="3731" extrusionOk="0">
                  <a:moveTo>
                    <a:pt x="489" y="1"/>
                  </a:moveTo>
                  <a:cubicBezTo>
                    <a:pt x="485" y="1"/>
                    <a:pt x="482" y="2"/>
                    <a:pt x="480" y="4"/>
                  </a:cubicBezTo>
                  <a:cubicBezTo>
                    <a:pt x="434" y="50"/>
                    <a:pt x="800" y="461"/>
                    <a:pt x="1005" y="940"/>
                  </a:cubicBezTo>
                  <a:cubicBezTo>
                    <a:pt x="1119" y="1191"/>
                    <a:pt x="1142" y="1442"/>
                    <a:pt x="1119" y="1625"/>
                  </a:cubicBezTo>
                  <a:cubicBezTo>
                    <a:pt x="1119" y="1716"/>
                    <a:pt x="1119" y="1807"/>
                    <a:pt x="1096" y="1853"/>
                  </a:cubicBezTo>
                  <a:cubicBezTo>
                    <a:pt x="1074" y="1921"/>
                    <a:pt x="1074" y="1944"/>
                    <a:pt x="1074" y="1944"/>
                  </a:cubicBezTo>
                  <a:cubicBezTo>
                    <a:pt x="1074" y="1944"/>
                    <a:pt x="1051" y="2081"/>
                    <a:pt x="1005" y="2264"/>
                  </a:cubicBezTo>
                  <a:cubicBezTo>
                    <a:pt x="982" y="2355"/>
                    <a:pt x="937" y="2469"/>
                    <a:pt x="891" y="2583"/>
                  </a:cubicBezTo>
                  <a:cubicBezTo>
                    <a:pt x="845" y="2697"/>
                    <a:pt x="777" y="2812"/>
                    <a:pt x="708" y="2926"/>
                  </a:cubicBezTo>
                  <a:cubicBezTo>
                    <a:pt x="594" y="3154"/>
                    <a:pt x="412" y="3359"/>
                    <a:pt x="275" y="3496"/>
                  </a:cubicBezTo>
                  <a:cubicBezTo>
                    <a:pt x="115" y="3610"/>
                    <a:pt x="1" y="3702"/>
                    <a:pt x="1" y="3725"/>
                  </a:cubicBezTo>
                  <a:cubicBezTo>
                    <a:pt x="5" y="3729"/>
                    <a:pt x="12" y="3730"/>
                    <a:pt x="22" y="3730"/>
                  </a:cubicBezTo>
                  <a:cubicBezTo>
                    <a:pt x="72" y="3730"/>
                    <a:pt x="192" y="3686"/>
                    <a:pt x="343" y="3610"/>
                  </a:cubicBezTo>
                  <a:cubicBezTo>
                    <a:pt x="526" y="3496"/>
                    <a:pt x="754" y="3291"/>
                    <a:pt x="914" y="3063"/>
                  </a:cubicBezTo>
                  <a:cubicBezTo>
                    <a:pt x="1005" y="2949"/>
                    <a:pt x="1096" y="2834"/>
                    <a:pt x="1142" y="2697"/>
                  </a:cubicBezTo>
                  <a:cubicBezTo>
                    <a:pt x="1211" y="2583"/>
                    <a:pt x="1279" y="2469"/>
                    <a:pt x="1302" y="2355"/>
                  </a:cubicBezTo>
                  <a:cubicBezTo>
                    <a:pt x="1393" y="2150"/>
                    <a:pt x="1416" y="2013"/>
                    <a:pt x="1416" y="2013"/>
                  </a:cubicBezTo>
                  <a:cubicBezTo>
                    <a:pt x="1416" y="2013"/>
                    <a:pt x="1416" y="1967"/>
                    <a:pt x="1439" y="1899"/>
                  </a:cubicBezTo>
                  <a:cubicBezTo>
                    <a:pt x="1439" y="1853"/>
                    <a:pt x="1439" y="1762"/>
                    <a:pt x="1439" y="1648"/>
                  </a:cubicBezTo>
                  <a:cubicBezTo>
                    <a:pt x="1462" y="1419"/>
                    <a:pt x="1393" y="1100"/>
                    <a:pt x="1233" y="849"/>
                  </a:cubicBezTo>
                  <a:cubicBezTo>
                    <a:pt x="1096" y="575"/>
                    <a:pt x="914" y="369"/>
                    <a:pt x="754" y="232"/>
                  </a:cubicBezTo>
                  <a:cubicBezTo>
                    <a:pt x="611" y="89"/>
                    <a:pt x="522" y="1"/>
                    <a:pt x="489"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13" name="Google Shape;4525;p53">
              <a:extLst>
                <a:ext uri="{FF2B5EF4-FFF2-40B4-BE49-F238E27FC236}">
                  <a16:creationId xmlns:a16="http://schemas.microsoft.com/office/drawing/2014/main" id="{90A9D7BE-04D7-F138-DEE4-591E40BDF1DE}"/>
                </a:ext>
              </a:extLst>
            </p:cNvPr>
            <p:cNvSpPr/>
            <p:nvPr/>
          </p:nvSpPr>
          <p:spPr>
            <a:xfrm>
              <a:off x="1740600" y="2935925"/>
              <a:ext cx="50800" cy="106300"/>
            </a:xfrm>
            <a:custGeom>
              <a:avLst/>
              <a:gdLst/>
              <a:ahLst/>
              <a:cxnLst/>
              <a:rect l="l" t="t" r="r" b="b"/>
              <a:pathLst>
                <a:path w="2032" h="4252" extrusionOk="0">
                  <a:moveTo>
                    <a:pt x="1555" y="1"/>
                  </a:moveTo>
                  <a:cubicBezTo>
                    <a:pt x="1554" y="1"/>
                    <a:pt x="1553" y="1"/>
                    <a:pt x="1552" y="1"/>
                  </a:cubicBezTo>
                  <a:cubicBezTo>
                    <a:pt x="1507" y="24"/>
                    <a:pt x="1758" y="595"/>
                    <a:pt x="1758" y="1211"/>
                  </a:cubicBezTo>
                  <a:cubicBezTo>
                    <a:pt x="1758" y="1508"/>
                    <a:pt x="1712" y="1782"/>
                    <a:pt x="1643" y="1987"/>
                  </a:cubicBezTo>
                  <a:cubicBezTo>
                    <a:pt x="1552" y="2193"/>
                    <a:pt x="1507" y="2330"/>
                    <a:pt x="1507" y="2330"/>
                  </a:cubicBezTo>
                  <a:cubicBezTo>
                    <a:pt x="1507" y="2330"/>
                    <a:pt x="1484" y="2375"/>
                    <a:pt x="1461" y="2421"/>
                  </a:cubicBezTo>
                  <a:cubicBezTo>
                    <a:pt x="1438" y="2489"/>
                    <a:pt x="1392" y="2581"/>
                    <a:pt x="1324" y="2672"/>
                  </a:cubicBezTo>
                  <a:cubicBezTo>
                    <a:pt x="1233" y="2855"/>
                    <a:pt x="1050" y="3106"/>
                    <a:pt x="867" y="3334"/>
                  </a:cubicBezTo>
                  <a:cubicBezTo>
                    <a:pt x="479" y="3813"/>
                    <a:pt x="0" y="4201"/>
                    <a:pt x="23" y="4247"/>
                  </a:cubicBezTo>
                  <a:cubicBezTo>
                    <a:pt x="24" y="4250"/>
                    <a:pt x="28" y="4251"/>
                    <a:pt x="33" y="4251"/>
                  </a:cubicBezTo>
                  <a:cubicBezTo>
                    <a:pt x="115" y="4251"/>
                    <a:pt x="623" y="3944"/>
                    <a:pt x="1050" y="3517"/>
                  </a:cubicBezTo>
                  <a:cubicBezTo>
                    <a:pt x="1278" y="3288"/>
                    <a:pt x="1484" y="3037"/>
                    <a:pt x="1621" y="2832"/>
                  </a:cubicBezTo>
                  <a:cubicBezTo>
                    <a:pt x="1689" y="2741"/>
                    <a:pt x="1735" y="2649"/>
                    <a:pt x="1758" y="2581"/>
                  </a:cubicBezTo>
                  <a:cubicBezTo>
                    <a:pt x="1803" y="2512"/>
                    <a:pt x="1826" y="2489"/>
                    <a:pt x="1826" y="2489"/>
                  </a:cubicBezTo>
                  <a:cubicBezTo>
                    <a:pt x="1826" y="2489"/>
                    <a:pt x="1872" y="2330"/>
                    <a:pt x="1940" y="2079"/>
                  </a:cubicBezTo>
                  <a:cubicBezTo>
                    <a:pt x="2009" y="1850"/>
                    <a:pt x="2031" y="1508"/>
                    <a:pt x="2009" y="1188"/>
                  </a:cubicBezTo>
                  <a:cubicBezTo>
                    <a:pt x="1942" y="540"/>
                    <a:pt x="1611" y="1"/>
                    <a:pt x="1555"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14" name="Google Shape;4526;p53">
              <a:extLst>
                <a:ext uri="{FF2B5EF4-FFF2-40B4-BE49-F238E27FC236}">
                  <a16:creationId xmlns:a16="http://schemas.microsoft.com/office/drawing/2014/main" id="{276118B3-E9B5-5D62-6C73-39211D61057C}"/>
                </a:ext>
              </a:extLst>
            </p:cNvPr>
            <p:cNvSpPr/>
            <p:nvPr/>
          </p:nvSpPr>
          <p:spPr>
            <a:xfrm>
              <a:off x="1728600" y="2972475"/>
              <a:ext cx="63950" cy="115950"/>
            </a:xfrm>
            <a:custGeom>
              <a:avLst/>
              <a:gdLst/>
              <a:ahLst/>
              <a:cxnLst/>
              <a:rect l="l" t="t" r="r" b="b"/>
              <a:pathLst>
                <a:path w="2558" h="4638" extrusionOk="0">
                  <a:moveTo>
                    <a:pt x="2352" y="0"/>
                  </a:moveTo>
                  <a:cubicBezTo>
                    <a:pt x="2329" y="23"/>
                    <a:pt x="2329" y="183"/>
                    <a:pt x="2352" y="434"/>
                  </a:cubicBezTo>
                  <a:cubicBezTo>
                    <a:pt x="2352" y="685"/>
                    <a:pt x="2329" y="1027"/>
                    <a:pt x="2260" y="1347"/>
                  </a:cubicBezTo>
                  <a:cubicBezTo>
                    <a:pt x="2192" y="1667"/>
                    <a:pt x="2078" y="1986"/>
                    <a:pt x="1964" y="2192"/>
                  </a:cubicBezTo>
                  <a:cubicBezTo>
                    <a:pt x="1895" y="2306"/>
                    <a:pt x="1850" y="2397"/>
                    <a:pt x="1804" y="2465"/>
                  </a:cubicBezTo>
                  <a:cubicBezTo>
                    <a:pt x="1781" y="2511"/>
                    <a:pt x="1758" y="2557"/>
                    <a:pt x="1758" y="2557"/>
                  </a:cubicBezTo>
                  <a:cubicBezTo>
                    <a:pt x="1758" y="2557"/>
                    <a:pt x="1735" y="2580"/>
                    <a:pt x="1690" y="2648"/>
                  </a:cubicBezTo>
                  <a:cubicBezTo>
                    <a:pt x="1667" y="2716"/>
                    <a:pt x="1598" y="2785"/>
                    <a:pt x="1530" y="2899"/>
                  </a:cubicBezTo>
                  <a:cubicBezTo>
                    <a:pt x="1393" y="3105"/>
                    <a:pt x="1188" y="3378"/>
                    <a:pt x="959" y="3630"/>
                  </a:cubicBezTo>
                  <a:cubicBezTo>
                    <a:pt x="503" y="4132"/>
                    <a:pt x="1" y="4588"/>
                    <a:pt x="24" y="4634"/>
                  </a:cubicBezTo>
                  <a:cubicBezTo>
                    <a:pt x="26" y="4636"/>
                    <a:pt x="30" y="4637"/>
                    <a:pt x="34" y="4637"/>
                  </a:cubicBezTo>
                  <a:cubicBezTo>
                    <a:pt x="125" y="4637"/>
                    <a:pt x="644" y="4244"/>
                    <a:pt x="1142" y="3789"/>
                  </a:cubicBezTo>
                  <a:cubicBezTo>
                    <a:pt x="1393" y="3561"/>
                    <a:pt x="1621" y="3310"/>
                    <a:pt x="1781" y="3082"/>
                  </a:cubicBezTo>
                  <a:cubicBezTo>
                    <a:pt x="1872" y="2990"/>
                    <a:pt x="1941" y="2899"/>
                    <a:pt x="1987" y="2831"/>
                  </a:cubicBezTo>
                  <a:cubicBezTo>
                    <a:pt x="2032" y="2762"/>
                    <a:pt x="2055" y="2739"/>
                    <a:pt x="2055" y="2739"/>
                  </a:cubicBezTo>
                  <a:cubicBezTo>
                    <a:pt x="2055" y="2739"/>
                    <a:pt x="2078" y="2694"/>
                    <a:pt x="2101" y="2625"/>
                  </a:cubicBezTo>
                  <a:cubicBezTo>
                    <a:pt x="2146" y="2557"/>
                    <a:pt x="2192" y="2465"/>
                    <a:pt x="2260" y="2328"/>
                  </a:cubicBezTo>
                  <a:cubicBezTo>
                    <a:pt x="2352" y="2100"/>
                    <a:pt x="2466" y="1758"/>
                    <a:pt x="2511" y="1393"/>
                  </a:cubicBezTo>
                  <a:cubicBezTo>
                    <a:pt x="2557" y="1027"/>
                    <a:pt x="2534" y="685"/>
                    <a:pt x="2489" y="434"/>
                  </a:cubicBezTo>
                  <a:cubicBezTo>
                    <a:pt x="2420" y="160"/>
                    <a:pt x="2375" y="0"/>
                    <a:pt x="2352"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15" name="Google Shape;4527;p53">
              <a:extLst>
                <a:ext uri="{FF2B5EF4-FFF2-40B4-BE49-F238E27FC236}">
                  <a16:creationId xmlns:a16="http://schemas.microsoft.com/office/drawing/2014/main" id="{3C413263-24B8-0176-37CA-CC748218E09E}"/>
                </a:ext>
              </a:extLst>
            </p:cNvPr>
            <p:cNvSpPr/>
            <p:nvPr/>
          </p:nvSpPr>
          <p:spPr>
            <a:xfrm>
              <a:off x="1577950" y="2897625"/>
              <a:ext cx="130700" cy="107400"/>
            </a:xfrm>
            <a:custGeom>
              <a:avLst/>
              <a:gdLst/>
              <a:ahLst/>
              <a:cxnLst/>
              <a:rect l="l" t="t" r="r" b="b"/>
              <a:pathLst>
                <a:path w="5228" h="4296" extrusionOk="0">
                  <a:moveTo>
                    <a:pt x="4260" y="1"/>
                  </a:moveTo>
                  <a:cubicBezTo>
                    <a:pt x="3983" y="1"/>
                    <a:pt x="3745" y="80"/>
                    <a:pt x="3562" y="141"/>
                  </a:cubicBezTo>
                  <a:cubicBezTo>
                    <a:pt x="3333" y="232"/>
                    <a:pt x="3151" y="324"/>
                    <a:pt x="3059" y="392"/>
                  </a:cubicBezTo>
                  <a:cubicBezTo>
                    <a:pt x="2922" y="484"/>
                    <a:pt x="2877" y="506"/>
                    <a:pt x="2877" y="506"/>
                  </a:cubicBezTo>
                  <a:cubicBezTo>
                    <a:pt x="2877" y="506"/>
                    <a:pt x="2603" y="712"/>
                    <a:pt x="2283" y="1031"/>
                  </a:cubicBezTo>
                  <a:cubicBezTo>
                    <a:pt x="1964" y="1351"/>
                    <a:pt x="1599" y="1853"/>
                    <a:pt x="1233" y="2287"/>
                  </a:cubicBezTo>
                  <a:cubicBezTo>
                    <a:pt x="845" y="2720"/>
                    <a:pt x="412" y="3154"/>
                    <a:pt x="206" y="3565"/>
                  </a:cubicBezTo>
                  <a:cubicBezTo>
                    <a:pt x="92" y="3770"/>
                    <a:pt x="24" y="3953"/>
                    <a:pt x="24" y="4090"/>
                  </a:cubicBezTo>
                  <a:cubicBezTo>
                    <a:pt x="1" y="4227"/>
                    <a:pt x="46" y="4295"/>
                    <a:pt x="46" y="4295"/>
                  </a:cubicBezTo>
                  <a:cubicBezTo>
                    <a:pt x="69" y="4295"/>
                    <a:pt x="46" y="4227"/>
                    <a:pt x="92" y="4113"/>
                  </a:cubicBezTo>
                  <a:cubicBezTo>
                    <a:pt x="115" y="3976"/>
                    <a:pt x="183" y="3816"/>
                    <a:pt x="320" y="3633"/>
                  </a:cubicBezTo>
                  <a:cubicBezTo>
                    <a:pt x="571" y="3268"/>
                    <a:pt x="982" y="2880"/>
                    <a:pt x="1416" y="2446"/>
                  </a:cubicBezTo>
                  <a:cubicBezTo>
                    <a:pt x="1827" y="2013"/>
                    <a:pt x="2192" y="1556"/>
                    <a:pt x="2512" y="1260"/>
                  </a:cubicBezTo>
                  <a:cubicBezTo>
                    <a:pt x="2831" y="963"/>
                    <a:pt x="3082" y="803"/>
                    <a:pt x="3082" y="803"/>
                  </a:cubicBezTo>
                  <a:cubicBezTo>
                    <a:pt x="3082" y="803"/>
                    <a:pt x="3128" y="757"/>
                    <a:pt x="3242" y="689"/>
                  </a:cubicBezTo>
                  <a:cubicBezTo>
                    <a:pt x="3333" y="620"/>
                    <a:pt x="3493" y="529"/>
                    <a:pt x="3676" y="438"/>
                  </a:cubicBezTo>
                  <a:cubicBezTo>
                    <a:pt x="3839" y="377"/>
                    <a:pt x="4057" y="297"/>
                    <a:pt x="4264" y="297"/>
                  </a:cubicBezTo>
                  <a:cubicBezTo>
                    <a:pt x="4289" y="297"/>
                    <a:pt x="4313" y="298"/>
                    <a:pt x="4338" y="301"/>
                  </a:cubicBezTo>
                  <a:cubicBezTo>
                    <a:pt x="4589" y="301"/>
                    <a:pt x="4794" y="438"/>
                    <a:pt x="4885" y="689"/>
                  </a:cubicBezTo>
                  <a:cubicBezTo>
                    <a:pt x="4977" y="940"/>
                    <a:pt x="4931" y="1214"/>
                    <a:pt x="4817" y="1442"/>
                  </a:cubicBezTo>
                  <a:cubicBezTo>
                    <a:pt x="4703" y="1670"/>
                    <a:pt x="4520" y="1876"/>
                    <a:pt x="4383" y="2036"/>
                  </a:cubicBezTo>
                  <a:cubicBezTo>
                    <a:pt x="4109" y="2378"/>
                    <a:pt x="3927" y="2629"/>
                    <a:pt x="3927" y="2629"/>
                  </a:cubicBezTo>
                  <a:cubicBezTo>
                    <a:pt x="3928" y="2630"/>
                    <a:pt x="3930" y="2631"/>
                    <a:pt x="3932" y="2631"/>
                  </a:cubicBezTo>
                  <a:cubicBezTo>
                    <a:pt x="3973" y="2631"/>
                    <a:pt x="4194" y="2430"/>
                    <a:pt x="4497" y="2127"/>
                  </a:cubicBezTo>
                  <a:cubicBezTo>
                    <a:pt x="4634" y="1967"/>
                    <a:pt x="4840" y="1785"/>
                    <a:pt x="5000" y="1533"/>
                  </a:cubicBezTo>
                  <a:cubicBezTo>
                    <a:pt x="5137" y="1282"/>
                    <a:pt x="5228" y="940"/>
                    <a:pt x="5114" y="598"/>
                  </a:cubicBezTo>
                  <a:cubicBezTo>
                    <a:pt x="5091" y="529"/>
                    <a:pt x="5068" y="461"/>
                    <a:pt x="5022" y="369"/>
                  </a:cubicBezTo>
                  <a:cubicBezTo>
                    <a:pt x="4954" y="324"/>
                    <a:pt x="4908" y="232"/>
                    <a:pt x="4840" y="187"/>
                  </a:cubicBezTo>
                  <a:cubicBezTo>
                    <a:pt x="4771" y="141"/>
                    <a:pt x="4703" y="73"/>
                    <a:pt x="4612" y="50"/>
                  </a:cubicBezTo>
                  <a:lnTo>
                    <a:pt x="4497" y="4"/>
                  </a:lnTo>
                  <a:lnTo>
                    <a:pt x="4360" y="4"/>
                  </a:lnTo>
                  <a:cubicBezTo>
                    <a:pt x="4326" y="2"/>
                    <a:pt x="4293" y="1"/>
                    <a:pt x="4260"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16" name="Google Shape;4528;p53">
              <a:extLst>
                <a:ext uri="{FF2B5EF4-FFF2-40B4-BE49-F238E27FC236}">
                  <a16:creationId xmlns:a16="http://schemas.microsoft.com/office/drawing/2014/main" id="{C34CE938-6DA7-0F55-7F63-7D9CEAFF9796}"/>
                </a:ext>
              </a:extLst>
            </p:cNvPr>
            <p:cNvSpPr/>
            <p:nvPr/>
          </p:nvSpPr>
          <p:spPr>
            <a:xfrm>
              <a:off x="1662975" y="2909125"/>
              <a:ext cx="93050" cy="56650"/>
            </a:xfrm>
            <a:custGeom>
              <a:avLst/>
              <a:gdLst/>
              <a:ahLst/>
              <a:cxnLst/>
              <a:rect l="l" t="t" r="r" b="b"/>
              <a:pathLst>
                <a:path w="3722" h="2266" extrusionOk="0">
                  <a:moveTo>
                    <a:pt x="3653" y="1"/>
                  </a:moveTo>
                  <a:cubicBezTo>
                    <a:pt x="3630" y="1"/>
                    <a:pt x="3607" y="138"/>
                    <a:pt x="3539" y="343"/>
                  </a:cubicBezTo>
                  <a:cubicBezTo>
                    <a:pt x="3470" y="548"/>
                    <a:pt x="3310" y="777"/>
                    <a:pt x="3105" y="959"/>
                  </a:cubicBezTo>
                  <a:cubicBezTo>
                    <a:pt x="2694" y="1370"/>
                    <a:pt x="2169" y="1621"/>
                    <a:pt x="2169" y="1621"/>
                  </a:cubicBezTo>
                  <a:cubicBezTo>
                    <a:pt x="2169" y="1621"/>
                    <a:pt x="2055" y="1690"/>
                    <a:pt x="1872" y="1804"/>
                  </a:cubicBezTo>
                  <a:cubicBezTo>
                    <a:pt x="1781" y="1850"/>
                    <a:pt x="1667" y="1895"/>
                    <a:pt x="1553" y="1918"/>
                  </a:cubicBezTo>
                  <a:cubicBezTo>
                    <a:pt x="1416" y="1941"/>
                    <a:pt x="1279" y="2009"/>
                    <a:pt x="1142" y="2009"/>
                  </a:cubicBezTo>
                  <a:cubicBezTo>
                    <a:pt x="1062" y="2023"/>
                    <a:pt x="982" y="2028"/>
                    <a:pt x="903" y="2028"/>
                  </a:cubicBezTo>
                  <a:cubicBezTo>
                    <a:pt x="714" y="2028"/>
                    <a:pt x="534" y="1996"/>
                    <a:pt x="389" y="1964"/>
                  </a:cubicBezTo>
                  <a:cubicBezTo>
                    <a:pt x="235" y="1912"/>
                    <a:pt x="106" y="1887"/>
                    <a:pt x="52" y="1887"/>
                  </a:cubicBezTo>
                  <a:cubicBezTo>
                    <a:pt x="34" y="1887"/>
                    <a:pt x="24" y="1889"/>
                    <a:pt x="24" y="1895"/>
                  </a:cubicBezTo>
                  <a:cubicBezTo>
                    <a:pt x="1" y="1918"/>
                    <a:pt x="138" y="1986"/>
                    <a:pt x="343" y="2101"/>
                  </a:cubicBezTo>
                  <a:cubicBezTo>
                    <a:pt x="549" y="2192"/>
                    <a:pt x="845" y="2260"/>
                    <a:pt x="1165" y="2260"/>
                  </a:cubicBezTo>
                  <a:cubicBezTo>
                    <a:pt x="1188" y="2264"/>
                    <a:pt x="1211" y="2265"/>
                    <a:pt x="1233" y="2265"/>
                  </a:cubicBezTo>
                  <a:cubicBezTo>
                    <a:pt x="1370" y="2265"/>
                    <a:pt x="1504" y="2215"/>
                    <a:pt x="1621" y="2215"/>
                  </a:cubicBezTo>
                  <a:cubicBezTo>
                    <a:pt x="1758" y="2192"/>
                    <a:pt x="1895" y="2123"/>
                    <a:pt x="2009" y="2078"/>
                  </a:cubicBezTo>
                  <a:cubicBezTo>
                    <a:pt x="2215" y="2009"/>
                    <a:pt x="2352" y="1918"/>
                    <a:pt x="2352" y="1918"/>
                  </a:cubicBezTo>
                  <a:cubicBezTo>
                    <a:pt x="2352" y="1918"/>
                    <a:pt x="2900" y="1621"/>
                    <a:pt x="3288" y="1142"/>
                  </a:cubicBezTo>
                  <a:cubicBezTo>
                    <a:pt x="3493" y="891"/>
                    <a:pt x="3630" y="617"/>
                    <a:pt x="3676" y="389"/>
                  </a:cubicBezTo>
                  <a:cubicBezTo>
                    <a:pt x="3721" y="138"/>
                    <a:pt x="3676" y="1"/>
                    <a:pt x="3653"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17" name="Google Shape;4529;p53">
              <a:extLst>
                <a:ext uri="{FF2B5EF4-FFF2-40B4-BE49-F238E27FC236}">
                  <a16:creationId xmlns:a16="http://schemas.microsoft.com/office/drawing/2014/main" id="{F27C6906-D614-5ED9-9EED-DE84F72E8687}"/>
                </a:ext>
              </a:extLst>
            </p:cNvPr>
            <p:cNvSpPr/>
            <p:nvPr/>
          </p:nvSpPr>
          <p:spPr>
            <a:xfrm>
              <a:off x="1045550" y="2560725"/>
              <a:ext cx="576950" cy="649325"/>
            </a:xfrm>
            <a:custGeom>
              <a:avLst/>
              <a:gdLst/>
              <a:ahLst/>
              <a:cxnLst/>
              <a:rect l="l" t="t" r="r" b="b"/>
              <a:pathLst>
                <a:path w="23078" h="25973" extrusionOk="0">
                  <a:moveTo>
                    <a:pt x="3535" y="1"/>
                  </a:moveTo>
                  <a:cubicBezTo>
                    <a:pt x="3155" y="1"/>
                    <a:pt x="2771" y="154"/>
                    <a:pt x="2397" y="515"/>
                  </a:cubicBezTo>
                  <a:cubicBezTo>
                    <a:pt x="1667" y="1246"/>
                    <a:pt x="1165" y="2090"/>
                    <a:pt x="800" y="3003"/>
                  </a:cubicBezTo>
                  <a:cubicBezTo>
                    <a:pt x="252" y="4441"/>
                    <a:pt x="92" y="6039"/>
                    <a:pt x="69" y="7546"/>
                  </a:cubicBezTo>
                  <a:cubicBezTo>
                    <a:pt x="1" y="11312"/>
                    <a:pt x="366" y="15146"/>
                    <a:pt x="1233" y="18753"/>
                  </a:cubicBezTo>
                  <a:cubicBezTo>
                    <a:pt x="1690" y="20739"/>
                    <a:pt x="2945" y="25669"/>
                    <a:pt x="5639" y="25737"/>
                  </a:cubicBezTo>
                  <a:cubicBezTo>
                    <a:pt x="5639" y="25737"/>
                    <a:pt x="5639" y="25760"/>
                    <a:pt x="5639" y="25760"/>
                  </a:cubicBezTo>
                  <a:cubicBezTo>
                    <a:pt x="6932" y="25907"/>
                    <a:pt x="8145" y="25972"/>
                    <a:pt x="9279" y="25972"/>
                  </a:cubicBezTo>
                  <a:cubicBezTo>
                    <a:pt x="18912" y="25972"/>
                    <a:pt x="22895" y="21241"/>
                    <a:pt x="22895" y="21241"/>
                  </a:cubicBezTo>
                  <a:cubicBezTo>
                    <a:pt x="23077" y="19095"/>
                    <a:pt x="21388" y="17771"/>
                    <a:pt x="21388" y="17771"/>
                  </a:cubicBezTo>
                  <a:cubicBezTo>
                    <a:pt x="21388" y="17771"/>
                    <a:pt x="18763" y="18707"/>
                    <a:pt x="16412" y="19278"/>
                  </a:cubicBezTo>
                  <a:cubicBezTo>
                    <a:pt x="15972" y="19382"/>
                    <a:pt x="15407" y="19424"/>
                    <a:pt x="14780" y="19424"/>
                  </a:cubicBezTo>
                  <a:cubicBezTo>
                    <a:pt x="12383" y="19424"/>
                    <a:pt x="9074" y="18806"/>
                    <a:pt x="8332" y="18662"/>
                  </a:cubicBezTo>
                  <a:cubicBezTo>
                    <a:pt x="8309" y="18616"/>
                    <a:pt x="8309" y="18593"/>
                    <a:pt x="8309" y="18547"/>
                  </a:cubicBezTo>
                  <a:cubicBezTo>
                    <a:pt x="7784" y="15900"/>
                    <a:pt x="8218" y="13298"/>
                    <a:pt x="7990" y="10604"/>
                  </a:cubicBezTo>
                  <a:cubicBezTo>
                    <a:pt x="7807" y="8527"/>
                    <a:pt x="7898" y="6382"/>
                    <a:pt x="7282" y="4373"/>
                  </a:cubicBezTo>
                  <a:cubicBezTo>
                    <a:pt x="6890" y="3103"/>
                    <a:pt x="5245" y="1"/>
                    <a:pt x="3535"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18" name="Google Shape;4530;p53">
              <a:extLst>
                <a:ext uri="{FF2B5EF4-FFF2-40B4-BE49-F238E27FC236}">
                  <a16:creationId xmlns:a16="http://schemas.microsoft.com/office/drawing/2014/main" id="{BA67C038-8769-EFBD-69AE-03FCF02D8B2D}"/>
                </a:ext>
              </a:extLst>
            </p:cNvPr>
            <p:cNvSpPr/>
            <p:nvPr/>
          </p:nvSpPr>
          <p:spPr>
            <a:xfrm>
              <a:off x="1045550" y="2560775"/>
              <a:ext cx="576950" cy="649275"/>
            </a:xfrm>
            <a:custGeom>
              <a:avLst/>
              <a:gdLst/>
              <a:ahLst/>
              <a:cxnLst/>
              <a:rect l="l" t="t" r="r" b="b"/>
              <a:pathLst>
                <a:path w="23078" h="25971" extrusionOk="0">
                  <a:moveTo>
                    <a:pt x="3534" y="0"/>
                  </a:moveTo>
                  <a:cubicBezTo>
                    <a:pt x="3155" y="0"/>
                    <a:pt x="2773" y="153"/>
                    <a:pt x="2397" y="513"/>
                  </a:cubicBezTo>
                  <a:cubicBezTo>
                    <a:pt x="1667" y="1244"/>
                    <a:pt x="1165" y="2088"/>
                    <a:pt x="800" y="3001"/>
                  </a:cubicBezTo>
                  <a:cubicBezTo>
                    <a:pt x="252" y="4439"/>
                    <a:pt x="92" y="6037"/>
                    <a:pt x="69" y="7544"/>
                  </a:cubicBezTo>
                  <a:cubicBezTo>
                    <a:pt x="1" y="11310"/>
                    <a:pt x="366" y="15144"/>
                    <a:pt x="1233" y="18751"/>
                  </a:cubicBezTo>
                  <a:cubicBezTo>
                    <a:pt x="1690" y="20737"/>
                    <a:pt x="2945" y="25667"/>
                    <a:pt x="5639" y="25735"/>
                  </a:cubicBezTo>
                  <a:cubicBezTo>
                    <a:pt x="5639" y="25735"/>
                    <a:pt x="5639" y="25758"/>
                    <a:pt x="5639" y="25758"/>
                  </a:cubicBezTo>
                  <a:cubicBezTo>
                    <a:pt x="6932" y="25905"/>
                    <a:pt x="8145" y="25970"/>
                    <a:pt x="9279" y="25970"/>
                  </a:cubicBezTo>
                  <a:cubicBezTo>
                    <a:pt x="18912" y="25970"/>
                    <a:pt x="22895" y="21239"/>
                    <a:pt x="22895" y="21239"/>
                  </a:cubicBezTo>
                  <a:cubicBezTo>
                    <a:pt x="23077" y="19093"/>
                    <a:pt x="21388" y="17769"/>
                    <a:pt x="21388" y="17769"/>
                  </a:cubicBezTo>
                  <a:cubicBezTo>
                    <a:pt x="21388" y="17769"/>
                    <a:pt x="21183" y="17861"/>
                    <a:pt x="20817" y="17975"/>
                  </a:cubicBezTo>
                  <a:cubicBezTo>
                    <a:pt x="21297" y="18568"/>
                    <a:pt x="21685" y="19299"/>
                    <a:pt x="21639" y="20075"/>
                  </a:cubicBezTo>
                  <a:cubicBezTo>
                    <a:pt x="21538" y="21515"/>
                    <a:pt x="15701" y="23295"/>
                    <a:pt x="11625" y="23295"/>
                  </a:cubicBezTo>
                  <a:cubicBezTo>
                    <a:pt x="10211" y="23295"/>
                    <a:pt x="9008" y="23080"/>
                    <a:pt x="8332" y="22563"/>
                  </a:cubicBezTo>
                  <a:cubicBezTo>
                    <a:pt x="6597" y="21239"/>
                    <a:pt x="8515" y="19801"/>
                    <a:pt x="10021" y="18956"/>
                  </a:cubicBezTo>
                  <a:cubicBezTo>
                    <a:pt x="9222" y="18819"/>
                    <a:pt x="8606" y="18705"/>
                    <a:pt x="8332" y="18660"/>
                  </a:cubicBezTo>
                  <a:cubicBezTo>
                    <a:pt x="8309" y="18614"/>
                    <a:pt x="8309" y="18591"/>
                    <a:pt x="8309" y="18545"/>
                  </a:cubicBezTo>
                  <a:cubicBezTo>
                    <a:pt x="8081" y="17404"/>
                    <a:pt x="8035" y="16240"/>
                    <a:pt x="8035" y="15099"/>
                  </a:cubicBezTo>
                  <a:cubicBezTo>
                    <a:pt x="7647" y="15829"/>
                    <a:pt x="6985" y="16582"/>
                    <a:pt x="5890" y="16948"/>
                  </a:cubicBezTo>
                  <a:cubicBezTo>
                    <a:pt x="5798" y="16977"/>
                    <a:pt x="5706" y="16992"/>
                    <a:pt x="5615" y="16992"/>
                  </a:cubicBezTo>
                  <a:cubicBezTo>
                    <a:pt x="3052" y="16992"/>
                    <a:pt x="1086" y="5518"/>
                    <a:pt x="3379" y="2454"/>
                  </a:cubicBezTo>
                  <a:cubicBezTo>
                    <a:pt x="4004" y="1632"/>
                    <a:pt x="4581" y="1319"/>
                    <a:pt x="5111" y="1319"/>
                  </a:cubicBezTo>
                  <a:cubicBezTo>
                    <a:pt x="5317" y="1319"/>
                    <a:pt x="5515" y="1366"/>
                    <a:pt x="5707" y="1449"/>
                  </a:cubicBezTo>
                  <a:cubicBezTo>
                    <a:pt x="5064" y="637"/>
                    <a:pt x="4307" y="0"/>
                    <a:pt x="3534"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19" name="Google Shape;4531;p53">
              <a:extLst>
                <a:ext uri="{FF2B5EF4-FFF2-40B4-BE49-F238E27FC236}">
                  <a16:creationId xmlns:a16="http://schemas.microsoft.com/office/drawing/2014/main" id="{59B81932-9EA7-45DA-E980-91F81D55A8FF}"/>
                </a:ext>
              </a:extLst>
            </p:cNvPr>
            <p:cNvSpPr/>
            <p:nvPr/>
          </p:nvSpPr>
          <p:spPr>
            <a:xfrm>
              <a:off x="1179075" y="3025275"/>
              <a:ext cx="89050" cy="35800"/>
            </a:xfrm>
            <a:custGeom>
              <a:avLst/>
              <a:gdLst/>
              <a:ahLst/>
              <a:cxnLst/>
              <a:rect l="l" t="t" r="r" b="b"/>
              <a:pathLst>
                <a:path w="3562" h="1432" extrusionOk="0">
                  <a:moveTo>
                    <a:pt x="2467" y="1"/>
                  </a:moveTo>
                  <a:cubicBezTo>
                    <a:pt x="2377" y="1"/>
                    <a:pt x="2291" y="11"/>
                    <a:pt x="2215" y="11"/>
                  </a:cubicBezTo>
                  <a:cubicBezTo>
                    <a:pt x="2101" y="11"/>
                    <a:pt x="1987" y="34"/>
                    <a:pt x="1895" y="57"/>
                  </a:cubicBezTo>
                  <a:cubicBezTo>
                    <a:pt x="1690" y="102"/>
                    <a:pt x="1576" y="148"/>
                    <a:pt x="1576" y="148"/>
                  </a:cubicBezTo>
                  <a:cubicBezTo>
                    <a:pt x="1576" y="148"/>
                    <a:pt x="1462" y="194"/>
                    <a:pt x="1279" y="285"/>
                  </a:cubicBezTo>
                  <a:cubicBezTo>
                    <a:pt x="1097" y="376"/>
                    <a:pt x="914" y="536"/>
                    <a:pt x="709" y="696"/>
                  </a:cubicBezTo>
                  <a:cubicBezTo>
                    <a:pt x="320" y="1015"/>
                    <a:pt x="1" y="1381"/>
                    <a:pt x="47" y="1426"/>
                  </a:cubicBezTo>
                  <a:cubicBezTo>
                    <a:pt x="50" y="1430"/>
                    <a:pt x="55" y="1431"/>
                    <a:pt x="62" y="1431"/>
                  </a:cubicBezTo>
                  <a:cubicBezTo>
                    <a:pt x="150" y="1431"/>
                    <a:pt x="511" y="1181"/>
                    <a:pt x="891" y="970"/>
                  </a:cubicBezTo>
                  <a:cubicBezTo>
                    <a:pt x="1119" y="856"/>
                    <a:pt x="1302" y="741"/>
                    <a:pt x="1462" y="673"/>
                  </a:cubicBezTo>
                  <a:cubicBezTo>
                    <a:pt x="1622" y="627"/>
                    <a:pt x="1736" y="582"/>
                    <a:pt x="1736" y="582"/>
                  </a:cubicBezTo>
                  <a:cubicBezTo>
                    <a:pt x="1736" y="582"/>
                    <a:pt x="1850" y="536"/>
                    <a:pt x="2010" y="490"/>
                  </a:cubicBezTo>
                  <a:cubicBezTo>
                    <a:pt x="2078" y="445"/>
                    <a:pt x="2169" y="422"/>
                    <a:pt x="2283" y="399"/>
                  </a:cubicBezTo>
                  <a:cubicBezTo>
                    <a:pt x="2375" y="376"/>
                    <a:pt x="2489" y="353"/>
                    <a:pt x="2603" y="331"/>
                  </a:cubicBezTo>
                  <a:cubicBezTo>
                    <a:pt x="2639" y="329"/>
                    <a:pt x="2675" y="328"/>
                    <a:pt x="2710" y="328"/>
                  </a:cubicBezTo>
                  <a:cubicBezTo>
                    <a:pt x="3036" y="328"/>
                    <a:pt x="3344" y="396"/>
                    <a:pt x="3475" y="396"/>
                  </a:cubicBezTo>
                  <a:cubicBezTo>
                    <a:pt x="3512" y="396"/>
                    <a:pt x="3534" y="390"/>
                    <a:pt x="3539" y="376"/>
                  </a:cubicBezTo>
                  <a:cubicBezTo>
                    <a:pt x="3562" y="331"/>
                    <a:pt x="3128" y="57"/>
                    <a:pt x="2603" y="11"/>
                  </a:cubicBezTo>
                  <a:cubicBezTo>
                    <a:pt x="2557" y="3"/>
                    <a:pt x="2512" y="1"/>
                    <a:pt x="2467" y="1"/>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20" name="Google Shape;4532;p53">
              <a:extLst>
                <a:ext uri="{FF2B5EF4-FFF2-40B4-BE49-F238E27FC236}">
                  <a16:creationId xmlns:a16="http://schemas.microsoft.com/office/drawing/2014/main" id="{2FE1FF78-2BC2-84C5-4285-56A5C426895E}"/>
                </a:ext>
              </a:extLst>
            </p:cNvPr>
            <p:cNvSpPr/>
            <p:nvPr/>
          </p:nvSpPr>
          <p:spPr>
            <a:xfrm>
              <a:off x="1188775" y="3014700"/>
              <a:ext cx="68500" cy="15475"/>
            </a:xfrm>
            <a:custGeom>
              <a:avLst/>
              <a:gdLst/>
              <a:ahLst/>
              <a:cxnLst/>
              <a:rect l="l" t="t" r="r" b="b"/>
              <a:pathLst>
                <a:path w="2740" h="619" extrusionOk="0">
                  <a:moveTo>
                    <a:pt x="1416" y="0"/>
                  </a:moveTo>
                  <a:cubicBezTo>
                    <a:pt x="1416" y="0"/>
                    <a:pt x="1051" y="0"/>
                    <a:pt x="686" y="69"/>
                  </a:cubicBezTo>
                  <a:cubicBezTo>
                    <a:pt x="343" y="137"/>
                    <a:pt x="1" y="297"/>
                    <a:pt x="24" y="343"/>
                  </a:cubicBezTo>
                  <a:cubicBezTo>
                    <a:pt x="37" y="384"/>
                    <a:pt x="166" y="392"/>
                    <a:pt x="341" y="392"/>
                  </a:cubicBezTo>
                  <a:cubicBezTo>
                    <a:pt x="457" y="392"/>
                    <a:pt x="594" y="388"/>
                    <a:pt x="731" y="388"/>
                  </a:cubicBezTo>
                  <a:cubicBezTo>
                    <a:pt x="1051" y="411"/>
                    <a:pt x="1370" y="480"/>
                    <a:pt x="1370" y="480"/>
                  </a:cubicBezTo>
                  <a:cubicBezTo>
                    <a:pt x="1370" y="480"/>
                    <a:pt x="1690" y="480"/>
                    <a:pt x="2032" y="525"/>
                  </a:cubicBezTo>
                  <a:cubicBezTo>
                    <a:pt x="2270" y="559"/>
                    <a:pt x="2520" y="618"/>
                    <a:pt x="2642" y="618"/>
                  </a:cubicBezTo>
                  <a:cubicBezTo>
                    <a:pt x="2684" y="618"/>
                    <a:pt x="2711" y="611"/>
                    <a:pt x="2717" y="594"/>
                  </a:cubicBezTo>
                  <a:cubicBezTo>
                    <a:pt x="2740" y="548"/>
                    <a:pt x="2443" y="343"/>
                    <a:pt x="2124" y="206"/>
                  </a:cubicBezTo>
                  <a:cubicBezTo>
                    <a:pt x="1781" y="69"/>
                    <a:pt x="1416" y="0"/>
                    <a:pt x="1416" y="0"/>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21" name="Google Shape;4533;p53">
              <a:extLst>
                <a:ext uri="{FF2B5EF4-FFF2-40B4-BE49-F238E27FC236}">
                  <a16:creationId xmlns:a16="http://schemas.microsoft.com/office/drawing/2014/main" id="{37B7EE1D-8879-055B-491C-8DE27EAA5CEE}"/>
                </a:ext>
              </a:extLst>
            </p:cNvPr>
            <p:cNvSpPr/>
            <p:nvPr/>
          </p:nvSpPr>
          <p:spPr>
            <a:xfrm>
              <a:off x="1573975" y="3014025"/>
              <a:ext cx="39950" cy="80025"/>
            </a:xfrm>
            <a:custGeom>
              <a:avLst/>
              <a:gdLst/>
              <a:ahLst/>
              <a:cxnLst/>
              <a:rect l="l" t="t" r="r" b="b"/>
              <a:pathLst>
                <a:path w="1598" h="3201" extrusionOk="0">
                  <a:moveTo>
                    <a:pt x="81" y="0"/>
                  </a:moveTo>
                  <a:cubicBezTo>
                    <a:pt x="76" y="0"/>
                    <a:pt x="71" y="2"/>
                    <a:pt x="69" y="5"/>
                  </a:cubicBezTo>
                  <a:cubicBezTo>
                    <a:pt x="0" y="50"/>
                    <a:pt x="251" y="438"/>
                    <a:pt x="479" y="803"/>
                  </a:cubicBezTo>
                  <a:cubicBezTo>
                    <a:pt x="730" y="1191"/>
                    <a:pt x="913" y="1579"/>
                    <a:pt x="913" y="1579"/>
                  </a:cubicBezTo>
                  <a:cubicBezTo>
                    <a:pt x="913" y="1579"/>
                    <a:pt x="959" y="1671"/>
                    <a:pt x="1027" y="1808"/>
                  </a:cubicBezTo>
                  <a:cubicBezTo>
                    <a:pt x="1118" y="1945"/>
                    <a:pt x="1187" y="2127"/>
                    <a:pt x="1255" y="2333"/>
                  </a:cubicBezTo>
                  <a:cubicBezTo>
                    <a:pt x="1301" y="2538"/>
                    <a:pt x="1324" y="2744"/>
                    <a:pt x="1301" y="2903"/>
                  </a:cubicBezTo>
                  <a:cubicBezTo>
                    <a:pt x="1301" y="3063"/>
                    <a:pt x="1278" y="3177"/>
                    <a:pt x="1301" y="3200"/>
                  </a:cubicBezTo>
                  <a:cubicBezTo>
                    <a:pt x="1347" y="3200"/>
                    <a:pt x="1415" y="3109"/>
                    <a:pt x="1484" y="2949"/>
                  </a:cubicBezTo>
                  <a:cubicBezTo>
                    <a:pt x="1552" y="2766"/>
                    <a:pt x="1598" y="2538"/>
                    <a:pt x="1575" y="2287"/>
                  </a:cubicBezTo>
                  <a:cubicBezTo>
                    <a:pt x="1552" y="2036"/>
                    <a:pt x="1507" y="1808"/>
                    <a:pt x="1438" y="1625"/>
                  </a:cubicBezTo>
                  <a:cubicBezTo>
                    <a:pt x="1370" y="1465"/>
                    <a:pt x="1324" y="1351"/>
                    <a:pt x="1324" y="1351"/>
                  </a:cubicBezTo>
                  <a:cubicBezTo>
                    <a:pt x="1324" y="1351"/>
                    <a:pt x="1255" y="1260"/>
                    <a:pt x="1164" y="1100"/>
                  </a:cubicBezTo>
                  <a:cubicBezTo>
                    <a:pt x="1050" y="963"/>
                    <a:pt x="913" y="781"/>
                    <a:pt x="753" y="621"/>
                  </a:cubicBezTo>
                  <a:cubicBezTo>
                    <a:pt x="454" y="301"/>
                    <a:pt x="155" y="0"/>
                    <a:pt x="81" y="0"/>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22" name="Google Shape;4534;p53">
              <a:extLst>
                <a:ext uri="{FF2B5EF4-FFF2-40B4-BE49-F238E27FC236}">
                  <a16:creationId xmlns:a16="http://schemas.microsoft.com/office/drawing/2014/main" id="{706187A9-6362-C50F-5092-F689BE91453D}"/>
                </a:ext>
              </a:extLst>
            </p:cNvPr>
            <p:cNvSpPr/>
            <p:nvPr/>
          </p:nvSpPr>
          <p:spPr>
            <a:xfrm>
              <a:off x="1161400" y="2646050"/>
              <a:ext cx="52525" cy="101650"/>
            </a:xfrm>
            <a:custGeom>
              <a:avLst/>
              <a:gdLst/>
              <a:ahLst/>
              <a:cxnLst/>
              <a:rect l="l" t="t" r="r" b="b"/>
              <a:pathLst>
                <a:path w="2101" h="4066" extrusionOk="0">
                  <a:moveTo>
                    <a:pt x="341" y="0"/>
                  </a:moveTo>
                  <a:cubicBezTo>
                    <a:pt x="334" y="0"/>
                    <a:pt x="327" y="0"/>
                    <a:pt x="320" y="1"/>
                  </a:cubicBezTo>
                  <a:cubicBezTo>
                    <a:pt x="92" y="24"/>
                    <a:pt x="0" y="366"/>
                    <a:pt x="114" y="754"/>
                  </a:cubicBezTo>
                  <a:cubicBezTo>
                    <a:pt x="224" y="1128"/>
                    <a:pt x="483" y="1418"/>
                    <a:pt x="706" y="1418"/>
                  </a:cubicBezTo>
                  <a:cubicBezTo>
                    <a:pt x="714" y="1418"/>
                    <a:pt x="722" y="1417"/>
                    <a:pt x="731" y="1416"/>
                  </a:cubicBezTo>
                  <a:cubicBezTo>
                    <a:pt x="936" y="1394"/>
                    <a:pt x="1027" y="1074"/>
                    <a:pt x="913" y="686"/>
                  </a:cubicBezTo>
                  <a:cubicBezTo>
                    <a:pt x="803" y="311"/>
                    <a:pt x="544" y="0"/>
                    <a:pt x="341" y="0"/>
                  </a:cubicBezTo>
                  <a:close/>
                  <a:moveTo>
                    <a:pt x="1099" y="2077"/>
                  </a:moveTo>
                  <a:cubicBezTo>
                    <a:pt x="1090" y="2077"/>
                    <a:pt x="1082" y="2078"/>
                    <a:pt x="1073" y="2078"/>
                  </a:cubicBezTo>
                  <a:cubicBezTo>
                    <a:pt x="776" y="2101"/>
                    <a:pt x="662" y="2580"/>
                    <a:pt x="822" y="3128"/>
                  </a:cubicBezTo>
                  <a:cubicBezTo>
                    <a:pt x="978" y="3662"/>
                    <a:pt x="1349" y="4065"/>
                    <a:pt x="1643" y="4065"/>
                  </a:cubicBezTo>
                  <a:cubicBezTo>
                    <a:pt x="1651" y="4065"/>
                    <a:pt x="1659" y="4065"/>
                    <a:pt x="1667" y="4064"/>
                  </a:cubicBezTo>
                  <a:cubicBezTo>
                    <a:pt x="1963" y="4018"/>
                    <a:pt x="2100" y="3562"/>
                    <a:pt x="1918" y="3014"/>
                  </a:cubicBezTo>
                  <a:cubicBezTo>
                    <a:pt x="1762" y="2481"/>
                    <a:pt x="1412" y="2077"/>
                    <a:pt x="1099" y="2077"/>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23" name="Google Shape;4535;p53">
              <a:extLst>
                <a:ext uri="{FF2B5EF4-FFF2-40B4-BE49-F238E27FC236}">
                  <a16:creationId xmlns:a16="http://schemas.microsoft.com/office/drawing/2014/main" id="{FDD3D2D6-E918-3EE2-4F5C-4B637D6461E0}"/>
                </a:ext>
              </a:extLst>
            </p:cNvPr>
            <p:cNvSpPr/>
            <p:nvPr/>
          </p:nvSpPr>
          <p:spPr>
            <a:xfrm>
              <a:off x="1784925" y="1834000"/>
              <a:ext cx="226750" cy="279700"/>
            </a:xfrm>
            <a:custGeom>
              <a:avLst/>
              <a:gdLst/>
              <a:ahLst/>
              <a:cxnLst/>
              <a:rect l="l" t="t" r="r" b="b"/>
              <a:pathLst>
                <a:path w="9070" h="11188" extrusionOk="0">
                  <a:moveTo>
                    <a:pt x="3169" y="1"/>
                  </a:moveTo>
                  <a:cubicBezTo>
                    <a:pt x="1488" y="1"/>
                    <a:pt x="920" y="1441"/>
                    <a:pt x="920" y="1441"/>
                  </a:cubicBezTo>
                  <a:cubicBezTo>
                    <a:pt x="0" y="2624"/>
                    <a:pt x="1519" y="11188"/>
                    <a:pt x="3681" y="11188"/>
                  </a:cubicBezTo>
                  <a:cubicBezTo>
                    <a:pt x="3772" y="11188"/>
                    <a:pt x="3864" y="11173"/>
                    <a:pt x="3956" y="11142"/>
                  </a:cubicBezTo>
                  <a:cubicBezTo>
                    <a:pt x="6262" y="10366"/>
                    <a:pt x="9069" y="2080"/>
                    <a:pt x="4664" y="322"/>
                  </a:cubicBezTo>
                  <a:cubicBezTo>
                    <a:pt x="4089" y="92"/>
                    <a:pt x="3593" y="1"/>
                    <a:pt x="3169" y="1"/>
                  </a:cubicBezTo>
                  <a:close/>
                </a:path>
              </a:pathLst>
            </a:custGeom>
            <a:solidFill>
              <a:srgbClr val="FFCB97"/>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24" name="Google Shape;4536;p53">
              <a:extLst>
                <a:ext uri="{FF2B5EF4-FFF2-40B4-BE49-F238E27FC236}">
                  <a16:creationId xmlns:a16="http://schemas.microsoft.com/office/drawing/2014/main" id="{E9385DE1-279C-1942-A8ED-85296755B81F}"/>
                </a:ext>
              </a:extLst>
            </p:cNvPr>
            <p:cNvSpPr/>
            <p:nvPr/>
          </p:nvSpPr>
          <p:spPr>
            <a:xfrm>
              <a:off x="1785050" y="1834000"/>
              <a:ext cx="226625" cy="280050"/>
            </a:xfrm>
            <a:custGeom>
              <a:avLst/>
              <a:gdLst/>
              <a:ahLst/>
              <a:cxnLst/>
              <a:rect l="l" t="t" r="r" b="b"/>
              <a:pathLst>
                <a:path w="9065" h="11202" extrusionOk="0">
                  <a:moveTo>
                    <a:pt x="3164" y="1"/>
                  </a:moveTo>
                  <a:cubicBezTo>
                    <a:pt x="1483" y="1"/>
                    <a:pt x="915" y="1441"/>
                    <a:pt x="915" y="1441"/>
                  </a:cubicBezTo>
                  <a:cubicBezTo>
                    <a:pt x="0" y="2618"/>
                    <a:pt x="312" y="11201"/>
                    <a:pt x="3481" y="11201"/>
                  </a:cubicBezTo>
                  <a:cubicBezTo>
                    <a:pt x="3631" y="11201"/>
                    <a:pt x="3788" y="11182"/>
                    <a:pt x="3951" y="11142"/>
                  </a:cubicBezTo>
                  <a:cubicBezTo>
                    <a:pt x="6302" y="10548"/>
                    <a:pt x="9064" y="2080"/>
                    <a:pt x="4659" y="322"/>
                  </a:cubicBezTo>
                  <a:cubicBezTo>
                    <a:pt x="4084" y="92"/>
                    <a:pt x="3588" y="1"/>
                    <a:pt x="3164" y="1"/>
                  </a:cubicBezTo>
                  <a:close/>
                </a:path>
              </a:pathLst>
            </a:custGeom>
            <a:solidFill>
              <a:srgbClr val="FF9C87"/>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25" name="Google Shape;4537;p53">
              <a:extLst>
                <a:ext uri="{FF2B5EF4-FFF2-40B4-BE49-F238E27FC236}">
                  <a16:creationId xmlns:a16="http://schemas.microsoft.com/office/drawing/2014/main" id="{B747A6D2-C5F2-D59B-8ACF-E04C75710016}"/>
                </a:ext>
              </a:extLst>
            </p:cNvPr>
            <p:cNvSpPr/>
            <p:nvPr/>
          </p:nvSpPr>
          <p:spPr>
            <a:xfrm>
              <a:off x="1815350" y="1880525"/>
              <a:ext cx="89025" cy="176450"/>
            </a:xfrm>
            <a:custGeom>
              <a:avLst/>
              <a:gdLst/>
              <a:ahLst/>
              <a:cxnLst/>
              <a:rect l="l" t="t" r="r" b="b"/>
              <a:pathLst>
                <a:path w="3561" h="7058" extrusionOk="0">
                  <a:moveTo>
                    <a:pt x="3496" y="0"/>
                  </a:moveTo>
                  <a:cubicBezTo>
                    <a:pt x="3378" y="0"/>
                    <a:pt x="3024" y="84"/>
                    <a:pt x="2579" y="287"/>
                  </a:cubicBezTo>
                  <a:cubicBezTo>
                    <a:pt x="2032" y="561"/>
                    <a:pt x="1370" y="1041"/>
                    <a:pt x="936" y="1589"/>
                  </a:cubicBezTo>
                  <a:cubicBezTo>
                    <a:pt x="479" y="2159"/>
                    <a:pt x="183" y="2798"/>
                    <a:pt x="69" y="3323"/>
                  </a:cubicBezTo>
                  <a:cubicBezTo>
                    <a:pt x="23" y="3460"/>
                    <a:pt x="23" y="3551"/>
                    <a:pt x="0" y="3780"/>
                  </a:cubicBezTo>
                  <a:cubicBezTo>
                    <a:pt x="0" y="3985"/>
                    <a:pt x="23" y="4145"/>
                    <a:pt x="46" y="4305"/>
                  </a:cubicBezTo>
                  <a:cubicBezTo>
                    <a:pt x="69" y="4624"/>
                    <a:pt x="114" y="4853"/>
                    <a:pt x="137" y="4989"/>
                  </a:cubicBezTo>
                  <a:cubicBezTo>
                    <a:pt x="343" y="4830"/>
                    <a:pt x="525" y="4693"/>
                    <a:pt x="685" y="4556"/>
                  </a:cubicBezTo>
                  <a:cubicBezTo>
                    <a:pt x="776" y="4487"/>
                    <a:pt x="868" y="4419"/>
                    <a:pt x="936" y="4373"/>
                  </a:cubicBezTo>
                  <a:cubicBezTo>
                    <a:pt x="1027" y="4305"/>
                    <a:pt x="1050" y="4305"/>
                    <a:pt x="1119" y="4259"/>
                  </a:cubicBezTo>
                  <a:cubicBezTo>
                    <a:pt x="1210" y="4213"/>
                    <a:pt x="1301" y="4168"/>
                    <a:pt x="1370" y="4122"/>
                  </a:cubicBezTo>
                  <a:cubicBezTo>
                    <a:pt x="1461" y="4076"/>
                    <a:pt x="1438" y="4099"/>
                    <a:pt x="1484" y="4076"/>
                  </a:cubicBezTo>
                  <a:cubicBezTo>
                    <a:pt x="1575" y="4054"/>
                    <a:pt x="1575" y="4054"/>
                    <a:pt x="1575" y="4054"/>
                  </a:cubicBezTo>
                  <a:cubicBezTo>
                    <a:pt x="1598" y="4054"/>
                    <a:pt x="1621" y="4054"/>
                    <a:pt x="1689" y="4031"/>
                  </a:cubicBezTo>
                  <a:cubicBezTo>
                    <a:pt x="1703" y="4035"/>
                    <a:pt x="1718" y="4036"/>
                    <a:pt x="1733" y="4036"/>
                  </a:cubicBezTo>
                  <a:cubicBezTo>
                    <a:pt x="1744" y="4036"/>
                    <a:pt x="1755" y="4036"/>
                    <a:pt x="1766" y="4036"/>
                  </a:cubicBezTo>
                  <a:cubicBezTo>
                    <a:pt x="1824" y="4036"/>
                    <a:pt x="1895" y="4046"/>
                    <a:pt x="1986" y="4168"/>
                  </a:cubicBezTo>
                  <a:lnTo>
                    <a:pt x="2009" y="4213"/>
                  </a:lnTo>
                  <a:cubicBezTo>
                    <a:pt x="2054" y="4259"/>
                    <a:pt x="2123" y="4328"/>
                    <a:pt x="2100" y="4373"/>
                  </a:cubicBezTo>
                  <a:cubicBezTo>
                    <a:pt x="2123" y="4419"/>
                    <a:pt x="2009" y="4556"/>
                    <a:pt x="1758" y="4716"/>
                  </a:cubicBezTo>
                  <a:cubicBezTo>
                    <a:pt x="1507" y="4898"/>
                    <a:pt x="1119" y="5126"/>
                    <a:pt x="890" y="5492"/>
                  </a:cubicBezTo>
                  <a:cubicBezTo>
                    <a:pt x="731" y="5788"/>
                    <a:pt x="616" y="6154"/>
                    <a:pt x="753" y="6473"/>
                  </a:cubicBezTo>
                  <a:cubicBezTo>
                    <a:pt x="890" y="6793"/>
                    <a:pt x="1301" y="6998"/>
                    <a:pt x="1712" y="7044"/>
                  </a:cubicBezTo>
                  <a:cubicBezTo>
                    <a:pt x="1796" y="7053"/>
                    <a:pt x="1880" y="7058"/>
                    <a:pt x="1963" y="7058"/>
                  </a:cubicBezTo>
                  <a:cubicBezTo>
                    <a:pt x="2286" y="7058"/>
                    <a:pt x="2594" y="6988"/>
                    <a:pt x="2830" y="6861"/>
                  </a:cubicBezTo>
                  <a:cubicBezTo>
                    <a:pt x="3150" y="6701"/>
                    <a:pt x="3219" y="6473"/>
                    <a:pt x="3241" y="6359"/>
                  </a:cubicBezTo>
                  <a:cubicBezTo>
                    <a:pt x="3241" y="6222"/>
                    <a:pt x="3219" y="6176"/>
                    <a:pt x="3196" y="6176"/>
                  </a:cubicBezTo>
                  <a:cubicBezTo>
                    <a:pt x="3193" y="6176"/>
                    <a:pt x="3190" y="6175"/>
                    <a:pt x="3187" y="6175"/>
                  </a:cubicBezTo>
                  <a:cubicBezTo>
                    <a:pt x="3105" y="6175"/>
                    <a:pt x="3113" y="6501"/>
                    <a:pt x="2671" y="6656"/>
                  </a:cubicBezTo>
                  <a:cubicBezTo>
                    <a:pt x="2534" y="6717"/>
                    <a:pt x="2356" y="6747"/>
                    <a:pt x="2172" y="6747"/>
                  </a:cubicBezTo>
                  <a:cubicBezTo>
                    <a:pt x="2080" y="6747"/>
                    <a:pt x="1986" y="6739"/>
                    <a:pt x="1895" y="6724"/>
                  </a:cubicBezTo>
                  <a:cubicBezTo>
                    <a:pt x="1621" y="6656"/>
                    <a:pt x="1415" y="6496"/>
                    <a:pt x="1370" y="6291"/>
                  </a:cubicBezTo>
                  <a:cubicBezTo>
                    <a:pt x="1324" y="6108"/>
                    <a:pt x="1415" y="5880"/>
                    <a:pt x="1575" y="5651"/>
                  </a:cubicBezTo>
                  <a:cubicBezTo>
                    <a:pt x="1712" y="5469"/>
                    <a:pt x="1986" y="5309"/>
                    <a:pt x="2283" y="5126"/>
                  </a:cubicBezTo>
                  <a:cubicBezTo>
                    <a:pt x="2557" y="4967"/>
                    <a:pt x="2922" y="4716"/>
                    <a:pt x="3013" y="4373"/>
                  </a:cubicBezTo>
                  <a:cubicBezTo>
                    <a:pt x="3104" y="4054"/>
                    <a:pt x="2922" y="3894"/>
                    <a:pt x="2876" y="3803"/>
                  </a:cubicBezTo>
                  <a:lnTo>
                    <a:pt x="2876" y="3803"/>
                  </a:lnTo>
                  <a:cubicBezTo>
                    <a:pt x="2899" y="3825"/>
                    <a:pt x="2899" y="3825"/>
                    <a:pt x="2899" y="3825"/>
                  </a:cubicBezTo>
                  <a:cubicBezTo>
                    <a:pt x="2830" y="3734"/>
                    <a:pt x="2739" y="3643"/>
                    <a:pt x="2648" y="3551"/>
                  </a:cubicBezTo>
                  <a:cubicBezTo>
                    <a:pt x="2534" y="3483"/>
                    <a:pt x="2420" y="3437"/>
                    <a:pt x="2328" y="3392"/>
                  </a:cubicBezTo>
                  <a:cubicBezTo>
                    <a:pt x="2100" y="3346"/>
                    <a:pt x="1895" y="3323"/>
                    <a:pt x="1758" y="3323"/>
                  </a:cubicBezTo>
                  <a:cubicBezTo>
                    <a:pt x="1507" y="3369"/>
                    <a:pt x="1438" y="3369"/>
                    <a:pt x="1438" y="3369"/>
                  </a:cubicBezTo>
                  <a:cubicBezTo>
                    <a:pt x="1438" y="3369"/>
                    <a:pt x="1392" y="3392"/>
                    <a:pt x="1210" y="3437"/>
                  </a:cubicBezTo>
                  <a:cubicBezTo>
                    <a:pt x="1164" y="3460"/>
                    <a:pt x="1073" y="3483"/>
                    <a:pt x="1050" y="3483"/>
                  </a:cubicBezTo>
                  <a:cubicBezTo>
                    <a:pt x="1050" y="3483"/>
                    <a:pt x="1027" y="3506"/>
                    <a:pt x="1004" y="3506"/>
                  </a:cubicBezTo>
                  <a:cubicBezTo>
                    <a:pt x="970" y="3529"/>
                    <a:pt x="965" y="3534"/>
                    <a:pt x="965" y="3534"/>
                  </a:cubicBezTo>
                  <a:cubicBezTo>
                    <a:pt x="965" y="3534"/>
                    <a:pt x="970" y="3529"/>
                    <a:pt x="959" y="3529"/>
                  </a:cubicBezTo>
                  <a:cubicBezTo>
                    <a:pt x="959" y="3551"/>
                    <a:pt x="936" y="3551"/>
                    <a:pt x="936" y="3551"/>
                  </a:cubicBezTo>
                  <a:cubicBezTo>
                    <a:pt x="932" y="3548"/>
                    <a:pt x="929" y="3547"/>
                    <a:pt x="925" y="3547"/>
                  </a:cubicBezTo>
                  <a:cubicBezTo>
                    <a:pt x="923" y="3547"/>
                    <a:pt x="920" y="3548"/>
                    <a:pt x="918" y="3548"/>
                  </a:cubicBezTo>
                  <a:cubicBezTo>
                    <a:pt x="904" y="3548"/>
                    <a:pt x="897" y="3531"/>
                    <a:pt x="913" y="3300"/>
                  </a:cubicBezTo>
                  <a:cubicBezTo>
                    <a:pt x="959" y="2844"/>
                    <a:pt x="1164" y="2273"/>
                    <a:pt x="1507" y="1748"/>
                  </a:cubicBezTo>
                  <a:cubicBezTo>
                    <a:pt x="1826" y="1223"/>
                    <a:pt x="2328" y="767"/>
                    <a:pt x="2762" y="470"/>
                  </a:cubicBezTo>
                  <a:cubicBezTo>
                    <a:pt x="3196" y="173"/>
                    <a:pt x="3561" y="59"/>
                    <a:pt x="3538" y="14"/>
                  </a:cubicBezTo>
                  <a:cubicBezTo>
                    <a:pt x="3538" y="5"/>
                    <a:pt x="3523" y="0"/>
                    <a:pt x="3496"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26" name="Google Shape;4538;p53">
              <a:extLst>
                <a:ext uri="{FF2B5EF4-FFF2-40B4-BE49-F238E27FC236}">
                  <a16:creationId xmlns:a16="http://schemas.microsoft.com/office/drawing/2014/main" id="{15946168-6E5C-5F2C-A8AA-7E92899F13C1}"/>
                </a:ext>
              </a:extLst>
            </p:cNvPr>
            <p:cNvSpPr/>
            <p:nvPr/>
          </p:nvSpPr>
          <p:spPr>
            <a:xfrm>
              <a:off x="1847875" y="1848325"/>
              <a:ext cx="53075" cy="19425"/>
            </a:xfrm>
            <a:custGeom>
              <a:avLst/>
              <a:gdLst/>
              <a:ahLst/>
              <a:cxnLst/>
              <a:rect l="l" t="t" r="r" b="b"/>
              <a:pathLst>
                <a:path w="2123" h="777" extrusionOk="0">
                  <a:moveTo>
                    <a:pt x="1187" y="1"/>
                  </a:moveTo>
                  <a:cubicBezTo>
                    <a:pt x="639" y="23"/>
                    <a:pt x="137" y="183"/>
                    <a:pt x="69" y="389"/>
                  </a:cubicBezTo>
                  <a:cubicBezTo>
                    <a:pt x="0" y="617"/>
                    <a:pt x="388" y="777"/>
                    <a:pt x="936" y="777"/>
                  </a:cubicBezTo>
                  <a:cubicBezTo>
                    <a:pt x="1507" y="754"/>
                    <a:pt x="1986" y="594"/>
                    <a:pt x="2054" y="366"/>
                  </a:cubicBezTo>
                  <a:cubicBezTo>
                    <a:pt x="2123" y="160"/>
                    <a:pt x="1735" y="1"/>
                    <a:pt x="1187"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27" name="Google Shape;4539;p53">
              <a:extLst>
                <a:ext uri="{FF2B5EF4-FFF2-40B4-BE49-F238E27FC236}">
                  <a16:creationId xmlns:a16="http://schemas.microsoft.com/office/drawing/2014/main" id="{252DEA38-52C8-B31C-D8CB-025F74221EED}"/>
                </a:ext>
              </a:extLst>
            </p:cNvPr>
            <p:cNvSpPr/>
            <p:nvPr/>
          </p:nvSpPr>
          <p:spPr>
            <a:xfrm>
              <a:off x="1804625" y="1884225"/>
              <a:ext cx="135150" cy="171775"/>
            </a:xfrm>
            <a:custGeom>
              <a:avLst/>
              <a:gdLst/>
              <a:ahLst/>
              <a:cxnLst/>
              <a:rect l="l" t="t" r="r" b="b"/>
              <a:pathLst>
                <a:path w="5406" h="6871" extrusionOk="0">
                  <a:moveTo>
                    <a:pt x="3547" y="0"/>
                  </a:moveTo>
                  <a:cubicBezTo>
                    <a:pt x="2270" y="0"/>
                    <a:pt x="1274" y="2125"/>
                    <a:pt x="1274" y="2125"/>
                  </a:cubicBezTo>
                  <a:cubicBezTo>
                    <a:pt x="1274" y="2125"/>
                    <a:pt x="0" y="6870"/>
                    <a:pt x="2208" y="6870"/>
                  </a:cubicBezTo>
                  <a:cubicBezTo>
                    <a:pt x="2327" y="6870"/>
                    <a:pt x="2457" y="6857"/>
                    <a:pt x="2598" y="6827"/>
                  </a:cubicBezTo>
                  <a:cubicBezTo>
                    <a:pt x="5359" y="6279"/>
                    <a:pt x="5405" y="619"/>
                    <a:pt x="3944" y="71"/>
                  </a:cubicBezTo>
                  <a:cubicBezTo>
                    <a:pt x="3809" y="23"/>
                    <a:pt x="3677" y="0"/>
                    <a:pt x="3547"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28" name="Google Shape;4540;p53">
              <a:extLst>
                <a:ext uri="{FF2B5EF4-FFF2-40B4-BE49-F238E27FC236}">
                  <a16:creationId xmlns:a16="http://schemas.microsoft.com/office/drawing/2014/main" id="{D3747376-360C-5A11-80BF-FB28C33E474A}"/>
                </a:ext>
              </a:extLst>
            </p:cNvPr>
            <p:cNvSpPr/>
            <p:nvPr/>
          </p:nvSpPr>
          <p:spPr>
            <a:xfrm>
              <a:off x="1278950" y="2402400"/>
              <a:ext cx="190050" cy="191325"/>
            </a:xfrm>
            <a:custGeom>
              <a:avLst/>
              <a:gdLst/>
              <a:ahLst/>
              <a:cxnLst/>
              <a:rect l="l" t="t" r="r" b="b"/>
              <a:pathLst>
                <a:path w="7602" h="7653" extrusionOk="0">
                  <a:moveTo>
                    <a:pt x="229" y="1"/>
                  </a:moveTo>
                  <a:lnTo>
                    <a:pt x="0" y="6050"/>
                  </a:lnTo>
                  <a:cubicBezTo>
                    <a:pt x="1326" y="7277"/>
                    <a:pt x="2683" y="7652"/>
                    <a:pt x="3846" y="7652"/>
                  </a:cubicBezTo>
                  <a:cubicBezTo>
                    <a:pt x="5665" y="7652"/>
                    <a:pt x="7008" y="6734"/>
                    <a:pt x="7008" y="6734"/>
                  </a:cubicBezTo>
                  <a:lnTo>
                    <a:pt x="7601" y="2238"/>
                  </a:lnTo>
                  <a:lnTo>
                    <a:pt x="229" y="1"/>
                  </a:lnTo>
                  <a:close/>
                </a:path>
              </a:pathLst>
            </a:custGeom>
            <a:solidFill>
              <a:srgbClr val="FFCB97"/>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29" name="Google Shape;4541;p53">
              <a:extLst>
                <a:ext uri="{FF2B5EF4-FFF2-40B4-BE49-F238E27FC236}">
                  <a16:creationId xmlns:a16="http://schemas.microsoft.com/office/drawing/2014/main" id="{CBCE1F67-7842-8425-F8AA-1BAF8AE95156}"/>
                </a:ext>
              </a:extLst>
            </p:cNvPr>
            <p:cNvSpPr/>
            <p:nvPr/>
          </p:nvSpPr>
          <p:spPr>
            <a:xfrm>
              <a:off x="1278950" y="2402400"/>
              <a:ext cx="190050" cy="180350"/>
            </a:xfrm>
            <a:custGeom>
              <a:avLst/>
              <a:gdLst/>
              <a:ahLst/>
              <a:cxnLst/>
              <a:rect l="l" t="t" r="r" b="b"/>
              <a:pathLst>
                <a:path w="7602" h="7214" extrusionOk="0">
                  <a:moveTo>
                    <a:pt x="229" y="1"/>
                  </a:moveTo>
                  <a:lnTo>
                    <a:pt x="0" y="6050"/>
                  </a:lnTo>
                  <a:cubicBezTo>
                    <a:pt x="571" y="6597"/>
                    <a:pt x="1164" y="6963"/>
                    <a:pt x="1735" y="7214"/>
                  </a:cubicBezTo>
                  <a:cubicBezTo>
                    <a:pt x="1351" y="5475"/>
                    <a:pt x="1146" y="3378"/>
                    <a:pt x="2955" y="3378"/>
                  </a:cubicBezTo>
                  <a:cubicBezTo>
                    <a:pt x="2974" y="3378"/>
                    <a:pt x="2993" y="3379"/>
                    <a:pt x="3013" y="3379"/>
                  </a:cubicBezTo>
                  <a:cubicBezTo>
                    <a:pt x="3835" y="3402"/>
                    <a:pt x="4657" y="3539"/>
                    <a:pt x="5478" y="3630"/>
                  </a:cubicBezTo>
                  <a:cubicBezTo>
                    <a:pt x="6118" y="3676"/>
                    <a:pt x="6757" y="3744"/>
                    <a:pt x="7396" y="3813"/>
                  </a:cubicBezTo>
                  <a:lnTo>
                    <a:pt x="7601" y="2238"/>
                  </a:lnTo>
                  <a:lnTo>
                    <a:pt x="229" y="1"/>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30" name="Google Shape;4542;p53">
              <a:extLst>
                <a:ext uri="{FF2B5EF4-FFF2-40B4-BE49-F238E27FC236}">
                  <a16:creationId xmlns:a16="http://schemas.microsoft.com/office/drawing/2014/main" id="{87B6ED11-D026-E791-AE91-D5988E8BA816}"/>
                </a:ext>
              </a:extLst>
            </p:cNvPr>
            <p:cNvSpPr/>
            <p:nvPr/>
          </p:nvSpPr>
          <p:spPr>
            <a:xfrm>
              <a:off x="764225" y="1488500"/>
              <a:ext cx="1222325" cy="969025"/>
            </a:xfrm>
            <a:custGeom>
              <a:avLst/>
              <a:gdLst/>
              <a:ahLst/>
              <a:cxnLst/>
              <a:rect l="l" t="t" r="r" b="b"/>
              <a:pathLst>
                <a:path w="48893" h="38761" extrusionOk="0">
                  <a:moveTo>
                    <a:pt x="24303" y="1"/>
                  </a:moveTo>
                  <a:cubicBezTo>
                    <a:pt x="17567" y="1"/>
                    <a:pt x="13582" y="2958"/>
                    <a:pt x="13582" y="2958"/>
                  </a:cubicBezTo>
                  <a:cubicBezTo>
                    <a:pt x="2078" y="10650"/>
                    <a:pt x="8720" y="22839"/>
                    <a:pt x="8720" y="22839"/>
                  </a:cubicBezTo>
                  <a:cubicBezTo>
                    <a:pt x="8720" y="22839"/>
                    <a:pt x="7404" y="21619"/>
                    <a:pt x="5635" y="21619"/>
                  </a:cubicBezTo>
                  <a:cubicBezTo>
                    <a:pt x="4687" y="21619"/>
                    <a:pt x="3609" y="21969"/>
                    <a:pt x="2535" y="23044"/>
                  </a:cubicBezTo>
                  <a:cubicBezTo>
                    <a:pt x="1" y="25578"/>
                    <a:pt x="3265" y="31307"/>
                    <a:pt x="6871" y="32722"/>
                  </a:cubicBezTo>
                  <a:cubicBezTo>
                    <a:pt x="7753" y="33069"/>
                    <a:pt x="8505" y="33209"/>
                    <a:pt x="9145" y="33209"/>
                  </a:cubicBezTo>
                  <a:cubicBezTo>
                    <a:pt x="11832" y="33209"/>
                    <a:pt x="12532" y="30736"/>
                    <a:pt x="12532" y="30736"/>
                  </a:cubicBezTo>
                  <a:cubicBezTo>
                    <a:pt x="14440" y="34634"/>
                    <a:pt x="21511" y="38761"/>
                    <a:pt x="29279" y="38761"/>
                  </a:cubicBezTo>
                  <a:cubicBezTo>
                    <a:pt x="30337" y="38761"/>
                    <a:pt x="31409" y="38684"/>
                    <a:pt x="32481" y="38520"/>
                  </a:cubicBezTo>
                  <a:cubicBezTo>
                    <a:pt x="40904" y="37242"/>
                    <a:pt x="48893" y="30234"/>
                    <a:pt x="42273" y="19461"/>
                  </a:cubicBezTo>
                  <a:cubicBezTo>
                    <a:pt x="41543" y="13344"/>
                    <a:pt x="42022" y="4533"/>
                    <a:pt x="32322" y="1337"/>
                  </a:cubicBezTo>
                  <a:cubicBezTo>
                    <a:pt x="29348" y="362"/>
                    <a:pt x="26657" y="1"/>
                    <a:pt x="24303" y="1"/>
                  </a:cubicBezTo>
                  <a:close/>
                </a:path>
              </a:pathLst>
            </a:custGeom>
            <a:solidFill>
              <a:srgbClr val="FFCB97"/>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31" name="Google Shape;4543;p53">
              <a:extLst>
                <a:ext uri="{FF2B5EF4-FFF2-40B4-BE49-F238E27FC236}">
                  <a16:creationId xmlns:a16="http://schemas.microsoft.com/office/drawing/2014/main" id="{9D5071B7-5210-6ABC-2735-4088F4DFABDD}"/>
                </a:ext>
              </a:extLst>
            </p:cNvPr>
            <p:cNvSpPr/>
            <p:nvPr/>
          </p:nvSpPr>
          <p:spPr>
            <a:xfrm>
              <a:off x="1091775" y="1616075"/>
              <a:ext cx="894775" cy="841525"/>
            </a:xfrm>
            <a:custGeom>
              <a:avLst/>
              <a:gdLst/>
              <a:ahLst/>
              <a:cxnLst/>
              <a:rect l="l" t="t" r="r" b="b"/>
              <a:pathLst>
                <a:path w="35791" h="33661" extrusionOk="0">
                  <a:moveTo>
                    <a:pt x="25177" y="1"/>
                  </a:moveTo>
                  <a:lnTo>
                    <a:pt x="25177" y="1"/>
                  </a:lnTo>
                  <a:cubicBezTo>
                    <a:pt x="28076" y="4041"/>
                    <a:pt x="28030" y="9382"/>
                    <a:pt x="28509" y="13513"/>
                  </a:cubicBezTo>
                  <a:cubicBezTo>
                    <a:pt x="35129" y="24310"/>
                    <a:pt x="27140" y="31294"/>
                    <a:pt x="18717" y="32572"/>
                  </a:cubicBezTo>
                  <a:cubicBezTo>
                    <a:pt x="17644" y="32737"/>
                    <a:pt x="16572" y="32814"/>
                    <a:pt x="15513" y="32814"/>
                  </a:cubicBezTo>
                  <a:cubicBezTo>
                    <a:pt x="8941" y="32814"/>
                    <a:pt x="2871" y="29855"/>
                    <a:pt x="1" y="26592"/>
                  </a:cubicBezTo>
                  <a:lnTo>
                    <a:pt x="1" y="26592"/>
                  </a:lnTo>
                  <a:cubicBezTo>
                    <a:pt x="2503" y="30187"/>
                    <a:pt x="9031" y="33660"/>
                    <a:pt x="16158" y="33660"/>
                  </a:cubicBezTo>
                  <a:cubicBezTo>
                    <a:pt x="17222" y="33660"/>
                    <a:pt x="18300" y="33583"/>
                    <a:pt x="19379" y="33417"/>
                  </a:cubicBezTo>
                  <a:cubicBezTo>
                    <a:pt x="27802" y="32139"/>
                    <a:pt x="35791" y="25131"/>
                    <a:pt x="29171" y="14358"/>
                  </a:cubicBezTo>
                  <a:cubicBezTo>
                    <a:pt x="28646" y="9930"/>
                    <a:pt x="28738" y="4109"/>
                    <a:pt x="25177"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32" name="Google Shape;4544;p53">
              <a:extLst>
                <a:ext uri="{FF2B5EF4-FFF2-40B4-BE49-F238E27FC236}">
                  <a16:creationId xmlns:a16="http://schemas.microsoft.com/office/drawing/2014/main" id="{179F8851-53C7-4BFF-0D47-40D101EB4828}"/>
                </a:ext>
              </a:extLst>
            </p:cNvPr>
            <p:cNvSpPr/>
            <p:nvPr/>
          </p:nvSpPr>
          <p:spPr>
            <a:xfrm>
              <a:off x="844700" y="2229500"/>
              <a:ext cx="231125" cy="89225"/>
            </a:xfrm>
            <a:custGeom>
              <a:avLst/>
              <a:gdLst/>
              <a:ahLst/>
              <a:cxnLst/>
              <a:rect l="l" t="t" r="r" b="b"/>
              <a:pathLst>
                <a:path w="9245" h="3569" extrusionOk="0">
                  <a:moveTo>
                    <a:pt x="0" y="1"/>
                  </a:moveTo>
                  <a:lnTo>
                    <a:pt x="0" y="1"/>
                  </a:lnTo>
                  <a:cubicBezTo>
                    <a:pt x="959" y="1370"/>
                    <a:pt x="2283" y="2534"/>
                    <a:pt x="3652" y="3082"/>
                  </a:cubicBezTo>
                  <a:cubicBezTo>
                    <a:pt x="4536" y="3429"/>
                    <a:pt x="5288" y="3569"/>
                    <a:pt x="5927" y="3569"/>
                  </a:cubicBezTo>
                  <a:cubicBezTo>
                    <a:pt x="8192" y="3569"/>
                    <a:pt x="9031" y="1808"/>
                    <a:pt x="9245" y="1256"/>
                  </a:cubicBezTo>
                  <a:cubicBezTo>
                    <a:pt x="9016" y="914"/>
                    <a:pt x="8811" y="594"/>
                    <a:pt x="8651" y="252"/>
                  </a:cubicBezTo>
                  <a:cubicBezTo>
                    <a:pt x="8651" y="252"/>
                    <a:pt x="7951" y="2724"/>
                    <a:pt x="5264" y="2724"/>
                  </a:cubicBezTo>
                  <a:cubicBezTo>
                    <a:pt x="4624" y="2724"/>
                    <a:pt x="3872" y="2584"/>
                    <a:pt x="2990" y="2238"/>
                  </a:cubicBezTo>
                  <a:cubicBezTo>
                    <a:pt x="1918" y="1804"/>
                    <a:pt x="868" y="1005"/>
                    <a:pt x="0"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33" name="Google Shape;4545;p53">
              <a:extLst>
                <a:ext uri="{FF2B5EF4-FFF2-40B4-BE49-F238E27FC236}">
                  <a16:creationId xmlns:a16="http://schemas.microsoft.com/office/drawing/2014/main" id="{902CF8F5-11E4-653D-6A3B-8BCE159222CD}"/>
                </a:ext>
              </a:extLst>
            </p:cNvPr>
            <p:cNvSpPr/>
            <p:nvPr/>
          </p:nvSpPr>
          <p:spPr>
            <a:xfrm>
              <a:off x="1607625" y="2373675"/>
              <a:ext cx="38825" cy="22125"/>
            </a:xfrm>
            <a:custGeom>
              <a:avLst/>
              <a:gdLst/>
              <a:ahLst/>
              <a:cxnLst/>
              <a:rect l="l" t="t" r="r" b="b"/>
              <a:pathLst>
                <a:path w="1553" h="885" extrusionOk="0">
                  <a:moveTo>
                    <a:pt x="1101" y="0"/>
                  </a:moveTo>
                  <a:cubicBezTo>
                    <a:pt x="989" y="0"/>
                    <a:pt x="862" y="18"/>
                    <a:pt x="731" y="54"/>
                  </a:cubicBezTo>
                  <a:cubicBezTo>
                    <a:pt x="320" y="168"/>
                    <a:pt x="1" y="442"/>
                    <a:pt x="24" y="648"/>
                  </a:cubicBezTo>
                  <a:cubicBezTo>
                    <a:pt x="39" y="803"/>
                    <a:pt x="203" y="885"/>
                    <a:pt x="443" y="885"/>
                  </a:cubicBezTo>
                  <a:cubicBezTo>
                    <a:pt x="555" y="885"/>
                    <a:pt x="684" y="867"/>
                    <a:pt x="822" y="830"/>
                  </a:cubicBezTo>
                  <a:cubicBezTo>
                    <a:pt x="1233" y="716"/>
                    <a:pt x="1553" y="442"/>
                    <a:pt x="1530" y="237"/>
                  </a:cubicBezTo>
                  <a:cubicBezTo>
                    <a:pt x="1514" y="81"/>
                    <a:pt x="1340" y="0"/>
                    <a:pt x="1101"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34" name="Google Shape;4546;p53">
              <a:extLst>
                <a:ext uri="{FF2B5EF4-FFF2-40B4-BE49-F238E27FC236}">
                  <a16:creationId xmlns:a16="http://schemas.microsoft.com/office/drawing/2014/main" id="{77489CF2-CFB3-C8FA-5C11-5143B19860DC}"/>
                </a:ext>
              </a:extLst>
            </p:cNvPr>
            <p:cNvSpPr/>
            <p:nvPr/>
          </p:nvSpPr>
          <p:spPr>
            <a:xfrm>
              <a:off x="853825" y="2086125"/>
              <a:ext cx="158650" cy="193275"/>
            </a:xfrm>
            <a:custGeom>
              <a:avLst/>
              <a:gdLst/>
              <a:ahLst/>
              <a:cxnLst/>
              <a:rect l="l" t="t" r="r" b="b"/>
              <a:pathLst>
                <a:path w="6346" h="7731" extrusionOk="0">
                  <a:moveTo>
                    <a:pt x="1305" y="1"/>
                  </a:moveTo>
                  <a:cubicBezTo>
                    <a:pt x="70" y="1"/>
                    <a:pt x="92" y="2221"/>
                    <a:pt x="92" y="2221"/>
                  </a:cubicBezTo>
                  <a:cubicBezTo>
                    <a:pt x="1" y="4503"/>
                    <a:pt x="3219" y="7402"/>
                    <a:pt x="4611" y="7699"/>
                  </a:cubicBezTo>
                  <a:cubicBezTo>
                    <a:pt x="4723" y="7720"/>
                    <a:pt x="4828" y="7730"/>
                    <a:pt x="4926" y="7730"/>
                  </a:cubicBezTo>
                  <a:cubicBezTo>
                    <a:pt x="6075" y="7730"/>
                    <a:pt x="6346" y="6375"/>
                    <a:pt x="6346" y="6375"/>
                  </a:cubicBezTo>
                  <a:cubicBezTo>
                    <a:pt x="6346" y="6375"/>
                    <a:pt x="4634" y="5667"/>
                    <a:pt x="4246" y="4321"/>
                  </a:cubicBezTo>
                  <a:cubicBezTo>
                    <a:pt x="3940" y="3239"/>
                    <a:pt x="4928" y="3126"/>
                    <a:pt x="5358" y="3126"/>
                  </a:cubicBezTo>
                  <a:cubicBezTo>
                    <a:pt x="5472" y="3126"/>
                    <a:pt x="5547" y="3134"/>
                    <a:pt x="5547" y="3134"/>
                  </a:cubicBezTo>
                  <a:cubicBezTo>
                    <a:pt x="5547" y="3134"/>
                    <a:pt x="2762" y="144"/>
                    <a:pt x="1416" y="7"/>
                  </a:cubicBezTo>
                  <a:cubicBezTo>
                    <a:pt x="1378" y="3"/>
                    <a:pt x="1341" y="1"/>
                    <a:pt x="1305"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35" name="Google Shape;4547;p53">
              <a:extLst>
                <a:ext uri="{FF2B5EF4-FFF2-40B4-BE49-F238E27FC236}">
                  <a16:creationId xmlns:a16="http://schemas.microsoft.com/office/drawing/2014/main" id="{095E91B1-6580-65E7-E47E-D09256DABB70}"/>
                </a:ext>
              </a:extLst>
            </p:cNvPr>
            <p:cNvSpPr/>
            <p:nvPr/>
          </p:nvSpPr>
          <p:spPr>
            <a:xfrm>
              <a:off x="859525" y="2086275"/>
              <a:ext cx="165525" cy="194325"/>
            </a:xfrm>
            <a:custGeom>
              <a:avLst/>
              <a:gdLst/>
              <a:ahLst/>
              <a:cxnLst/>
              <a:rect l="l" t="t" r="r" b="b"/>
              <a:pathLst>
                <a:path w="6621" h="7773" extrusionOk="0">
                  <a:moveTo>
                    <a:pt x="1188" y="1"/>
                  </a:moveTo>
                  <a:cubicBezTo>
                    <a:pt x="982" y="1"/>
                    <a:pt x="754" y="69"/>
                    <a:pt x="594" y="160"/>
                  </a:cubicBezTo>
                  <a:cubicBezTo>
                    <a:pt x="412" y="252"/>
                    <a:pt x="275" y="366"/>
                    <a:pt x="206" y="503"/>
                  </a:cubicBezTo>
                  <a:cubicBezTo>
                    <a:pt x="46" y="754"/>
                    <a:pt x="24" y="959"/>
                    <a:pt x="1" y="1119"/>
                  </a:cubicBezTo>
                  <a:cubicBezTo>
                    <a:pt x="1" y="1256"/>
                    <a:pt x="1" y="1325"/>
                    <a:pt x="24" y="1347"/>
                  </a:cubicBezTo>
                  <a:cubicBezTo>
                    <a:pt x="92" y="1347"/>
                    <a:pt x="115" y="1005"/>
                    <a:pt x="434" y="617"/>
                  </a:cubicBezTo>
                  <a:cubicBezTo>
                    <a:pt x="560" y="450"/>
                    <a:pt x="800" y="340"/>
                    <a:pt x="1084" y="340"/>
                  </a:cubicBezTo>
                  <a:cubicBezTo>
                    <a:pt x="1111" y="340"/>
                    <a:pt x="1138" y="341"/>
                    <a:pt x="1165" y="343"/>
                  </a:cubicBezTo>
                  <a:cubicBezTo>
                    <a:pt x="1484" y="366"/>
                    <a:pt x="1850" y="526"/>
                    <a:pt x="2215" y="708"/>
                  </a:cubicBezTo>
                  <a:cubicBezTo>
                    <a:pt x="2900" y="1073"/>
                    <a:pt x="3584" y="1644"/>
                    <a:pt x="4178" y="2215"/>
                  </a:cubicBezTo>
                  <a:cubicBezTo>
                    <a:pt x="4338" y="2352"/>
                    <a:pt x="4475" y="2489"/>
                    <a:pt x="4611" y="2626"/>
                  </a:cubicBezTo>
                  <a:cubicBezTo>
                    <a:pt x="4657" y="2694"/>
                    <a:pt x="4771" y="2808"/>
                    <a:pt x="4771" y="2831"/>
                  </a:cubicBezTo>
                  <a:lnTo>
                    <a:pt x="4794" y="2854"/>
                  </a:lnTo>
                  <a:cubicBezTo>
                    <a:pt x="4811" y="2887"/>
                    <a:pt x="4815" y="2908"/>
                    <a:pt x="4799" y="2908"/>
                  </a:cubicBezTo>
                  <a:cubicBezTo>
                    <a:pt x="4792" y="2908"/>
                    <a:pt x="4783" y="2906"/>
                    <a:pt x="4771" y="2899"/>
                  </a:cubicBezTo>
                  <a:cubicBezTo>
                    <a:pt x="4748" y="2877"/>
                    <a:pt x="4726" y="2877"/>
                    <a:pt x="4726" y="2877"/>
                  </a:cubicBezTo>
                  <a:lnTo>
                    <a:pt x="4589" y="2877"/>
                  </a:lnTo>
                  <a:cubicBezTo>
                    <a:pt x="4520" y="2877"/>
                    <a:pt x="4475" y="2899"/>
                    <a:pt x="4406" y="2922"/>
                  </a:cubicBezTo>
                  <a:cubicBezTo>
                    <a:pt x="4292" y="2968"/>
                    <a:pt x="4201" y="3014"/>
                    <a:pt x="4109" y="3059"/>
                  </a:cubicBezTo>
                  <a:cubicBezTo>
                    <a:pt x="3972" y="3196"/>
                    <a:pt x="3858" y="3288"/>
                    <a:pt x="3813" y="3379"/>
                  </a:cubicBezTo>
                  <a:cubicBezTo>
                    <a:pt x="3767" y="3447"/>
                    <a:pt x="3744" y="3493"/>
                    <a:pt x="3744" y="3493"/>
                  </a:cubicBezTo>
                  <a:lnTo>
                    <a:pt x="3676" y="3630"/>
                  </a:lnTo>
                  <a:cubicBezTo>
                    <a:pt x="3653" y="3721"/>
                    <a:pt x="3630" y="3835"/>
                    <a:pt x="3607" y="3995"/>
                  </a:cubicBezTo>
                  <a:cubicBezTo>
                    <a:pt x="3584" y="4292"/>
                    <a:pt x="3676" y="4703"/>
                    <a:pt x="3904" y="5136"/>
                  </a:cubicBezTo>
                  <a:cubicBezTo>
                    <a:pt x="4132" y="5547"/>
                    <a:pt x="4520" y="5981"/>
                    <a:pt x="5068" y="6278"/>
                  </a:cubicBezTo>
                  <a:cubicBezTo>
                    <a:pt x="5205" y="6346"/>
                    <a:pt x="5365" y="6392"/>
                    <a:pt x="5502" y="6460"/>
                  </a:cubicBezTo>
                  <a:cubicBezTo>
                    <a:pt x="5570" y="6506"/>
                    <a:pt x="5639" y="6529"/>
                    <a:pt x="5730" y="6552"/>
                  </a:cubicBezTo>
                  <a:lnTo>
                    <a:pt x="5798" y="6552"/>
                  </a:lnTo>
                  <a:cubicBezTo>
                    <a:pt x="5867" y="6552"/>
                    <a:pt x="5844" y="6597"/>
                    <a:pt x="5844" y="6620"/>
                  </a:cubicBezTo>
                  <a:cubicBezTo>
                    <a:pt x="5867" y="6643"/>
                    <a:pt x="5798" y="6780"/>
                    <a:pt x="5753" y="6871"/>
                  </a:cubicBezTo>
                  <a:cubicBezTo>
                    <a:pt x="5639" y="7054"/>
                    <a:pt x="5502" y="7213"/>
                    <a:pt x="5251" y="7259"/>
                  </a:cubicBezTo>
                  <a:cubicBezTo>
                    <a:pt x="5125" y="7284"/>
                    <a:pt x="4993" y="7302"/>
                    <a:pt x="4854" y="7302"/>
                  </a:cubicBezTo>
                  <a:cubicBezTo>
                    <a:pt x="4740" y="7302"/>
                    <a:pt x="4621" y="7290"/>
                    <a:pt x="4497" y="7259"/>
                  </a:cubicBezTo>
                  <a:cubicBezTo>
                    <a:pt x="3995" y="7168"/>
                    <a:pt x="3516" y="6985"/>
                    <a:pt x="3128" y="6780"/>
                  </a:cubicBezTo>
                  <a:cubicBezTo>
                    <a:pt x="2374" y="6403"/>
                    <a:pt x="1964" y="6026"/>
                    <a:pt x="1900" y="6026"/>
                  </a:cubicBezTo>
                  <a:cubicBezTo>
                    <a:pt x="1898" y="6026"/>
                    <a:pt x="1897" y="6026"/>
                    <a:pt x="1895" y="6027"/>
                  </a:cubicBezTo>
                  <a:cubicBezTo>
                    <a:pt x="1850" y="6049"/>
                    <a:pt x="2192" y="6552"/>
                    <a:pt x="2945" y="7031"/>
                  </a:cubicBezTo>
                  <a:cubicBezTo>
                    <a:pt x="3333" y="7282"/>
                    <a:pt x="3790" y="7533"/>
                    <a:pt x="4383" y="7693"/>
                  </a:cubicBezTo>
                  <a:cubicBezTo>
                    <a:pt x="4577" y="7737"/>
                    <a:pt x="4789" y="7772"/>
                    <a:pt x="5015" y="7772"/>
                  </a:cubicBezTo>
                  <a:cubicBezTo>
                    <a:pt x="5136" y="7772"/>
                    <a:pt x="5260" y="7762"/>
                    <a:pt x="5388" y="7738"/>
                  </a:cubicBezTo>
                  <a:cubicBezTo>
                    <a:pt x="5753" y="7670"/>
                    <a:pt x="6095" y="7419"/>
                    <a:pt x="6278" y="7122"/>
                  </a:cubicBezTo>
                  <a:cubicBezTo>
                    <a:pt x="6369" y="6962"/>
                    <a:pt x="6460" y="6848"/>
                    <a:pt x="6506" y="6597"/>
                  </a:cubicBezTo>
                  <a:lnTo>
                    <a:pt x="6597" y="6255"/>
                  </a:lnTo>
                  <a:cubicBezTo>
                    <a:pt x="6597" y="6209"/>
                    <a:pt x="6620" y="6186"/>
                    <a:pt x="6597" y="6163"/>
                  </a:cubicBezTo>
                  <a:lnTo>
                    <a:pt x="6506" y="6141"/>
                  </a:lnTo>
                  <a:lnTo>
                    <a:pt x="6323" y="6072"/>
                  </a:lnTo>
                  <a:lnTo>
                    <a:pt x="5981" y="5958"/>
                  </a:lnTo>
                  <a:cubicBezTo>
                    <a:pt x="5913" y="5958"/>
                    <a:pt x="5867" y="5935"/>
                    <a:pt x="5798" y="5890"/>
                  </a:cubicBezTo>
                  <a:cubicBezTo>
                    <a:pt x="5684" y="5844"/>
                    <a:pt x="5570" y="5798"/>
                    <a:pt x="5479" y="5730"/>
                  </a:cubicBezTo>
                  <a:cubicBezTo>
                    <a:pt x="5068" y="5479"/>
                    <a:pt x="4771" y="5136"/>
                    <a:pt x="4611" y="4817"/>
                  </a:cubicBezTo>
                  <a:cubicBezTo>
                    <a:pt x="4475" y="4497"/>
                    <a:pt x="4429" y="4201"/>
                    <a:pt x="4452" y="4041"/>
                  </a:cubicBezTo>
                  <a:cubicBezTo>
                    <a:pt x="4475" y="3949"/>
                    <a:pt x="4475" y="3904"/>
                    <a:pt x="4497" y="3858"/>
                  </a:cubicBezTo>
                  <a:cubicBezTo>
                    <a:pt x="4520" y="3812"/>
                    <a:pt x="4520" y="3812"/>
                    <a:pt x="4520" y="3812"/>
                  </a:cubicBezTo>
                  <a:cubicBezTo>
                    <a:pt x="4520" y="3812"/>
                    <a:pt x="4543" y="3744"/>
                    <a:pt x="4611" y="3676"/>
                  </a:cubicBezTo>
                  <a:cubicBezTo>
                    <a:pt x="4634" y="3653"/>
                    <a:pt x="4680" y="3653"/>
                    <a:pt x="4703" y="3630"/>
                  </a:cubicBezTo>
                  <a:cubicBezTo>
                    <a:pt x="4703" y="3630"/>
                    <a:pt x="4726" y="3607"/>
                    <a:pt x="4748" y="3607"/>
                  </a:cubicBezTo>
                  <a:lnTo>
                    <a:pt x="4885" y="3607"/>
                  </a:lnTo>
                  <a:cubicBezTo>
                    <a:pt x="5000" y="3630"/>
                    <a:pt x="5068" y="3607"/>
                    <a:pt x="5182" y="3653"/>
                  </a:cubicBezTo>
                  <a:cubicBezTo>
                    <a:pt x="5342" y="3698"/>
                    <a:pt x="5479" y="3744"/>
                    <a:pt x="5639" y="3790"/>
                  </a:cubicBezTo>
                  <a:cubicBezTo>
                    <a:pt x="5935" y="3904"/>
                    <a:pt x="6232" y="3995"/>
                    <a:pt x="6552" y="4109"/>
                  </a:cubicBezTo>
                  <a:cubicBezTo>
                    <a:pt x="6460" y="3949"/>
                    <a:pt x="6415" y="3835"/>
                    <a:pt x="6232" y="3561"/>
                  </a:cubicBezTo>
                  <a:cubicBezTo>
                    <a:pt x="6072" y="3333"/>
                    <a:pt x="5935" y="3105"/>
                    <a:pt x="5730" y="2831"/>
                  </a:cubicBezTo>
                  <a:cubicBezTo>
                    <a:pt x="5616" y="2694"/>
                    <a:pt x="5502" y="2580"/>
                    <a:pt x="5388" y="2443"/>
                  </a:cubicBezTo>
                  <a:cubicBezTo>
                    <a:pt x="5273" y="2329"/>
                    <a:pt x="5228" y="2283"/>
                    <a:pt x="5136" y="2192"/>
                  </a:cubicBezTo>
                  <a:cubicBezTo>
                    <a:pt x="5000" y="2055"/>
                    <a:pt x="4840" y="1918"/>
                    <a:pt x="4657" y="1781"/>
                  </a:cubicBezTo>
                  <a:cubicBezTo>
                    <a:pt x="3995" y="1210"/>
                    <a:pt x="3242" y="685"/>
                    <a:pt x="2443" y="320"/>
                  </a:cubicBezTo>
                  <a:cubicBezTo>
                    <a:pt x="2032" y="138"/>
                    <a:pt x="1621" y="1"/>
                    <a:pt x="1188"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36" name="Google Shape;4548;p53">
              <a:extLst>
                <a:ext uri="{FF2B5EF4-FFF2-40B4-BE49-F238E27FC236}">
                  <a16:creationId xmlns:a16="http://schemas.microsoft.com/office/drawing/2014/main" id="{973DD3FF-A7AF-72C8-3F21-111A02FAFB5A}"/>
                </a:ext>
              </a:extLst>
            </p:cNvPr>
            <p:cNvSpPr/>
            <p:nvPr/>
          </p:nvSpPr>
          <p:spPr>
            <a:xfrm>
              <a:off x="875500" y="2045550"/>
              <a:ext cx="41700" cy="19325"/>
            </a:xfrm>
            <a:custGeom>
              <a:avLst/>
              <a:gdLst/>
              <a:ahLst/>
              <a:cxnLst/>
              <a:rect l="l" t="t" r="r" b="b"/>
              <a:pathLst>
                <a:path w="1668" h="773" extrusionOk="0">
                  <a:moveTo>
                    <a:pt x="770" y="0"/>
                  </a:moveTo>
                  <a:cubicBezTo>
                    <a:pt x="407" y="0"/>
                    <a:pt x="106" y="127"/>
                    <a:pt x="47" y="306"/>
                  </a:cubicBezTo>
                  <a:cubicBezTo>
                    <a:pt x="1" y="511"/>
                    <a:pt x="298" y="717"/>
                    <a:pt x="731" y="762"/>
                  </a:cubicBezTo>
                  <a:cubicBezTo>
                    <a:pt x="795" y="769"/>
                    <a:pt x="857" y="772"/>
                    <a:pt x="917" y="772"/>
                  </a:cubicBezTo>
                  <a:cubicBezTo>
                    <a:pt x="1271" y="772"/>
                    <a:pt x="1563" y="661"/>
                    <a:pt x="1621" y="466"/>
                  </a:cubicBezTo>
                  <a:cubicBezTo>
                    <a:pt x="1667" y="260"/>
                    <a:pt x="1370" y="55"/>
                    <a:pt x="937" y="9"/>
                  </a:cubicBezTo>
                  <a:cubicBezTo>
                    <a:pt x="880" y="3"/>
                    <a:pt x="824" y="0"/>
                    <a:pt x="770"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37" name="Google Shape;4549;p53">
              <a:extLst>
                <a:ext uri="{FF2B5EF4-FFF2-40B4-BE49-F238E27FC236}">
                  <a16:creationId xmlns:a16="http://schemas.microsoft.com/office/drawing/2014/main" id="{F66B9569-2997-3B04-E074-E84950F1580B}"/>
                </a:ext>
              </a:extLst>
            </p:cNvPr>
            <p:cNvSpPr/>
            <p:nvPr/>
          </p:nvSpPr>
          <p:spPr>
            <a:xfrm>
              <a:off x="1262525" y="1820925"/>
              <a:ext cx="528300" cy="116525"/>
            </a:xfrm>
            <a:custGeom>
              <a:avLst/>
              <a:gdLst/>
              <a:ahLst/>
              <a:cxnLst/>
              <a:rect l="l" t="t" r="r" b="b"/>
              <a:pathLst>
                <a:path w="21132" h="4661" extrusionOk="0">
                  <a:moveTo>
                    <a:pt x="19075" y="1507"/>
                  </a:moveTo>
                  <a:lnTo>
                    <a:pt x="19075" y="1507"/>
                  </a:lnTo>
                  <a:cubicBezTo>
                    <a:pt x="19075" y="1507"/>
                    <a:pt x="19075" y="1507"/>
                    <a:pt x="19075" y="1507"/>
                  </a:cubicBezTo>
                  <a:lnTo>
                    <a:pt x="19075" y="1507"/>
                  </a:lnTo>
                  <a:cubicBezTo>
                    <a:pt x="19083" y="1507"/>
                    <a:pt x="19091" y="1507"/>
                    <a:pt x="19100" y="1507"/>
                  </a:cubicBezTo>
                  <a:cubicBezTo>
                    <a:pt x="19092" y="1507"/>
                    <a:pt x="19084" y="1507"/>
                    <a:pt x="19075" y="1507"/>
                  </a:cubicBezTo>
                  <a:close/>
                  <a:moveTo>
                    <a:pt x="19075" y="1507"/>
                  </a:moveTo>
                  <a:cubicBezTo>
                    <a:pt x="18819" y="1507"/>
                    <a:pt x="19079" y="1508"/>
                    <a:pt x="19146" y="1530"/>
                  </a:cubicBezTo>
                  <a:cubicBezTo>
                    <a:pt x="19117" y="1521"/>
                    <a:pt x="19094" y="1513"/>
                    <a:pt x="19075" y="1507"/>
                  </a:cubicBezTo>
                  <a:close/>
                  <a:moveTo>
                    <a:pt x="18918" y="1"/>
                  </a:moveTo>
                  <a:cubicBezTo>
                    <a:pt x="18187" y="24"/>
                    <a:pt x="17685" y="366"/>
                    <a:pt x="17617" y="845"/>
                  </a:cubicBezTo>
                  <a:cubicBezTo>
                    <a:pt x="17575" y="1158"/>
                    <a:pt x="17990" y="1471"/>
                    <a:pt x="18444" y="1471"/>
                  </a:cubicBezTo>
                  <a:cubicBezTo>
                    <a:pt x="18488" y="1471"/>
                    <a:pt x="18531" y="1468"/>
                    <a:pt x="18575" y="1462"/>
                  </a:cubicBezTo>
                  <a:lnTo>
                    <a:pt x="18598" y="1462"/>
                  </a:lnTo>
                  <a:cubicBezTo>
                    <a:pt x="18495" y="1441"/>
                    <a:pt x="18448" y="1430"/>
                    <a:pt x="18456" y="1430"/>
                  </a:cubicBezTo>
                  <a:cubicBezTo>
                    <a:pt x="18466" y="1430"/>
                    <a:pt x="18559" y="1447"/>
                    <a:pt x="18735" y="1485"/>
                  </a:cubicBezTo>
                  <a:cubicBezTo>
                    <a:pt x="18841" y="1506"/>
                    <a:pt x="18967" y="1507"/>
                    <a:pt x="19075" y="1507"/>
                  </a:cubicBezTo>
                  <a:lnTo>
                    <a:pt x="19075" y="1507"/>
                  </a:lnTo>
                  <a:cubicBezTo>
                    <a:pt x="19043" y="1497"/>
                    <a:pt x="19027" y="1492"/>
                    <a:pt x="19032" y="1492"/>
                  </a:cubicBezTo>
                  <a:cubicBezTo>
                    <a:pt x="19037" y="1492"/>
                    <a:pt x="19066" y="1498"/>
                    <a:pt x="19123" y="1507"/>
                  </a:cubicBezTo>
                  <a:cubicBezTo>
                    <a:pt x="19214" y="1530"/>
                    <a:pt x="19283" y="1576"/>
                    <a:pt x="19374" y="1599"/>
                  </a:cubicBezTo>
                  <a:cubicBezTo>
                    <a:pt x="19557" y="1656"/>
                    <a:pt x="19745" y="1679"/>
                    <a:pt x="19930" y="1679"/>
                  </a:cubicBezTo>
                  <a:cubicBezTo>
                    <a:pt x="20116" y="1679"/>
                    <a:pt x="20299" y="1656"/>
                    <a:pt x="20470" y="1622"/>
                  </a:cubicBezTo>
                  <a:cubicBezTo>
                    <a:pt x="21040" y="1507"/>
                    <a:pt x="21132" y="1051"/>
                    <a:pt x="20949" y="709"/>
                  </a:cubicBezTo>
                  <a:cubicBezTo>
                    <a:pt x="20675" y="161"/>
                    <a:pt x="19648" y="1"/>
                    <a:pt x="18918" y="1"/>
                  </a:cubicBezTo>
                  <a:close/>
                  <a:moveTo>
                    <a:pt x="2620" y="3927"/>
                  </a:moveTo>
                  <a:cubicBezTo>
                    <a:pt x="2614" y="3928"/>
                    <a:pt x="2609" y="3929"/>
                    <a:pt x="2603" y="3930"/>
                  </a:cubicBezTo>
                  <a:lnTo>
                    <a:pt x="2603" y="3930"/>
                  </a:lnTo>
                  <a:cubicBezTo>
                    <a:pt x="2609" y="3928"/>
                    <a:pt x="2615" y="3927"/>
                    <a:pt x="2620" y="3927"/>
                  </a:cubicBezTo>
                  <a:close/>
                  <a:moveTo>
                    <a:pt x="2352" y="2568"/>
                  </a:moveTo>
                  <a:cubicBezTo>
                    <a:pt x="2188" y="2568"/>
                    <a:pt x="2009" y="2594"/>
                    <a:pt x="1821" y="2649"/>
                  </a:cubicBezTo>
                  <a:cubicBezTo>
                    <a:pt x="1137" y="2854"/>
                    <a:pt x="201" y="3288"/>
                    <a:pt x="87" y="3904"/>
                  </a:cubicBezTo>
                  <a:cubicBezTo>
                    <a:pt x="0" y="4272"/>
                    <a:pt x="201" y="4661"/>
                    <a:pt x="709" y="4661"/>
                  </a:cubicBezTo>
                  <a:cubicBezTo>
                    <a:pt x="737" y="4661"/>
                    <a:pt x="765" y="4660"/>
                    <a:pt x="794" y="4657"/>
                  </a:cubicBezTo>
                  <a:cubicBezTo>
                    <a:pt x="1160" y="4612"/>
                    <a:pt x="1525" y="4520"/>
                    <a:pt x="1844" y="4292"/>
                  </a:cubicBezTo>
                  <a:cubicBezTo>
                    <a:pt x="1913" y="4246"/>
                    <a:pt x="1981" y="4201"/>
                    <a:pt x="2073" y="4155"/>
                  </a:cubicBezTo>
                  <a:cubicBezTo>
                    <a:pt x="2093" y="4143"/>
                    <a:pt x="2108" y="4133"/>
                    <a:pt x="2120" y="4125"/>
                  </a:cubicBezTo>
                  <a:lnTo>
                    <a:pt x="2120" y="4125"/>
                  </a:lnTo>
                  <a:cubicBezTo>
                    <a:pt x="2124" y="4124"/>
                    <a:pt x="2128" y="4122"/>
                    <a:pt x="2132" y="4121"/>
                  </a:cubicBezTo>
                  <a:lnTo>
                    <a:pt x="2132" y="4121"/>
                  </a:lnTo>
                  <a:cubicBezTo>
                    <a:pt x="2243" y="4096"/>
                    <a:pt x="2340" y="4057"/>
                    <a:pt x="2438" y="4018"/>
                  </a:cubicBezTo>
                  <a:cubicBezTo>
                    <a:pt x="2478" y="3995"/>
                    <a:pt x="2513" y="3974"/>
                    <a:pt x="2544" y="3957"/>
                  </a:cubicBezTo>
                  <a:lnTo>
                    <a:pt x="2544" y="3957"/>
                  </a:lnTo>
                  <a:cubicBezTo>
                    <a:pt x="2552" y="3955"/>
                    <a:pt x="2562" y="3953"/>
                    <a:pt x="2575" y="3950"/>
                  </a:cubicBezTo>
                  <a:cubicBezTo>
                    <a:pt x="3077" y="3858"/>
                    <a:pt x="3442" y="3402"/>
                    <a:pt x="3305" y="3082"/>
                  </a:cubicBezTo>
                  <a:cubicBezTo>
                    <a:pt x="3154" y="2764"/>
                    <a:pt x="2806" y="2568"/>
                    <a:pt x="2352" y="2568"/>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38" name="Google Shape;4550;p53">
              <a:extLst>
                <a:ext uri="{FF2B5EF4-FFF2-40B4-BE49-F238E27FC236}">
                  <a16:creationId xmlns:a16="http://schemas.microsoft.com/office/drawing/2014/main" id="{E214F548-959D-0080-644D-710FA5D16A6F}"/>
                </a:ext>
              </a:extLst>
            </p:cNvPr>
            <p:cNvSpPr/>
            <p:nvPr/>
          </p:nvSpPr>
          <p:spPr>
            <a:xfrm>
              <a:off x="1723750" y="1838200"/>
              <a:ext cx="3175" cy="450"/>
            </a:xfrm>
            <a:custGeom>
              <a:avLst/>
              <a:gdLst/>
              <a:ahLst/>
              <a:cxnLst/>
              <a:rect l="l" t="t" r="r" b="b"/>
              <a:pathLst>
                <a:path w="127" h="18" extrusionOk="0">
                  <a:moveTo>
                    <a:pt x="4" y="0"/>
                  </a:moveTo>
                  <a:cubicBezTo>
                    <a:pt x="1" y="0"/>
                    <a:pt x="35" y="6"/>
                    <a:pt x="103" y="18"/>
                  </a:cubicBezTo>
                  <a:lnTo>
                    <a:pt x="126" y="18"/>
                  </a:lnTo>
                  <a:cubicBezTo>
                    <a:pt x="46" y="6"/>
                    <a:pt x="6" y="0"/>
                    <a:pt x="4" y="0"/>
                  </a:cubicBezTo>
                  <a:close/>
                </a:path>
              </a:pathLst>
            </a:custGeom>
            <a:solidFill>
              <a:srgbClr val="AA3325"/>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39" name="Google Shape;4551;p53">
              <a:extLst>
                <a:ext uri="{FF2B5EF4-FFF2-40B4-BE49-F238E27FC236}">
                  <a16:creationId xmlns:a16="http://schemas.microsoft.com/office/drawing/2014/main" id="{D317CDFE-70B3-1D27-B2BA-605865C652F5}"/>
                </a:ext>
              </a:extLst>
            </p:cNvPr>
            <p:cNvSpPr/>
            <p:nvPr/>
          </p:nvSpPr>
          <p:spPr>
            <a:xfrm>
              <a:off x="1326875" y="1898550"/>
              <a:ext cx="3450" cy="2300"/>
            </a:xfrm>
            <a:custGeom>
              <a:avLst/>
              <a:gdLst/>
              <a:ahLst/>
              <a:cxnLst/>
              <a:rect l="l" t="t" r="r" b="b"/>
              <a:pathLst>
                <a:path w="138" h="92" extrusionOk="0">
                  <a:moveTo>
                    <a:pt x="1" y="91"/>
                  </a:moveTo>
                  <a:cubicBezTo>
                    <a:pt x="1" y="91"/>
                    <a:pt x="1" y="91"/>
                    <a:pt x="1" y="91"/>
                  </a:cubicBezTo>
                  <a:cubicBezTo>
                    <a:pt x="138" y="0"/>
                    <a:pt x="138" y="0"/>
                    <a:pt x="1" y="91"/>
                  </a:cubicBezTo>
                  <a:close/>
                </a:path>
              </a:pathLst>
            </a:custGeom>
            <a:solidFill>
              <a:srgbClr val="AA3325"/>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40" name="Google Shape;4552;p53">
              <a:extLst>
                <a:ext uri="{FF2B5EF4-FFF2-40B4-BE49-F238E27FC236}">
                  <a16:creationId xmlns:a16="http://schemas.microsoft.com/office/drawing/2014/main" id="{369957FA-E103-CB80-8E62-959CEA9E2503}"/>
                </a:ext>
              </a:extLst>
            </p:cNvPr>
            <p:cNvSpPr/>
            <p:nvPr/>
          </p:nvSpPr>
          <p:spPr>
            <a:xfrm>
              <a:off x="1314325" y="1905400"/>
              <a:ext cx="1175" cy="25"/>
            </a:xfrm>
            <a:custGeom>
              <a:avLst/>
              <a:gdLst/>
              <a:ahLst/>
              <a:cxnLst/>
              <a:rect l="l" t="t" r="r" b="b"/>
              <a:pathLst>
                <a:path w="47" h="1" extrusionOk="0">
                  <a:moveTo>
                    <a:pt x="46" y="0"/>
                  </a:moveTo>
                  <a:cubicBezTo>
                    <a:pt x="23" y="0"/>
                    <a:pt x="23" y="0"/>
                    <a:pt x="1" y="0"/>
                  </a:cubicBezTo>
                  <a:cubicBezTo>
                    <a:pt x="23" y="0"/>
                    <a:pt x="23" y="0"/>
                    <a:pt x="46" y="0"/>
                  </a:cubicBezTo>
                  <a:cubicBezTo>
                    <a:pt x="46" y="0"/>
                    <a:pt x="46" y="0"/>
                    <a:pt x="46" y="0"/>
                  </a:cubicBezTo>
                  <a:close/>
                </a:path>
              </a:pathLst>
            </a:custGeom>
            <a:solidFill>
              <a:srgbClr val="AA3325"/>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41" name="Google Shape;4553;p53">
              <a:extLst>
                <a:ext uri="{FF2B5EF4-FFF2-40B4-BE49-F238E27FC236}">
                  <a16:creationId xmlns:a16="http://schemas.microsoft.com/office/drawing/2014/main" id="{8A94F55C-1DC7-A087-6055-9F3A9577151B}"/>
                </a:ext>
              </a:extLst>
            </p:cNvPr>
            <p:cNvSpPr/>
            <p:nvPr/>
          </p:nvSpPr>
          <p:spPr>
            <a:xfrm>
              <a:off x="1738875" y="1839775"/>
              <a:ext cx="1175" cy="25"/>
            </a:xfrm>
            <a:custGeom>
              <a:avLst/>
              <a:gdLst/>
              <a:ahLst/>
              <a:cxnLst/>
              <a:rect l="l" t="t" r="r" b="b"/>
              <a:pathLst>
                <a:path w="47" h="1" extrusionOk="0">
                  <a:moveTo>
                    <a:pt x="46" y="0"/>
                  </a:moveTo>
                  <a:cubicBezTo>
                    <a:pt x="23" y="0"/>
                    <a:pt x="23" y="0"/>
                    <a:pt x="1" y="0"/>
                  </a:cubicBezTo>
                  <a:cubicBezTo>
                    <a:pt x="1" y="0"/>
                    <a:pt x="1" y="0"/>
                    <a:pt x="1" y="0"/>
                  </a:cubicBezTo>
                  <a:cubicBezTo>
                    <a:pt x="23" y="0"/>
                    <a:pt x="23" y="0"/>
                    <a:pt x="46" y="0"/>
                  </a:cubicBezTo>
                  <a:close/>
                </a:path>
              </a:pathLst>
            </a:custGeom>
            <a:solidFill>
              <a:srgbClr val="AA3325"/>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42" name="Google Shape;4554;p53">
              <a:extLst>
                <a:ext uri="{FF2B5EF4-FFF2-40B4-BE49-F238E27FC236}">
                  <a16:creationId xmlns:a16="http://schemas.microsoft.com/office/drawing/2014/main" id="{DEE48B47-0CA9-EF9A-DB79-476FD1EE01CB}"/>
                </a:ext>
              </a:extLst>
            </p:cNvPr>
            <p:cNvSpPr/>
            <p:nvPr/>
          </p:nvSpPr>
          <p:spPr>
            <a:xfrm>
              <a:off x="1467825" y="2202075"/>
              <a:ext cx="222000" cy="99925"/>
            </a:xfrm>
            <a:custGeom>
              <a:avLst/>
              <a:gdLst/>
              <a:ahLst/>
              <a:cxnLst/>
              <a:rect l="l" t="t" r="r" b="b"/>
              <a:pathLst>
                <a:path w="8880" h="3997" extrusionOk="0">
                  <a:moveTo>
                    <a:pt x="7409" y="1"/>
                  </a:moveTo>
                  <a:cubicBezTo>
                    <a:pt x="7405" y="1"/>
                    <a:pt x="7400" y="1"/>
                    <a:pt x="7396" y="2"/>
                  </a:cubicBezTo>
                  <a:cubicBezTo>
                    <a:pt x="7327" y="25"/>
                    <a:pt x="7282" y="299"/>
                    <a:pt x="7373" y="573"/>
                  </a:cubicBezTo>
                  <a:cubicBezTo>
                    <a:pt x="7396" y="710"/>
                    <a:pt x="7487" y="870"/>
                    <a:pt x="7579" y="961"/>
                  </a:cubicBezTo>
                  <a:cubicBezTo>
                    <a:pt x="7670" y="1075"/>
                    <a:pt x="7738" y="1121"/>
                    <a:pt x="7738" y="1121"/>
                  </a:cubicBezTo>
                  <a:lnTo>
                    <a:pt x="7761" y="1121"/>
                  </a:lnTo>
                  <a:cubicBezTo>
                    <a:pt x="7738" y="1235"/>
                    <a:pt x="7693" y="1326"/>
                    <a:pt x="7624" y="1463"/>
                  </a:cubicBezTo>
                  <a:cubicBezTo>
                    <a:pt x="7442" y="1851"/>
                    <a:pt x="7099" y="2330"/>
                    <a:pt x="6666" y="2673"/>
                  </a:cubicBezTo>
                  <a:cubicBezTo>
                    <a:pt x="6232" y="3015"/>
                    <a:pt x="5730" y="3243"/>
                    <a:pt x="5296" y="3289"/>
                  </a:cubicBezTo>
                  <a:cubicBezTo>
                    <a:pt x="5113" y="3335"/>
                    <a:pt x="4954" y="3335"/>
                    <a:pt x="4817" y="3358"/>
                  </a:cubicBezTo>
                  <a:cubicBezTo>
                    <a:pt x="4703" y="3335"/>
                    <a:pt x="4657" y="3335"/>
                    <a:pt x="4657" y="3335"/>
                  </a:cubicBezTo>
                  <a:lnTo>
                    <a:pt x="4474" y="3335"/>
                  </a:lnTo>
                  <a:cubicBezTo>
                    <a:pt x="4406" y="3335"/>
                    <a:pt x="4337" y="3335"/>
                    <a:pt x="4269" y="3312"/>
                  </a:cubicBezTo>
                  <a:cubicBezTo>
                    <a:pt x="4178" y="3312"/>
                    <a:pt x="4086" y="3289"/>
                    <a:pt x="3995" y="3266"/>
                  </a:cubicBezTo>
                  <a:cubicBezTo>
                    <a:pt x="3584" y="3175"/>
                    <a:pt x="3082" y="2924"/>
                    <a:pt x="2625" y="2581"/>
                  </a:cubicBezTo>
                  <a:cubicBezTo>
                    <a:pt x="1964" y="2102"/>
                    <a:pt x="1439" y="1463"/>
                    <a:pt x="1165" y="1143"/>
                  </a:cubicBezTo>
                  <a:cubicBezTo>
                    <a:pt x="1187" y="1098"/>
                    <a:pt x="1210" y="1075"/>
                    <a:pt x="1233" y="1029"/>
                  </a:cubicBezTo>
                  <a:cubicBezTo>
                    <a:pt x="1347" y="801"/>
                    <a:pt x="1279" y="573"/>
                    <a:pt x="1210" y="550"/>
                  </a:cubicBezTo>
                  <a:cubicBezTo>
                    <a:pt x="1203" y="548"/>
                    <a:pt x="1195" y="548"/>
                    <a:pt x="1188" y="548"/>
                  </a:cubicBezTo>
                  <a:cubicBezTo>
                    <a:pt x="1081" y="548"/>
                    <a:pt x="974" y="690"/>
                    <a:pt x="868" y="733"/>
                  </a:cubicBezTo>
                  <a:cubicBezTo>
                    <a:pt x="799" y="755"/>
                    <a:pt x="754" y="778"/>
                    <a:pt x="708" y="778"/>
                  </a:cubicBezTo>
                  <a:lnTo>
                    <a:pt x="640" y="778"/>
                  </a:lnTo>
                  <a:cubicBezTo>
                    <a:pt x="640" y="778"/>
                    <a:pt x="617" y="801"/>
                    <a:pt x="571" y="824"/>
                  </a:cubicBezTo>
                  <a:cubicBezTo>
                    <a:pt x="548" y="847"/>
                    <a:pt x="480" y="870"/>
                    <a:pt x="411" y="892"/>
                  </a:cubicBezTo>
                  <a:cubicBezTo>
                    <a:pt x="274" y="938"/>
                    <a:pt x="92" y="938"/>
                    <a:pt x="23" y="1029"/>
                  </a:cubicBezTo>
                  <a:cubicBezTo>
                    <a:pt x="1" y="1098"/>
                    <a:pt x="137" y="1280"/>
                    <a:pt x="366" y="1372"/>
                  </a:cubicBezTo>
                  <a:cubicBezTo>
                    <a:pt x="480" y="1417"/>
                    <a:pt x="605" y="1429"/>
                    <a:pt x="702" y="1429"/>
                  </a:cubicBezTo>
                  <a:cubicBezTo>
                    <a:pt x="799" y="1429"/>
                    <a:pt x="868" y="1417"/>
                    <a:pt x="868" y="1417"/>
                  </a:cubicBezTo>
                  <a:cubicBezTo>
                    <a:pt x="868" y="1417"/>
                    <a:pt x="959" y="1349"/>
                    <a:pt x="1050" y="1258"/>
                  </a:cubicBezTo>
                  <a:cubicBezTo>
                    <a:pt x="1233" y="1668"/>
                    <a:pt x="1690" y="2376"/>
                    <a:pt x="2329" y="2947"/>
                  </a:cubicBezTo>
                  <a:cubicBezTo>
                    <a:pt x="2785" y="3380"/>
                    <a:pt x="3356" y="3700"/>
                    <a:pt x="3812" y="3860"/>
                  </a:cubicBezTo>
                  <a:cubicBezTo>
                    <a:pt x="3926" y="3882"/>
                    <a:pt x="4041" y="3905"/>
                    <a:pt x="4155" y="3951"/>
                  </a:cubicBezTo>
                  <a:cubicBezTo>
                    <a:pt x="4246" y="3951"/>
                    <a:pt x="4337" y="3974"/>
                    <a:pt x="4406" y="3974"/>
                  </a:cubicBezTo>
                  <a:cubicBezTo>
                    <a:pt x="4474" y="3997"/>
                    <a:pt x="4543" y="3997"/>
                    <a:pt x="4566" y="3997"/>
                  </a:cubicBezTo>
                  <a:lnTo>
                    <a:pt x="4862" y="3997"/>
                  </a:lnTo>
                  <a:cubicBezTo>
                    <a:pt x="4999" y="3974"/>
                    <a:pt x="5228" y="3951"/>
                    <a:pt x="5456" y="3882"/>
                  </a:cubicBezTo>
                  <a:cubicBezTo>
                    <a:pt x="5912" y="3791"/>
                    <a:pt x="6529" y="3472"/>
                    <a:pt x="6985" y="3015"/>
                  </a:cubicBezTo>
                  <a:cubicBezTo>
                    <a:pt x="7442" y="2559"/>
                    <a:pt x="7738" y="1988"/>
                    <a:pt x="7852" y="1554"/>
                  </a:cubicBezTo>
                  <a:cubicBezTo>
                    <a:pt x="7898" y="1417"/>
                    <a:pt x="7921" y="1280"/>
                    <a:pt x="7944" y="1166"/>
                  </a:cubicBezTo>
                  <a:cubicBezTo>
                    <a:pt x="7944" y="1166"/>
                    <a:pt x="7967" y="1189"/>
                    <a:pt x="7967" y="1189"/>
                  </a:cubicBezTo>
                  <a:cubicBezTo>
                    <a:pt x="8104" y="1189"/>
                    <a:pt x="8286" y="1166"/>
                    <a:pt x="8446" y="1121"/>
                  </a:cubicBezTo>
                  <a:cubicBezTo>
                    <a:pt x="8720" y="984"/>
                    <a:pt x="8880" y="755"/>
                    <a:pt x="8834" y="687"/>
                  </a:cubicBezTo>
                  <a:cubicBezTo>
                    <a:pt x="8814" y="647"/>
                    <a:pt x="8756" y="638"/>
                    <a:pt x="8679" y="638"/>
                  </a:cubicBezTo>
                  <a:cubicBezTo>
                    <a:pt x="8608" y="638"/>
                    <a:pt x="8520" y="646"/>
                    <a:pt x="8433" y="646"/>
                  </a:cubicBezTo>
                  <a:cubicBezTo>
                    <a:pt x="8399" y="646"/>
                    <a:pt x="8365" y="645"/>
                    <a:pt x="8332" y="641"/>
                  </a:cubicBezTo>
                  <a:cubicBezTo>
                    <a:pt x="8126" y="641"/>
                    <a:pt x="8058" y="527"/>
                    <a:pt x="8058" y="527"/>
                  </a:cubicBezTo>
                  <a:cubicBezTo>
                    <a:pt x="8058" y="527"/>
                    <a:pt x="8035" y="527"/>
                    <a:pt x="7989" y="504"/>
                  </a:cubicBezTo>
                  <a:cubicBezTo>
                    <a:pt x="7921" y="482"/>
                    <a:pt x="7852" y="436"/>
                    <a:pt x="7784" y="367"/>
                  </a:cubicBezTo>
                  <a:cubicBezTo>
                    <a:pt x="7632" y="215"/>
                    <a:pt x="7500" y="1"/>
                    <a:pt x="7409"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43" name="Google Shape;4555;p53">
              <a:extLst>
                <a:ext uri="{FF2B5EF4-FFF2-40B4-BE49-F238E27FC236}">
                  <a16:creationId xmlns:a16="http://schemas.microsoft.com/office/drawing/2014/main" id="{ADB073D4-31F9-DC29-352B-29E526C1BC77}"/>
                </a:ext>
              </a:extLst>
            </p:cNvPr>
            <p:cNvSpPr/>
            <p:nvPr/>
          </p:nvSpPr>
          <p:spPr>
            <a:xfrm>
              <a:off x="1582525" y="2296250"/>
              <a:ext cx="59375" cy="32000"/>
            </a:xfrm>
            <a:custGeom>
              <a:avLst/>
              <a:gdLst/>
              <a:ahLst/>
              <a:cxnLst/>
              <a:rect l="l" t="t" r="r" b="b"/>
              <a:pathLst>
                <a:path w="2375" h="1280" extrusionOk="0">
                  <a:moveTo>
                    <a:pt x="2300" y="0"/>
                  </a:moveTo>
                  <a:cubicBezTo>
                    <a:pt x="2246" y="0"/>
                    <a:pt x="2068" y="261"/>
                    <a:pt x="1826" y="458"/>
                  </a:cubicBezTo>
                  <a:cubicBezTo>
                    <a:pt x="1689" y="549"/>
                    <a:pt x="1575" y="640"/>
                    <a:pt x="1461" y="686"/>
                  </a:cubicBezTo>
                  <a:cubicBezTo>
                    <a:pt x="1347" y="732"/>
                    <a:pt x="1279" y="755"/>
                    <a:pt x="1279" y="755"/>
                  </a:cubicBezTo>
                  <a:cubicBezTo>
                    <a:pt x="1279" y="755"/>
                    <a:pt x="1210" y="777"/>
                    <a:pt x="1096" y="846"/>
                  </a:cubicBezTo>
                  <a:cubicBezTo>
                    <a:pt x="1005" y="892"/>
                    <a:pt x="845" y="914"/>
                    <a:pt x="685" y="983"/>
                  </a:cubicBezTo>
                  <a:cubicBezTo>
                    <a:pt x="388" y="1028"/>
                    <a:pt x="46" y="1006"/>
                    <a:pt x="23" y="1051"/>
                  </a:cubicBezTo>
                  <a:cubicBezTo>
                    <a:pt x="0" y="1120"/>
                    <a:pt x="343" y="1280"/>
                    <a:pt x="708" y="1280"/>
                  </a:cubicBezTo>
                  <a:cubicBezTo>
                    <a:pt x="891" y="1280"/>
                    <a:pt x="1096" y="1280"/>
                    <a:pt x="1233" y="1234"/>
                  </a:cubicBezTo>
                  <a:cubicBezTo>
                    <a:pt x="1370" y="1188"/>
                    <a:pt x="1461" y="1165"/>
                    <a:pt x="1461" y="1165"/>
                  </a:cubicBezTo>
                  <a:cubicBezTo>
                    <a:pt x="1461" y="1165"/>
                    <a:pt x="1530" y="1097"/>
                    <a:pt x="1667" y="1028"/>
                  </a:cubicBezTo>
                  <a:cubicBezTo>
                    <a:pt x="1781" y="960"/>
                    <a:pt x="1918" y="823"/>
                    <a:pt x="2055" y="686"/>
                  </a:cubicBezTo>
                  <a:cubicBezTo>
                    <a:pt x="2283" y="389"/>
                    <a:pt x="2374" y="24"/>
                    <a:pt x="2306" y="1"/>
                  </a:cubicBezTo>
                  <a:cubicBezTo>
                    <a:pt x="2304" y="0"/>
                    <a:pt x="2302" y="0"/>
                    <a:pt x="2300"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44" name="Google Shape;4556;p53">
              <a:extLst>
                <a:ext uri="{FF2B5EF4-FFF2-40B4-BE49-F238E27FC236}">
                  <a16:creationId xmlns:a16="http://schemas.microsoft.com/office/drawing/2014/main" id="{CFF0A3F4-F59B-EF7D-F308-0AC9B64D323E}"/>
                </a:ext>
              </a:extLst>
            </p:cNvPr>
            <p:cNvSpPr/>
            <p:nvPr/>
          </p:nvSpPr>
          <p:spPr>
            <a:xfrm>
              <a:off x="1227600" y="2202700"/>
              <a:ext cx="38250" cy="19175"/>
            </a:xfrm>
            <a:custGeom>
              <a:avLst/>
              <a:gdLst/>
              <a:ahLst/>
              <a:cxnLst/>
              <a:rect l="l" t="t" r="r" b="b"/>
              <a:pathLst>
                <a:path w="1530" h="767" extrusionOk="0">
                  <a:moveTo>
                    <a:pt x="635" y="0"/>
                  </a:moveTo>
                  <a:cubicBezTo>
                    <a:pt x="353" y="0"/>
                    <a:pt x="122" y="87"/>
                    <a:pt x="69" y="228"/>
                  </a:cubicBezTo>
                  <a:cubicBezTo>
                    <a:pt x="0" y="434"/>
                    <a:pt x="251" y="662"/>
                    <a:pt x="616" y="730"/>
                  </a:cubicBezTo>
                  <a:cubicBezTo>
                    <a:pt x="720" y="755"/>
                    <a:pt x="823" y="766"/>
                    <a:pt x="918" y="766"/>
                  </a:cubicBezTo>
                  <a:cubicBezTo>
                    <a:pt x="1179" y="766"/>
                    <a:pt x="1388" y="681"/>
                    <a:pt x="1438" y="548"/>
                  </a:cubicBezTo>
                  <a:cubicBezTo>
                    <a:pt x="1529" y="342"/>
                    <a:pt x="1278" y="114"/>
                    <a:pt x="890" y="23"/>
                  </a:cubicBezTo>
                  <a:cubicBezTo>
                    <a:pt x="803" y="7"/>
                    <a:pt x="717" y="0"/>
                    <a:pt x="635"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45" name="Google Shape;4557;p53">
              <a:extLst>
                <a:ext uri="{FF2B5EF4-FFF2-40B4-BE49-F238E27FC236}">
                  <a16:creationId xmlns:a16="http://schemas.microsoft.com/office/drawing/2014/main" id="{2E25A8C4-4CB9-7A24-192A-3E04A6F76C31}"/>
                </a:ext>
              </a:extLst>
            </p:cNvPr>
            <p:cNvSpPr/>
            <p:nvPr/>
          </p:nvSpPr>
          <p:spPr>
            <a:xfrm>
              <a:off x="1816475" y="2095375"/>
              <a:ext cx="35400" cy="25200"/>
            </a:xfrm>
            <a:custGeom>
              <a:avLst/>
              <a:gdLst/>
              <a:ahLst/>
              <a:cxnLst/>
              <a:rect l="l" t="t" r="r" b="b"/>
              <a:pathLst>
                <a:path w="1416" h="1008" extrusionOk="0">
                  <a:moveTo>
                    <a:pt x="1049" y="0"/>
                  </a:moveTo>
                  <a:cubicBezTo>
                    <a:pt x="872" y="0"/>
                    <a:pt x="643" y="81"/>
                    <a:pt x="434" y="230"/>
                  </a:cubicBezTo>
                  <a:cubicBezTo>
                    <a:pt x="138" y="481"/>
                    <a:pt x="1" y="801"/>
                    <a:pt x="161" y="938"/>
                  </a:cubicBezTo>
                  <a:cubicBezTo>
                    <a:pt x="208" y="985"/>
                    <a:pt x="286" y="1008"/>
                    <a:pt x="379" y="1008"/>
                  </a:cubicBezTo>
                  <a:cubicBezTo>
                    <a:pt x="556" y="1008"/>
                    <a:pt x="788" y="927"/>
                    <a:pt x="982" y="778"/>
                  </a:cubicBezTo>
                  <a:cubicBezTo>
                    <a:pt x="1302" y="527"/>
                    <a:pt x="1416" y="207"/>
                    <a:pt x="1279" y="70"/>
                  </a:cubicBezTo>
                  <a:cubicBezTo>
                    <a:pt x="1224" y="23"/>
                    <a:pt x="1144" y="0"/>
                    <a:pt x="1049"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46" name="Google Shape;4558;p53">
              <a:extLst>
                <a:ext uri="{FF2B5EF4-FFF2-40B4-BE49-F238E27FC236}">
                  <a16:creationId xmlns:a16="http://schemas.microsoft.com/office/drawing/2014/main" id="{358271CB-8C6D-C69B-EC29-0059F2F09AC4}"/>
                </a:ext>
              </a:extLst>
            </p:cNvPr>
            <p:cNvSpPr/>
            <p:nvPr/>
          </p:nvSpPr>
          <p:spPr>
            <a:xfrm>
              <a:off x="1508350" y="2116375"/>
              <a:ext cx="142100" cy="79600"/>
            </a:xfrm>
            <a:custGeom>
              <a:avLst/>
              <a:gdLst/>
              <a:ahLst/>
              <a:cxnLst/>
              <a:rect l="l" t="t" r="r" b="b"/>
              <a:pathLst>
                <a:path w="5684" h="3184" extrusionOk="0">
                  <a:moveTo>
                    <a:pt x="764" y="1191"/>
                  </a:moveTo>
                  <a:cubicBezTo>
                    <a:pt x="689" y="1191"/>
                    <a:pt x="537" y="1364"/>
                    <a:pt x="365" y="1536"/>
                  </a:cubicBezTo>
                  <a:cubicBezTo>
                    <a:pt x="297" y="1650"/>
                    <a:pt x="206" y="1741"/>
                    <a:pt x="137" y="1832"/>
                  </a:cubicBezTo>
                  <a:cubicBezTo>
                    <a:pt x="91" y="1924"/>
                    <a:pt x="46" y="1992"/>
                    <a:pt x="46" y="1992"/>
                  </a:cubicBezTo>
                  <a:cubicBezTo>
                    <a:pt x="46" y="1992"/>
                    <a:pt x="46" y="2015"/>
                    <a:pt x="46" y="2061"/>
                  </a:cubicBezTo>
                  <a:cubicBezTo>
                    <a:pt x="23" y="2084"/>
                    <a:pt x="23" y="2129"/>
                    <a:pt x="23" y="2198"/>
                  </a:cubicBezTo>
                  <a:cubicBezTo>
                    <a:pt x="0" y="2312"/>
                    <a:pt x="23" y="2494"/>
                    <a:pt x="91" y="2631"/>
                  </a:cubicBezTo>
                  <a:cubicBezTo>
                    <a:pt x="211" y="2870"/>
                    <a:pt x="418" y="3005"/>
                    <a:pt x="483" y="3005"/>
                  </a:cubicBezTo>
                  <a:cubicBezTo>
                    <a:pt x="493" y="3005"/>
                    <a:pt x="499" y="3002"/>
                    <a:pt x="502" y="2997"/>
                  </a:cubicBezTo>
                  <a:cubicBezTo>
                    <a:pt x="571" y="2974"/>
                    <a:pt x="411" y="2745"/>
                    <a:pt x="388" y="2517"/>
                  </a:cubicBezTo>
                  <a:cubicBezTo>
                    <a:pt x="365" y="2426"/>
                    <a:pt x="388" y="2335"/>
                    <a:pt x="411" y="2266"/>
                  </a:cubicBezTo>
                  <a:cubicBezTo>
                    <a:pt x="434" y="2198"/>
                    <a:pt x="479" y="2152"/>
                    <a:pt x="457" y="2152"/>
                  </a:cubicBezTo>
                  <a:cubicBezTo>
                    <a:pt x="457" y="2152"/>
                    <a:pt x="479" y="2106"/>
                    <a:pt x="502" y="2015"/>
                  </a:cubicBezTo>
                  <a:cubicBezTo>
                    <a:pt x="525" y="1947"/>
                    <a:pt x="594" y="1832"/>
                    <a:pt x="639" y="1718"/>
                  </a:cubicBezTo>
                  <a:cubicBezTo>
                    <a:pt x="753" y="1490"/>
                    <a:pt x="822" y="1216"/>
                    <a:pt x="776" y="1193"/>
                  </a:cubicBezTo>
                  <a:cubicBezTo>
                    <a:pt x="772" y="1192"/>
                    <a:pt x="768" y="1191"/>
                    <a:pt x="764" y="1191"/>
                  </a:cubicBezTo>
                  <a:close/>
                  <a:moveTo>
                    <a:pt x="1872" y="2357"/>
                  </a:moveTo>
                  <a:cubicBezTo>
                    <a:pt x="1689" y="2357"/>
                    <a:pt x="1529" y="2426"/>
                    <a:pt x="1529" y="2472"/>
                  </a:cubicBezTo>
                  <a:cubicBezTo>
                    <a:pt x="1529" y="2540"/>
                    <a:pt x="1689" y="2586"/>
                    <a:pt x="1803" y="2654"/>
                  </a:cubicBezTo>
                  <a:cubicBezTo>
                    <a:pt x="1940" y="2745"/>
                    <a:pt x="2054" y="2814"/>
                    <a:pt x="2054" y="2814"/>
                  </a:cubicBezTo>
                  <a:cubicBezTo>
                    <a:pt x="2054" y="2814"/>
                    <a:pt x="2169" y="2860"/>
                    <a:pt x="2305" y="2928"/>
                  </a:cubicBezTo>
                  <a:cubicBezTo>
                    <a:pt x="2410" y="2990"/>
                    <a:pt x="2495" y="3091"/>
                    <a:pt x="2561" y="3091"/>
                  </a:cubicBezTo>
                  <a:cubicBezTo>
                    <a:pt x="2567" y="3091"/>
                    <a:pt x="2573" y="3090"/>
                    <a:pt x="2579" y="3088"/>
                  </a:cubicBezTo>
                  <a:cubicBezTo>
                    <a:pt x="2625" y="3065"/>
                    <a:pt x="2625" y="2882"/>
                    <a:pt x="2534" y="2723"/>
                  </a:cubicBezTo>
                  <a:cubicBezTo>
                    <a:pt x="2420" y="2540"/>
                    <a:pt x="2260" y="2426"/>
                    <a:pt x="2260" y="2426"/>
                  </a:cubicBezTo>
                  <a:cubicBezTo>
                    <a:pt x="2260" y="2426"/>
                    <a:pt x="2077" y="2357"/>
                    <a:pt x="1872" y="2357"/>
                  </a:cubicBezTo>
                  <a:close/>
                  <a:moveTo>
                    <a:pt x="4012" y="0"/>
                  </a:moveTo>
                  <a:cubicBezTo>
                    <a:pt x="4003" y="0"/>
                    <a:pt x="3997" y="2"/>
                    <a:pt x="3995" y="6"/>
                  </a:cubicBezTo>
                  <a:cubicBezTo>
                    <a:pt x="3949" y="52"/>
                    <a:pt x="4383" y="372"/>
                    <a:pt x="4748" y="714"/>
                  </a:cubicBezTo>
                  <a:cubicBezTo>
                    <a:pt x="4930" y="897"/>
                    <a:pt x="5067" y="1079"/>
                    <a:pt x="5159" y="1216"/>
                  </a:cubicBezTo>
                  <a:cubicBezTo>
                    <a:pt x="5181" y="1285"/>
                    <a:pt x="5204" y="1353"/>
                    <a:pt x="5227" y="1399"/>
                  </a:cubicBezTo>
                  <a:cubicBezTo>
                    <a:pt x="5227" y="1444"/>
                    <a:pt x="5227" y="1467"/>
                    <a:pt x="5227" y="1467"/>
                  </a:cubicBezTo>
                  <a:cubicBezTo>
                    <a:pt x="5227" y="1467"/>
                    <a:pt x="5273" y="1559"/>
                    <a:pt x="5250" y="1695"/>
                  </a:cubicBezTo>
                  <a:cubicBezTo>
                    <a:pt x="5250" y="1855"/>
                    <a:pt x="5159" y="2084"/>
                    <a:pt x="5045" y="2289"/>
                  </a:cubicBezTo>
                  <a:cubicBezTo>
                    <a:pt x="4816" y="2723"/>
                    <a:pt x="4474" y="3133"/>
                    <a:pt x="4520" y="3179"/>
                  </a:cubicBezTo>
                  <a:cubicBezTo>
                    <a:pt x="4522" y="3182"/>
                    <a:pt x="4527" y="3183"/>
                    <a:pt x="4533" y="3183"/>
                  </a:cubicBezTo>
                  <a:cubicBezTo>
                    <a:pt x="4617" y="3183"/>
                    <a:pt x="4998" y="2877"/>
                    <a:pt x="5318" y="2472"/>
                  </a:cubicBezTo>
                  <a:cubicBezTo>
                    <a:pt x="5478" y="2243"/>
                    <a:pt x="5615" y="1992"/>
                    <a:pt x="5661" y="1764"/>
                  </a:cubicBezTo>
                  <a:cubicBezTo>
                    <a:pt x="5684" y="1650"/>
                    <a:pt x="5684" y="1559"/>
                    <a:pt x="5684" y="1467"/>
                  </a:cubicBezTo>
                  <a:cubicBezTo>
                    <a:pt x="5661" y="1399"/>
                    <a:pt x="5661" y="1376"/>
                    <a:pt x="5661" y="1376"/>
                  </a:cubicBezTo>
                  <a:cubicBezTo>
                    <a:pt x="5661" y="1376"/>
                    <a:pt x="5661" y="1330"/>
                    <a:pt x="5638" y="1262"/>
                  </a:cubicBezTo>
                  <a:cubicBezTo>
                    <a:pt x="5615" y="1193"/>
                    <a:pt x="5570" y="1102"/>
                    <a:pt x="5501" y="1011"/>
                  </a:cubicBezTo>
                  <a:cubicBezTo>
                    <a:pt x="5364" y="828"/>
                    <a:pt x="5159" y="623"/>
                    <a:pt x="4930" y="486"/>
                  </a:cubicBezTo>
                  <a:cubicBezTo>
                    <a:pt x="4537" y="196"/>
                    <a:pt x="4106" y="0"/>
                    <a:pt x="4012"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47" name="Google Shape;4559;p53">
              <a:extLst>
                <a:ext uri="{FF2B5EF4-FFF2-40B4-BE49-F238E27FC236}">
                  <a16:creationId xmlns:a16="http://schemas.microsoft.com/office/drawing/2014/main" id="{B1B1B940-F632-B0BC-8342-1CC02B4E9712}"/>
                </a:ext>
              </a:extLst>
            </p:cNvPr>
            <p:cNvSpPr/>
            <p:nvPr/>
          </p:nvSpPr>
          <p:spPr>
            <a:xfrm>
              <a:off x="1558550" y="2144400"/>
              <a:ext cx="35975" cy="18125"/>
            </a:xfrm>
            <a:custGeom>
              <a:avLst/>
              <a:gdLst/>
              <a:ahLst/>
              <a:cxnLst/>
              <a:rect l="l" t="t" r="r" b="b"/>
              <a:pathLst>
                <a:path w="1439" h="725" extrusionOk="0">
                  <a:moveTo>
                    <a:pt x="584" y="1"/>
                  </a:moveTo>
                  <a:cubicBezTo>
                    <a:pt x="336" y="1"/>
                    <a:pt x="120" y="73"/>
                    <a:pt x="69" y="209"/>
                  </a:cubicBezTo>
                  <a:cubicBezTo>
                    <a:pt x="1" y="392"/>
                    <a:pt x="252" y="620"/>
                    <a:pt x="594" y="689"/>
                  </a:cubicBezTo>
                  <a:cubicBezTo>
                    <a:pt x="692" y="713"/>
                    <a:pt x="788" y="724"/>
                    <a:pt x="878" y="724"/>
                  </a:cubicBezTo>
                  <a:cubicBezTo>
                    <a:pt x="1123" y="724"/>
                    <a:pt x="1320" y="640"/>
                    <a:pt x="1370" y="506"/>
                  </a:cubicBezTo>
                  <a:cubicBezTo>
                    <a:pt x="1439" y="323"/>
                    <a:pt x="1211" y="95"/>
                    <a:pt x="845" y="27"/>
                  </a:cubicBezTo>
                  <a:cubicBezTo>
                    <a:pt x="758" y="9"/>
                    <a:pt x="669" y="1"/>
                    <a:pt x="584"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48" name="Google Shape;4560;p53">
              <a:extLst>
                <a:ext uri="{FF2B5EF4-FFF2-40B4-BE49-F238E27FC236}">
                  <a16:creationId xmlns:a16="http://schemas.microsoft.com/office/drawing/2014/main" id="{0913D351-BC7B-3A90-4FF8-1D2EFA19E4BC}"/>
                </a:ext>
              </a:extLst>
            </p:cNvPr>
            <p:cNvSpPr/>
            <p:nvPr/>
          </p:nvSpPr>
          <p:spPr>
            <a:xfrm>
              <a:off x="1215600" y="2037200"/>
              <a:ext cx="208300" cy="148625"/>
            </a:xfrm>
            <a:custGeom>
              <a:avLst/>
              <a:gdLst/>
              <a:ahLst/>
              <a:cxnLst/>
              <a:rect l="l" t="t" r="r" b="b"/>
              <a:pathLst>
                <a:path w="8332" h="5945" extrusionOk="0">
                  <a:moveTo>
                    <a:pt x="4885" y="1"/>
                  </a:moveTo>
                  <a:cubicBezTo>
                    <a:pt x="4475" y="24"/>
                    <a:pt x="4132" y="46"/>
                    <a:pt x="3927" y="138"/>
                  </a:cubicBezTo>
                  <a:cubicBezTo>
                    <a:pt x="3698" y="229"/>
                    <a:pt x="3584" y="275"/>
                    <a:pt x="3584" y="275"/>
                  </a:cubicBezTo>
                  <a:cubicBezTo>
                    <a:pt x="3584" y="275"/>
                    <a:pt x="3539" y="297"/>
                    <a:pt x="3493" y="320"/>
                  </a:cubicBezTo>
                  <a:cubicBezTo>
                    <a:pt x="3447" y="366"/>
                    <a:pt x="3356" y="412"/>
                    <a:pt x="3265" y="480"/>
                  </a:cubicBezTo>
                  <a:cubicBezTo>
                    <a:pt x="3173" y="548"/>
                    <a:pt x="3059" y="640"/>
                    <a:pt x="2945" y="754"/>
                  </a:cubicBezTo>
                  <a:cubicBezTo>
                    <a:pt x="2831" y="868"/>
                    <a:pt x="2717" y="1005"/>
                    <a:pt x="2580" y="1142"/>
                  </a:cubicBezTo>
                  <a:cubicBezTo>
                    <a:pt x="2512" y="1233"/>
                    <a:pt x="2443" y="1302"/>
                    <a:pt x="2375" y="1370"/>
                  </a:cubicBezTo>
                  <a:cubicBezTo>
                    <a:pt x="2329" y="1462"/>
                    <a:pt x="2260" y="1553"/>
                    <a:pt x="2215" y="1667"/>
                  </a:cubicBezTo>
                  <a:cubicBezTo>
                    <a:pt x="2146" y="1758"/>
                    <a:pt x="2078" y="1872"/>
                    <a:pt x="2009" y="1986"/>
                  </a:cubicBezTo>
                  <a:cubicBezTo>
                    <a:pt x="1964" y="1964"/>
                    <a:pt x="1941" y="1941"/>
                    <a:pt x="1918" y="1918"/>
                  </a:cubicBezTo>
                  <a:cubicBezTo>
                    <a:pt x="1758" y="1735"/>
                    <a:pt x="1644" y="1553"/>
                    <a:pt x="1644" y="1553"/>
                  </a:cubicBezTo>
                  <a:cubicBezTo>
                    <a:pt x="1644" y="1553"/>
                    <a:pt x="1507" y="1393"/>
                    <a:pt x="1393" y="1188"/>
                  </a:cubicBezTo>
                  <a:cubicBezTo>
                    <a:pt x="1279" y="982"/>
                    <a:pt x="1233" y="708"/>
                    <a:pt x="1165" y="685"/>
                  </a:cubicBezTo>
                  <a:cubicBezTo>
                    <a:pt x="1096" y="685"/>
                    <a:pt x="1005" y="982"/>
                    <a:pt x="1051" y="1302"/>
                  </a:cubicBezTo>
                  <a:cubicBezTo>
                    <a:pt x="1074" y="1462"/>
                    <a:pt x="1119" y="1621"/>
                    <a:pt x="1165" y="1735"/>
                  </a:cubicBezTo>
                  <a:cubicBezTo>
                    <a:pt x="1233" y="1850"/>
                    <a:pt x="1279" y="1918"/>
                    <a:pt x="1279" y="1918"/>
                  </a:cubicBezTo>
                  <a:cubicBezTo>
                    <a:pt x="1279" y="1918"/>
                    <a:pt x="1484" y="2169"/>
                    <a:pt x="1758" y="2260"/>
                  </a:cubicBezTo>
                  <a:cubicBezTo>
                    <a:pt x="1781" y="2283"/>
                    <a:pt x="1804" y="2283"/>
                    <a:pt x="1850" y="2306"/>
                  </a:cubicBezTo>
                  <a:cubicBezTo>
                    <a:pt x="1735" y="2511"/>
                    <a:pt x="1644" y="2717"/>
                    <a:pt x="1553" y="2945"/>
                  </a:cubicBezTo>
                  <a:lnTo>
                    <a:pt x="1439" y="3310"/>
                  </a:lnTo>
                  <a:lnTo>
                    <a:pt x="1393" y="3470"/>
                  </a:lnTo>
                  <a:lnTo>
                    <a:pt x="1393" y="3539"/>
                  </a:lnTo>
                  <a:cubicBezTo>
                    <a:pt x="1370" y="3607"/>
                    <a:pt x="1370" y="3698"/>
                    <a:pt x="1370" y="3813"/>
                  </a:cubicBezTo>
                  <a:cubicBezTo>
                    <a:pt x="1352" y="3886"/>
                    <a:pt x="1348" y="4049"/>
                    <a:pt x="1312" y="4049"/>
                  </a:cubicBezTo>
                  <a:cubicBezTo>
                    <a:pt x="1303" y="4049"/>
                    <a:pt x="1292" y="4040"/>
                    <a:pt x="1279" y="4018"/>
                  </a:cubicBezTo>
                  <a:cubicBezTo>
                    <a:pt x="1165" y="3949"/>
                    <a:pt x="1005" y="3858"/>
                    <a:pt x="845" y="3721"/>
                  </a:cubicBezTo>
                  <a:cubicBezTo>
                    <a:pt x="663" y="3539"/>
                    <a:pt x="480" y="3265"/>
                    <a:pt x="343" y="3128"/>
                  </a:cubicBezTo>
                  <a:cubicBezTo>
                    <a:pt x="223" y="2988"/>
                    <a:pt x="121" y="2918"/>
                    <a:pt x="67" y="2918"/>
                  </a:cubicBezTo>
                  <a:cubicBezTo>
                    <a:pt x="59" y="2918"/>
                    <a:pt x="52" y="2919"/>
                    <a:pt x="46" y="2922"/>
                  </a:cubicBezTo>
                  <a:cubicBezTo>
                    <a:pt x="1" y="2968"/>
                    <a:pt x="24" y="3082"/>
                    <a:pt x="69" y="3310"/>
                  </a:cubicBezTo>
                  <a:cubicBezTo>
                    <a:pt x="138" y="3516"/>
                    <a:pt x="206" y="3790"/>
                    <a:pt x="412" y="4178"/>
                  </a:cubicBezTo>
                  <a:cubicBezTo>
                    <a:pt x="663" y="4589"/>
                    <a:pt x="1028" y="5068"/>
                    <a:pt x="1462" y="5639"/>
                  </a:cubicBezTo>
                  <a:lnTo>
                    <a:pt x="1644" y="5867"/>
                  </a:lnTo>
                  <a:lnTo>
                    <a:pt x="1690" y="5912"/>
                  </a:lnTo>
                  <a:cubicBezTo>
                    <a:pt x="1690" y="5929"/>
                    <a:pt x="1701" y="5945"/>
                    <a:pt x="1708" y="5945"/>
                  </a:cubicBezTo>
                  <a:cubicBezTo>
                    <a:pt x="1711" y="5945"/>
                    <a:pt x="1713" y="5942"/>
                    <a:pt x="1713" y="5935"/>
                  </a:cubicBezTo>
                  <a:lnTo>
                    <a:pt x="1758" y="5821"/>
                  </a:lnTo>
                  <a:cubicBezTo>
                    <a:pt x="1804" y="5661"/>
                    <a:pt x="1872" y="5502"/>
                    <a:pt x="1918" y="5365"/>
                  </a:cubicBezTo>
                  <a:cubicBezTo>
                    <a:pt x="2055" y="5022"/>
                    <a:pt x="2169" y="4680"/>
                    <a:pt x="2306" y="4315"/>
                  </a:cubicBezTo>
                  <a:lnTo>
                    <a:pt x="2397" y="4041"/>
                  </a:lnTo>
                  <a:cubicBezTo>
                    <a:pt x="2443" y="3949"/>
                    <a:pt x="2466" y="3927"/>
                    <a:pt x="2489" y="3881"/>
                  </a:cubicBezTo>
                  <a:lnTo>
                    <a:pt x="2603" y="3584"/>
                  </a:lnTo>
                  <a:cubicBezTo>
                    <a:pt x="2717" y="3424"/>
                    <a:pt x="2831" y="3265"/>
                    <a:pt x="2922" y="3082"/>
                  </a:cubicBezTo>
                  <a:cubicBezTo>
                    <a:pt x="3014" y="2922"/>
                    <a:pt x="3151" y="2808"/>
                    <a:pt x="3242" y="2671"/>
                  </a:cubicBezTo>
                  <a:cubicBezTo>
                    <a:pt x="3288" y="2603"/>
                    <a:pt x="3356" y="2557"/>
                    <a:pt x="3402" y="2489"/>
                  </a:cubicBezTo>
                  <a:cubicBezTo>
                    <a:pt x="3447" y="2443"/>
                    <a:pt x="3493" y="2397"/>
                    <a:pt x="3561" y="2352"/>
                  </a:cubicBezTo>
                  <a:cubicBezTo>
                    <a:pt x="3653" y="2260"/>
                    <a:pt x="3744" y="2169"/>
                    <a:pt x="3835" y="2123"/>
                  </a:cubicBezTo>
                  <a:cubicBezTo>
                    <a:pt x="3904" y="2078"/>
                    <a:pt x="3995" y="2032"/>
                    <a:pt x="4041" y="1986"/>
                  </a:cubicBezTo>
                  <a:cubicBezTo>
                    <a:pt x="4154" y="1930"/>
                    <a:pt x="4220" y="1889"/>
                    <a:pt x="4240" y="1889"/>
                  </a:cubicBezTo>
                  <a:cubicBezTo>
                    <a:pt x="4244" y="1889"/>
                    <a:pt x="4246" y="1891"/>
                    <a:pt x="4246" y="1895"/>
                  </a:cubicBezTo>
                  <a:cubicBezTo>
                    <a:pt x="4246" y="1895"/>
                    <a:pt x="4497" y="1690"/>
                    <a:pt x="4931" y="1621"/>
                  </a:cubicBezTo>
                  <a:cubicBezTo>
                    <a:pt x="4980" y="1613"/>
                    <a:pt x="5032" y="1610"/>
                    <a:pt x="5086" y="1610"/>
                  </a:cubicBezTo>
                  <a:cubicBezTo>
                    <a:pt x="5504" y="1610"/>
                    <a:pt x="6041" y="1849"/>
                    <a:pt x="6506" y="2375"/>
                  </a:cubicBezTo>
                  <a:cubicBezTo>
                    <a:pt x="7031" y="2945"/>
                    <a:pt x="7396" y="3813"/>
                    <a:pt x="7693" y="4429"/>
                  </a:cubicBezTo>
                  <a:cubicBezTo>
                    <a:pt x="7915" y="5074"/>
                    <a:pt x="8116" y="5502"/>
                    <a:pt x="8211" y="5502"/>
                  </a:cubicBezTo>
                  <a:cubicBezTo>
                    <a:pt x="8213" y="5502"/>
                    <a:pt x="8216" y="5502"/>
                    <a:pt x="8218" y="5502"/>
                  </a:cubicBezTo>
                  <a:cubicBezTo>
                    <a:pt x="8332" y="5479"/>
                    <a:pt x="8332" y="4999"/>
                    <a:pt x="8264" y="4246"/>
                  </a:cubicBezTo>
                  <a:cubicBezTo>
                    <a:pt x="8104" y="3516"/>
                    <a:pt x="7921" y="2489"/>
                    <a:pt x="7305" y="1576"/>
                  </a:cubicBezTo>
                  <a:cubicBezTo>
                    <a:pt x="7168" y="1370"/>
                    <a:pt x="6985" y="1165"/>
                    <a:pt x="6826" y="959"/>
                  </a:cubicBezTo>
                  <a:cubicBezTo>
                    <a:pt x="6643" y="754"/>
                    <a:pt x="6415" y="594"/>
                    <a:pt x="6209" y="434"/>
                  </a:cubicBezTo>
                  <a:cubicBezTo>
                    <a:pt x="6004" y="297"/>
                    <a:pt x="5753" y="206"/>
                    <a:pt x="5547" y="115"/>
                  </a:cubicBezTo>
                  <a:cubicBezTo>
                    <a:pt x="5319" y="69"/>
                    <a:pt x="5091" y="24"/>
                    <a:pt x="4885"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49" name="Google Shape;4561;p53">
              <a:extLst>
                <a:ext uri="{FF2B5EF4-FFF2-40B4-BE49-F238E27FC236}">
                  <a16:creationId xmlns:a16="http://schemas.microsoft.com/office/drawing/2014/main" id="{1898AD8D-6F22-3703-99D9-A72168A4F0D1}"/>
                </a:ext>
              </a:extLst>
            </p:cNvPr>
            <p:cNvSpPr/>
            <p:nvPr/>
          </p:nvSpPr>
          <p:spPr>
            <a:xfrm>
              <a:off x="1672675" y="1971225"/>
              <a:ext cx="180925" cy="149325"/>
            </a:xfrm>
            <a:custGeom>
              <a:avLst/>
              <a:gdLst/>
              <a:ahLst/>
              <a:cxnLst/>
              <a:rect l="l" t="t" r="r" b="b"/>
              <a:pathLst>
                <a:path w="7237" h="5973" extrusionOk="0">
                  <a:moveTo>
                    <a:pt x="2886" y="0"/>
                  </a:moveTo>
                  <a:cubicBezTo>
                    <a:pt x="2689" y="0"/>
                    <a:pt x="2432" y="58"/>
                    <a:pt x="2146" y="129"/>
                  </a:cubicBezTo>
                  <a:cubicBezTo>
                    <a:pt x="1964" y="197"/>
                    <a:pt x="1781" y="289"/>
                    <a:pt x="1576" y="403"/>
                  </a:cubicBezTo>
                  <a:cubicBezTo>
                    <a:pt x="1416" y="540"/>
                    <a:pt x="1211" y="677"/>
                    <a:pt x="1051" y="859"/>
                  </a:cubicBezTo>
                  <a:cubicBezTo>
                    <a:pt x="914" y="1065"/>
                    <a:pt x="731" y="1247"/>
                    <a:pt x="617" y="1476"/>
                  </a:cubicBezTo>
                  <a:cubicBezTo>
                    <a:pt x="526" y="1704"/>
                    <a:pt x="412" y="1932"/>
                    <a:pt x="320" y="2183"/>
                  </a:cubicBezTo>
                  <a:cubicBezTo>
                    <a:pt x="1" y="3142"/>
                    <a:pt x="69" y="4123"/>
                    <a:pt x="92" y="4831"/>
                  </a:cubicBezTo>
                  <a:cubicBezTo>
                    <a:pt x="206" y="5539"/>
                    <a:pt x="320" y="5972"/>
                    <a:pt x="412" y="5972"/>
                  </a:cubicBezTo>
                  <a:cubicBezTo>
                    <a:pt x="526" y="5972"/>
                    <a:pt x="594" y="5516"/>
                    <a:pt x="663" y="4854"/>
                  </a:cubicBezTo>
                  <a:cubicBezTo>
                    <a:pt x="777" y="4215"/>
                    <a:pt x="891" y="3347"/>
                    <a:pt x="1256" y="2708"/>
                  </a:cubicBezTo>
                  <a:cubicBezTo>
                    <a:pt x="1576" y="2023"/>
                    <a:pt x="2078" y="1658"/>
                    <a:pt x="2466" y="1613"/>
                  </a:cubicBezTo>
                  <a:cubicBezTo>
                    <a:pt x="2560" y="1603"/>
                    <a:pt x="2651" y="1598"/>
                    <a:pt x="2741" y="1598"/>
                  </a:cubicBezTo>
                  <a:cubicBezTo>
                    <a:pt x="3480" y="1598"/>
                    <a:pt x="4082" y="1925"/>
                    <a:pt x="4612" y="2434"/>
                  </a:cubicBezTo>
                  <a:cubicBezTo>
                    <a:pt x="4748" y="2571"/>
                    <a:pt x="4885" y="2685"/>
                    <a:pt x="5022" y="2822"/>
                  </a:cubicBezTo>
                  <a:lnTo>
                    <a:pt x="5205" y="3051"/>
                  </a:lnTo>
                  <a:cubicBezTo>
                    <a:pt x="5228" y="3073"/>
                    <a:pt x="5251" y="3096"/>
                    <a:pt x="5296" y="3165"/>
                  </a:cubicBezTo>
                  <a:lnTo>
                    <a:pt x="5456" y="3393"/>
                  </a:lnTo>
                  <a:cubicBezTo>
                    <a:pt x="5661" y="3690"/>
                    <a:pt x="5844" y="3964"/>
                    <a:pt x="6050" y="4237"/>
                  </a:cubicBezTo>
                  <a:cubicBezTo>
                    <a:pt x="6141" y="4374"/>
                    <a:pt x="6209" y="4511"/>
                    <a:pt x="6301" y="4625"/>
                  </a:cubicBezTo>
                  <a:lnTo>
                    <a:pt x="6369" y="4717"/>
                  </a:lnTo>
                  <a:cubicBezTo>
                    <a:pt x="6369" y="4723"/>
                    <a:pt x="6371" y="4726"/>
                    <a:pt x="6374" y="4726"/>
                  </a:cubicBezTo>
                  <a:cubicBezTo>
                    <a:pt x="6380" y="4726"/>
                    <a:pt x="6392" y="4710"/>
                    <a:pt x="6392" y="4694"/>
                  </a:cubicBezTo>
                  <a:lnTo>
                    <a:pt x="6415" y="4648"/>
                  </a:lnTo>
                  <a:lnTo>
                    <a:pt x="6529" y="4397"/>
                  </a:lnTo>
                  <a:cubicBezTo>
                    <a:pt x="6780" y="3758"/>
                    <a:pt x="7008" y="3233"/>
                    <a:pt x="7122" y="2799"/>
                  </a:cubicBezTo>
                  <a:cubicBezTo>
                    <a:pt x="7214" y="2389"/>
                    <a:pt x="7214" y="2138"/>
                    <a:pt x="7236" y="1909"/>
                  </a:cubicBezTo>
                  <a:cubicBezTo>
                    <a:pt x="7236" y="1704"/>
                    <a:pt x="7214" y="1590"/>
                    <a:pt x="7168" y="1567"/>
                  </a:cubicBezTo>
                  <a:cubicBezTo>
                    <a:pt x="7164" y="1565"/>
                    <a:pt x="7160" y="1564"/>
                    <a:pt x="7155" y="1564"/>
                  </a:cubicBezTo>
                  <a:cubicBezTo>
                    <a:pt x="7107" y="1564"/>
                    <a:pt x="7023" y="1672"/>
                    <a:pt x="6940" y="1818"/>
                  </a:cubicBezTo>
                  <a:cubicBezTo>
                    <a:pt x="6871" y="1978"/>
                    <a:pt x="6757" y="2274"/>
                    <a:pt x="6620" y="2480"/>
                  </a:cubicBezTo>
                  <a:cubicBezTo>
                    <a:pt x="6529" y="2663"/>
                    <a:pt x="6392" y="2777"/>
                    <a:pt x="6323" y="2868"/>
                  </a:cubicBezTo>
                  <a:cubicBezTo>
                    <a:pt x="6313" y="2894"/>
                    <a:pt x="6303" y="2904"/>
                    <a:pt x="6293" y="2904"/>
                  </a:cubicBezTo>
                  <a:cubicBezTo>
                    <a:pt x="6257" y="2904"/>
                    <a:pt x="6222" y="2779"/>
                    <a:pt x="6186" y="2708"/>
                  </a:cubicBezTo>
                  <a:cubicBezTo>
                    <a:pt x="6164" y="2617"/>
                    <a:pt x="6141" y="2526"/>
                    <a:pt x="6095" y="2457"/>
                  </a:cubicBezTo>
                  <a:lnTo>
                    <a:pt x="6095" y="2411"/>
                  </a:lnTo>
                  <a:lnTo>
                    <a:pt x="6004" y="2274"/>
                  </a:lnTo>
                  <a:lnTo>
                    <a:pt x="5844" y="2023"/>
                  </a:lnTo>
                  <a:cubicBezTo>
                    <a:pt x="5890" y="1978"/>
                    <a:pt x="5913" y="1978"/>
                    <a:pt x="5958" y="1932"/>
                  </a:cubicBezTo>
                  <a:cubicBezTo>
                    <a:pt x="6050" y="1841"/>
                    <a:pt x="6164" y="1727"/>
                    <a:pt x="6209" y="1635"/>
                  </a:cubicBezTo>
                  <a:cubicBezTo>
                    <a:pt x="6278" y="1544"/>
                    <a:pt x="6301" y="1453"/>
                    <a:pt x="6301" y="1453"/>
                  </a:cubicBezTo>
                  <a:cubicBezTo>
                    <a:pt x="6301" y="1453"/>
                    <a:pt x="6392" y="1156"/>
                    <a:pt x="6346" y="836"/>
                  </a:cubicBezTo>
                  <a:cubicBezTo>
                    <a:pt x="6323" y="540"/>
                    <a:pt x="6232" y="266"/>
                    <a:pt x="6186" y="266"/>
                  </a:cubicBezTo>
                  <a:cubicBezTo>
                    <a:pt x="6118" y="289"/>
                    <a:pt x="6072" y="563"/>
                    <a:pt x="6027" y="791"/>
                  </a:cubicBezTo>
                  <a:cubicBezTo>
                    <a:pt x="5958" y="1042"/>
                    <a:pt x="5867" y="1247"/>
                    <a:pt x="5867" y="1247"/>
                  </a:cubicBezTo>
                  <a:cubicBezTo>
                    <a:pt x="5867" y="1247"/>
                    <a:pt x="5844" y="1293"/>
                    <a:pt x="5821" y="1384"/>
                  </a:cubicBezTo>
                  <a:cubicBezTo>
                    <a:pt x="5821" y="1453"/>
                    <a:pt x="5753" y="1544"/>
                    <a:pt x="5707" y="1658"/>
                  </a:cubicBezTo>
                  <a:cubicBezTo>
                    <a:pt x="5707" y="1704"/>
                    <a:pt x="5684" y="1727"/>
                    <a:pt x="5661" y="1750"/>
                  </a:cubicBezTo>
                  <a:cubicBezTo>
                    <a:pt x="5570" y="1635"/>
                    <a:pt x="5479" y="1521"/>
                    <a:pt x="5388" y="1407"/>
                  </a:cubicBezTo>
                  <a:cubicBezTo>
                    <a:pt x="5251" y="1225"/>
                    <a:pt x="5091" y="1110"/>
                    <a:pt x="4931" y="951"/>
                  </a:cubicBezTo>
                  <a:cubicBezTo>
                    <a:pt x="4863" y="882"/>
                    <a:pt x="4794" y="814"/>
                    <a:pt x="4726" y="745"/>
                  </a:cubicBezTo>
                  <a:cubicBezTo>
                    <a:pt x="4634" y="700"/>
                    <a:pt x="4566" y="631"/>
                    <a:pt x="4475" y="585"/>
                  </a:cubicBezTo>
                  <a:cubicBezTo>
                    <a:pt x="4338" y="494"/>
                    <a:pt x="4201" y="380"/>
                    <a:pt x="4064" y="312"/>
                  </a:cubicBezTo>
                  <a:cubicBezTo>
                    <a:pt x="3927" y="266"/>
                    <a:pt x="3813" y="197"/>
                    <a:pt x="3699" y="152"/>
                  </a:cubicBezTo>
                  <a:cubicBezTo>
                    <a:pt x="3607" y="129"/>
                    <a:pt x="3516" y="83"/>
                    <a:pt x="3470" y="60"/>
                  </a:cubicBezTo>
                  <a:cubicBezTo>
                    <a:pt x="3425" y="60"/>
                    <a:pt x="3379" y="38"/>
                    <a:pt x="3379" y="38"/>
                  </a:cubicBezTo>
                  <a:cubicBezTo>
                    <a:pt x="3379" y="38"/>
                    <a:pt x="3265" y="38"/>
                    <a:pt x="3037" y="15"/>
                  </a:cubicBezTo>
                  <a:cubicBezTo>
                    <a:pt x="2992" y="5"/>
                    <a:pt x="2941" y="0"/>
                    <a:pt x="2886"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50" name="Google Shape;4562;p53">
              <a:extLst>
                <a:ext uri="{FF2B5EF4-FFF2-40B4-BE49-F238E27FC236}">
                  <a16:creationId xmlns:a16="http://schemas.microsoft.com/office/drawing/2014/main" id="{F6259C8E-9FF8-08D9-AD8F-1FC4B9BE20A1}"/>
                </a:ext>
              </a:extLst>
            </p:cNvPr>
            <p:cNvSpPr/>
            <p:nvPr/>
          </p:nvSpPr>
          <p:spPr>
            <a:xfrm>
              <a:off x="1261250" y="2544900"/>
              <a:ext cx="221425" cy="53250"/>
            </a:xfrm>
            <a:custGeom>
              <a:avLst/>
              <a:gdLst/>
              <a:ahLst/>
              <a:cxnLst/>
              <a:rect l="l" t="t" r="r" b="b"/>
              <a:pathLst>
                <a:path w="8857" h="2130" extrusionOk="0">
                  <a:moveTo>
                    <a:pt x="36" y="1"/>
                  </a:moveTo>
                  <a:cubicBezTo>
                    <a:pt x="30" y="1"/>
                    <a:pt x="26" y="3"/>
                    <a:pt x="24" y="7"/>
                  </a:cubicBezTo>
                  <a:cubicBezTo>
                    <a:pt x="1" y="7"/>
                    <a:pt x="206" y="258"/>
                    <a:pt x="549" y="532"/>
                  </a:cubicBezTo>
                  <a:cubicBezTo>
                    <a:pt x="914" y="829"/>
                    <a:pt x="1416" y="1126"/>
                    <a:pt x="1964" y="1377"/>
                  </a:cubicBezTo>
                  <a:cubicBezTo>
                    <a:pt x="2512" y="1651"/>
                    <a:pt x="3059" y="1856"/>
                    <a:pt x="3516" y="1970"/>
                  </a:cubicBezTo>
                  <a:cubicBezTo>
                    <a:pt x="3721" y="2039"/>
                    <a:pt x="3927" y="2061"/>
                    <a:pt x="4041" y="2084"/>
                  </a:cubicBezTo>
                  <a:cubicBezTo>
                    <a:pt x="4178" y="2130"/>
                    <a:pt x="4269" y="2107"/>
                    <a:pt x="4269" y="2130"/>
                  </a:cubicBezTo>
                  <a:lnTo>
                    <a:pt x="5022" y="2130"/>
                  </a:lnTo>
                  <a:cubicBezTo>
                    <a:pt x="5479" y="2107"/>
                    <a:pt x="6072" y="2039"/>
                    <a:pt x="6666" y="1924"/>
                  </a:cubicBezTo>
                  <a:cubicBezTo>
                    <a:pt x="6940" y="1856"/>
                    <a:pt x="7236" y="1810"/>
                    <a:pt x="7510" y="1696"/>
                  </a:cubicBezTo>
                  <a:cubicBezTo>
                    <a:pt x="7647" y="1651"/>
                    <a:pt x="7761" y="1628"/>
                    <a:pt x="7898" y="1582"/>
                  </a:cubicBezTo>
                  <a:cubicBezTo>
                    <a:pt x="8012" y="1536"/>
                    <a:pt x="8127" y="1468"/>
                    <a:pt x="8218" y="1422"/>
                  </a:cubicBezTo>
                  <a:cubicBezTo>
                    <a:pt x="8446" y="1354"/>
                    <a:pt x="8583" y="1217"/>
                    <a:pt x="8697" y="1148"/>
                  </a:cubicBezTo>
                  <a:cubicBezTo>
                    <a:pt x="8789" y="1057"/>
                    <a:pt x="8857" y="1011"/>
                    <a:pt x="8834" y="1011"/>
                  </a:cubicBezTo>
                  <a:cubicBezTo>
                    <a:pt x="8834" y="1005"/>
                    <a:pt x="8829" y="1003"/>
                    <a:pt x="8820" y="1003"/>
                  </a:cubicBezTo>
                  <a:cubicBezTo>
                    <a:pt x="8794" y="1003"/>
                    <a:pt x="8735" y="1024"/>
                    <a:pt x="8652" y="1057"/>
                  </a:cubicBezTo>
                  <a:cubicBezTo>
                    <a:pt x="8515" y="1126"/>
                    <a:pt x="8378" y="1194"/>
                    <a:pt x="8149" y="1263"/>
                  </a:cubicBezTo>
                  <a:cubicBezTo>
                    <a:pt x="8058" y="1285"/>
                    <a:pt x="7944" y="1331"/>
                    <a:pt x="7830" y="1377"/>
                  </a:cubicBezTo>
                  <a:cubicBezTo>
                    <a:pt x="7693" y="1400"/>
                    <a:pt x="7579" y="1422"/>
                    <a:pt x="7442" y="1445"/>
                  </a:cubicBezTo>
                  <a:cubicBezTo>
                    <a:pt x="7168" y="1514"/>
                    <a:pt x="6894" y="1536"/>
                    <a:pt x="6597" y="1582"/>
                  </a:cubicBezTo>
                  <a:cubicBezTo>
                    <a:pt x="6027" y="1651"/>
                    <a:pt x="5456" y="1696"/>
                    <a:pt x="5022" y="1696"/>
                  </a:cubicBezTo>
                  <a:cubicBezTo>
                    <a:pt x="4794" y="1673"/>
                    <a:pt x="4611" y="1673"/>
                    <a:pt x="4497" y="1673"/>
                  </a:cubicBezTo>
                  <a:cubicBezTo>
                    <a:pt x="4383" y="1651"/>
                    <a:pt x="4315" y="1651"/>
                    <a:pt x="4315" y="1651"/>
                  </a:cubicBezTo>
                  <a:cubicBezTo>
                    <a:pt x="4315" y="1651"/>
                    <a:pt x="4223" y="1651"/>
                    <a:pt x="4109" y="1628"/>
                  </a:cubicBezTo>
                  <a:cubicBezTo>
                    <a:pt x="3995" y="1605"/>
                    <a:pt x="3813" y="1605"/>
                    <a:pt x="3607" y="1536"/>
                  </a:cubicBezTo>
                  <a:cubicBezTo>
                    <a:pt x="3196" y="1445"/>
                    <a:pt x="2626" y="1285"/>
                    <a:pt x="2101" y="1080"/>
                  </a:cubicBezTo>
                  <a:cubicBezTo>
                    <a:pt x="1553" y="852"/>
                    <a:pt x="1028" y="623"/>
                    <a:pt x="663" y="372"/>
                  </a:cubicBezTo>
                  <a:cubicBezTo>
                    <a:pt x="312" y="187"/>
                    <a:pt x="91" y="1"/>
                    <a:pt x="36" y="1"/>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51" name="Google Shape;4563;p53">
              <a:extLst>
                <a:ext uri="{FF2B5EF4-FFF2-40B4-BE49-F238E27FC236}">
                  <a16:creationId xmlns:a16="http://schemas.microsoft.com/office/drawing/2014/main" id="{AD0BDA2F-8AA9-6509-15B3-929168E02CF8}"/>
                </a:ext>
              </a:extLst>
            </p:cNvPr>
            <p:cNvSpPr/>
            <p:nvPr/>
          </p:nvSpPr>
          <p:spPr>
            <a:xfrm>
              <a:off x="439550" y="1169175"/>
              <a:ext cx="518725" cy="407550"/>
            </a:xfrm>
            <a:custGeom>
              <a:avLst/>
              <a:gdLst/>
              <a:ahLst/>
              <a:cxnLst/>
              <a:rect l="l" t="t" r="r" b="b"/>
              <a:pathLst>
                <a:path w="20749" h="16302" extrusionOk="0">
                  <a:moveTo>
                    <a:pt x="8628" y="1032"/>
                  </a:moveTo>
                  <a:cubicBezTo>
                    <a:pt x="8629" y="1032"/>
                    <a:pt x="8630" y="1033"/>
                    <a:pt x="8631" y="1034"/>
                  </a:cubicBezTo>
                  <a:lnTo>
                    <a:pt x="8631" y="1034"/>
                  </a:lnTo>
                  <a:cubicBezTo>
                    <a:pt x="8630" y="1033"/>
                    <a:pt x="8629" y="1032"/>
                    <a:pt x="8628" y="1032"/>
                  </a:cubicBezTo>
                  <a:close/>
                  <a:moveTo>
                    <a:pt x="12459" y="1"/>
                  </a:moveTo>
                  <a:cubicBezTo>
                    <a:pt x="11699" y="1"/>
                    <a:pt x="10885" y="131"/>
                    <a:pt x="10021" y="415"/>
                  </a:cubicBezTo>
                  <a:cubicBezTo>
                    <a:pt x="9847" y="459"/>
                    <a:pt x="8810" y="1037"/>
                    <a:pt x="8647" y="1037"/>
                  </a:cubicBezTo>
                  <a:cubicBezTo>
                    <a:pt x="8640" y="1037"/>
                    <a:pt x="8635" y="1036"/>
                    <a:pt x="8631" y="1034"/>
                  </a:cubicBezTo>
                  <a:lnTo>
                    <a:pt x="8631" y="1034"/>
                  </a:lnTo>
                  <a:cubicBezTo>
                    <a:pt x="8777" y="1137"/>
                    <a:pt x="14380" y="4798"/>
                    <a:pt x="14380" y="4798"/>
                  </a:cubicBezTo>
                  <a:cubicBezTo>
                    <a:pt x="14380" y="4798"/>
                    <a:pt x="11616" y="3044"/>
                    <a:pt x="8359" y="3044"/>
                  </a:cubicBezTo>
                  <a:cubicBezTo>
                    <a:pt x="7348" y="3044"/>
                    <a:pt x="6289" y="3213"/>
                    <a:pt x="5250" y="3657"/>
                  </a:cubicBezTo>
                  <a:cubicBezTo>
                    <a:pt x="5250" y="3657"/>
                    <a:pt x="0" y="7788"/>
                    <a:pt x="2876" y="16302"/>
                  </a:cubicBezTo>
                  <a:cubicBezTo>
                    <a:pt x="2876" y="16302"/>
                    <a:pt x="6349" y="12963"/>
                    <a:pt x="10847" y="12963"/>
                  </a:cubicBezTo>
                  <a:cubicBezTo>
                    <a:pt x="12504" y="12963"/>
                    <a:pt x="14301" y="13416"/>
                    <a:pt x="16115" y="14658"/>
                  </a:cubicBezTo>
                  <a:cubicBezTo>
                    <a:pt x="16115" y="14658"/>
                    <a:pt x="20749" y="12284"/>
                    <a:pt x="20383" y="9408"/>
                  </a:cubicBezTo>
                  <a:cubicBezTo>
                    <a:pt x="19776" y="4822"/>
                    <a:pt x="17082" y="1"/>
                    <a:pt x="12459"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52" name="Google Shape;4564;p53">
              <a:extLst>
                <a:ext uri="{FF2B5EF4-FFF2-40B4-BE49-F238E27FC236}">
                  <a16:creationId xmlns:a16="http://schemas.microsoft.com/office/drawing/2014/main" id="{C51C427C-95D1-99E9-E675-D3DC8C9208A5}"/>
                </a:ext>
              </a:extLst>
            </p:cNvPr>
            <p:cNvSpPr/>
            <p:nvPr/>
          </p:nvSpPr>
          <p:spPr>
            <a:xfrm>
              <a:off x="486900" y="1174975"/>
              <a:ext cx="471375" cy="401750"/>
            </a:xfrm>
            <a:custGeom>
              <a:avLst/>
              <a:gdLst/>
              <a:ahLst/>
              <a:cxnLst/>
              <a:rect l="l" t="t" r="r" b="b"/>
              <a:pathLst>
                <a:path w="18855" h="16070" extrusionOk="0">
                  <a:moveTo>
                    <a:pt x="6734" y="800"/>
                  </a:moveTo>
                  <a:cubicBezTo>
                    <a:pt x="6735" y="800"/>
                    <a:pt x="6736" y="801"/>
                    <a:pt x="6737" y="802"/>
                  </a:cubicBezTo>
                  <a:lnTo>
                    <a:pt x="6737" y="802"/>
                  </a:lnTo>
                  <a:cubicBezTo>
                    <a:pt x="6736" y="801"/>
                    <a:pt x="6735" y="800"/>
                    <a:pt x="6734" y="800"/>
                  </a:cubicBezTo>
                  <a:close/>
                  <a:moveTo>
                    <a:pt x="8743" y="1"/>
                  </a:moveTo>
                  <a:cubicBezTo>
                    <a:pt x="8537" y="46"/>
                    <a:pt x="8332" y="115"/>
                    <a:pt x="8127" y="183"/>
                  </a:cubicBezTo>
                  <a:cubicBezTo>
                    <a:pt x="7953" y="227"/>
                    <a:pt x="6916" y="805"/>
                    <a:pt x="6753" y="805"/>
                  </a:cubicBezTo>
                  <a:cubicBezTo>
                    <a:pt x="6746" y="805"/>
                    <a:pt x="6741" y="804"/>
                    <a:pt x="6737" y="802"/>
                  </a:cubicBezTo>
                  <a:lnTo>
                    <a:pt x="6737" y="802"/>
                  </a:lnTo>
                  <a:cubicBezTo>
                    <a:pt x="6883" y="905"/>
                    <a:pt x="12486" y="4566"/>
                    <a:pt x="12486" y="4566"/>
                  </a:cubicBezTo>
                  <a:cubicBezTo>
                    <a:pt x="12486" y="4566"/>
                    <a:pt x="10318" y="3196"/>
                    <a:pt x="7579" y="2877"/>
                  </a:cubicBezTo>
                  <a:lnTo>
                    <a:pt x="7579" y="2877"/>
                  </a:lnTo>
                  <a:cubicBezTo>
                    <a:pt x="12418" y="4452"/>
                    <a:pt x="14792" y="11117"/>
                    <a:pt x="14792" y="11117"/>
                  </a:cubicBezTo>
                  <a:cubicBezTo>
                    <a:pt x="14792" y="11117"/>
                    <a:pt x="13924" y="10500"/>
                    <a:pt x="9405" y="8994"/>
                  </a:cubicBezTo>
                  <a:cubicBezTo>
                    <a:pt x="8504" y="8694"/>
                    <a:pt x="7549" y="8573"/>
                    <a:pt x="6597" y="8573"/>
                  </a:cubicBezTo>
                  <a:cubicBezTo>
                    <a:pt x="4074" y="8573"/>
                    <a:pt x="1575" y="9418"/>
                    <a:pt x="183" y="9998"/>
                  </a:cubicBezTo>
                  <a:cubicBezTo>
                    <a:pt x="1" y="11687"/>
                    <a:pt x="183" y="13696"/>
                    <a:pt x="982" y="16070"/>
                  </a:cubicBezTo>
                  <a:cubicBezTo>
                    <a:pt x="982" y="16070"/>
                    <a:pt x="4455" y="12731"/>
                    <a:pt x="8953" y="12731"/>
                  </a:cubicBezTo>
                  <a:cubicBezTo>
                    <a:pt x="10610" y="12731"/>
                    <a:pt x="12407" y="13184"/>
                    <a:pt x="14221" y="14426"/>
                  </a:cubicBezTo>
                  <a:cubicBezTo>
                    <a:pt x="14221" y="14426"/>
                    <a:pt x="18855" y="12052"/>
                    <a:pt x="18489" y="9176"/>
                  </a:cubicBezTo>
                  <a:cubicBezTo>
                    <a:pt x="18398" y="8492"/>
                    <a:pt x="18261" y="7807"/>
                    <a:pt x="18078" y="7122"/>
                  </a:cubicBezTo>
                  <a:cubicBezTo>
                    <a:pt x="18010" y="7738"/>
                    <a:pt x="17896" y="8241"/>
                    <a:pt x="17736" y="8492"/>
                  </a:cubicBezTo>
                  <a:cubicBezTo>
                    <a:pt x="17669" y="8590"/>
                    <a:pt x="17591" y="8636"/>
                    <a:pt x="17502" y="8636"/>
                  </a:cubicBezTo>
                  <a:cubicBezTo>
                    <a:pt x="16687" y="8636"/>
                    <a:pt x="14981" y="4784"/>
                    <a:pt x="12737" y="2808"/>
                  </a:cubicBezTo>
                  <a:cubicBezTo>
                    <a:pt x="11824" y="2032"/>
                    <a:pt x="10318" y="982"/>
                    <a:pt x="8743"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53" name="Google Shape;4565;p53">
              <a:extLst>
                <a:ext uri="{FF2B5EF4-FFF2-40B4-BE49-F238E27FC236}">
                  <a16:creationId xmlns:a16="http://schemas.microsoft.com/office/drawing/2014/main" id="{9F1D9E44-4368-91F6-009A-F010A09BD6C4}"/>
                </a:ext>
              </a:extLst>
            </p:cNvPr>
            <p:cNvSpPr/>
            <p:nvPr/>
          </p:nvSpPr>
          <p:spPr>
            <a:xfrm>
              <a:off x="490325" y="1395250"/>
              <a:ext cx="363525" cy="97625"/>
            </a:xfrm>
            <a:custGeom>
              <a:avLst/>
              <a:gdLst/>
              <a:ahLst/>
              <a:cxnLst/>
              <a:rect l="l" t="t" r="r" b="b"/>
              <a:pathLst>
                <a:path w="14541" h="3905" extrusionOk="0">
                  <a:moveTo>
                    <a:pt x="6574" y="0"/>
                  </a:moveTo>
                  <a:cubicBezTo>
                    <a:pt x="6323" y="23"/>
                    <a:pt x="5981" y="69"/>
                    <a:pt x="5547" y="114"/>
                  </a:cubicBezTo>
                  <a:cubicBezTo>
                    <a:pt x="4726" y="251"/>
                    <a:pt x="3607" y="502"/>
                    <a:pt x="2603" y="1050"/>
                  </a:cubicBezTo>
                  <a:cubicBezTo>
                    <a:pt x="1621" y="1575"/>
                    <a:pt x="731" y="2283"/>
                    <a:pt x="183" y="2899"/>
                  </a:cubicBezTo>
                  <a:cubicBezTo>
                    <a:pt x="115" y="2968"/>
                    <a:pt x="69" y="3036"/>
                    <a:pt x="1" y="3082"/>
                  </a:cubicBezTo>
                  <a:cubicBezTo>
                    <a:pt x="1" y="3173"/>
                    <a:pt x="24" y="3241"/>
                    <a:pt x="24" y="3333"/>
                  </a:cubicBezTo>
                  <a:cubicBezTo>
                    <a:pt x="46" y="3310"/>
                    <a:pt x="69" y="3287"/>
                    <a:pt x="92" y="3241"/>
                  </a:cubicBezTo>
                  <a:cubicBezTo>
                    <a:pt x="161" y="3196"/>
                    <a:pt x="252" y="3127"/>
                    <a:pt x="320" y="3059"/>
                  </a:cubicBezTo>
                  <a:cubicBezTo>
                    <a:pt x="914" y="2488"/>
                    <a:pt x="1804" y="1849"/>
                    <a:pt x="2785" y="1393"/>
                  </a:cubicBezTo>
                  <a:cubicBezTo>
                    <a:pt x="3744" y="890"/>
                    <a:pt x="4817" y="708"/>
                    <a:pt x="5616" y="594"/>
                  </a:cubicBezTo>
                  <a:cubicBezTo>
                    <a:pt x="6027" y="571"/>
                    <a:pt x="6346" y="525"/>
                    <a:pt x="6574" y="525"/>
                  </a:cubicBezTo>
                  <a:lnTo>
                    <a:pt x="6963" y="525"/>
                  </a:lnTo>
                  <a:cubicBezTo>
                    <a:pt x="6963" y="525"/>
                    <a:pt x="7021" y="523"/>
                    <a:pt x="7129" y="523"/>
                  </a:cubicBezTo>
                  <a:cubicBezTo>
                    <a:pt x="7345" y="523"/>
                    <a:pt x="7761" y="533"/>
                    <a:pt x="8309" y="594"/>
                  </a:cubicBezTo>
                  <a:cubicBezTo>
                    <a:pt x="9108" y="685"/>
                    <a:pt x="10181" y="868"/>
                    <a:pt x="11208" y="1256"/>
                  </a:cubicBezTo>
                  <a:cubicBezTo>
                    <a:pt x="11710" y="1438"/>
                    <a:pt x="12189" y="1689"/>
                    <a:pt x="12623" y="1940"/>
                  </a:cubicBezTo>
                  <a:cubicBezTo>
                    <a:pt x="12829" y="2100"/>
                    <a:pt x="13057" y="2214"/>
                    <a:pt x="13217" y="2374"/>
                  </a:cubicBezTo>
                  <a:cubicBezTo>
                    <a:pt x="13308" y="2443"/>
                    <a:pt x="13399" y="2511"/>
                    <a:pt x="13491" y="2580"/>
                  </a:cubicBezTo>
                  <a:cubicBezTo>
                    <a:pt x="13559" y="2671"/>
                    <a:pt x="13627" y="2739"/>
                    <a:pt x="13696" y="2808"/>
                  </a:cubicBezTo>
                  <a:cubicBezTo>
                    <a:pt x="14255" y="3389"/>
                    <a:pt x="14463" y="3904"/>
                    <a:pt x="14515" y="3904"/>
                  </a:cubicBezTo>
                  <a:cubicBezTo>
                    <a:pt x="14516" y="3904"/>
                    <a:pt x="14517" y="3904"/>
                    <a:pt x="14518" y="3903"/>
                  </a:cubicBezTo>
                  <a:cubicBezTo>
                    <a:pt x="14541" y="3903"/>
                    <a:pt x="14495" y="3766"/>
                    <a:pt x="14404" y="3538"/>
                  </a:cubicBezTo>
                  <a:cubicBezTo>
                    <a:pt x="14381" y="3493"/>
                    <a:pt x="14358" y="3424"/>
                    <a:pt x="14312" y="3356"/>
                  </a:cubicBezTo>
                  <a:cubicBezTo>
                    <a:pt x="14267" y="3287"/>
                    <a:pt x="14244" y="3219"/>
                    <a:pt x="14198" y="3150"/>
                  </a:cubicBezTo>
                  <a:cubicBezTo>
                    <a:pt x="14107" y="2990"/>
                    <a:pt x="13993" y="2831"/>
                    <a:pt x="13856" y="2671"/>
                  </a:cubicBezTo>
                  <a:cubicBezTo>
                    <a:pt x="13787" y="2602"/>
                    <a:pt x="13719" y="2511"/>
                    <a:pt x="13650" y="2420"/>
                  </a:cubicBezTo>
                  <a:cubicBezTo>
                    <a:pt x="13559" y="2351"/>
                    <a:pt x="13468" y="2260"/>
                    <a:pt x="13376" y="2169"/>
                  </a:cubicBezTo>
                  <a:cubicBezTo>
                    <a:pt x="13217" y="2009"/>
                    <a:pt x="13011" y="1872"/>
                    <a:pt x="12783" y="1689"/>
                  </a:cubicBezTo>
                  <a:cubicBezTo>
                    <a:pt x="12349" y="1393"/>
                    <a:pt x="11870" y="1119"/>
                    <a:pt x="11345" y="913"/>
                  </a:cubicBezTo>
                  <a:cubicBezTo>
                    <a:pt x="10318" y="457"/>
                    <a:pt x="9199" y="229"/>
                    <a:pt x="8355" y="114"/>
                  </a:cubicBezTo>
                  <a:cubicBezTo>
                    <a:pt x="7533" y="0"/>
                    <a:pt x="6963" y="0"/>
                    <a:pt x="6963" y="0"/>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54" name="Google Shape;4566;p53">
              <a:extLst>
                <a:ext uri="{FF2B5EF4-FFF2-40B4-BE49-F238E27FC236}">
                  <a16:creationId xmlns:a16="http://schemas.microsoft.com/office/drawing/2014/main" id="{DC717C6C-6D7B-A63A-FC0C-9D10C61B1FAD}"/>
                </a:ext>
              </a:extLst>
            </p:cNvPr>
            <p:cNvSpPr/>
            <p:nvPr/>
          </p:nvSpPr>
          <p:spPr>
            <a:xfrm>
              <a:off x="725425" y="1241175"/>
              <a:ext cx="167800" cy="243700"/>
            </a:xfrm>
            <a:custGeom>
              <a:avLst/>
              <a:gdLst/>
              <a:ahLst/>
              <a:cxnLst/>
              <a:rect l="l" t="t" r="r" b="b"/>
              <a:pathLst>
                <a:path w="6712" h="9748" extrusionOk="0">
                  <a:moveTo>
                    <a:pt x="1" y="0"/>
                  </a:moveTo>
                  <a:cubicBezTo>
                    <a:pt x="1462" y="959"/>
                    <a:pt x="2945" y="1918"/>
                    <a:pt x="2945" y="1918"/>
                  </a:cubicBezTo>
                  <a:cubicBezTo>
                    <a:pt x="2945" y="1918"/>
                    <a:pt x="2352" y="1553"/>
                    <a:pt x="1416" y="1142"/>
                  </a:cubicBezTo>
                  <a:lnTo>
                    <a:pt x="1416" y="1142"/>
                  </a:lnTo>
                  <a:cubicBezTo>
                    <a:pt x="1553" y="1256"/>
                    <a:pt x="1690" y="1347"/>
                    <a:pt x="1827" y="1461"/>
                  </a:cubicBezTo>
                  <a:cubicBezTo>
                    <a:pt x="2466" y="1963"/>
                    <a:pt x="3059" y="2534"/>
                    <a:pt x="3447" y="2991"/>
                  </a:cubicBezTo>
                  <a:cubicBezTo>
                    <a:pt x="3653" y="3219"/>
                    <a:pt x="3790" y="3424"/>
                    <a:pt x="3904" y="3561"/>
                  </a:cubicBezTo>
                  <a:cubicBezTo>
                    <a:pt x="4018" y="3698"/>
                    <a:pt x="4087" y="3789"/>
                    <a:pt x="4087" y="3789"/>
                  </a:cubicBezTo>
                  <a:cubicBezTo>
                    <a:pt x="4087" y="3789"/>
                    <a:pt x="4132" y="3881"/>
                    <a:pt x="4246" y="4018"/>
                  </a:cubicBezTo>
                  <a:cubicBezTo>
                    <a:pt x="4338" y="4155"/>
                    <a:pt x="4497" y="4360"/>
                    <a:pt x="4657" y="4611"/>
                  </a:cubicBezTo>
                  <a:cubicBezTo>
                    <a:pt x="5000" y="5113"/>
                    <a:pt x="5365" y="5844"/>
                    <a:pt x="5684" y="6597"/>
                  </a:cubicBezTo>
                  <a:cubicBezTo>
                    <a:pt x="6004" y="7373"/>
                    <a:pt x="6232" y="8149"/>
                    <a:pt x="6392" y="8765"/>
                  </a:cubicBezTo>
                  <a:cubicBezTo>
                    <a:pt x="6525" y="9343"/>
                    <a:pt x="6637" y="9748"/>
                    <a:pt x="6664" y="9748"/>
                  </a:cubicBezTo>
                  <a:cubicBezTo>
                    <a:pt x="6665" y="9748"/>
                    <a:pt x="6665" y="9747"/>
                    <a:pt x="6666" y="9747"/>
                  </a:cubicBezTo>
                  <a:cubicBezTo>
                    <a:pt x="6711" y="9747"/>
                    <a:pt x="6689" y="9336"/>
                    <a:pt x="6597" y="8720"/>
                  </a:cubicBezTo>
                  <a:cubicBezTo>
                    <a:pt x="6483" y="8103"/>
                    <a:pt x="6323" y="7282"/>
                    <a:pt x="6027" y="6483"/>
                  </a:cubicBezTo>
                  <a:cubicBezTo>
                    <a:pt x="5753" y="5684"/>
                    <a:pt x="5410" y="4908"/>
                    <a:pt x="5068" y="4360"/>
                  </a:cubicBezTo>
                  <a:cubicBezTo>
                    <a:pt x="4931" y="4086"/>
                    <a:pt x="4771" y="3881"/>
                    <a:pt x="4657" y="3721"/>
                  </a:cubicBezTo>
                  <a:cubicBezTo>
                    <a:pt x="4566" y="3561"/>
                    <a:pt x="4497" y="3470"/>
                    <a:pt x="4497" y="3470"/>
                  </a:cubicBezTo>
                  <a:cubicBezTo>
                    <a:pt x="4497" y="3470"/>
                    <a:pt x="4429" y="3401"/>
                    <a:pt x="4315" y="3242"/>
                  </a:cubicBezTo>
                  <a:cubicBezTo>
                    <a:pt x="4201" y="3105"/>
                    <a:pt x="4041" y="2899"/>
                    <a:pt x="3813" y="2671"/>
                  </a:cubicBezTo>
                  <a:cubicBezTo>
                    <a:pt x="3379" y="2192"/>
                    <a:pt x="2740" y="1644"/>
                    <a:pt x="2055" y="1165"/>
                  </a:cubicBezTo>
                  <a:cubicBezTo>
                    <a:pt x="1370" y="685"/>
                    <a:pt x="617" y="274"/>
                    <a:pt x="69" y="23"/>
                  </a:cubicBezTo>
                  <a:cubicBezTo>
                    <a:pt x="46" y="23"/>
                    <a:pt x="24" y="0"/>
                    <a:pt x="1" y="0"/>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55" name="Google Shape;4567;p53">
              <a:extLst>
                <a:ext uri="{FF2B5EF4-FFF2-40B4-BE49-F238E27FC236}">
                  <a16:creationId xmlns:a16="http://schemas.microsoft.com/office/drawing/2014/main" id="{4FCE3AF4-B8BA-E305-67C1-2F58504543B0}"/>
                </a:ext>
              </a:extLst>
            </p:cNvPr>
            <p:cNvSpPr/>
            <p:nvPr/>
          </p:nvSpPr>
          <p:spPr>
            <a:xfrm>
              <a:off x="602750" y="1272125"/>
              <a:ext cx="110150" cy="32075"/>
            </a:xfrm>
            <a:custGeom>
              <a:avLst/>
              <a:gdLst/>
              <a:ahLst/>
              <a:cxnLst/>
              <a:rect l="l" t="t" r="r" b="b"/>
              <a:pathLst>
                <a:path w="4406" h="1283" extrusionOk="0">
                  <a:moveTo>
                    <a:pt x="935" y="0"/>
                  </a:moveTo>
                  <a:cubicBezTo>
                    <a:pt x="538" y="0"/>
                    <a:pt x="201" y="129"/>
                    <a:pt x="114" y="337"/>
                  </a:cubicBezTo>
                  <a:cubicBezTo>
                    <a:pt x="0" y="634"/>
                    <a:pt x="343" y="954"/>
                    <a:pt x="913" y="1068"/>
                  </a:cubicBezTo>
                  <a:cubicBezTo>
                    <a:pt x="1044" y="1095"/>
                    <a:pt x="1175" y="1108"/>
                    <a:pt x="1301" y="1108"/>
                  </a:cubicBezTo>
                  <a:cubicBezTo>
                    <a:pt x="1707" y="1108"/>
                    <a:pt x="2059" y="974"/>
                    <a:pt x="2146" y="748"/>
                  </a:cubicBezTo>
                  <a:cubicBezTo>
                    <a:pt x="2260" y="474"/>
                    <a:pt x="1895" y="155"/>
                    <a:pt x="1324" y="41"/>
                  </a:cubicBezTo>
                  <a:cubicBezTo>
                    <a:pt x="1193" y="13"/>
                    <a:pt x="1061" y="0"/>
                    <a:pt x="935" y="0"/>
                  </a:cubicBezTo>
                  <a:close/>
                  <a:moveTo>
                    <a:pt x="3489" y="498"/>
                  </a:moveTo>
                  <a:cubicBezTo>
                    <a:pt x="3198" y="498"/>
                    <a:pt x="2947" y="588"/>
                    <a:pt x="2876" y="748"/>
                  </a:cubicBezTo>
                  <a:cubicBezTo>
                    <a:pt x="2808" y="954"/>
                    <a:pt x="3059" y="1182"/>
                    <a:pt x="3447" y="1250"/>
                  </a:cubicBezTo>
                  <a:cubicBezTo>
                    <a:pt x="3546" y="1272"/>
                    <a:pt x="3644" y="1283"/>
                    <a:pt x="3737" y="1283"/>
                  </a:cubicBezTo>
                  <a:cubicBezTo>
                    <a:pt x="4028" y="1283"/>
                    <a:pt x="4268" y="1183"/>
                    <a:pt x="4337" y="1045"/>
                  </a:cubicBezTo>
                  <a:cubicBezTo>
                    <a:pt x="4406" y="840"/>
                    <a:pt x="4155" y="611"/>
                    <a:pt x="3744" y="520"/>
                  </a:cubicBezTo>
                  <a:cubicBezTo>
                    <a:pt x="3658" y="505"/>
                    <a:pt x="3572" y="498"/>
                    <a:pt x="3489" y="498"/>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56" name="Google Shape;4568;p53">
              <a:extLst>
                <a:ext uri="{FF2B5EF4-FFF2-40B4-BE49-F238E27FC236}">
                  <a16:creationId xmlns:a16="http://schemas.microsoft.com/office/drawing/2014/main" id="{7DC85A7D-E4E4-3E08-C465-821BBF038CC9}"/>
                </a:ext>
              </a:extLst>
            </p:cNvPr>
            <p:cNvSpPr/>
            <p:nvPr/>
          </p:nvSpPr>
          <p:spPr>
            <a:xfrm>
              <a:off x="807600" y="1488250"/>
              <a:ext cx="955275" cy="712175"/>
            </a:xfrm>
            <a:custGeom>
              <a:avLst/>
              <a:gdLst/>
              <a:ahLst/>
              <a:cxnLst/>
              <a:rect l="l" t="t" r="r" b="b"/>
              <a:pathLst>
                <a:path w="38211" h="28487" extrusionOk="0">
                  <a:moveTo>
                    <a:pt x="22558" y="1"/>
                  </a:moveTo>
                  <a:cubicBezTo>
                    <a:pt x="15828" y="1"/>
                    <a:pt x="11847" y="2968"/>
                    <a:pt x="11847" y="2968"/>
                  </a:cubicBezTo>
                  <a:cubicBezTo>
                    <a:pt x="343" y="10660"/>
                    <a:pt x="6985" y="22849"/>
                    <a:pt x="6985" y="22849"/>
                  </a:cubicBezTo>
                  <a:cubicBezTo>
                    <a:pt x="6985" y="22849"/>
                    <a:pt x="5669" y="21629"/>
                    <a:pt x="3900" y="21629"/>
                  </a:cubicBezTo>
                  <a:cubicBezTo>
                    <a:pt x="2952" y="21629"/>
                    <a:pt x="1874" y="21979"/>
                    <a:pt x="800" y="23054"/>
                  </a:cubicBezTo>
                  <a:cubicBezTo>
                    <a:pt x="389" y="23465"/>
                    <a:pt x="115" y="23990"/>
                    <a:pt x="1" y="24538"/>
                  </a:cubicBezTo>
                  <a:cubicBezTo>
                    <a:pt x="480" y="24949"/>
                    <a:pt x="800" y="25086"/>
                    <a:pt x="800" y="25086"/>
                  </a:cubicBezTo>
                  <a:cubicBezTo>
                    <a:pt x="800" y="25086"/>
                    <a:pt x="2235" y="22550"/>
                    <a:pt x="4537" y="22550"/>
                  </a:cubicBezTo>
                  <a:cubicBezTo>
                    <a:pt x="5468" y="22550"/>
                    <a:pt x="6540" y="22964"/>
                    <a:pt x="7716" y="24127"/>
                  </a:cubicBezTo>
                  <a:cubicBezTo>
                    <a:pt x="7716" y="24127"/>
                    <a:pt x="7821" y="28487"/>
                    <a:pt x="9508" y="28487"/>
                  </a:cubicBezTo>
                  <a:cubicBezTo>
                    <a:pt x="9578" y="28487"/>
                    <a:pt x="9650" y="28479"/>
                    <a:pt x="9724" y="28464"/>
                  </a:cubicBezTo>
                  <a:cubicBezTo>
                    <a:pt x="11642" y="28076"/>
                    <a:pt x="12577" y="23556"/>
                    <a:pt x="12577" y="23556"/>
                  </a:cubicBezTo>
                  <a:cubicBezTo>
                    <a:pt x="12577" y="23556"/>
                    <a:pt x="16777" y="20772"/>
                    <a:pt x="19927" y="14883"/>
                  </a:cubicBezTo>
                  <a:cubicBezTo>
                    <a:pt x="19927" y="14883"/>
                    <a:pt x="20297" y="14967"/>
                    <a:pt x="20942" y="14967"/>
                  </a:cubicBezTo>
                  <a:cubicBezTo>
                    <a:pt x="22260" y="14967"/>
                    <a:pt x="24731" y="14617"/>
                    <a:pt x="27551" y="12486"/>
                  </a:cubicBezTo>
                  <a:cubicBezTo>
                    <a:pt x="31728" y="9291"/>
                    <a:pt x="32778" y="4771"/>
                    <a:pt x="32778" y="4771"/>
                  </a:cubicBezTo>
                  <a:cubicBezTo>
                    <a:pt x="32778" y="4771"/>
                    <a:pt x="36247" y="5935"/>
                    <a:pt x="38210" y="7647"/>
                  </a:cubicBezTo>
                  <a:cubicBezTo>
                    <a:pt x="36886" y="4977"/>
                    <a:pt x="34604" y="2671"/>
                    <a:pt x="30587" y="1347"/>
                  </a:cubicBezTo>
                  <a:cubicBezTo>
                    <a:pt x="27609" y="365"/>
                    <a:pt x="24915" y="1"/>
                    <a:pt x="22558"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57" name="Google Shape;4569;p53">
              <a:extLst>
                <a:ext uri="{FF2B5EF4-FFF2-40B4-BE49-F238E27FC236}">
                  <a16:creationId xmlns:a16="http://schemas.microsoft.com/office/drawing/2014/main" id="{8A1E3CB6-04C2-5ACB-FEE2-D07ABAA064AD}"/>
                </a:ext>
              </a:extLst>
            </p:cNvPr>
            <p:cNvSpPr/>
            <p:nvPr/>
          </p:nvSpPr>
          <p:spPr>
            <a:xfrm>
              <a:off x="672925" y="1301825"/>
              <a:ext cx="1216575" cy="875200"/>
            </a:xfrm>
            <a:custGeom>
              <a:avLst/>
              <a:gdLst/>
              <a:ahLst/>
              <a:cxnLst/>
              <a:rect l="l" t="t" r="r" b="b"/>
              <a:pathLst>
                <a:path w="48663" h="35008" extrusionOk="0">
                  <a:moveTo>
                    <a:pt x="23283" y="0"/>
                  </a:moveTo>
                  <a:cubicBezTo>
                    <a:pt x="18217" y="0"/>
                    <a:pt x="13025" y="1549"/>
                    <a:pt x="9976" y="6796"/>
                  </a:cubicBezTo>
                  <a:cubicBezTo>
                    <a:pt x="9976" y="6796"/>
                    <a:pt x="9967" y="6796"/>
                    <a:pt x="9951" y="6796"/>
                  </a:cubicBezTo>
                  <a:cubicBezTo>
                    <a:pt x="9462" y="6796"/>
                    <a:pt x="1754" y="6967"/>
                    <a:pt x="914" y="17729"/>
                  </a:cubicBezTo>
                  <a:cubicBezTo>
                    <a:pt x="1" y="29210"/>
                    <a:pt x="5342" y="31607"/>
                    <a:pt x="5342" y="31607"/>
                  </a:cubicBezTo>
                  <a:cubicBezTo>
                    <a:pt x="5342" y="31607"/>
                    <a:pt x="6778" y="29071"/>
                    <a:pt x="9080" y="29071"/>
                  </a:cubicBezTo>
                  <a:cubicBezTo>
                    <a:pt x="10010" y="29071"/>
                    <a:pt x="11082" y="29486"/>
                    <a:pt x="12258" y="30648"/>
                  </a:cubicBezTo>
                  <a:cubicBezTo>
                    <a:pt x="12258" y="30648"/>
                    <a:pt x="12363" y="35008"/>
                    <a:pt x="14051" y="35008"/>
                  </a:cubicBezTo>
                  <a:cubicBezTo>
                    <a:pt x="14120" y="35008"/>
                    <a:pt x="14192" y="35000"/>
                    <a:pt x="14267" y="34985"/>
                  </a:cubicBezTo>
                  <a:cubicBezTo>
                    <a:pt x="16184" y="34597"/>
                    <a:pt x="17120" y="30078"/>
                    <a:pt x="17120" y="30078"/>
                  </a:cubicBezTo>
                  <a:cubicBezTo>
                    <a:pt x="17120" y="30078"/>
                    <a:pt x="21320" y="27293"/>
                    <a:pt x="24470" y="21404"/>
                  </a:cubicBezTo>
                  <a:cubicBezTo>
                    <a:pt x="24470" y="21404"/>
                    <a:pt x="24839" y="21488"/>
                    <a:pt x="25484" y="21488"/>
                  </a:cubicBezTo>
                  <a:cubicBezTo>
                    <a:pt x="26803" y="21488"/>
                    <a:pt x="29273" y="21138"/>
                    <a:pt x="32093" y="19007"/>
                  </a:cubicBezTo>
                  <a:cubicBezTo>
                    <a:pt x="36270" y="15812"/>
                    <a:pt x="37320" y="11292"/>
                    <a:pt x="37320" y="11292"/>
                  </a:cubicBezTo>
                  <a:cubicBezTo>
                    <a:pt x="37320" y="11292"/>
                    <a:pt x="41908" y="12845"/>
                    <a:pt x="43529" y="14944"/>
                  </a:cubicBezTo>
                  <a:cubicBezTo>
                    <a:pt x="45149" y="17067"/>
                    <a:pt x="45332" y="22386"/>
                    <a:pt x="45332" y="22386"/>
                  </a:cubicBezTo>
                  <a:lnTo>
                    <a:pt x="45720" y="26243"/>
                  </a:lnTo>
                  <a:lnTo>
                    <a:pt x="47569" y="29712"/>
                  </a:lnTo>
                  <a:cubicBezTo>
                    <a:pt x="47569" y="29712"/>
                    <a:pt x="46861" y="22271"/>
                    <a:pt x="46565" y="22089"/>
                  </a:cubicBezTo>
                  <a:cubicBezTo>
                    <a:pt x="46291" y="21883"/>
                    <a:pt x="48482" y="19875"/>
                    <a:pt x="48573" y="15926"/>
                  </a:cubicBezTo>
                  <a:cubicBezTo>
                    <a:pt x="48663" y="12041"/>
                    <a:pt x="46543" y="3205"/>
                    <a:pt x="38038" y="3205"/>
                  </a:cubicBezTo>
                  <a:cubicBezTo>
                    <a:pt x="37900" y="3205"/>
                    <a:pt x="37759" y="3208"/>
                    <a:pt x="37617" y="3212"/>
                  </a:cubicBezTo>
                  <a:cubicBezTo>
                    <a:pt x="37617" y="3212"/>
                    <a:pt x="30580" y="0"/>
                    <a:pt x="23283"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58" name="Google Shape;4570;p53">
              <a:extLst>
                <a:ext uri="{FF2B5EF4-FFF2-40B4-BE49-F238E27FC236}">
                  <a16:creationId xmlns:a16="http://schemas.microsoft.com/office/drawing/2014/main" id="{CAE4BB59-B02C-BC96-FBF2-FE9F42332CE9}"/>
                </a:ext>
              </a:extLst>
            </p:cNvPr>
            <p:cNvSpPr/>
            <p:nvPr/>
          </p:nvSpPr>
          <p:spPr>
            <a:xfrm>
              <a:off x="672925" y="1475700"/>
              <a:ext cx="1214900" cy="701325"/>
            </a:xfrm>
            <a:custGeom>
              <a:avLst/>
              <a:gdLst/>
              <a:ahLst/>
              <a:cxnLst/>
              <a:rect l="l" t="t" r="r" b="b"/>
              <a:pathLst>
                <a:path w="48596" h="28053" extrusionOk="0">
                  <a:moveTo>
                    <a:pt x="36384" y="1"/>
                  </a:moveTo>
                  <a:cubicBezTo>
                    <a:pt x="36384" y="1"/>
                    <a:pt x="35083" y="5342"/>
                    <a:pt x="31500" y="8811"/>
                  </a:cubicBezTo>
                  <a:cubicBezTo>
                    <a:pt x="30313" y="9968"/>
                    <a:pt x="29220" y="10353"/>
                    <a:pt x="28290" y="10353"/>
                  </a:cubicBezTo>
                  <a:cubicBezTo>
                    <a:pt x="26430" y="10353"/>
                    <a:pt x="25223" y="8811"/>
                    <a:pt x="25223" y="8811"/>
                  </a:cubicBezTo>
                  <a:cubicBezTo>
                    <a:pt x="25223" y="8811"/>
                    <a:pt x="23877" y="15396"/>
                    <a:pt x="16524" y="15396"/>
                  </a:cubicBezTo>
                  <a:cubicBezTo>
                    <a:pt x="15640" y="15396"/>
                    <a:pt x="14670" y="15301"/>
                    <a:pt x="13605" y="15088"/>
                  </a:cubicBezTo>
                  <a:cubicBezTo>
                    <a:pt x="5410" y="13468"/>
                    <a:pt x="4109" y="5502"/>
                    <a:pt x="3881" y="2740"/>
                  </a:cubicBezTo>
                  <a:cubicBezTo>
                    <a:pt x="2443" y="4337"/>
                    <a:pt x="1211" y="6848"/>
                    <a:pt x="914" y="10774"/>
                  </a:cubicBezTo>
                  <a:cubicBezTo>
                    <a:pt x="1" y="22255"/>
                    <a:pt x="5342" y="24652"/>
                    <a:pt x="5342" y="24652"/>
                  </a:cubicBezTo>
                  <a:cubicBezTo>
                    <a:pt x="5342" y="24652"/>
                    <a:pt x="6778" y="22116"/>
                    <a:pt x="9080" y="22116"/>
                  </a:cubicBezTo>
                  <a:cubicBezTo>
                    <a:pt x="10010" y="22116"/>
                    <a:pt x="11082" y="22531"/>
                    <a:pt x="12258" y="23693"/>
                  </a:cubicBezTo>
                  <a:cubicBezTo>
                    <a:pt x="12258" y="23693"/>
                    <a:pt x="12363" y="28053"/>
                    <a:pt x="14051" y="28053"/>
                  </a:cubicBezTo>
                  <a:cubicBezTo>
                    <a:pt x="14120" y="28053"/>
                    <a:pt x="14192" y="28045"/>
                    <a:pt x="14267" y="28030"/>
                  </a:cubicBezTo>
                  <a:cubicBezTo>
                    <a:pt x="16184" y="27642"/>
                    <a:pt x="17120" y="23123"/>
                    <a:pt x="17120" y="23123"/>
                  </a:cubicBezTo>
                  <a:cubicBezTo>
                    <a:pt x="17120" y="23123"/>
                    <a:pt x="21320" y="20338"/>
                    <a:pt x="24470" y="14449"/>
                  </a:cubicBezTo>
                  <a:cubicBezTo>
                    <a:pt x="24470" y="14449"/>
                    <a:pt x="24839" y="14533"/>
                    <a:pt x="25484" y="14533"/>
                  </a:cubicBezTo>
                  <a:cubicBezTo>
                    <a:pt x="26803" y="14533"/>
                    <a:pt x="29273" y="14183"/>
                    <a:pt x="32093" y="12052"/>
                  </a:cubicBezTo>
                  <a:cubicBezTo>
                    <a:pt x="36270" y="8857"/>
                    <a:pt x="37320" y="4337"/>
                    <a:pt x="37320" y="4337"/>
                  </a:cubicBezTo>
                  <a:cubicBezTo>
                    <a:pt x="37320" y="4337"/>
                    <a:pt x="41908" y="5890"/>
                    <a:pt x="43529" y="7989"/>
                  </a:cubicBezTo>
                  <a:cubicBezTo>
                    <a:pt x="45149" y="10112"/>
                    <a:pt x="45332" y="15431"/>
                    <a:pt x="45332" y="15431"/>
                  </a:cubicBezTo>
                  <a:lnTo>
                    <a:pt x="45720" y="19288"/>
                  </a:lnTo>
                  <a:lnTo>
                    <a:pt x="47569" y="22757"/>
                  </a:lnTo>
                  <a:cubicBezTo>
                    <a:pt x="47569" y="22757"/>
                    <a:pt x="46861" y="15316"/>
                    <a:pt x="46565" y="15134"/>
                  </a:cubicBezTo>
                  <a:cubicBezTo>
                    <a:pt x="46291" y="14928"/>
                    <a:pt x="48482" y="12920"/>
                    <a:pt x="48573" y="8971"/>
                  </a:cubicBezTo>
                  <a:cubicBezTo>
                    <a:pt x="48596" y="8241"/>
                    <a:pt x="48527" y="7373"/>
                    <a:pt x="48368" y="6415"/>
                  </a:cubicBezTo>
                  <a:cubicBezTo>
                    <a:pt x="47981" y="6959"/>
                    <a:pt x="47561" y="7311"/>
                    <a:pt x="47127" y="7311"/>
                  </a:cubicBezTo>
                  <a:cubicBezTo>
                    <a:pt x="46742" y="7311"/>
                    <a:pt x="46345" y="7034"/>
                    <a:pt x="45948" y="6369"/>
                  </a:cubicBezTo>
                  <a:cubicBezTo>
                    <a:pt x="43597" y="2443"/>
                    <a:pt x="36384" y="1"/>
                    <a:pt x="36384"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59" name="Google Shape;4571;p53">
              <a:extLst>
                <a:ext uri="{FF2B5EF4-FFF2-40B4-BE49-F238E27FC236}">
                  <a16:creationId xmlns:a16="http://schemas.microsoft.com/office/drawing/2014/main" id="{C768C883-431A-5C45-3AB1-44916371D34E}"/>
                </a:ext>
              </a:extLst>
            </p:cNvPr>
            <p:cNvSpPr/>
            <p:nvPr/>
          </p:nvSpPr>
          <p:spPr>
            <a:xfrm>
              <a:off x="684925" y="1296100"/>
              <a:ext cx="1205200" cy="880500"/>
            </a:xfrm>
            <a:custGeom>
              <a:avLst/>
              <a:gdLst/>
              <a:ahLst/>
              <a:cxnLst/>
              <a:rect l="l" t="t" r="r" b="b"/>
              <a:pathLst>
                <a:path w="48208" h="35220" extrusionOk="0">
                  <a:moveTo>
                    <a:pt x="20441" y="1886"/>
                  </a:moveTo>
                  <a:cubicBezTo>
                    <a:pt x="19660" y="1886"/>
                    <a:pt x="18698" y="1972"/>
                    <a:pt x="17735" y="2095"/>
                  </a:cubicBezTo>
                  <a:cubicBezTo>
                    <a:pt x="16663" y="2254"/>
                    <a:pt x="15590" y="2505"/>
                    <a:pt x="14814" y="2734"/>
                  </a:cubicBezTo>
                  <a:cubicBezTo>
                    <a:pt x="14038" y="2985"/>
                    <a:pt x="13558" y="3190"/>
                    <a:pt x="13558" y="3213"/>
                  </a:cubicBezTo>
                  <a:cubicBezTo>
                    <a:pt x="13561" y="3219"/>
                    <a:pt x="13573" y="3222"/>
                    <a:pt x="13592" y="3222"/>
                  </a:cubicBezTo>
                  <a:cubicBezTo>
                    <a:pt x="13718" y="3222"/>
                    <a:pt x="14188" y="3098"/>
                    <a:pt x="14882" y="2939"/>
                  </a:cubicBezTo>
                  <a:cubicBezTo>
                    <a:pt x="15658" y="2757"/>
                    <a:pt x="16708" y="2574"/>
                    <a:pt x="17781" y="2460"/>
                  </a:cubicBezTo>
                  <a:cubicBezTo>
                    <a:pt x="18583" y="2390"/>
                    <a:pt x="19399" y="2360"/>
                    <a:pt x="20095" y="2360"/>
                  </a:cubicBezTo>
                  <a:cubicBezTo>
                    <a:pt x="20310" y="2360"/>
                    <a:pt x="20514" y="2363"/>
                    <a:pt x="20703" y="2369"/>
                  </a:cubicBezTo>
                  <a:cubicBezTo>
                    <a:pt x="21091" y="2391"/>
                    <a:pt x="21410" y="2437"/>
                    <a:pt x="21661" y="2437"/>
                  </a:cubicBezTo>
                  <a:cubicBezTo>
                    <a:pt x="21890" y="2460"/>
                    <a:pt x="22004" y="2483"/>
                    <a:pt x="22004" y="2483"/>
                  </a:cubicBezTo>
                  <a:cubicBezTo>
                    <a:pt x="22004" y="2483"/>
                    <a:pt x="22141" y="2483"/>
                    <a:pt x="22369" y="2505"/>
                  </a:cubicBezTo>
                  <a:cubicBezTo>
                    <a:pt x="22597" y="2551"/>
                    <a:pt x="22940" y="2574"/>
                    <a:pt x="23328" y="2642"/>
                  </a:cubicBezTo>
                  <a:cubicBezTo>
                    <a:pt x="24127" y="2757"/>
                    <a:pt x="25154" y="3008"/>
                    <a:pt x="26158" y="3350"/>
                  </a:cubicBezTo>
                  <a:cubicBezTo>
                    <a:pt x="27162" y="3715"/>
                    <a:pt x="28121" y="4195"/>
                    <a:pt x="28806" y="4628"/>
                  </a:cubicBezTo>
                  <a:cubicBezTo>
                    <a:pt x="29428" y="5014"/>
                    <a:pt x="29848" y="5340"/>
                    <a:pt x="29916" y="5340"/>
                  </a:cubicBezTo>
                  <a:cubicBezTo>
                    <a:pt x="29920" y="5340"/>
                    <a:pt x="29923" y="5339"/>
                    <a:pt x="29924" y="5336"/>
                  </a:cubicBezTo>
                  <a:cubicBezTo>
                    <a:pt x="29947" y="5336"/>
                    <a:pt x="29856" y="5222"/>
                    <a:pt x="29673" y="5062"/>
                  </a:cubicBezTo>
                  <a:cubicBezTo>
                    <a:pt x="29491" y="4925"/>
                    <a:pt x="29239" y="4674"/>
                    <a:pt x="28920" y="4446"/>
                  </a:cubicBezTo>
                  <a:cubicBezTo>
                    <a:pt x="28258" y="3966"/>
                    <a:pt x="27299" y="3441"/>
                    <a:pt x="26295" y="3008"/>
                  </a:cubicBezTo>
                  <a:cubicBezTo>
                    <a:pt x="25291" y="2597"/>
                    <a:pt x="24218" y="2300"/>
                    <a:pt x="23419" y="2163"/>
                  </a:cubicBezTo>
                  <a:cubicBezTo>
                    <a:pt x="23008" y="2072"/>
                    <a:pt x="22666" y="2049"/>
                    <a:pt x="22437" y="2003"/>
                  </a:cubicBezTo>
                  <a:cubicBezTo>
                    <a:pt x="22209" y="1958"/>
                    <a:pt x="22072" y="1958"/>
                    <a:pt x="22072" y="1958"/>
                  </a:cubicBezTo>
                  <a:cubicBezTo>
                    <a:pt x="22072" y="1958"/>
                    <a:pt x="21935" y="1935"/>
                    <a:pt x="21684" y="1935"/>
                  </a:cubicBezTo>
                  <a:cubicBezTo>
                    <a:pt x="21456" y="1912"/>
                    <a:pt x="21114" y="1889"/>
                    <a:pt x="20703" y="1889"/>
                  </a:cubicBezTo>
                  <a:cubicBezTo>
                    <a:pt x="20618" y="1887"/>
                    <a:pt x="20531" y="1886"/>
                    <a:pt x="20441" y="1886"/>
                  </a:cubicBezTo>
                  <a:close/>
                  <a:moveTo>
                    <a:pt x="35206" y="6319"/>
                  </a:moveTo>
                  <a:cubicBezTo>
                    <a:pt x="35112" y="6319"/>
                    <a:pt x="35060" y="6326"/>
                    <a:pt x="35060" y="6340"/>
                  </a:cubicBezTo>
                  <a:cubicBezTo>
                    <a:pt x="35060" y="6431"/>
                    <a:pt x="36224" y="6637"/>
                    <a:pt x="37365" y="7025"/>
                  </a:cubicBezTo>
                  <a:cubicBezTo>
                    <a:pt x="37639" y="7116"/>
                    <a:pt x="37913" y="7230"/>
                    <a:pt x="38164" y="7322"/>
                  </a:cubicBezTo>
                  <a:cubicBezTo>
                    <a:pt x="38301" y="7367"/>
                    <a:pt x="38415" y="7413"/>
                    <a:pt x="38529" y="7459"/>
                  </a:cubicBezTo>
                  <a:cubicBezTo>
                    <a:pt x="38643" y="7527"/>
                    <a:pt x="38758" y="7573"/>
                    <a:pt x="38872" y="7618"/>
                  </a:cubicBezTo>
                  <a:cubicBezTo>
                    <a:pt x="39260" y="7801"/>
                    <a:pt x="39534" y="7938"/>
                    <a:pt x="39534" y="7938"/>
                  </a:cubicBezTo>
                  <a:cubicBezTo>
                    <a:pt x="39534" y="7938"/>
                    <a:pt x="39785" y="8075"/>
                    <a:pt x="40173" y="8280"/>
                  </a:cubicBezTo>
                  <a:cubicBezTo>
                    <a:pt x="40287" y="8326"/>
                    <a:pt x="40378" y="8372"/>
                    <a:pt x="40492" y="8440"/>
                  </a:cubicBezTo>
                  <a:cubicBezTo>
                    <a:pt x="40606" y="8508"/>
                    <a:pt x="40721" y="8577"/>
                    <a:pt x="40835" y="8645"/>
                  </a:cubicBezTo>
                  <a:cubicBezTo>
                    <a:pt x="41086" y="8782"/>
                    <a:pt x="41337" y="8942"/>
                    <a:pt x="41588" y="9102"/>
                  </a:cubicBezTo>
                  <a:cubicBezTo>
                    <a:pt x="42541" y="9745"/>
                    <a:pt x="43451" y="10473"/>
                    <a:pt x="43545" y="10473"/>
                  </a:cubicBezTo>
                  <a:cubicBezTo>
                    <a:pt x="43547" y="10473"/>
                    <a:pt x="43550" y="10473"/>
                    <a:pt x="43551" y="10471"/>
                  </a:cubicBezTo>
                  <a:cubicBezTo>
                    <a:pt x="43597" y="10426"/>
                    <a:pt x="42775" y="9558"/>
                    <a:pt x="41816" y="8805"/>
                  </a:cubicBezTo>
                  <a:cubicBezTo>
                    <a:pt x="41565" y="8600"/>
                    <a:pt x="41314" y="8440"/>
                    <a:pt x="41086" y="8280"/>
                  </a:cubicBezTo>
                  <a:cubicBezTo>
                    <a:pt x="40972" y="8189"/>
                    <a:pt x="40858" y="8120"/>
                    <a:pt x="40743" y="8029"/>
                  </a:cubicBezTo>
                  <a:cubicBezTo>
                    <a:pt x="40629" y="7961"/>
                    <a:pt x="40515" y="7915"/>
                    <a:pt x="40424" y="7847"/>
                  </a:cubicBezTo>
                  <a:cubicBezTo>
                    <a:pt x="40036" y="7618"/>
                    <a:pt x="39762" y="7459"/>
                    <a:pt x="39762" y="7459"/>
                  </a:cubicBezTo>
                  <a:cubicBezTo>
                    <a:pt x="39762" y="7459"/>
                    <a:pt x="39465" y="7344"/>
                    <a:pt x="39054" y="7162"/>
                  </a:cubicBezTo>
                  <a:cubicBezTo>
                    <a:pt x="38940" y="7139"/>
                    <a:pt x="38826" y="7093"/>
                    <a:pt x="38712" y="7025"/>
                  </a:cubicBezTo>
                  <a:cubicBezTo>
                    <a:pt x="38598" y="6979"/>
                    <a:pt x="38461" y="6956"/>
                    <a:pt x="38324" y="6911"/>
                  </a:cubicBezTo>
                  <a:cubicBezTo>
                    <a:pt x="38050" y="6819"/>
                    <a:pt x="37753" y="6728"/>
                    <a:pt x="37457" y="6660"/>
                  </a:cubicBezTo>
                  <a:cubicBezTo>
                    <a:pt x="36517" y="6425"/>
                    <a:pt x="35562" y="6319"/>
                    <a:pt x="35206" y="6319"/>
                  </a:cubicBezTo>
                  <a:close/>
                  <a:moveTo>
                    <a:pt x="9062" y="22090"/>
                  </a:moveTo>
                  <a:cubicBezTo>
                    <a:pt x="9039" y="22090"/>
                    <a:pt x="9062" y="22181"/>
                    <a:pt x="9108" y="22341"/>
                  </a:cubicBezTo>
                  <a:cubicBezTo>
                    <a:pt x="9153" y="22478"/>
                    <a:pt x="9199" y="22706"/>
                    <a:pt x="9313" y="22934"/>
                  </a:cubicBezTo>
                  <a:cubicBezTo>
                    <a:pt x="9541" y="23436"/>
                    <a:pt x="9952" y="24007"/>
                    <a:pt x="10454" y="24532"/>
                  </a:cubicBezTo>
                  <a:cubicBezTo>
                    <a:pt x="10956" y="25034"/>
                    <a:pt x="11527" y="25468"/>
                    <a:pt x="11984" y="25764"/>
                  </a:cubicBezTo>
                  <a:cubicBezTo>
                    <a:pt x="12212" y="25901"/>
                    <a:pt x="12417" y="25993"/>
                    <a:pt x="12554" y="26084"/>
                  </a:cubicBezTo>
                  <a:cubicBezTo>
                    <a:pt x="12691" y="26152"/>
                    <a:pt x="12760" y="26198"/>
                    <a:pt x="12760" y="26198"/>
                  </a:cubicBezTo>
                  <a:cubicBezTo>
                    <a:pt x="12760" y="26198"/>
                    <a:pt x="13079" y="26335"/>
                    <a:pt x="13581" y="26518"/>
                  </a:cubicBezTo>
                  <a:cubicBezTo>
                    <a:pt x="14106" y="26700"/>
                    <a:pt x="14791" y="26906"/>
                    <a:pt x="15499" y="26997"/>
                  </a:cubicBezTo>
                  <a:cubicBezTo>
                    <a:pt x="15927" y="27052"/>
                    <a:pt x="16356" y="27082"/>
                    <a:pt x="16743" y="27082"/>
                  </a:cubicBezTo>
                  <a:cubicBezTo>
                    <a:pt x="16996" y="27082"/>
                    <a:pt x="17232" y="27070"/>
                    <a:pt x="17439" y="27043"/>
                  </a:cubicBezTo>
                  <a:cubicBezTo>
                    <a:pt x="17713" y="27020"/>
                    <a:pt x="17918" y="26951"/>
                    <a:pt x="18078" y="26928"/>
                  </a:cubicBezTo>
                  <a:cubicBezTo>
                    <a:pt x="18238" y="26883"/>
                    <a:pt x="18306" y="26860"/>
                    <a:pt x="18306" y="26837"/>
                  </a:cubicBezTo>
                  <a:cubicBezTo>
                    <a:pt x="18306" y="26814"/>
                    <a:pt x="18215" y="26814"/>
                    <a:pt x="18055" y="26814"/>
                  </a:cubicBezTo>
                  <a:cubicBezTo>
                    <a:pt x="17945" y="26814"/>
                    <a:pt x="17777" y="26844"/>
                    <a:pt x="17586" y="26844"/>
                  </a:cubicBezTo>
                  <a:cubicBezTo>
                    <a:pt x="17538" y="26844"/>
                    <a:pt x="17489" y="26842"/>
                    <a:pt x="17439" y="26837"/>
                  </a:cubicBezTo>
                  <a:cubicBezTo>
                    <a:pt x="17385" y="26840"/>
                    <a:pt x="17329" y="26841"/>
                    <a:pt x="17271" y="26841"/>
                  </a:cubicBezTo>
                  <a:cubicBezTo>
                    <a:pt x="16773" y="26841"/>
                    <a:pt x="16161" y="26755"/>
                    <a:pt x="15567" y="26632"/>
                  </a:cubicBezTo>
                  <a:cubicBezTo>
                    <a:pt x="14882" y="26495"/>
                    <a:pt x="14243" y="26267"/>
                    <a:pt x="13764" y="26061"/>
                  </a:cubicBezTo>
                  <a:cubicBezTo>
                    <a:pt x="13285" y="25879"/>
                    <a:pt x="12988" y="25719"/>
                    <a:pt x="12988" y="25719"/>
                  </a:cubicBezTo>
                  <a:cubicBezTo>
                    <a:pt x="12988" y="25719"/>
                    <a:pt x="12919" y="25673"/>
                    <a:pt x="12782" y="25627"/>
                  </a:cubicBezTo>
                  <a:cubicBezTo>
                    <a:pt x="12645" y="25536"/>
                    <a:pt x="12440" y="25468"/>
                    <a:pt x="12235" y="25331"/>
                  </a:cubicBezTo>
                  <a:cubicBezTo>
                    <a:pt x="11778" y="25080"/>
                    <a:pt x="11207" y="24714"/>
                    <a:pt x="10705" y="24258"/>
                  </a:cubicBezTo>
                  <a:cubicBezTo>
                    <a:pt x="10203" y="23801"/>
                    <a:pt x="9769" y="23276"/>
                    <a:pt x="9496" y="22843"/>
                  </a:cubicBezTo>
                  <a:cubicBezTo>
                    <a:pt x="9359" y="22637"/>
                    <a:pt x="9290" y="22432"/>
                    <a:pt x="9199" y="22295"/>
                  </a:cubicBezTo>
                  <a:cubicBezTo>
                    <a:pt x="9130" y="22158"/>
                    <a:pt x="9085" y="22090"/>
                    <a:pt x="9062" y="22090"/>
                  </a:cubicBezTo>
                  <a:close/>
                  <a:moveTo>
                    <a:pt x="38826" y="3670"/>
                  </a:moveTo>
                  <a:cubicBezTo>
                    <a:pt x="38621" y="3692"/>
                    <a:pt x="38415" y="3715"/>
                    <a:pt x="38233" y="3715"/>
                  </a:cubicBezTo>
                  <a:cubicBezTo>
                    <a:pt x="37845" y="3738"/>
                    <a:pt x="37502" y="3829"/>
                    <a:pt x="37183" y="3898"/>
                  </a:cubicBezTo>
                  <a:cubicBezTo>
                    <a:pt x="36521" y="4035"/>
                    <a:pt x="35996" y="4172"/>
                    <a:pt x="35631" y="4286"/>
                  </a:cubicBezTo>
                  <a:cubicBezTo>
                    <a:pt x="35265" y="4377"/>
                    <a:pt x="35060" y="4446"/>
                    <a:pt x="35060" y="4468"/>
                  </a:cubicBezTo>
                  <a:cubicBezTo>
                    <a:pt x="35060" y="4472"/>
                    <a:pt x="35067" y="4474"/>
                    <a:pt x="35081" y="4474"/>
                  </a:cubicBezTo>
                  <a:cubicBezTo>
                    <a:pt x="35145" y="4474"/>
                    <a:pt x="35353" y="4433"/>
                    <a:pt x="35653" y="4377"/>
                  </a:cubicBezTo>
                  <a:cubicBezTo>
                    <a:pt x="36041" y="4309"/>
                    <a:pt x="36566" y="4195"/>
                    <a:pt x="37205" y="4103"/>
                  </a:cubicBezTo>
                  <a:cubicBezTo>
                    <a:pt x="37548" y="4058"/>
                    <a:pt x="37890" y="3966"/>
                    <a:pt x="38255" y="3966"/>
                  </a:cubicBezTo>
                  <a:cubicBezTo>
                    <a:pt x="38438" y="3966"/>
                    <a:pt x="38621" y="3966"/>
                    <a:pt x="38826" y="3943"/>
                  </a:cubicBezTo>
                  <a:cubicBezTo>
                    <a:pt x="39009" y="3943"/>
                    <a:pt x="39214" y="3989"/>
                    <a:pt x="39420" y="3989"/>
                  </a:cubicBezTo>
                  <a:cubicBezTo>
                    <a:pt x="40218" y="4080"/>
                    <a:pt x="41040" y="4331"/>
                    <a:pt x="41793" y="4720"/>
                  </a:cubicBezTo>
                  <a:cubicBezTo>
                    <a:pt x="43345" y="5450"/>
                    <a:pt x="44532" y="6774"/>
                    <a:pt x="45263" y="7824"/>
                  </a:cubicBezTo>
                  <a:cubicBezTo>
                    <a:pt x="45445" y="8075"/>
                    <a:pt x="45582" y="8349"/>
                    <a:pt x="45742" y="8554"/>
                  </a:cubicBezTo>
                  <a:cubicBezTo>
                    <a:pt x="45856" y="8782"/>
                    <a:pt x="45970" y="8988"/>
                    <a:pt x="46062" y="9148"/>
                  </a:cubicBezTo>
                  <a:cubicBezTo>
                    <a:pt x="46153" y="9330"/>
                    <a:pt x="46199" y="9467"/>
                    <a:pt x="46244" y="9558"/>
                  </a:cubicBezTo>
                  <a:cubicBezTo>
                    <a:pt x="46290" y="9627"/>
                    <a:pt x="46313" y="9695"/>
                    <a:pt x="46313" y="9695"/>
                  </a:cubicBezTo>
                  <a:cubicBezTo>
                    <a:pt x="46313" y="9695"/>
                    <a:pt x="46336" y="9741"/>
                    <a:pt x="46381" y="9832"/>
                  </a:cubicBezTo>
                  <a:cubicBezTo>
                    <a:pt x="46427" y="9924"/>
                    <a:pt x="46495" y="10038"/>
                    <a:pt x="46564" y="10220"/>
                  </a:cubicBezTo>
                  <a:cubicBezTo>
                    <a:pt x="46724" y="10563"/>
                    <a:pt x="46929" y="11065"/>
                    <a:pt x="47112" y="11681"/>
                  </a:cubicBezTo>
                  <a:cubicBezTo>
                    <a:pt x="47317" y="12275"/>
                    <a:pt x="47477" y="13028"/>
                    <a:pt x="47637" y="13804"/>
                  </a:cubicBezTo>
                  <a:cubicBezTo>
                    <a:pt x="47751" y="14603"/>
                    <a:pt x="47819" y="15470"/>
                    <a:pt x="47796" y="16338"/>
                  </a:cubicBezTo>
                  <a:cubicBezTo>
                    <a:pt x="47774" y="17182"/>
                    <a:pt x="47682" y="18049"/>
                    <a:pt x="47477" y="18826"/>
                  </a:cubicBezTo>
                  <a:cubicBezTo>
                    <a:pt x="47271" y="19602"/>
                    <a:pt x="46998" y="20309"/>
                    <a:pt x="46701" y="20880"/>
                  </a:cubicBezTo>
                  <a:cubicBezTo>
                    <a:pt x="46085" y="22021"/>
                    <a:pt x="45400" y="22615"/>
                    <a:pt x="45445" y="22660"/>
                  </a:cubicBezTo>
                  <a:cubicBezTo>
                    <a:pt x="45468" y="22660"/>
                    <a:pt x="45628" y="22523"/>
                    <a:pt x="45902" y="22249"/>
                  </a:cubicBezTo>
                  <a:cubicBezTo>
                    <a:pt x="46016" y="22158"/>
                    <a:pt x="46130" y="22021"/>
                    <a:pt x="46244" y="21884"/>
                  </a:cubicBezTo>
                  <a:lnTo>
                    <a:pt x="46244" y="21884"/>
                  </a:lnTo>
                  <a:cubicBezTo>
                    <a:pt x="46199" y="22204"/>
                    <a:pt x="46153" y="22774"/>
                    <a:pt x="46176" y="23345"/>
                  </a:cubicBezTo>
                  <a:cubicBezTo>
                    <a:pt x="46199" y="24212"/>
                    <a:pt x="46313" y="25080"/>
                    <a:pt x="46313" y="25080"/>
                  </a:cubicBezTo>
                  <a:cubicBezTo>
                    <a:pt x="46313" y="25080"/>
                    <a:pt x="46495" y="25924"/>
                    <a:pt x="46746" y="26746"/>
                  </a:cubicBezTo>
                  <a:cubicBezTo>
                    <a:pt x="46994" y="27556"/>
                    <a:pt x="47264" y="28367"/>
                    <a:pt x="47337" y="28367"/>
                  </a:cubicBezTo>
                  <a:cubicBezTo>
                    <a:pt x="47338" y="28367"/>
                    <a:pt x="47339" y="28367"/>
                    <a:pt x="47340" y="28366"/>
                  </a:cubicBezTo>
                  <a:cubicBezTo>
                    <a:pt x="47408" y="28344"/>
                    <a:pt x="47271" y="27499"/>
                    <a:pt x="47112" y="26655"/>
                  </a:cubicBezTo>
                  <a:cubicBezTo>
                    <a:pt x="46952" y="25833"/>
                    <a:pt x="46838" y="24988"/>
                    <a:pt x="46838" y="24988"/>
                  </a:cubicBezTo>
                  <a:cubicBezTo>
                    <a:pt x="46838" y="24988"/>
                    <a:pt x="46678" y="24144"/>
                    <a:pt x="46541" y="23322"/>
                  </a:cubicBezTo>
                  <a:cubicBezTo>
                    <a:pt x="46450" y="22660"/>
                    <a:pt x="46404" y="21998"/>
                    <a:pt x="46358" y="21747"/>
                  </a:cubicBezTo>
                  <a:cubicBezTo>
                    <a:pt x="46358" y="21747"/>
                    <a:pt x="46358" y="21724"/>
                    <a:pt x="46358" y="21724"/>
                  </a:cubicBezTo>
                  <a:cubicBezTo>
                    <a:pt x="46541" y="21519"/>
                    <a:pt x="46701" y="21268"/>
                    <a:pt x="46883" y="20994"/>
                  </a:cubicBezTo>
                  <a:cubicBezTo>
                    <a:pt x="47203" y="20423"/>
                    <a:pt x="47523" y="19693"/>
                    <a:pt x="47751" y="18917"/>
                  </a:cubicBezTo>
                  <a:cubicBezTo>
                    <a:pt x="48002" y="18118"/>
                    <a:pt x="48139" y="17228"/>
                    <a:pt x="48162" y="16338"/>
                  </a:cubicBezTo>
                  <a:cubicBezTo>
                    <a:pt x="48207" y="15470"/>
                    <a:pt x="48184" y="14580"/>
                    <a:pt x="48070" y="13758"/>
                  </a:cubicBezTo>
                  <a:cubicBezTo>
                    <a:pt x="47933" y="12937"/>
                    <a:pt x="47774" y="12161"/>
                    <a:pt x="47591" y="11521"/>
                  </a:cubicBezTo>
                  <a:cubicBezTo>
                    <a:pt x="47386" y="10882"/>
                    <a:pt x="47203" y="10380"/>
                    <a:pt x="47043" y="10015"/>
                  </a:cubicBezTo>
                  <a:cubicBezTo>
                    <a:pt x="46975" y="9832"/>
                    <a:pt x="46906" y="9695"/>
                    <a:pt x="46861" y="9604"/>
                  </a:cubicBezTo>
                  <a:cubicBezTo>
                    <a:pt x="46815" y="9513"/>
                    <a:pt x="46792" y="9467"/>
                    <a:pt x="46792" y="9467"/>
                  </a:cubicBezTo>
                  <a:cubicBezTo>
                    <a:pt x="46792" y="9467"/>
                    <a:pt x="46769" y="9399"/>
                    <a:pt x="46724" y="9307"/>
                  </a:cubicBezTo>
                  <a:cubicBezTo>
                    <a:pt x="46678" y="9216"/>
                    <a:pt x="46609" y="9079"/>
                    <a:pt x="46518" y="8919"/>
                  </a:cubicBezTo>
                  <a:cubicBezTo>
                    <a:pt x="46427" y="8737"/>
                    <a:pt x="46313" y="8531"/>
                    <a:pt x="46153" y="8303"/>
                  </a:cubicBezTo>
                  <a:cubicBezTo>
                    <a:pt x="46016" y="8075"/>
                    <a:pt x="45856" y="7801"/>
                    <a:pt x="45651" y="7550"/>
                  </a:cubicBezTo>
                  <a:cubicBezTo>
                    <a:pt x="44875" y="6477"/>
                    <a:pt x="43619" y="5108"/>
                    <a:pt x="41976" y="4377"/>
                  </a:cubicBezTo>
                  <a:cubicBezTo>
                    <a:pt x="41154" y="3989"/>
                    <a:pt x="40264" y="3761"/>
                    <a:pt x="39442" y="3692"/>
                  </a:cubicBezTo>
                  <a:cubicBezTo>
                    <a:pt x="39237" y="3692"/>
                    <a:pt x="39031" y="3670"/>
                    <a:pt x="38826" y="3670"/>
                  </a:cubicBezTo>
                  <a:close/>
                  <a:moveTo>
                    <a:pt x="23713" y="0"/>
                  </a:moveTo>
                  <a:cubicBezTo>
                    <a:pt x="23545" y="0"/>
                    <a:pt x="23385" y="6"/>
                    <a:pt x="23236" y="18"/>
                  </a:cubicBezTo>
                  <a:lnTo>
                    <a:pt x="22460" y="18"/>
                  </a:lnTo>
                  <a:cubicBezTo>
                    <a:pt x="22027" y="40"/>
                    <a:pt x="21776" y="63"/>
                    <a:pt x="21776" y="63"/>
                  </a:cubicBezTo>
                  <a:cubicBezTo>
                    <a:pt x="21776" y="63"/>
                    <a:pt x="21524" y="86"/>
                    <a:pt x="21114" y="132"/>
                  </a:cubicBezTo>
                  <a:cubicBezTo>
                    <a:pt x="20680" y="200"/>
                    <a:pt x="20064" y="246"/>
                    <a:pt x="19356" y="406"/>
                  </a:cubicBezTo>
                  <a:cubicBezTo>
                    <a:pt x="17895" y="702"/>
                    <a:pt x="16001" y="1273"/>
                    <a:pt x="14266" y="2232"/>
                  </a:cubicBezTo>
                  <a:lnTo>
                    <a:pt x="13946" y="2414"/>
                  </a:lnTo>
                  <a:lnTo>
                    <a:pt x="13627" y="2597"/>
                  </a:lnTo>
                  <a:cubicBezTo>
                    <a:pt x="13421" y="2734"/>
                    <a:pt x="13216" y="2871"/>
                    <a:pt x="13011" y="3008"/>
                  </a:cubicBezTo>
                  <a:cubicBezTo>
                    <a:pt x="12623" y="3282"/>
                    <a:pt x="12257" y="3601"/>
                    <a:pt x="11892" y="3875"/>
                  </a:cubicBezTo>
                  <a:cubicBezTo>
                    <a:pt x="11573" y="4217"/>
                    <a:pt x="11230" y="4514"/>
                    <a:pt x="10956" y="4811"/>
                  </a:cubicBezTo>
                  <a:cubicBezTo>
                    <a:pt x="10682" y="5153"/>
                    <a:pt x="10431" y="5450"/>
                    <a:pt x="10203" y="5747"/>
                  </a:cubicBezTo>
                  <a:cubicBezTo>
                    <a:pt x="10066" y="5975"/>
                    <a:pt x="9929" y="6203"/>
                    <a:pt x="9792" y="6386"/>
                  </a:cubicBezTo>
                  <a:cubicBezTo>
                    <a:pt x="9861" y="6272"/>
                    <a:pt x="9906" y="6157"/>
                    <a:pt x="9952" y="6043"/>
                  </a:cubicBezTo>
                  <a:cubicBezTo>
                    <a:pt x="10249" y="5564"/>
                    <a:pt x="10477" y="5244"/>
                    <a:pt x="10431" y="5222"/>
                  </a:cubicBezTo>
                  <a:cubicBezTo>
                    <a:pt x="10430" y="5221"/>
                    <a:pt x="10429" y="5220"/>
                    <a:pt x="10428" y="5220"/>
                  </a:cubicBezTo>
                  <a:cubicBezTo>
                    <a:pt x="10387" y="5220"/>
                    <a:pt x="10121" y="5490"/>
                    <a:pt x="9792" y="5929"/>
                  </a:cubicBezTo>
                  <a:cubicBezTo>
                    <a:pt x="9587" y="6226"/>
                    <a:pt x="9381" y="6591"/>
                    <a:pt x="9222" y="7025"/>
                  </a:cubicBezTo>
                  <a:cubicBezTo>
                    <a:pt x="9085" y="7025"/>
                    <a:pt x="8925" y="7048"/>
                    <a:pt x="8765" y="7071"/>
                  </a:cubicBezTo>
                  <a:cubicBezTo>
                    <a:pt x="8605" y="7093"/>
                    <a:pt x="8446" y="7093"/>
                    <a:pt x="8286" y="7139"/>
                  </a:cubicBezTo>
                  <a:cubicBezTo>
                    <a:pt x="8103" y="7185"/>
                    <a:pt x="7943" y="7230"/>
                    <a:pt x="7761" y="7276"/>
                  </a:cubicBezTo>
                  <a:cubicBezTo>
                    <a:pt x="7670" y="7299"/>
                    <a:pt x="7555" y="7322"/>
                    <a:pt x="7464" y="7344"/>
                  </a:cubicBezTo>
                  <a:cubicBezTo>
                    <a:pt x="7373" y="7367"/>
                    <a:pt x="7281" y="7413"/>
                    <a:pt x="7190" y="7459"/>
                  </a:cubicBezTo>
                  <a:cubicBezTo>
                    <a:pt x="6985" y="7527"/>
                    <a:pt x="6802" y="7595"/>
                    <a:pt x="6597" y="7664"/>
                  </a:cubicBezTo>
                  <a:cubicBezTo>
                    <a:pt x="6209" y="7869"/>
                    <a:pt x="5775" y="8052"/>
                    <a:pt x="5387" y="8303"/>
                  </a:cubicBezTo>
                  <a:cubicBezTo>
                    <a:pt x="4565" y="8805"/>
                    <a:pt x="3789" y="9467"/>
                    <a:pt x="3104" y="10243"/>
                  </a:cubicBezTo>
                  <a:cubicBezTo>
                    <a:pt x="2443" y="10996"/>
                    <a:pt x="1872" y="11864"/>
                    <a:pt x="1438" y="12708"/>
                  </a:cubicBezTo>
                  <a:cubicBezTo>
                    <a:pt x="1324" y="12914"/>
                    <a:pt x="1256" y="13142"/>
                    <a:pt x="1164" y="13347"/>
                  </a:cubicBezTo>
                  <a:cubicBezTo>
                    <a:pt x="1050" y="13553"/>
                    <a:pt x="982" y="13758"/>
                    <a:pt x="913" y="13987"/>
                  </a:cubicBezTo>
                  <a:cubicBezTo>
                    <a:pt x="845" y="14192"/>
                    <a:pt x="776" y="14375"/>
                    <a:pt x="708" y="14580"/>
                  </a:cubicBezTo>
                  <a:cubicBezTo>
                    <a:pt x="639" y="14785"/>
                    <a:pt x="594" y="14968"/>
                    <a:pt x="548" y="15151"/>
                  </a:cubicBezTo>
                  <a:cubicBezTo>
                    <a:pt x="365" y="15904"/>
                    <a:pt x="274" y="16543"/>
                    <a:pt x="228" y="16977"/>
                  </a:cubicBezTo>
                  <a:cubicBezTo>
                    <a:pt x="183" y="17410"/>
                    <a:pt x="160" y="17661"/>
                    <a:pt x="160" y="17661"/>
                  </a:cubicBezTo>
                  <a:cubicBezTo>
                    <a:pt x="160" y="17661"/>
                    <a:pt x="137" y="17913"/>
                    <a:pt x="92" y="18346"/>
                  </a:cubicBezTo>
                  <a:cubicBezTo>
                    <a:pt x="69" y="18574"/>
                    <a:pt x="69" y="18826"/>
                    <a:pt x="46" y="19145"/>
                  </a:cubicBezTo>
                  <a:cubicBezTo>
                    <a:pt x="46" y="19442"/>
                    <a:pt x="23" y="19784"/>
                    <a:pt x="23" y="20172"/>
                  </a:cubicBezTo>
                  <a:cubicBezTo>
                    <a:pt x="0" y="21679"/>
                    <a:pt x="92" y="23710"/>
                    <a:pt x="685" y="25650"/>
                  </a:cubicBezTo>
                  <a:cubicBezTo>
                    <a:pt x="982" y="26609"/>
                    <a:pt x="1370" y="27545"/>
                    <a:pt x="1781" y="28389"/>
                  </a:cubicBezTo>
                  <a:cubicBezTo>
                    <a:pt x="2009" y="28823"/>
                    <a:pt x="2237" y="29211"/>
                    <a:pt x="2465" y="29576"/>
                  </a:cubicBezTo>
                  <a:cubicBezTo>
                    <a:pt x="2716" y="29941"/>
                    <a:pt x="2990" y="30261"/>
                    <a:pt x="3241" y="30535"/>
                  </a:cubicBezTo>
                  <a:cubicBezTo>
                    <a:pt x="3766" y="31083"/>
                    <a:pt x="4269" y="31471"/>
                    <a:pt x="4634" y="31699"/>
                  </a:cubicBezTo>
                  <a:cubicBezTo>
                    <a:pt x="4839" y="31813"/>
                    <a:pt x="4999" y="31882"/>
                    <a:pt x="5113" y="31904"/>
                  </a:cubicBezTo>
                  <a:cubicBezTo>
                    <a:pt x="5204" y="31950"/>
                    <a:pt x="5273" y="31973"/>
                    <a:pt x="5273" y="31973"/>
                  </a:cubicBezTo>
                  <a:cubicBezTo>
                    <a:pt x="5273" y="31950"/>
                    <a:pt x="5227" y="31927"/>
                    <a:pt x="5136" y="31859"/>
                  </a:cubicBezTo>
                  <a:cubicBezTo>
                    <a:pt x="5022" y="31813"/>
                    <a:pt x="4885" y="31745"/>
                    <a:pt x="4702" y="31608"/>
                  </a:cubicBezTo>
                  <a:cubicBezTo>
                    <a:pt x="4337" y="31357"/>
                    <a:pt x="3881" y="30946"/>
                    <a:pt x="3401" y="30398"/>
                  </a:cubicBezTo>
                  <a:cubicBezTo>
                    <a:pt x="3150" y="30101"/>
                    <a:pt x="2899" y="29804"/>
                    <a:pt x="2671" y="29439"/>
                  </a:cubicBezTo>
                  <a:cubicBezTo>
                    <a:pt x="2465" y="29074"/>
                    <a:pt x="2260" y="28686"/>
                    <a:pt x="2054" y="28275"/>
                  </a:cubicBezTo>
                  <a:cubicBezTo>
                    <a:pt x="1666" y="27431"/>
                    <a:pt x="1324" y="26495"/>
                    <a:pt x="1050" y="25559"/>
                  </a:cubicBezTo>
                  <a:cubicBezTo>
                    <a:pt x="525" y="23642"/>
                    <a:pt x="457" y="21656"/>
                    <a:pt x="502" y="20172"/>
                  </a:cubicBezTo>
                  <a:cubicBezTo>
                    <a:pt x="502" y="19807"/>
                    <a:pt x="548" y="19465"/>
                    <a:pt x="548" y="19168"/>
                  </a:cubicBezTo>
                  <a:cubicBezTo>
                    <a:pt x="571" y="18871"/>
                    <a:pt x="594" y="18597"/>
                    <a:pt x="616" y="18392"/>
                  </a:cubicBezTo>
                  <a:cubicBezTo>
                    <a:pt x="662" y="17958"/>
                    <a:pt x="685" y="17707"/>
                    <a:pt x="685" y="17707"/>
                  </a:cubicBezTo>
                  <a:cubicBezTo>
                    <a:pt x="685" y="17707"/>
                    <a:pt x="708" y="17456"/>
                    <a:pt x="753" y="17022"/>
                  </a:cubicBezTo>
                  <a:cubicBezTo>
                    <a:pt x="799" y="16589"/>
                    <a:pt x="845" y="15995"/>
                    <a:pt x="1027" y="15265"/>
                  </a:cubicBezTo>
                  <a:cubicBezTo>
                    <a:pt x="1073" y="15082"/>
                    <a:pt x="1119" y="14900"/>
                    <a:pt x="1164" y="14717"/>
                  </a:cubicBezTo>
                  <a:cubicBezTo>
                    <a:pt x="1210" y="14534"/>
                    <a:pt x="1278" y="14329"/>
                    <a:pt x="1347" y="14124"/>
                  </a:cubicBezTo>
                  <a:cubicBezTo>
                    <a:pt x="1415" y="13918"/>
                    <a:pt x="1484" y="13735"/>
                    <a:pt x="1575" y="13530"/>
                  </a:cubicBezTo>
                  <a:cubicBezTo>
                    <a:pt x="1666" y="13325"/>
                    <a:pt x="1735" y="13096"/>
                    <a:pt x="1849" y="12891"/>
                  </a:cubicBezTo>
                  <a:cubicBezTo>
                    <a:pt x="2237" y="12069"/>
                    <a:pt x="2762" y="11248"/>
                    <a:pt x="3401" y="10494"/>
                  </a:cubicBezTo>
                  <a:cubicBezTo>
                    <a:pt x="3744" y="10061"/>
                    <a:pt x="4132" y="9673"/>
                    <a:pt x="4542" y="9307"/>
                  </a:cubicBezTo>
                  <a:lnTo>
                    <a:pt x="4542" y="9307"/>
                  </a:lnTo>
                  <a:cubicBezTo>
                    <a:pt x="4497" y="9399"/>
                    <a:pt x="4451" y="9490"/>
                    <a:pt x="4405" y="9581"/>
                  </a:cubicBezTo>
                  <a:cubicBezTo>
                    <a:pt x="4223" y="9969"/>
                    <a:pt x="4132" y="10403"/>
                    <a:pt x="4063" y="10723"/>
                  </a:cubicBezTo>
                  <a:cubicBezTo>
                    <a:pt x="3995" y="11019"/>
                    <a:pt x="3972" y="11248"/>
                    <a:pt x="3972" y="11248"/>
                  </a:cubicBezTo>
                  <a:cubicBezTo>
                    <a:pt x="3972" y="11248"/>
                    <a:pt x="3903" y="12092"/>
                    <a:pt x="3972" y="12937"/>
                  </a:cubicBezTo>
                  <a:cubicBezTo>
                    <a:pt x="4039" y="13770"/>
                    <a:pt x="4240" y="14580"/>
                    <a:pt x="4311" y="14580"/>
                  </a:cubicBezTo>
                  <a:cubicBezTo>
                    <a:pt x="4312" y="14580"/>
                    <a:pt x="4313" y="14580"/>
                    <a:pt x="4314" y="14580"/>
                  </a:cubicBezTo>
                  <a:cubicBezTo>
                    <a:pt x="4383" y="14580"/>
                    <a:pt x="4314" y="13758"/>
                    <a:pt x="4360" y="12937"/>
                  </a:cubicBezTo>
                  <a:cubicBezTo>
                    <a:pt x="4360" y="12092"/>
                    <a:pt x="4497" y="11293"/>
                    <a:pt x="4497" y="11293"/>
                  </a:cubicBezTo>
                  <a:cubicBezTo>
                    <a:pt x="4497" y="11293"/>
                    <a:pt x="4497" y="11088"/>
                    <a:pt x="4542" y="10791"/>
                  </a:cubicBezTo>
                  <a:cubicBezTo>
                    <a:pt x="4588" y="10494"/>
                    <a:pt x="4634" y="10106"/>
                    <a:pt x="4771" y="9718"/>
                  </a:cubicBezTo>
                  <a:cubicBezTo>
                    <a:pt x="4885" y="9376"/>
                    <a:pt x="5022" y="9033"/>
                    <a:pt x="5204" y="8805"/>
                  </a:cubicBezTo>
                  <a:cubicBezTo>
                    <a:pt x="5319" y="8714"/>
                    <a:pt x="5433" y="8645"/>
                    <a:pt x="5547" y="8554"/>
                  </a:cubicBezTo>
                  <a:cubicBezTo>
                    <a:pt x="5912" y="8280"/>
                    <a:pt x="6323" y="8098"/>
                    <a:pt x="6688" y="7892"/>
                  </a:cubicBezTo>
                  <a:cubicBezTo>
                    <a:pt x="6893" y="7824"/>
                    <a:pt x="7076" y="7732"/>
                    <a:pt x="7259" y="7664"/>
                  </a:cubicBezTo>
                  <a:cubicBezTo>
                    <a:pt x="7350" y="7618"/>
                    <a:pt x="7441" y="7595"/>
                    <a:pt x="7533" y="7550"/>
                  </a:cubicBezTo>
                  <a:cubicBezTo>
                    <a:pt x="7624" y="7527"/>
                    <a:pt x="7715" y="7504"/>
                    <a:pt x="7806" y="7481"/>
                  </a:cubicBezTo>
                  <a:cubicBezTo>
                    <a:pt x="8331" y="7322"/>
                    <a:pt x="8788" y="7230"/>
                    <a:pt x="9176" y="7162"/>
                  </a:cubicBezTo>
                  <a:lnTo>
                    <a:pt x="9176" y="7162"/>
                  </a:lnTo>
                  <a:cubicBezTo>
                    <a:pt x="9085" y="7413"/>
                    <a:pt x="9016" y="7664"/>
                    <a:pt x="8948" y="7915"/>
                  </a:cubicBezTo>
                  <a:cubicBezTo>
                    <a:pt x="8811" y="8714"/>
                    <a:pt x="8834" y="9513"/>
                    <a:pt x="8902" y="10083"/>
                  </a:cubicBezTo>
                  <a:cubicBezTo>
                    <a:pt x="8971" y="10677"/>
                    <a:pt x="9062" y="11065"/>
                    <a:pt x="9062" y="11065"/>
                  </a:cubicBezTo>
                  <a:cubicBezTo>
                    <a:pt x="9062" y="11065"/>
                    <a:pt x="9085" y="11156"/>
                    <a:pt x="9130" y="11316"/>
                  </a:cubicBezTo>
                  <a:cubicBezTo>
                    <a:pt x="9176" y="11476"/>
                    <a:pt x="9244" y="11727"/>
                    <a:pt x="9336" y="12001"/>
                  </a:cubicBezTo>
                  <a:cubicBezTo>
                    <a:pt x="9518" y="12549"/>
                    <a:pt x="9815" y="13279"/>
                    <a:pt x="10135" y="13964"/>
                  </a:cubicBezTo>
                  <a:cubicBezTo>
                    <a:pt x="10791" y="15367"/>
                    <a:pt x="11493" y="16726"/>
                    <a:pt x="11549" y="16726"/>
                  </a:cubicBezTo>
                  <a:cubicBezTo>
                    <a:pt x="11549" y="16726"/>
                    <a:pt x="11549" y="16726"/>
                    <a:pt x="11550" y="16726"/>
                  </a:cubicBezTo>
                  <a:cubicBezTo>
                    <a:pt x="11641" y="16680"/>
                    <a:pt x="11048" y="15242"/>
                    <a:pt x="10477" y="13827"/>
                  </a:cubicBezTo>
                  <a:cubicBezTo>
                    <a:pt x="10226" y="13119"/>
                    <a:pt x="9952" y="12389"/>
                    <a:pt x="9815" y="11841"/>
                  </a:cubicBezTo>
                  <a:cubicBezTo>
                    <a:pt x="9724" y="11567"/>
                    <a:pt x="9678" y="11339"/>
                    <a:pt x="9632" y="11179"/>
                  </a:cubicBezTo>
                  <a:cubicBezTo>
                    <a:pt x="9587" y="11019"/>
                    <a:pt x="9564" y="10928"/>
                    <a:pt x="9564" y="10928"/>
                  </a:cubicBezTo>
                  <a:cubicBezTo>
                    <a:pt x="9564" y="10928"/>
                    <a:pt x="9473" y="10563"/>
                    <a:pt x="9381" y="10015"/>
                  </a:cubicBezTo>
                  <a:cubicBezTo>
                    <a:pt x="9290" y="9467"/>
                    <a:pt x="9244" y="8714"/>
                    <a:pt x="9336" y="7984"/>
                  </a:cubicBezTo>
                  <a:cubicBezTo>
                    <a:pt x="9359" y="7687"/>
                    <a:pt x="9427" y="7413"/>
                    <a:pt x="9518" y="7162"/>
                  </a:cubicBezTo>
                  <a:cubicBezTo>
                    <a:pt x="9518" y="7139"/>
                    <a:pt x="9541" y="7116"/>
                    <a:pt x="9541" y="7116"/>
                  </a:cubicBezTo>
                  <a:cubicBezTo>
                    <a:pt x="9975" y="7071"/>
                    <a:pt x="10249" y="7048"/>
                    <a:pt x="10249" y="7025"/>
                  </a:cubicBezTo>
                  <a:cubicBezTo>
                    <a:pt x="10249" y="7002"/>
                    <a:pt x="10021" y="7002"/>
                    <a:pt x="9587" y="7002"/>
                  </a:cubicBezTo>
                  <a:cubicBezTo>
                    <a:pt x="9655" y="6888"/>
                    <a:pt x="9724" y="6797"/>
                    <a:pt x="9792" y="6682"/>
                  </a:cubicBezTo>
                  <a:cubicBezTo>
                    <a:pt x="9975" y="6431"/>
                    <a:pt x="10157" y="6157"/>
                    <a:pt x="10363" y="5861"/>
                  </a:cubicBezTo>
                  <a:cubicBezTo>
                    <a:pt x="10386" y="5861"/>
                    <a:pt x="10409" y="5838"/>
                    <a:pt x="10409" y="5815"/>
                  </a:cubicBezTo>
                  <a:cubicBezTo>
                    <a:pt x="10523" y="5792"/>
                    <a:pt x="10660" y="5724"/>
                    <a:pt x="10865" y="5633"/>
                  </a:cubicBezTo>
                  <a:cubicBezTo>
                    <a:pt x="11185" y="5496"/>
                    <a:pt x="11618" y="5336"/>
                    <a:pt x="12075" y="5244"/>
                  </a:cubicBezTo>
                  <a:cubicBezTo>
                    <a:pt x="12531" y="5153"/>
                    <a:pt x="12988" y="5108"/>
                    <a:pt x="13330" y="5108"/>
                  </a:cubicBezTo>
                  <a:cubicBezTo>
                    <a:pt x="13673" y="5108"/>
                    <a:pt x="13901" y="5130"/>
                    <a:pt x="13901" y="5130"/>
                  </a:cubicBezTo>
                  <a:lnTo>
                    <a:pt x="14061" y="5130"/>
                  </a:lnTo>
                  <a:cubicBezTo>
                    <a:pt x="14152" y="5130"/>
                    <a:pt x="14289" y="5130"/>
                    <a:pt x="14471" y="5153"/>
                  </a:cubicBezTo>
                  <a:cubicBezTo>
                    <a:pt x="14814" y="5176"/>
                    <a:pt x="15270" y="5244"/>
                    <a:pt x="15727" y="5336"/>
                  </a:cubicBezTo>
                  <a:cubicBezTo>
                    <a:pt x="16563" y="5524"/>
                    <a:pt x="17381" y="5846"/>
                    <a:pt x="17529" y="5846"/>
                  </a:cubicBezTo>
                  <a:cubicBezTo>
                    <a:pt x="17543" y="5846"/>
                    <a:pt x="17551" y="5844"/>
                    <a:pt x="17553" y="5838"/>
                  </a:cubicBezTo>
                  <a:cubicBezTo>
                    <a:pt x="17599" y="5769"/>
                    <a:pt x="16754" y="5290"/>
                    <a:pt x="15841" y="4993"/>
                  </a:cubicBezTo>
                  <a:cubicBezTo>
                    <a:pt x="15362" y="4834"/>
                    <a:pt x="14905" y="4720"/>
                    <a:pt x="14540" y="4674"/>
                  </a:cubicBezTo>
                  <a:cubicBezTo>
                    <a:pt x="14357" y="4628"/>
                    <a:pt x="14198" y="4628"/>
                    <a:pt x="14083" y="4605"/>
                  </a:cubicBezTo>
                  <a:cubicBezTo>
                    <a:pt x="13992" y="4605"/>
                    <a:pt x="13924" y="4583"/>
                    <a:pt x="13924" y="4583"/>
                  </a:cubicBezTo>
                  <a:cubicBezTo>
                    <a:pt x="13924" y="4583"/>
                    <a:pt x="13673" y="4583"/>
                    <a:pt x="13307" y="4605"/>
                  </a:cubicBezTo>
                  <a:cubicBezTo>
                    <a:pt x="12942" y="4651"/>
                    <a:pt x="12440" y="4720"/>
                    <a:pt x="11984" y="4879"/>
                  </a:cubicBezTo>
                  <a:cubicBezTo>
                    <a:pt x="11504" y="5039"/>
                    <a:pt x="11070" y="5244"/>
                    <a:pt x="10774" y="5450"/>
                  </a:cubicBezTo>
                  <a:cubicBezTo>
                    <a:pt x="10751" y="5473"/>
                    <a:pt x="10705" y="5473"/>
                    <a:pt x="10682" y="5496"/>
                  </a:cubicBezTo>
                  <a:cubicBezTo>
                    <a:pt x="10842" y="5336"/>
                    <a:pt x="10979" y="5176"/>
                    <a:pt x="11139" y="4993"/>
                  </a:cubicBezTo>
                  <a:cubicBezTo>
                    <a:pt x="11436" y="4697"/>
                    <a:pt x="11755" y="4423"/>
                    <a:pt x="12098" y="4103"/>
                  </a:cubicBezTo>
                  <a:cubicBezTo>
                    <a:pt x="12440" y="3829"/>
                    <a:pt x="12805" y="3555"/>
                    <a:pt x="13216" y="3282"/>
                  </a:cubicBezTo>
                  <a:cubicBezTo>
                    <a:pt x="13399" y="3167"/>
                    <a:pt x="13604" y="3030"/>
                    <a:pt x="13810" y="2916"/>
                  </a:cubicBezTo>
                  <a:lnTo>
                    <a:pt x="14129" y="2711"/>
                  </a:lnTo>
                  <a:lnTo>
                    <a:pt x="14449" y="2551"/>
                  </a:lnTo>
                  <a:cubicBezTo>
                    <a:pt x="16138" y="1661"/>
                    <a:pt x="18009" y="1136"/>
                    <a:pt x="19447" y="885"/>
                  </a:cubicBezTo>
                  <a:cubicBezTo>
                    <a:pt x="20132" y="748"/>
                    <a:pt x="20748" y="702"/>
                    <a:pt x="21159" y="634"/>
                  </a:cubicBezTo>
                  <a:cubicBezTo>
                    <a:pt x="21570" y="611"/>
                    <a:pt x="21821" y="588"/>
                    <a:pt x="21821" y="588"/>
                  </a:cubicBezTo>
                  <a:cubicBezTo>
                    <a:pt x="21821" y="588"/>
                    <a:pt x="22049" y="565"/>
                    <a:pt x="22483" y="542"/>
                  </a:cubicBezTo>
                  <a:cubicBezTo>
                    <a:pt x="22689" y="520"/>
                    <a:pt x="22940" y="520"/>
                    <a:pt x="23236" y="520"/>
                  </a:cubicBezTo>
                  <a:cubicBezTo>
                    <a:pt x="23385" y="508"/>
                    <a:pt x="23545" y="503"/>
                    <a:pt x="23710" y="503"/>
                  </a:cubicBezTo>
                  <a:cubicBezTo>
                    <a:pt x="23875" y="503"/>
                    <a:pt x="24047" y="508"/>
                    <a:pt x="24218" y="520"/>
                  </a:cubicBezTo>
                  <a:cubicBezTo>
                    <a:pt x="25679" y="542"/>
                    <a:pt x="27619" y="771"/>
                    <a:pt x="29536" y="1067"/>
                  </a:cubicBezTo>
                  <a:cubicBezTo>
                    <a:pt x="31431" y="1387"/>
                    <a:pt x="33325" y="1912"/>
                    <a:pt x="34672" y="2414"/>
                  </a:cubicBezTo>
                  <a:cubicBezTo>
                    <a:pt x="35014" y="2551"/>
                    <a:pt x="35334" y="2665"/>
                    <a:pt x="35608" y="2779"/>
                  </a:cubicBezTo>
                  <a:cubicBezTo>
                    <a:pt x="35882" y="2893"/>
                    <a:pt x="36110" y="3008"/>
                    <a:pt x="36315" y="3099"/>
                  </a:cubicBezTo>
                  <a:cubicBezTo>
                    <a:pt x="36664" y="3242"/>
                    <a:pt x="36883" y="3331"/>
                    <a:pt x="36924" y="3331"/>
                  </a:cubicBezTo>
                  <a:cubicBezTo>
                    <a:pt x="36929" y="3331"/>
                    <a:pt x="36932" y="3329"/>
                    <a:pt x="36932" y="3327"/>
                  </a:cubicBezTo>
                  <a:cubicBezTo>
                    <a:pt x="36954" y="3327"/>
                    <a:pt x="36726" y="3190"/>
                    <a:pt x="36361" y="3008"/>
                  </a:cubicBezTo>
                  <a:cubicBezTo>
                    <a:pt x="36178" y="2893"/>
                    <a:pt x="35927" y="2779"/>
                    <a:pt x="35676" y="2642"/>
                  </a:cubicBezTo>
                  <a:cubicBezTo>
                    <a:pt x="35402" y="2505"/>
                    <a:pt x="35083" y="2391"/>
                    <a:pt x="34763" y="2232"/>
                  </a:cubicBezTo>
                  <a:cubicBezTo>
                    <a:pt x="33416" y="1661"/>
                    <a:pt x="31522" y="1067"/>
                    <a:pt x="29582" y="702"/>
                  </a:cubicBezTo>
                  <a:cubicBezTo>
                    <a:pt x="27664" y="337"/>
                    <a:pt x="25724" y="63"/>
                    <a:pt x="24241" y="18"/>
                  </a:cubicBezTo>
                  <a:cubicBezTo>
                    <a:pt x="24058" y="6"/>
                    <a:pt x="23881" y="0"/>
                    <a:pt x="23713" y="0"/>
                  </a:cubicBezTo>
                  <a:close/>
                  <a:moveTo>
                    <a:pt x="36909" y="9193"/>
                  </a:moveTo>
                  <a:cubicBezTo>
                    <a:pt x="36886" y="9193"/>
                    <a:pt x="36863" y="9353"/>
                    <a:pt x="36840" y="9627"/>
                  </a:cubicBezTo>
                  <a:cubicBezTo>
                    <a:pt x="36817" y="9901"/>
                    <a:pt x="36749" y="10312"/>
                    <a:pt x="36680" y="10791"/>
                  </a:cubicBezTo>
                  <a:cubicBezTo>
                    <a:pt x="36658" y="10951"/>
                    <a:pt x="36612" y="11133"/>
                    <a:pt x="36589" y="11316"/>
                  </a:cubicBezTo>
                  <a:cubicBezTo>
                    <a:pt x="36338" y="11339"/>
                    <a:pt x="36178" y="11384"/>
                    <a:pt x="36178" y="11407"/>
                  </a:cubicBezTo>
                  <a:cubicBezTo>
                    <a:pt x="36201" y="11430"/>
                    <a:pt x="36338" y="11430"/>
                    <a:pt x="36544" y="11430"/>
                  </a:cubicBezTo>
                  <a:cubicBezTo>
                    <a:pt x="36544" y="11476"/>
                    <a:pt x="36544" y="11499"/>
                    <a:pt x="36544" y="11544"/>
                  </a:cubicBezTo>
                  <a:cubicBezTo>
                    <a:pt x="36475" y="11818"/>
                    <a:pt x="36384" y="12092"/>
                    <a:pt x="36315" y="12389"/>
                  </a:cubicBezTo>
                  <a:cubicBezTo>
                    <a:pt x="36133" y="12959"/>
                    <a:pt x="35904" y="13553"/>
                    <a:pt x="35608" y="14124"/>
                  </a:cubicBezTo>
                  <a:cubicBezTo>
                    <a:pt x="35037" y="15265"/>
                    <a:pt x="34215" y="16246"/>
                    <a:pt x="33553" y="16931"/>
                  </a:cubicBezTo>
                  <a:cubicBezTo>
                    <a:pt x="32869" y="17593"/>
                    <a:pt x="32366" y="18004"/>
                    <a:pt x="32366" y="18004"/>
                  </a:cubicBezTo>
                  <a:cubicBezTo>
                    <a:pt x="32366" y="18004"/>
                    <a:pt x="31910" y="18437"/>
                    <a:pt x="31134" y="19008"/>
                  </a:cubicBezTo>
                  <a:cubicBezTo>
                    <a:pt x="30769" y="19328"/>
                    <a:pt x="30289" y="19602"/>
                    <a:pt x="29810" y="19944"/>
                  </a:cubicBezTo>
                  <a:cubicBezTo>
                    <a:pt x="29536" y="20081"/>
                    <a:pt x="29262" y="20218"/>
                    <a:pt x="28988" y="20378"/>
                  </a:cubicBezTo>
                  <a:cubicBezTo>
                    <a:pt x="28714" y="20515"/>
                    <a:pt x="28418" y="20606"/>
                    <a:pt x="28121" y="20743"/>
                  </a:cubicBezTo>
                  <a:cubicBezTo>
                    <a:pt x="26934" y="21177"/>
                    <a:pt x="25656" y="21405"/>
                    <a:pt x="24697" y="21587"/>
                  </a:cubicBezTo>
                  <a:cubicBezTo>
                    <a:pt x="24423" y="21633"/>
                    <a:pt x="24172" y="21679"/>
                    <a:pt x="23967" y="21724"/>
                  </a:cubicBezTo>
                  <a:cubicBezTo>
                    <a:pt x="24172" y="21131"/>
                    <a:pt x="24332" y="20560"/>
                    <a:pt x="24446" y="20081"/>
                  </a:cubicBezTo>
                  <a:cubicBezTo>
                    <a:pt x="24606" y="19305"/>
                    <a:pt x="24652" y="18780"/>
                    <a:pt x="24629" y="18780"/>
                  </a:cubicBezTo>
                  <a:cubicBezTo>
                    <a:pt x="24583" y="18780"/>
                    <a:pt x="24469" y="19282"/>
                    <a:pt x="24264" y="20035"/>
                  </a:cubicBezTo>
                  <a:cubicBezTo>
                    <a:pt x="24081" y="20537"/>
                    <a:pt x="23875" y="21177"/>
                    <a:pt x="23579" y="21816"/>
                  </a:cubicBezTo>
                  <a:cubicBezTo>
                    <a:pt x="23282" y="21861"/>
                    <a:pt x="23122" y="21907"/>
                    <a:pt x="23122" y="21930"/>
                  </a:cubicBezTo>
                  <a:cubicBezTo>
                    <a:pt x="23122" y="21941"/>
                    <a:pt x="23162" y="21947"/>
                    <a:pt x="23234" y="21947"/>
                  </a:cubicBezTo>
                  <a:cubicBezTo>
                    <a:pt x="23305" y="21947"/>
                    <a:pt x="23408" y="21941"/>
                    <a:pt x="23533" y="21930"/>
                  </a:cubicBezTo>
                  <a:lnTo>
                    <a:pt x="23533" y="21930"/>
                  </a:lnTo>
                  <a:cubicBezTo>
                    <a:pt x="23419" y="22181"/>
                    <a:pt x="23282" y="22432"/>
                    <a:pt x="23145" y="22660"/>
                  </a:cubicBezTo>
                  <a:cubicBezTo>
                    <a:pt x="23077" y="22774"/>
                    <a:pt x="23031" y="22911"/>
                    <a:pt x="22962" y="23003"/>
                  </a:cubicBezTo>
                  <a:cubicBezTo>
                    <a:pt x="22894" y="23117"/>
                    <a:pt x="22826" y="23231"/>
                    <a:pt x="22757" y="23345"/>
                  </a:cubicBezTo>
                  <a:cubicBezTo>
                    <a:pt x="22620" y="23550"/>
                    <a:pt x="22483" y="23779"/>
                    <a:pt x="22346" y="23961"/>
                  </a:cubicBezTo>
                  <a:cubicBezTo>
                    <a:pt x="22049" y="24349"/>
                    <a:pt x="21798" y="24737"/>
                    <a:pt x="21547" y="25034"/>
                  </a:cubicBezTo>
                  <a:cubicBezTo>
                    <a:pt x="21296" y="25331"/>
                    <a:pt x="21091" y="25582"/>
                    <a:pt x="20954" y="25764"/>
                  </a:cubicBezTo>
                  <a:cubicBezTo>
                    <a:pt x="20794" y="25924"/>
                    <a:pt x="20703" y="26015"/>
                    <a:pt x="20703" y="26015"/>
                  </a:cubicBezTo>
                  <a:cubicBezTo>
                    <a:pt x="20703" y="26015"/>
                    <a:pt x="20611" y="26107"/>
                    <a:pt x="20475" y="26289"/>
                  </a:cubicBezTo>
                  <a:cubicBezTo>
                    <a:pt x="20315" y="26472"/>
                    <a:pt x="20109" y="26700"/>
                    <a:pt x="19858" y="26997"/>
                  </a:cubicBezTo>
                  <a:cubicBezTo>
                    <a:pt x="19333" y="27590"/>
                    <a:pt x="18603" y="28321"/>
                    <a:pt x="17804" y="28983"/>
                  </a:cubicBezTo>
                  <a:cubicBezTo>
                    <a:pt x="17370" y="29348"/>
                    <a:pt x="16914" y="29668"/>
                    <a:pt x="16480" y="29919"/>
                  </a:cubicBezTo>
                  <a:cubicBezTo>
                    <a:pt x="16503" y="29713"/>
                    <a:pt x="16526" y="29599"/>
                    <a:pt x="16503" y="29599"/>
                  </a:cubicBezTo>
                  <a:cubicBezTo>
                    <a:pt x="16501" y="29598"/>
                    <a:pt x="16500" y="29597"/>
                    <a:pt x="16498" y="29597"/>
                  </a:cubicBezTo>
                  <a:cubicBezTo>
                    <a:pt x="16471" y="29597"/>
                    <a:pt x="16407" y="29753"/>
                    <a:pt x="16343" y="30010"/>
                  </a:cubicBezTo>
                  <a:cubicBezTo>
                    <a:pt x="16024" y="30215"/>
                    <a:pt x="15704" y="30375"/>
                    <a:pt x="15407" y="30466"/>
                  </a:cubicBezTo>
                  <a:cubicBezTo>
                    <a:pt x="14677" y="30763"/>
                    <a:pt x="14152" y="30763"/>
                    <a:pt x="14152" y="30809"/>
                  </a:cubicBezTo>
                  <a:cubicBezTo>
                    <a:pt x="14152" y="30832"/>
                    <a:pt x="14289" y="30832"/>
                    <a:pt x="14517" y="30832"/>
                  </a:cubicBezTo>
                  <a:cubicBezTo>
                    <a:pt x="14745" y="30832"/>
                    <a:pt x="15088" y="30786"/>
                    <a:pt x="15476" y="30672"/>
                  </a:cubicBezTo>
                  <a:cubicBezTo>
                    <a:pt x="15704" y="30603"/>
                    <a:pt x="15978" y="30489"/>
                    <a:pt x="16229" y="30375"/>
                  </a:cubicBezTo>
                  <a:lnTo>
                    <a:pt x="16229" y="30375"/>
                  </a:lnTo>
                  <a:cubicBezTo>
                    <a:pt x="16046" y="30991"/>
                    <a:pt x="15795" y="31882"/>
                    <a:pt x="15407" y="32703"/>
                  </a:cubicBezTo>
                  <a:cubicBezTo>
                    <a:pt x="15088" y="33457"/>
                    <a:pt x="14631" y="34141"/>
                    <a:pt x="14175" y="34461"/>
                  </a:cubicBezTo>
                  <a:cubicBezTo>
                    <a:pt x="13969" y="34621"/>
                    <a:pt x="13764" y="34666"/>
                    <a:pt x="13604" y="34689"/>
                  </a:cubicBezTo>
                  <a:lnTo>
                    <a:pt x="13376" y="34689"/>
                  </a:lnTo>
                  <a:cubicBezTo>
                    <a:pt x="13376" y="34689"/>
                    <a:pt x="13285" y="34689"/>
                    <a:pt x="13148" y="34643"/>
                  </a:cubicBezTo>
                  <a:cubicBezTo>
                    <a:pt x="13033" y="34621"/>
                    <a:pt x="12828" y="34529"/>
                    <a:pt x="12668" y="34324"/>
                  </a:cubicBezTo>
                  <a:cubicBezTo>
                    <a:pt x="12303" y="33936"/>
                    <a:pt x="12075" y="33114"/>
                    <a:pt x="11984" y="32315"/>
                  </a:cubicBezTo>
                  <a:cubicBezTo>
                    <a:pt x="11869" y="31516"/>
                    <a:pt x="11869" y="30695"/>
                    <a:pt x="11824" y="30056"/>
                  </a:cubicBezTo>
                  <a:cubicBezTo>
                    <a:pt x="11801" y="29439"/>
                    <a:pt x="11755" y="29028"/>
                    <a:pt x="11710" y="29028"/>
                  </a:cubicBezTo>
                  <a:cubicBezTo>
                    <a:pt x="11687" y="29028"/>
                    <a:pt x="11664" y="29439"/>
                    <a:pt x="11618" y="30056"/>
                  </a:cubicBezTo>
                  <a:cubicBezTo>
                    <a:pt x="11618" y="30261"/>
                    <a:pt x="11595" y="30466"/>
                    <a:pt x="11595" y="30695"/>
                  </a:cubicBezTo>
                  <a:cubicBezTo>
                    <a:pt x="11459" y="30581"/>
                    <a:pt x="11207" y="30375"/>
                    <a:pt x="10865" y="30147"/>
                  </a:cubicBezTo>
                  <a:cubicBezTo>
                    <a:pt x="10340" y="29804"/>
                    <a:pt x="9655" y="29371"/>
                    <a:pt x="8993" y="28891"/>
                  </a:cubicBezTo>
                  <a:cubicBezTo>
                    <a:pt x="8354" y="28389"/>
                    <a:pt x="7784" y="27841"/>
                    <a:pt x="7418" y="27362"/>
                  </a:cubicBezTo>
                  <a:cubicBezTo>
                    <a:pt x="7304" y="27248"/>
                    <a:pt x="7213" y="27134"/>
                    <a:pt x="7145" y="27043"/>
                  </a:cubicBezTo>
                  <a:cubicBezTo>
                    <a:pt x="7076" y="26951"/>
                    <a:pt x="7008" y="26860"/>
                    <a:pt x="6962" y="26792"/>
                  </a:cubicBezTo>
                  <a:cubicBezTo>
                    <a:pt x="6848" y="26655"/>
                    <a:pt x="6802" y="26563"/>
                    <a:pt x="6802" y="26563"/>
                  </a:cubicBezTo>
                  <a:cubicBezTo>
                    <a:pt x="6802" y="26563"/>
                    <a:pt x="6528" y="26244"/>
                    <a:pt x="6209" y="25742"/>
                  </a:cubicBezTo>
                  <a:cubicBezTo>
                    <a:pt x="6049" y="25490"/>
                    <a:pt x="5866" y="25171"/>
                    <a:pt x="5684" y="24851"/>
                  </a:cubicBezTo>
                  <a:cubicBezTo>
                    <a:pt x="5501" y="24509"/>
                    <a:pt x="5341" y="24144"/>
                    <a:pt x="5182" y="23779"/>
                  </a:cubicBezTo>
                  <a:cubicBezTo>
                    <a:pt x="4999" y="23391"/>
                    <a:pt x="4885" y="23003"/>
                    <a:pt x="4748" y="22660"/>
                  </a:cubicBezTo>
                  <a:cubicBezTo>
                    <a:pt x="4634" y="22295"/>
                    <a:pt x="4542" y="21953"/>
                    <a:pt x="4451" y="21656"/>
                  </a:cubicBezTo>
                  <a:cubicBezTo>
                    <a:pt x="4314" y="21040"/>
                    <a:pt x="4223" y="20652"/>
                    <a:pt x="4177" y="20652"/>
                  </a:cubicBezTo>
                  <a:cubicBezTo>
                    <a:pt x="4154" y="20652"/>
                    <a:pt x="4177" y="21062"/>
                    <a:pt x="4246" y="21702"/>
                  </a:cubicBezTo>
                  <a:cubicBezTo>
                    <a:pt x="4314" y="21998"/>
                    <a:pt x="4383" y="22363"/>
                    <a:pt x="4451" y="22729"/>
                  </a:cubicBezTo>
                  <a:cubicBezTo>
                    <a:pt x="4565" y="23117"/>
                    <a:pt x="4679" y="23528"/>
                    <a:pt x="4816" y="23916"/>
                  </a:cubicBezTo>
                  <a:cubicBezTo>
                    <a:pt x="4976" y="24304"/>
                    <a:pt x="5113" y="24692"/>
                    <a:pt x="5296" y="25034"/>
                  </a:cubicBezTo>
                  <a:cubicBezTo>
                    <a:pt x="5478" y="25399"/>
                    <a:pt x="5638" y="25719"/>
                    <a:pt x="5798" y="25993"/>
                  </a:cubicBezTo>
                  <a:cubicBezTo>
                    <a:pt x="6117" y="26540"/>
                    <a:pt x="6368" y="26883"/>
                    <a:pt x="6368" y="26883"/>
                  </a:cubicBezTo>
                  <a:cubicBezTo>
                    <a:pt x="6368" y="26883"/>
                    <a:pt x="6437" y="26951"/>
                    <a:pt x="6551" y="27111"/>
                  </a:cubicBezTo>
                  <a:cubicBezTo>
                    <a:pt x="6597" y="27180"/>
                    <a:pt x="6665" y="27271"/>
                    <a:pt x="6757" y="27362"/>
                  </a:cubicBezTo>
                  <a:cubicBezTo>
                    <a:pt x="6848" y="27453"/>
                    <a:pt x="6939" y="27568"/>
                    <a:pt x="7053" y="27682"/>
                  </a:cubicBezTo>
                  <a:cubicBezTo>
                    <a:pt x="7441" y="28161"/>
                    <a:pt x="8080" y="28732"/>
                    <a:pt x="8788" y="29188"/>
                  </a:cubicBezTo>
                  <a:cubicBezTo>
                    <a:pt x="9473" y="29645"/>
                    <a:pt x="10203" y="30033"/>
                    <a:pt x="10751" y="30329"/>
                  </a:cubicBezTo>
                  <a:cubicBezTo>
                    <a:pt x="11162" y="30535"/>
                    <a:pt x="11459" y="30695"/>
                    <a:pt x="11595" y="30763"/>
                  </a:cubicBezTo>
                  <a:cubicBezTo>
                    <a:pt x="11573" y="31242"/>
                    <a:pt x="11573" y="31790"/>
                    <a:pt x="11618" y="32361"/>
                  </a:cubicBezTo>
                  <a:cubicBezTo>
                    <a:pt x="11664" y="33183"/>
                    <a:pt x="11824" y="34073"/>
                    <a:pt x="12280" y="34643"/>
                  </a:cubicBezTo>
                  <a:cubicBezTo>
                    <a:pt x="12508" y="34917"/>
                    <a:pt x="12805" y="35077"/>
                    <a:pt x="13011" y="35146"/>
                  </a:cubicBezTo>
                  <a:cubicBezTo>
                    <a:pt x="13102" y="35168"/>
                    <a:pt x="13193" y="35191"/>
                    <a:pt x="13239" y="35214"/>
                  </a:cubicBezTo>
                  <a:lnTo>
                    <a:pt x="13330" y="35214"/>
                  </a:lnTo>
                  <a:cubicBezTo>
                    <a:pt x="13330" y="35214"/>
                    <a:pt x="13364" y="35220"/>
                    <a:pt x="13424" y="35220"/>
                  </a:cubicBezTo>
                  <a:cubicBezTo>
                    <a:pt x="13484" y="35220"/>
                    <a:pt x="13570" y="35214"/>
                    <a:pt x="13673" y="35191"/>
                  </a:cubicBezTo>
                  <a:cubicBezTo>
                    <a:pt x="13901" y="35168"/>
                    <a:pt x="14198" y="35054"/>
                    <a:pt x="14471" y="34849"/>
                  </a:cubicBezTo>
                  <a:cubicBezTo>
                    <a:pt x="15042" y="34415"/>
                    <a:pt x="15453" y="33639"/>
                    <a:pt x="15750" y="32840"/>
                  </a:cubicBezTo>
                  <a:cubicBezTo>
                    <a:pt x="16069" y="32064"/>
                    <a:pt x="16252" y="31242"/>
                    <a:pt x="16366" y="30626"/>
                  </a:cubicBezTo>
                  <a:cubicBezTo>
                    <a:pt x="16389" y="30512"/>
                    <a:pt x="16412" y="30398"/>
                    <a:pt x="16434" y="30284"/>
                  </a:cubicBezTo>
                  <a:cubicBezTo>
                    <a:pt x="16959" y="30010"/>
                    <a:pt x="17530" y="29668"/>
                    <a:pt x="18032" y="29279"/>
                  </a:cubicBezTo>
                  <a:cubicBezTo>
                    <a:pt x="18877" y="28640"/>
                    <a:pt x="19653" y="27910"/>
                    <a:pt x="20201" y="27339"/>
                  </a:cubicBezTo>
                  <a:cubicBezTo>
                    <a:pt x="20475" y="27043"/>
                    <a:pt x="20703" y="26814"/>
                    <a:pt x="20863" y="26632"/>
                  </a:cubicBezTo>
                  <a:cubicBezTo>
                    <a:pt x="21022" y="26472"/>
                    <a:pt x="21114" y="26358"/>
                    <a:pt x="21114" y="26358"/>
                  </a:cubicBezTo>
                  <a:cubicBezTo>
                    <a:pt x="21114" y="26358"/>
                    <a:pt x="21182" y="26267"/>
                    <a:pt x="21342" y="26084"/>
                  </a:cubicBezTo>
                  <a:cubicBezTo>
                    <a:pt x="21502" y="25901"/>
                    <a:pt x="21684" y="25650"/>
                    <a:pt x="21935" y="25331"/>
                  </a:cubicBezTo>
                  <a:cubicBezTo>
                    <a:pt x="22186" y="25011"/>
                    <a:pt x="22437" y="24623"/>
                    <a:pt x="22711" y="24212"/>
                  </a:cubicBezTo>
                  <a:cubicBezTo>
                    <a:pt x="22848" y="24007"/>
                    <a:pt x="22985" y="23779"/>
                    <a:pt x="23099" y="23550"/>
                  </a:cubicBezTo>
                  <a:cubicBezTo>
                    <a:pt x="23168" y="23436"/>
                    <a:pt x="23236" y="23322"/>
                    <a:pt x="23305" y="23208"/>
                  </a:cubicBezTo>
                  <a:cubicBezTo>
                    <a:pt x="23373" y="23094"/>
                    <a:pt x="23419" y="22957"/>
                    <a:pt x="23487" y="22843"/>
                  </a:cubicBezTo>
                  <a:cubicBezTo>
                    <a:pt x="23647" y="22523"/>
                    <a:pt x="23784" y="22204"/>
                    <a:pt x="23898" y="21884"/>
                  </a:cubicBezTo>
                  <a:cubicBezTo>
                    <a:pt x="24149" y="21861"/>
                    <a:pt x="24423" y="21816"/>
                    <a:pt x="24743" y="21793"/>
                  </a:cubicBezTo>
                  <a:cubicBezTo>
                    <a:pt x="25702" y="21656"/>
                    <a:pt x="27003" y="21496"/>
                    <a:pt x="28235" y="21085"/>
                  </a:cubicBezTo>
                  <a:cubicBezTo>
                    <a:pt x="28555" y="20971"/>
                    <a:pt x="28874" y="20880"/>
                    <a:pt x="29171" y="20743"/>
                  </a:cubicBezTo>
                  <a:cubicBezTo>
                    <a:pt x="29445" y="20606"/>
                    <a:pt x="29742" y="20446"/>
                    <a:pt x="30015" y="20332"/>
                  </a:cubicBezTo>
                  <a:cubicBezTo>
                    <a:pt x="30540" y="19990"/>
                    <a:pt x="31043" y="19716"/>
                    <a:pt x="31431" y="19396"/>
                  </a:cubicBezTo>
                  <a:cubicBezTo>
                    <a:pt x="32230" y="18826"/>
                    <a:pt x="32709" y="18392"/>
                    <a:pt x="32709" y="18392"/>
                  </a:cubicBezTo>
                  <a:cubicBezTo>
                    <a:pt x="32709" y="18392"/>
                    <a:pt x="33234" y="17981"/>
                    <a:pt x="33896" y="17251"/>
                  </a:cubicBezTo>
                  <a:cubicBezTo>
                    <a:pt x="34558" y="16543"/>
                    <a:pt x="35402" y="15493"/>
                    <a:pt x="35950" y="14283"/>
                  </a:cubicBezTo>
                  <a:cubicBezTo>
                    <a:pt x="36247" y="13690"/>
                    <a:pt x="36429" y="13051"/>
                    <a:pt x="36589" y="12457"/>
                  </a:cubicBezTo>
                  <a:cubicBezTo>
                    <a:pt x="36658" y="12161"/>
                    <a:pt x="36726" y="11864"/>
                    <a:pt x="36772" y="11590"/>
                  </a:cubicBezTo>
                  <a:cubicBezTo>
                    <a:pt x="36795" y="11544"/>
                    <a:pt x="36795" y="11499"/>
                    <a:pt x="36795" y="11476"/>
                  </a:cubicBezTo>
                  <a:cubicBezTo>
                    <a:pt x="36886" y="11476"/>
                    <a:pt x="36977" y="11499"/>
                    <a:pt x="37091" y="11521"/>
                  </a:cubicBezTo>
                  <a:cubicBezTo>
                    <a:pt x="37616" y="11658"/>
                    <a:pt x="38301" y="11955"/>
                    <a:pt x="38917" y="12320"/>
                  </a:cubicBezTo>
                  <a:cubicBezTo>
                    <a:pt x="39556" y="12686"/>
                    <a:pt x="40173" y="13096"/>
                    <a:pt x="40652" y="13393"/>
                  </a:cubicBezTo>
                  <a:cubicBezTo>
                    <a:pt x="41131" y="13690"/>
                    <a:pt x="41428" y="13895"/>
                    <a:pt x="41428" y="13895"/>
                  </a:cubicBezTo>
                  <a:cubicBezTo>
                    <a:pt x="41428" y="13895"/>
                    <a:pt x="41497" y="13941"/>
                    <a:pt x="41634" y="14032"/>
                  </a:cubicBezTo>
                  <a:cubicBezTo>
                    <a:pt x="41771" y="14101"/>
                    <a:pt x="41953" y="14260"/>
                    <a:pt x="42159" y="14420"/>
                  </a:cubicBezTo>
                  <a:cubicBezTo>
                    <a:pt x="42592" y="14740"/>
                    <a:pt x="43117" y="15265"/>
                    <a:pt x="43597" y="15813"/>
                  </a:cubicBezTo>
                  <a:cubicBezTo>
                    <a:pt x="44076" y="16360"/>
                    <a:pt x="44487" y="16999"/>
                    <a:pt x="44783" y="17456"/>
                  </a:cubicBezTo>
                  <a:cubicBezTo>
                    <a:pt x="45057" y="17935"/>
                    <a:pt x="45240" y="18255"/>
                    <a:pt x="45286" y="18255"/>
                  </a:cubicBezTo>
                  <a:cubicBezTo>
                    <a:pt x="45308" y="18232"/>
                    <a:pt x="45194" y="17867"/>
                    <a:pt x="44966" y="17365"/>
                  </a:cubicBezTo>
                  <a:cubicBezTo>
                    <a:pt x="44715" y="16863"/>
                    <a:pt x="44350" y="16178"/>
                    <a:pt x="43893" y="15584"/>
                  </a:cubicBezTo>
                  <a:cubicBezTo>
                    <a:pt x="43437" y="14968"/>
                    <a:pt x="42912" y="14420"/>
                    <a:pt x="42478" y="14032"/>
                  </a:cubicBezTo>
                  <a:cubicBezTo>
                    <a:pt x="42250" y="13850"/>
                    <a:pt x="42067" y="13690"/>
                    <a:pt x="41930" y="13599"/>
                  </a:cubicBezTo>
                  <a:cubicBezTo>
                    <a:pt x="41793" y="13507"/>
                    <a:pt x="41702" y="13462"/>
                    <a:pt x="41702" y="13462"/>
                  </a:cubicBezTo>
                  <a:cubicBezTo>
                    <a:pt x="41702" y="13462"/>
                    <a:pt x="41382" y="13233"/>
                    <a:pt x="40903" y="12982"/>
                  </a:cubicBezTo>
                  <a:cubicBezTo>
                    <a:pt x="40424" y="12708"/>
                    <a:pt x="39785" y="12320"/>
                    <a:pt x="39100" y="11978"/>
                  </a:cubicBezTo>
                  <a:cubicBezTo>
                    <a:pt x="38438" y="11636"/>
                    <a:pt x="37708" y="11384"/>
                    <a:pt x="37137" y="11316"/>
                  </a:cubicBezTo>
                  <a:cubicBezTo>
                    <a:pt x="37023" y="11316"/>
                    <a:pt x="36909" y="11293"/>
                    <a:pt x="36817" y="11293"/>
                  </a:cubicBezTo>
                  <a:cubicBezTo>
                    <a:pt x="36840" y="11133"/>
                    <a:pt x="36863" y="10974"/>
                    <a:pt x="36886" y="10814"/>
                  </a:cubicBezTo>
                  <a:cubicBezTo>
                    <a:pt x="36932" y="10312"/>
                    <a:pt x="36954" y="9924"/>
                    <a:pt x="36932" y="9627"/>
                  </a:cubicBezTo>
                  <a:cubicBezTo>
                    <a:pt x="36932" y="9353"/>
                    <a:pt x="36932" y="9193"/>
                    <a:pt x="36909" y="9193"/>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60" name="Google Shape;4572;p53">
              <a:extLst>
                <a:ext uri="{FF2B5EF4-FFF2-40B4-BE49-F238E27FC236}">
                  <a16:creationId xmlns:a16="http://schemas.microsoft.com/office/drawing/2014/main" id="{3ED0CE40-0139-A020-CE3B-9E1CF657A462}"/>
                </a:ext>
              </a:extLst>
            </p:cNvPr>
            <p:cNvSpPr/>
            <p:nvPr/>
          </p:nvSpPr>
          <p:spPr>
            <a:xfrm>
              <a:off x="723725" y="1826625"/>
              <a:ext cx="50225" cy="102225"/>
            </a:xfrm>
            <a:custGeom>
              <a:avLst/>
              <a:gdLst/>
              <a:ahLst/>
              <a:cxnLst/>
              <a:rect l="l" t="t" r="r" b="b"/>
              <a:pathLst>
                <a:path w="2009" h="4089" extrusionOk="0">
                  <a:moveTo>
                    <a:pt x="458" y="0"/>
                  </a:moveTo>
                  <a:cubicBezTo>
                    <a:pt x="450" y="0"/>
                    <a:pt x="442" y="1"/>
                    <a:pt x="434" y="1"/>
                  </a:cubicBezTo>
                  <a:cubicBezTo>
                    <a:pt x="137" y="24"/>
                    <a:pt x="0" y="481"/>
                    <a:pt x="160" y="1051"/>
                  </a:cubicBezTo>
                  <a:cubicBezTo>
                    <a:pt x="294" y="1585"/>
                    <a:pt x="644" y="2011"/>
                    <a:pt x="958" y="2011"/>
                  </a:cubicBezTo>
                  <a:cubicBezTo>
                    <a:pt x="966" y="2011"/>
                    <a:pt x="974" y="2010"/>
                    <a:pt x="982" y="2010"/>
                  </a:cubicBezTo>
                  <a:cubicBezTo>
                    <a:pt x="1279" y="1987"/>
                    <a:pt x="1416" y="1508"/>
                    <a:pt x="1256" y="960"/>
                  </a:cubicBezTo>
                  <a:cubicBezTo>
                    <a:pt x="1122" y="426"/>
                    <a:pt x="772" y="0"/>
                    <a:pt x="458" y="0"/>
                  </a:cubicBezTo>
                  <a:close/>
                  <a:moveTo>
                    <a:pt x="1326" y="2670"/>
                  </a:moveTo>
                  <a:cubicBezTo>
                    <a:pt x="1318" y="2670"/>
                    <a:pt x="1310" y="2671"/>
                    <a:pt x="1301" y="2672"/>
                  </a:cubicBezTo>
                  <a:cubicBezTo>
                    <a:pt x="1096" y="2672"/>
                    <a:pt x="1005" y="3014"/>
                    <a:pt x="1096" y="3402"/>
                  </a:cubicBezTo>
                  <a:cubicBezTo>
                    <a:pt x="1206" y="3777"/>
                    <a:pt x="1466" y="4088"/>
                    <a:pt x="1668" y="4088"/>
                  </a:cubicBezTo>
                  <a:cubicBezTo>
                    <a:pt x="1675" y="4088"/>
                    <a:pt x="1682" y="4088"/>
                    <a:pt x="1689" y="4087"/>
                  </a:cubicBezTo>
                  <a:cubicBezTo>
                    <a:pt x="1918" y="4064"/>
                    <a:pt x="2009" y="3745"/>
                    <a:pt x="1895" y="3356"/>
                  </a:cubicBezTo>
                  <a:cubicBezTo>
                    <a:pt x="1807" y="2960"/>
                    <a:pt x="1549" y="2670"/>
                    <a:pt x="1326" y="267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61" name="Google Shape;4573;p53">
              <a:extLst>
                <a:ext uri="{FF2B5EF4-FFF2-40B4-BE49-F238E27FC236}">
                  <a16:creationId xmlns:a16="http://schemas.microsoft.com/office/drawing/2014/main" id="{1E4B80AB-B7DD-BDD5-D517-3B5B8BB099DC}"/>
                </a:ext>
              </a:extLst>
            </p:cNvPr>
            <p:cNvSpPr/>
            <p:nvPr/>
          </p:nvSpPr>
          <p:spPr>
            <a:xfrm>
              <a:off x="1385650" y="1365700"/>
              <a:ext cx="110150" cy="32425"/>
            </a:xfrm>
            <a:custGeom>
              <a:avLst/>
              <a:gdLst/>
              <a:ahLst/>
              <a:cxnLst/>
              <a:rect l="l" t="t" r="r" b="b"/>
              <a:pathLst>
                <a:path w="4406" h="1297" extrusionOk="0">
                  <a:moveTo>
                    <a:pt x="935" y="1"/>
                  </a:moveTo>
                  <a:cubicBezTo>
                    <a:pt x="538" y="1"/>
                    <a:pt x="202" y="130"/>
                    <a:pt x="115" y="338"/>
                  </a:cubicBezTo>
                  <a:cubicBezTo>
                    <a:pt x="1" y="634"/>
                    <a:pt x="343" y="954"/>
                    <a:pt x="914" y="1068"/>
                  </a:cubicBezTo>
                  <a:cubicBezTo>
                    <a:pt x="1045" y="1096"/>
                    <a:pt x="1177" y="1109"/>
                    <a:pt x="1303" y="1109"/>
                  </a:cubicBezTo>
                  <a:cubicBezTo>
                    <a:pt x="1701" y="1109"/>
                    <a:pt x="2042" y="979"/>
                    <a:pt x="2146" y="771"/>
                  </a:cubicBezTo>
                  <a:cubicBezTo>
                    <a:pt x="2260" y="475"/>
                    <a:pt x="1895" y="155"/>
                    <a:pt x="1325" y="41"/>
                  </a:cubicBezTo>
                  <a:cubicBezTo>
                    <a:pt x="1193" y="14"/>
                    <a:pt x="1061" y="1"/>
                    <a:pt x="935" y="1"/>
                  </a:cubicBezTo>
                  <a:close/>
                  <a:moveTo>
                    <a:pt x="3490" y="498"/>
                  </a:moveTo>
                  <a:cubicBezTo>
                    <a:pt x="3199" y="498"/>
                    <a:pt x="2948" y="589"/>
                    <a:pt x="2877" y="749"/>
                  </a:cubicBezTo>
                  <a:cubicBezTo>
                    <a:pt x="2785" y="954"/>
                    <a:pt x="3059" y="1182"/>
                    <a:pt x="3447" y="1274"/>
                  </a:cubicBezTo>
                  <a:cubicBezTo>
                    <a:pt x="3538" y="1289"/>
                    <a:pt x="3628" y="1296"/>
                    <a:pt x="3714" y="1296"/>
                  </a:cubicBezTo>
                  <a:cubicBezTo>
                    <a:pt x="4015" y="1296"/>
                    <a:pt x="4266" y="1205"/>
                    <a:pt x="4337" y="1045"/>
                  </a:cubicBezTo>
                  <a:cubicBezTo>
                    <a:pt x="4406" y="840"/>
                    <a:pt x="4155" y="612"/>
                    <a:pt x="3744" y="520"/>
                  </a:cubicBezTo>
                  <a:cubicBezTo>
                    <a:pt x="3658" y="505"/>
                    <a:pt x="3572" y="498"/>
                    <a:pt x="3490" y="498"/>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grpSp>
        <p:nvGrpSpPr>
          <p:cNvPr id="662" name="Google Shape;4574;p53">
            <a:extLst>
              <a:ext uri="{FF2B5EF4-FFF2-40B4-BE49-F238E27FC236}">
                <a16:creationId xmlns:a16="http://schemas.microsoft.com/office/drawing/2014/main" id="{7398D00E-119B-B14B-0BFE-E5C59CEE59E9}"/>
              </a:ext>
            </a:extLst>
          </p:cNvPr>
          <p:cNvGrpSpPr/>
          <p:nvPr/>
        </p:nvGrpSpPr>
        <p:grpSpPr>
          <a:xfrm flipH="1">
            <a:off x="14880601" y="3505703"/>
            <a:ext cx="2748365" cy="6636311"/>
            <a:chOff x="2326325" y="1091600"/>
            <a:chExt cx="1456010" cy="3515739"/>
          </a:xfrm>
        </p:grpSpPr>
        <p:sp>
          <p:nvSpPr>
            <p:cNvPr id="663" name="Google Shape;4575;p53">
              <a:extLst>
                <a:ext uri="{FF2B5EF4-FFF2-40B4-BE49-F238E27FC236}">
                  <a16:creationId xmlns:a16="http://schemas.microsoft.com/office/drawing/2014/main" id="{D46A4631-DC84-8356-47E6-3E97A0F28703}"/>
                </a:ext>
              </a:extLst>
            </p:cNvPr>
            <p:cNvSpPr/>
            <p:nvPr/>
          </p:nvSpPr>
          <p:spPr>
            <a:xfrm>
              <a:off x="2412235" y="4287639"/>
              <a:ext cx="1370100" cy="319700"/>
            </a:xfrm>
            <a:custGeom>
              <a:avLst/>
              <a:gdLst/>
              <a:ahLst/>
              <a:cxnLst/>
              <a:rect l="l" t="t" r="r" b="b"/>
              <a:pathLst>
                <a:path w="54804" h="17439" extrusionOk="0">
                  <a:moveTo>
                    <a:pt x="27391" y="0"/>
                  </a:moveTo>
                  <a:cubicBezTo>
                    <a:pt x="12258" y="0"/>
                    <a:pt x="0" y="3903"/>
                    <a:pt x="0" y="8719"/>
                  </a:cubicBezTo>
                  <a:cubicBezTo>
                    <a:pt x="0" y="13536"/>
                    <a:pt x="12258" y="17439"/>
                    <a:pt x="27391" y="17439"/>
                  </a:cubicBezTo>
                  <a:cubicBezTo>
                    <a:pt x="42524" y="17439"/>
                    <a:pt x="54804" y="13536"/>
                    <a:pt x="54804" y="8719"/>
                  </a:cubicBezTo>
                  <a:cubicBezTo>
                    <a:pt x="54804" y="3903"/>
                    <a:pt x="42524" y="0"/>
                    <a:pt x="27391"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64" name="Google Shape;4576;p53">
              <a:extLst>
                <a:ext uri="{FF2B5EF4-FFF2-40B4-BE49-F238E27FC236}">
                  <a16:creationId xmlns:a16="http://schemas.microsoft.com/office/drawing/2014/main" id="{08805664-7E55-A937-684D-03E096B32B02}"/>
                </a:ext>
              </a:extLst>
            </p:cNvPr>
            <p:cNvSpPr/>
            <p:nvPr/>
          </p:nvSpPr>
          <p:spPr>
            <a:xfrm>
              <a:off x="3108975" y="2417500"/>
              <a:ext cx="518725" cy="640125"/>
            </a:xfrm>
            <a:custGeom>
              <a:avLst/>
              <a:gdLst/>
              <a:ahLst/>
              <a:cxnLst/>
              <a:rect l="l" t="t" r="r" b="b"/>
              <a:pathLst>
                <a:path w="20749" h="25605" extrusionOk="0">
                  <a:moveTo>
                    <a:pt x="3619" y="1"/>
                  </a:moveTo>
                  <a:cubicBezTo>
                    <a:pt x="2482" y="1"/>
                    <a:pt x="1023" y="663"/>
                    <a:pt x="388" y="1679"/>
                  </a:cubicBezTo>
                  <a:cubicBezTo>
                    <a:pt x="228" y="1953"/>
                    <a:pt x="137" y="2296"/>
                    <a:pt x="69" y="2638"/>
                  </a:cubicBezTo>
                  <a:cubicBezTo>
                    <a:pt x="0" y="2980"/>
                    <a:pt x="0" y="3323"/>
                    <a:pt x="0" y="3642"/>
                  </a:cubicBezTo>
                  <a:cubicBezTo>
                    <a:pt x="46" y="5058"/>
                    <a:pt x="457" y="6473"/>
                    <a:pt x="867" y="7797"/>
                  </a:cubicBezTo>
                  <a:cubicBezTo>
                    <a:pt x="2054" y="11882"/>
                    <a:pt x="3743" y="15854"/>
                    <a:pt x="5866" y="19460"/>
                  </a:cubicBezTo>
                  <a:cubicBezTo>
                    <a:pt x="7167" y="21651"/>
                    <a:pt x="9016" y="24824"/>
                    <a:pt x="11710" y="25463"/>
                  </a:cubicBezTo>
                  <a:cubicBezTo>
                    <a:pt x="12113" y="25559"/>
                    <a:pt x="12501" y="25604"/>
                    <a:pt x="12875" y="25604"/>
                  </a:cubicBezTo>
                  <a:cubicBezTo>
                    <a:pt x="16689" y="25604"/>
                    <a:pt x="18954" y="20893"/>
                    <a:pt x="19516" y="17109"/>
                  </a:cubicBezTo>
                  <a:cubicBezTo>
                    <a:pt x="19835" y="15055"/>
                    <a:pt x="20748" y="13526"/>
                    <a:pt x="20337" y="11791"/>
                  </a:cubicBezTo>
                  <a:cubicBezTo>
                    <a:pt x="20031" y="10495"/>
                    <a:pt x="19317" y="9886"/>
                    <a:pt x="18582" y="9886"/>
                  </a:cubicBezTo>
                  <a:cubicBezTo>
                    <a:pt x="17893" y="9886"/>
                    <a:pt x="17185" y="10421"/>
                    <a:pt x="16777" y="11426"/>
                  </a:cubicBezTo>
                  <a:cubicBezTo>
                    <a:pt x="16138" y="12955"/>
                    <a:pt x="13330" y="17109"/>
                    <a:pt x="12029" y="18228"/>
                  </a:cubicBezTo>
                  <a:cubicBezTo>
                    <a:pt x="11116" y="15420"/>
                    <a:pt x="11481" y="11266"/>
                    <a:pt x="10340" y="8550"/>
                  </a:cubicBezTo>
                  <a:cubicBezTo>
                    <a:pt x="9450" y="6359"/>
                    <a:pt x="8834" y="4053"/>
                    <a:pt x="7510" y="2090"/>
                  </a:cubicBezTo>
                  <a:cubicBezTo>
                    <a:pt x="6711" y="926"/>
                    <a:pt x="5318" y="150"/>
                    <a:pt x="3880" y="13"/>
                  </a:cubicBezTo>
                  <a:cubicBezTo>
                    <a:pt x="3796" y="5"/>
                    <a:pt x="3709" y="1"/>
                    <a:pt x="3619" y="1"/>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65" name="Google Shape;4577;p53">
              <a:extLst>
                <a:ext uri="{FF2B5EF4-FFF2-40B4-BE49-F238E27FC236}">
                  <a16:creationId xmlns:a16="http://schemas.microsoft.com/office/drawing/2014/main" id="{0E1873EC-B83E-1DB0-6E15-A9805D4FC45D}"/>
                </a:ext>
              </a:extLst>
            </p:cNvPr>
            <p:cNvSpPr/>
            <p:nvPr/>
          </p:nvSpPr>
          <p:spPr>
            <a:xfrm>
              <a:off x="3162025" y="2632375"/>
              <a:ext cx="465675" cy="425250"/>
            </a:xfrm>
            <a:custGeom>
              <a:avLst/>
              <a:gdLst/>
              <a:ahLst/>
              <a:cxnLst/>
              <a:rect l="l" t="t" r="r" b="b"/>
              <a:pathLst>
                <a:path w="18627" h="17010" extrusionOk="0">
                  <a:moveTo>
                    <a:pt x="8241" y="0"/>
                  </a:moveTo>
                  <a:cubicBezTo>
                    <a:pt x="6346" y="662"/>
                    <a:pt x="2329" y="2078"/>
                    <a:pt x="1" y="2991"/>
                  </a:cubicBezTo>
                  <a:cubicBezTo>
                    <a:pt x="1" y="3013"/>
                    <a:pt x="1" y="3013"/>
                    <a:pt x="24" y="3013"/>
                  </a:cubicBezTo>
                  <a:cubicBezTo>
                    <a:pt x="526" y="4360"/>
                    <a:pt x="1074" y="5684"/>
                    <a:pt x="1690" y="6962"/>
                  </a:cubicBezTo>
                  <a:cubicBezTo>
                    <a:pt x="1713" y="7031"/>
                    <a:pt x="1758" y="7099"/>
                    <a:pt x="1781" y="7168"/>
                  </a:cubicBezTo>
                  <a:cubicBezTo>
                    <a:pt x="2032" y="7693"/>
                    <a:pt x="2283" y="8218"/>
                    <a:pt x="2557" y="8720"/>
                  </a:cubicBezTo>
                  <a:cubicBezTo>
                    <a:pt x="2603" y="8811"/>
                    <a:pt x="2671" y="8925"/>
                    <a:pt x="2717" y="9016"/>
                  </a:cubicBezTo>
                  <a:cubicBezTo>
                    <a:pt x="2740" y="9062"/>
                    <a:pt x="2763" y="9108"/>
                    <a:pt x="2786" y="9153"/>
                  </a:cubicBezTo>
                  <a:cubicBezTo>
                    <a:pt x="2900" y="9382"/>
                    <a:pt x="3037" y="9587"/>
                    <a:pt x="3151" y="9815"/>
                  </a:cubicBezTo>
                  <a:cubicBezTo>
                    <a:pt x="3333" y="10158"/>
                    <a:pt x="3539" y="10523"/>
                    <a:pt x="3744" y="10865"/>
                  </a:cubicBezTo>
                  <a:cubicBezTo>
                    <a:pt x="5045" y="13056"/>
                    <a:pt x="6894" y="16229"/>
                    <a:pt x="9588" y="16868"/>
                  </a:cubicBezTo>
                  <a:cubicBezTo>
                    <a:pt x="9991" y="16964"/>
                    <a:pt x="10379" y="17009"/>
                    <a:pt x="10753" y="17009"/>
                  </a:cubicBezTo>
                  <a:cubicBezTo>
                    <a:pt x="14567" y="17009"/>
                    <a:pt x="16832" y="12298"/>
                    <a:pt x="17394" y="8514"/>
                  </a:cubicBezTo>
                  <a:cubicBezTo>
                    <a:pt x="17713" y="6460"/>
                    <a:pt x="18626" y="4931"/>
                    <a:pt x="18215" y="3196"/>
                  </a:cubicBezTo>
                  <a:cubicBezTo>
                    <a:pt x="17942" y="2055"/>
                    <a:pt x="17211" y="1438"/>
                    <a:pt x="16412" y="1301"/>
                  </a:cubicBezTo>
                  <a:cubicBezTo>
                    <a:pt x="15750" y="1324"/>
                    <a:pt x="15043" y="1849"/>
                    <a:pt x="14655" y="2831"/>
                  </a:cubicBezTo>
                  <a:cubicBezTo>
                    <a:pt x="14541" y="3082"/>
                    <a:pt x="14381" y="3401"/>
                    <a:pt x="14175" y="3767"/>
                  </a:cubicBezTo>
                  <a:cubicBezTo>
                    <a:pt x="15294" y="4292"/>
                    <a:pt x="16298" y="5433"/>
                    <a:pt x="15842" y="8081"/>
                  </a:cubicBezTo>
                  <a:cubicBezTo>
                    <a:pt x="15137" y="12137"/>
                    <a:pt x="13164" y="14057"/>
                    <a:pt x="11813" y="14057"/>
                  </a:cubicBezTo>
                  <a:cubicBezTo>
                    <a:pt x="11370" y="14057"/>
                    <a:pt x="10994" y="13851"/>
                    <a:pt x="10752" y="13445"/>
                  </a:cubicBezTo>
                  <a:cubicBezTo>
                    <a:pt x="10227" y="12600"/>
                    <a:pt x="10318" y="10705"/>
                    <a:pt x="10501" y="9039"/>
                  </a:cubicBezTo>
                  <a:lnTo>
                    <a:pt x="10501" y="9039"/>
                  </a:lnTo>
                  <a:cubicBezTo>
                    <a:pt x="10272" y="9290"/>
                    <a:pt x="10067" y="9496"/>
                    <a:pt x="9907" y="9633"/>
                  </a:cubicBezTo>
                  <a:cubicBezTo>
                    <a:pt x="9702" y="8994"/>
                    <a:pt x="9565" y="8263"/>
                    <a:pt x="9451" y="7510"/>
                  </a:cubicBezTo>
                  <a:cubicBezTo>
                    <a:pt x="8774" y="8982"/>
                    <a:pt x="7907" y="10489"/>
                    <a:pt x="7182" y="10489"/>
                  </a:cubicBezTo>
                  <a:cubicBezTo>
                    <a:pt x="7075" y="10489"/>
                    <a:pt x="6971" y="10456"/>
                    <a:pt x="6871" y="10386"/>
                  </a:cubicBezTo>
                  <a:cubicBezTo>
                    <a:pt x="5433" y="9404"/>
                    <a:pt x="3744" y="5661"/>
                    <a:pt x="4612" y="4725"/>
                  </a:cubicBezTo>
                  <a:cubicBezTo>
                    <a:pt x="5159" y="4132"/>
                    <a:pt x="7351" y="3196"/>
                    <a:pt x="8903" y="2603"/>
                  </a:cubicBezTo>
                  <a:cubicBezTo>
                    <a:pt x="8743" y="1667"/>
                    <a:pt x="8560" y="776"/>
                    <a:pt x="8241"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66" name="Google Shape;4578;p53">
              <a:extLst>
                <a:ext uri="{FF2B5EF4-FFF2-40B4-BE49-F238E27FC236}">
                  <a16:creationId xmlns:a16="http://schemas.microsoft.com/office/drawing/2014/main" id="{CBF79FCD-DBAB-DA55-44F3-514B76051011}"/>
                </a:ext>
              </a:extLst>
            </p:cNvPr>
            <p:cNvSpPr/>
            <p:nvPr/>
          </p:nvSpPr>
          <p:spPr>
            <a:xfrm>
              <a:off x="3377725" y="2864600"/>
              <a:ext cx="33700" cy="95975"/>
            </a:xfrm>
            <a:custGeom>
              <a:avLst/>
              <a:gdLst/>
              <a:ahLst/>
              <a:cxnLst/>
              <a:rect l="l" t="t" r="r" b="b"/>
              <a:pathLst>
                <a:path w="1348" h="3839" extrusionOk="0">
                  <a:moveTo>
                    <a:pt x="1296" y="0"/>
                  </a:moveTo>
                  <a:cubicBezTo>
                    <a:pt x="1220" y="0"/>
                    <a:pt x="953" y="424"/>
                    <a:pt x="708" y="869"/>
                  </a:cubicBezTo>
                  <a:cubicBezTo>
                    <a:pt x="457" y="1325"/>
                    <a:pt x="252" y="1805"/>
                    <a:pt x="252" y="1805"/>
                  </a:cubicBezTo>
                  <a:cubicBezTo>
                    <a:pt x="252" y="1805"/>
                    <a:pt x="206" y="1919"/>
                    <a:pt x="161" y="2124"/>
                  </a:cubicBezTo>
                  <a:cubicBezTo>
                    <a:pt x="115" y="2307"/>
                    <a:pt x="69" y="2558"/>
                    <a:pt x="24" y="2832"/>
                  </a:cubicBezTo>
                  <a:cubicBezTo>
                    <a:pt x="1" y="2946"/>
                    <a:pt x="1" y="3083"/>
                    <a:pt x="1" y="3197"/>
                  </a:cubicBezTo>
                  <a:cubicBezTo>
                    <a:pt x="1" y="3334"/>
                    <a:pt x="1" y="3448"/>
                    <a:pt x="24" y="3539"/>
                  </a:cubicBezTo>
                  <a:cubicBezTo>
                    <a:pt x="66" y="3708"/>
                    <a:pt x="89" y="3838"/>
                    <a:pt x="128" y="3838"/>
                  </a:cubicBezTo>
                  <a:cubicBezTo>
                    <a:pt x="131" y="3838"/>
                    <a:pt x="134" y="3838"/>
                    <a:pt x="138" y="3836"/>
                  </a:cubicBezTo>
                  <a:cubicBezTo>
                    <a:pt x="161" y="3836"/>
                    <a:pt x="183" y="3699"/>
                    <a:pt x="206" y="3516"/>
                  </a:cubicBezTo>
                  <a:cubicBezTo>
                    <a:pt x="206" y="3425"/>
                    <a:pt x="229" y="3334"/>
                    <a:pt x="275" y="3220"/>
                  </a:cubicBezTo>
                  <a:cubicBezTo>
                    <a:pt x="298" y="3106"/>
                    <a:pt x="320" y="2991"/>
                    <a:pt x="343" y="2877"/>
                  </a:cubicBezTo>
                  <a:cubicBezTo>
                    <a:pt x="435" y="2626"/>
                    <a:pt x="503" y="2398"/>
                    <a:pt x="571" y="2215"/>
                  </a:cubicBezTo>
                  <a:cubicBezTo>
                    <a:pt x="640" y="2056"/>
                    <a:pt x="686" y="1941"/>
                    <a:pt x="686" y="1941"/>
                  </a:cubicBezTo>
                  <a:cubicBezTo>
                    <a:pt x="686" y="1941"/>
                    <a:pt x="845" y="1462"/>
                    <a:pt x="1005" y="983"/>
                  </a:cubicBezTo>
                  <a:cubicBezTo>
                    <a:pt x="1188" y="503"/>
                    <a:pt x="1348" y="24"/>
                    <a:pt x="1302" y="1"/>
                  </a:cubicBezTo>
                  <a:cubicBezTo>
                    <a:pt x="1300" y="1"/>
                    <a:pt x="1298" y="0"/>
                    <a:pt x="1296" y="0"/>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67" name="Google Shape;4579;p53">
              <a:extLst>
                <a:ext uri="{FF2B5EF4-FFF2-40B4-BE49-F238E27FC236}">
                  <a16:creationId xmlns:a16="http://schemas.microsoft.com/office/drawing/2014/main" id="{6E361FC5-CF43-183D-A738-CA8BC62EA4DE}"/>
                </a:ext>
              </a:extLst>
            </p:cNvPr>
            <p:cNvSpPr/>
            <p:nvPr/>
          </p:nvSpPr>
          <p:spPr>
            <a:xfrm>
              <a:off x="3430225" y="3022125"/>
              <a:ext cx="26850" cy="12650"/>
            </a:xfrm>
            <a:custGeom>
              <a:avLst/>
              <a:gdLst/>
              <a:ahLst/>
              <a:cxnLst/>
              <a:rect l="l" t="t" r="r" b="b"/>
              <a:pathLst>
                <a:path w="1074" h="506" extrusionOk="0">
                  <a:moveTo>
                    <a:pt x="480" y="0"/>
                  </a:moveTo>
                  <a:cubicBezTo>
                    <a:pt x="480" y="0"/>
                    <a:pt x="343" y="91"/>
                    <a:pt x="229" y="183"/>
                  </a:cubicBezTo>
                  <a:cubicBezTo>
                    <a:pt x="92" y="297"/>
                    <a:pt x="1" y="434"/>
                    <a:pt x="46" y="479"/>
                  </a:cubicBezTo>
                  <a:cubicBezTo>
                    <a:pt x="66" y="499"/>
                    <a:pt x="101" y="506"/>
                    <a:pt x="145" y="506"/>
                  </a:cubicBezTo>
                  <a:cubicBezTo>
                    <a:pt x="204" y="506"/>
                    <a:pt x="277" y="493"/>
                    <a:pt x="343" y="479"/>
                  </a:cubicBezTo>
                  <a:cubicBezTo>
                    <a:pt x="480" y="479"/>
                    <a:pt x="594" y="457"/>
                    <a:pt x="594" y="457"/>
                  </a:cubicBezTo>
                  <a:cubicBezTo>
                    <a:pt x="594" y="457"/>
                    <a:pt x="708" y="411"/>
                    <a:pt x="822" y="342"/>
                  </a:cubicBezTo>
                  <a:cubicBezTo>
                    <a:pt x="937" y="297"/>
                    <a:pt x="1051" y="228"/>
                    <a:pt x="1074" y="160"/>
                  </a:cubicBezTo>
                  <a:cubicBezTo>
                    <a:pt x="1074" y="91"/>
                    <a:pt x="937" y="46"/>
                    <a:pt x="800" y="0"/>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68" name="Google Shape;4580;p53">
              <a:extLst>
                <a:ext uri="{FF2B5EF4-FFF2-40B4-BE49-F238E27FC236}">
                  <a16:creationId xmlns:a16="http://schemas.microsoft.com/office/drawing/2014/main" id="{A7827A7F-245C-78A8-CF0B-D412068139BC}"/>
                </a:ext>
              </a:extLst>
            </p:cNvPr>
            <p:cNvSpPr/>
            <p:nvPr/>
          </p:nvSpPr>
          <p:spPr>
            <a:xfrm>
              <a:off x="3098700" y="2415650"/>
              <a:ext cx="296175" cy="377100"/>
            </a:xfrm>
            <a:custGeom>
              <a:avLst/>
              <a:gdLst/>
              <a:ahLst/>
              <a:cxnLst/>
              <a:rect l="l" t="t" r="r" b="b"/>
              <a:pathLst>
                <a:path w="11847" h="15084" extrusionOk="0">
                  <a:moveTo>
                    <a:pt x="4195" y="0"/>
                  </a:moveTo>
                  <a:cubicBezTo>
                    <a:pt x="2892" y="0"/>
                    <a:pt x="1174" y="450"/>
                    <a:pt x="480" y="1594"/>
                  </a:cubicBezTo>
                  <a:cubicBezTo>
                    <a:pt x="297" y="1890"/>
                    <a:pt x="160" y="2278"/>
                    <a:pt x="92" y="2666"/>
                  </a:cubicBezTo>
                  <a:cubicBezTo>
                    <a:pt x="23" y="3054"/>
                    <a:pt x="0" y="3442"/>
                    <a:pt x="0" y="3785"/>
                  </a:cubicBezTo>
                  <a:cubicBezTo>
                    <a:pt x="23" y="5405"/>
                    <a:pt x="480" y="7003"/>
                    <a:pt x="890" y="8510"/>
                  </a:cubicBezTo>
                  <a:cubicBezTo>
                    <a:pt x="1507" y="10747"/>
                    <a:pt x="2260" y="12938"/>
                    <a:pt x="3127" y="15083"/>
                  </a:cubicBezTo>
                  <a:cubicBezTo>
                    <a:pt x="6437" y="11979"/>
                    <a:pt x="10409" y="10404"/>
                    <a:pt x="11847" y="9902"/>
                  </a:cubicBezTo>
                  <a:cubicBezTo>
                    <a:pt x="11755" y="9674"/>
                    <a:pt x="11664" y="9423"/>
                    <a:pt x="11573" y="9172"/>
                  </a:cubicBezTo>
                  <a:cubicBezTo>
                    <a:pt x="10591" y="6729"/>
                    <a:pt x="9952" y="4104"/>
                    <a:pt x="8468" y="1913"/>
                  </a:cubicBezTo>
                  <a:cubicBezTo>
                    <a:pt x="7601" y="612"/>
                    <a:pt x="6232" y="133"/>
                    <a:pt x="4634" y="19"/>
                  </a:cubicBezTo>
                  <a:cubicBezTo>
                    <a:pt x="4495" y="7"/>
                    <a:pt x="4347" y="0"/>
                    <a:pt x="4195" y="0"/>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69" name="Google Shape;4581;p53">
              <a:extLst>
                <a:ext uri="{FF2B5EF4-FFF2-40B4-BE49-F238E27FC236}">
                  <a16:creationId xmlns:a16="http://schemas.microsoft.com/office/drawing/2014/main" id="{E89B2718-3EEE-22BD-BDDB-8EFF57095175}"/>
                </a:ext>
              </a:extLst>
            </p:cNvPr>
            <p:cNvSpPr/>
            <p:nvPr/>
          </p:nvSpPr>
          <p:spPr>
            <a:xfrm>
              <a:off x="3098700" y="2418950"/>
              <a:ext cx="296175" cy="373800"/>
            </a:xfrm>
            <a:custGeom>
              <a:avLst/>
              <a:gdLst/>
              <a:ahLst/>
              <a:cxnLst/>
              <a:rect l="l" t="t" r="r" b="b"/>
              <a:pathLst>
                <a:path w="11847" h="14952" extrusionOk="0">
                  <a:moveTo>
                    <a:pt x="2945" y="1"/>
                  </a:moveTo>
                  <a:cubicBezTo>
                    <a:pt x="2055" y="183"/>
                    <a:pt x="1187" y="571"/>
                    <a:pt x="662" y="1211"/>
                  </a:cubicBezTo>
                  <a:cubicBezTo>
                    <a:pt x="594" y="1302"/>
                    <a:pt x="525" y="1370"/>
                    <a:pt x="480" y="1462"/>
                  </a:cubicBezTo>
                  <a:cubicBezTo>
                    <a:pt x="297" y="1781"/>
                    <a:pt x="160" y="2146"/>
                    <a:pt x="92" y="2534"/>
                  </a:cubicBezTo>
                  <a:cubicBezTo>
                    <a:pt x="23" y="2922"/>
                    <a:pt x="0" y="3310"/>
                    <a:pt x="0" y="3653"/>
                  </a:cubicBezTo>
                  <a:cubicBezTo>
                    <a:pt x="23" y="5273"/>
                    <a:pt x="480" y="6871"/>
                    <a:pt x="890" y="8378"/>
                  </a:cubicBezTo>
                  <a:cubicBezTo>
                    <a:pt x="1507" y="10615"/>
                    <a:pt x="2260" y="12806"/>
                    <a:pt x="3127" y="14951"/>
                  </a:cubicBezTo>
                  <a:cubicBezTo>
                    <a:pt x="6437" y="11847"/>
                    <a:pt x="10409" y="10272"/>
                    <a:pt x="11847" y="9770"/>
                  </a:cubicBezTo>
                  <a:cubicBezTo>
                    <a:pt x="11801" y="9656"/>
                    <a:pt x="11755" y="9519"/>
                    <a:pt x="11687" y="9405"/>
                  </a:cubicBezTo>
                  <a:cubicBezTo>
                    <a:pt x="10353" y="10015"/>
                    <a:pt x="6553" y="11754"/>
                    <a:pt x="5427" y="11754"/>
                  </a:cubicBezTo>
                  <a:cubicBezTo>
                    <a:pt x="5205" y="11754"/>
                    <a:pt x="5087" y="11686"/>
                    <a:pt x="5113" y="11528"/>
                  </a:cubicBezTo>
                  <a:cubicBezTo>
                    <a:pt x="5273" y="10546"/>
                    <a:pt x="10021" y="8537"/>
                    <a:pt x="11185" y="8058"/>
                  </a:cubicBezTo>
                  <a:cubicBezTo>
                    <a:pt x="11025" y="7602"/>
                    <a:pt x="10865" y="7168"/>
                    <a:pt x="10728" y="6734"/>
                  </a:cubicBezTo>
                  <a:cubicBezTo>
                    <a:pt x="10637" y="6506"/>
                    <a:pt x="10568" y="6301"/>
                    <a:pt x="10500" y="6095"/>
                  </a:cubicBezTo>
                  <a:cubicBezTo>
                    <a:pt x="9452" y="6941"/>
                    <a:pt x="7190" y="8586"/>
                    <a:pt x="5586" y="8586"/>
                  </a:cubicBezTo>
                  <a:cubicBezTo>
                    <a:pt x="5199" y="8586"/>
                    <a:pt x="4850" y="8490"/>
                    <a:pt x="4565" y="8264"/>
                  </a:cubicBezTo>
                  <a:cubicBezTo>
                    <a:pt x="3127" y="7168"/>
                    <a:pt x="1233" y="1987"/>
                    <a:pt x="2945" y="1"/>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70" name="Google Shape;4582;p53">
              <a:extLst>
                <a:ext uri="{FF2B5EF4-FFF2-40B4-BE49-F238E27FC236}">
                  <a16:creationId xmlns:a16="http://schemas.microsoft.com/office/drawing/2014/main" id="{09462B45-CA00-7BF5-BA06-7892302FB7B4}"/>
                </a:ext>
              </a:extLst>
            </p:cNvPr>
            <p:cNvSpPr/>
            <p:nvPr/>
          </p:nvSpPr>
          <p:spPr>
            <a:xfrm>
              <a:off x="3167175" y="2622975"/>
              <a:ext cx="196900" cy="118450"/>
            </a:xfrm>
            <a:custGeom>
              <a:avLst/>
              <a:gdLst/>
              <a:ahLst/>
              <a:cxnLst/>
              <a:rect l="l" t="t" r="r" b="b"/>
              <a:pathLst>
                <a:path w="7876" h="4738" extrusionOk="0">
                  <a:moveTo>
                    <a:pt x="7797" y="0"/>
                  </a:moveTo>
                  <a:cubicBezTo>
                    <a:pt x="7522" y="0"/>
                    <a:pt x="6557" y="113"/>
                    <a:pt x="5593" y="422"/>
                  </a:cubicBezTo>
                  <a:cubicBezTo>
                    <a:pt x="5045" y="650"/>
                    <a:pt x="4497" y="833"/>
                    <a:pt x="4109" y="1061"/>
                  </a:cubicBezTo>
                  <a:cubicBezTo>
                    <a:pt x="3721" y="1267"/>
                    <a:pt x="3447" y="1426"/>
                    <a:pt x="3447" y="1426"/>
                  </a:cubicBezTo>
                  <a:cubicBezTo>
                    <a:pt x="3447" y="1426"/>
                    <a:pt x="3196" y="1586"/>
                    <a:pt x="2831" y="1860"/>
                  </a:cubicBezTo>
                  <a:cubicBezTo>
                    <a:pt x="2465" y="2111"/>
                    <a:pt x="2032" y="2522"/>
                    <a:pt x="1575" y="2910"/>
                  </a:cubicBezTo>
                  <a:cubicBezTo>
                    <a:pt x="731" y="3755"/>
                    <a:pt x="0" y="4713"/>
                    <a:pt x="46" y="4736"/>
                  </a:cubicBezTo>
                  <a:cubicBezTo>
                    <a:pt x="48" y="4737"/>
                    <a:pt x="50" y="4738"/>
                    <a:pt x="53" y="4738"/>
                  </a:cubicBezTo>
                  <a:cubicBezTo>
                    <a:pt x="155" y="4738"/>
                    <a:pt x="936" y="3895"/>
                    <a:pt x="1803" y="3161"/>
                  </a:cubicBezTo>
                  <a:cubicBezTo>
                    <a:pt x="2260" y="2819"/>
                    <a:pt x="2694" y="2431"/>
                    <a:pt x="3082" y="2202"/>
                  </a:cubicBezTo>
                  <a:cubicBezTo>
                    <a:pt x="3424" y="1974"/>
                    <a:pt x="3675" y="1814"/>
                    <a:pt x="3675" y="1814"/>
                  </a:cubicBezTo>
                  <a:cubicBezTo>
                    <a:pt x="3675" y="1814"/>
                    <a:pt x="3926" y="1677"/>
                    <a:pt x="4291" y="1449"/>
                  </a:cubicBezTo>
                  <a:cubicBezTo>
                    <a:pt x="4657" y="1198"/>
                    <a:pt x="5182" y="993"/>
                    <a:pt x="5707" y="742"/>
                  </a:cubicBezTo>
                  <a:cubicBezTo>
                    <a:pt x="6757" y="308"/>
                    <a:pt x="7875" y="80"/>
                    <a:pt x="7875" y="11"/>
                  </a:cubicBezTo>
                  <a:cubicBezTo>
                    <a:pt x="7875" y="4"/>
                    <a:pt x="7848" y="0"/>
                    <a:pt x="7797" y="0"/>
                  </a:cubicBezTo>
                  <a:close/>
                </a:path>
              </a:pathLst>
            </a:custGeom>
            <a:solidFill>
              <a:srgbClr val="FF91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71" name="Google Shape;4583;p53">
              <a:extLst>
                <a:ext uri="{FF2B5EF4-FFF2-40B4-BE49-F238E27FC236}">
                  <a16:creationId xmlns:a16="http://schemas.microsoft.com/office/drawing/2014/main" id="{F074873D-BA19-0878-0C8A-994CEC5F59DC}"/>
                </a:ext>
              </a:extLst>
            </p:cNvPr>
            <p:cNvSpPr/>
            <p:nvPr/>
          </p:nvSpPr>
          <p:spPr>
            <a:xfrm>
              <a:off x="3277300" y="2480175"/>
              <a:ext cx="40550" cy="40450"/>
            </a:xfrm>
            <a:custGeom>
              <a:avLst/>
              <a:gdLst/>
              <a:ahLst/>
              <a:cxnLst/>
              <a:rect l="l" t="t" r="r" b="b"/>
              <a:pathLst>
                <a:path w="1622" h="1618" extrusionOk="0">
                  <a:moveTo>
                    <a:pt x="397" y="0"/>
                  </a:moveTo>
                  <a:cubicBezTo>
                    <a:pt x="335" y="0"/>
                    <a:pt x="278" y="13"/>
                    <a:pt x="229" y="40"/>
                  </a:cubicBezTo>
                  <a:cubicBezTo>
                    <a:pt x="1" y="177"/>
                    <a:pt x="46" y="633"/>
                    <a:pt x="366" y="1067"/>
                  </a:cubicBezTo>
                  <a:cubicBezTo>
                    <a:pt x="619" y="1392"/>
                    <a:pt x="958" y="1618"/>
                    <a:pt x="1213" y="1618"/>
                  </a:cubicBezTo>
                  <a:cubicBezTo>
                    <a:pt x="1280" y="1618"/>
                    <a:pt x="1341" y="1602"/>
                    <a:pt x="1393" y="1569"/>
                  </a:cubicBezTo>
                  <a:cubicBezTo>
                    <a:pt x="1621" y="1432"/>
                    <a:pt x="1576" y="976"/>
                    <a:pt x="1256" y="565"/>
                  </a:cubicBezTo>
                  <a:cubicBezTo>
                    <a:pt x="999" y="216"/>
                    <a:pt x="654" y="0"/>
                    <a:pt x="397" y="0"/>
                  </a:cubicBezTo>
                  <a:close/>
                </a:path>
              </a:pathLst>
            </a:custGeom>
            <a:solidFill>
              <a:srgbClr val="FFDC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72" name="Google Shape;4584;p53">
              <a:extLst>
                <a:ext uri="{FF2B5EF4-FFF2-40B4-BE49-F238E27FC236}">
                  <a16:creationId xmlns:a16="http://schemas.microsoft.com/office/drawing/2014/main" id="{B7C6F043-D956-539F-E134-4459142D1447}"/>
                </a:ext>
              </a:extLst>
            </p:cNvPr>
            <p:cNvSpPr/>
            <p:nvPr/>
          </p:nvSpPr>
          <p:spPr>
            <a:xfrm>
              <a:off x="3245350" y="2441725"/>
              <a:ext cx="29125" cy="29250"/>
            </a:xfrm>
            <a:custGeom>
              <a:avLst/>
              <a:gdLst/>
              <a:ahLst/>
              <a:cxnLst/>
              <a:rect l="l" t="t" r="r" b="b"/>
              <a:pathLst>
                <a:path w="1165" h="1170" extrusionOk="0">
                  <a:moveTo>
                    <a:pt x="291" y="0"/>
                  </a:moveTo>
                  <a:cubicBezTo>
                    <a:pt x="250" y="0"/>
                    <a:pt x="213" y="8"/>
                    <a:pt x="183" y="26"/>
                  </a:cubicBezTo>
                  <a:cubicBezTo>
                    <a:pt x="0" y="140"/>
                    <a:pt x="46" y="459"/>
                    <a:pt x="274" y="779"/>
                  </a:cubicBezTo>
                  <a:cubicBezTo>
                    <a:pt x="459" y="1019"/>
                    <a:pt x="704" y="1170"/>
                    <a:pt x="887" y="1170"/>
                  </a:cubicBezTo>
                  <a:cubicBezTo>
                    <a:pt x="930" y="1170"/>
                    <a:pt x="970" y="1161"/>
                    <a:pt x="1005" y="1144"/>
                  </a:cubicBezTo>
                  <a:cubicBezTo>
                    <a:pt x="1164" y="1030"/>
                    <a:pt x="1142" y="710"/>
                    <a:pt x="913" y="414"/>
                  </a:cubicBezTo>
                  <a:cubicBezTo>
                    <a:pt x="728" y="154"/>
                    <a:pt x="468" y="0"/>
                    <a:pt x="291" y="0"/>
                  </a:cubicBezTo>
                  <a:close/>
                </a:path>
              </a:pathLst>
            </a:custGeom>
            <a:solidFill>
              <a:srgbClr val="FFDC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73" name="Google Shape;4585;p53">
              <a:extLst>
                <a:ext uri="{FF2B5EF4-FFF2-40B4-BE49-F238E27FC236}">
                  <a16:creationId xmlns:a16="http://schemas.microsoft.com/office/drawing/2014/main" id="{2C41956E-6BFA-F42B-AAF3-F7F09B583D1A}"/>
                </a:ext>
              </a:extLst>
            </p:cNvPr>
            <p:cNvSpPr/>
            <p:nvPr/>
          </p:nvSpPr>
          <p:spPr>
            <a:xfrm>
              <a:off x="3486725" y="2025800"/>
              <a:ext cx="252825" cy="1234550"/>
            </a:xfrm>
            <a:custGeom>
              <a:avLst/>
              <a:gdLst/>
              <a:ahLst/>
              <a:cxnLst/>
              <a:rect l="l" t="t" r="r" b="b"/>
              <a:pathLst>
                <a:path w="10113" h="49382" extrusionOk="0">
                  <a:moveTo>
                    <a:pt x="8925" y="0"/>
                  </a:moveTo>
                  <a:lnTo>
                    <a:pt x="4862" y="8925"/>
                  </a:lnTo>
                  <a:lnTo>
                    <a:pt x="0" y="48070"/>
                  </a:lnTo>
                  <a:cubicBezTo>
                    <a:pt x="0" y="48070"/>
                    <a:pt x="1486" y="49381"/>
                    <a:pt x="3370" y="49381"/>
                  </a:cubicBezTo>
                  <a:cubicBezTo>
                    <a:pt x="3947" y="49381"/>
                    <a:pt x="4561" y="49259"/>
                    <a:pt x="5182" y="48938"/>
                  </a:cubicBezTo>
                  <a:lnTo>
                    <a:pt x="10112" y="9747"/>
                  </a:lnTo>
                  <a:lnTo>
                    <a:pt x="8925" y="0"/>
                  </a:lnTo>
                  <a:close/>
                </a:path>
              </a:pathLst>
            </a:custGeom>
            <a:solidFill>
              <a:srgbClr val="F5A60B"/>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74" name="Google Shape;4586;p53">
              <a:extLst>
                <a:ext uri="{FF2B5EF4-FFF2-40B4-BE49-F238E27FC236}">
                  <a16:creationId xmlns:a16="http://schemas.microsoft.com/office/drawing/2014/main" id="{9FC8C73E-1C62-30D1-CEF8-2D92502B7E9C}"/>
                </a:ext>
              </a:extLst>
            </p:cNvPr>
            <p:cNvSpPr/>
            <p:nvPr/>
          </p:nvSpPr>
          <p:spPr>
            <a:xfrm>
              <a:off x="3605975" y="2025800"/>
              <a:ext cx="133575" cy="263625"/>
            </a:xfrm>
            <a:custGeom>
              <a:avLst/>
              <a:gdLst/>
              <a:ahLst/>
              <a:cxnLst/>
              <a:rect l="l" t="t" r="r" b="b"/>
              <a:pathLst>
                <a:path w="5343" h="10545" extrusionOk="0">
                  <a:moveTo>
                    <a:pt x="4155" y="0"/>
                  </a:moveTo>
                  <a:lnTo>
                    <a:pt x="92" y="8925"/>
                  </a:lnTo>
                  <a:lnTo>
                    <a:pt x="1" y="9655"/>
                  </a:lnTo>
                  <a:cubicBezTo>
                    <a:pt x="271" y="9760"/>
                    <a:pt x="581" y="9826"/>
                    <a:pt x="944" y="9826"/>
                  </a:cubicBezTo>
                  <a:cubicBezTo>
                    <a:pt x="1132" y="9826"/>
                    <a:pt x="1335" y="9808"/>
                    <a:pt x="1553" y="9769"/>
                  </a:cubicBezTo>
                  <a:cubicBezTo>
                    <a:pt x="1553" y="9769"/>
                    <a:pt x="1919" y="10545"/>
                    <a:pt x="2773" y="10545"/>
                  </a:cubicBezTo>
                  <a:cubicBezTo>
                    <a:pt x="3145" y="10545"/>
                    <a:pt x="3610" y="10397"/>
                    <a:pt x="4178" y="9975"/>
                  </a:cubicBezTo>
                  <a:cubicBezTo>
                    <a:pt x="4178" y="9975"/>
                    <a:pt x="4657" y="10317"/>
                    <a:pt x="5251" y="10477"/>
                  </a:cubicBezTo>
                  <a:lnTo>
                    <a:pt x="5342" y="9747"/>
                  </a:lnTo>
                  <a:lnTo>
                    <a:pt x="4155" y="0"/>
                  </a:lnTo>
                  <a:close/>
                </a:path>
              </a:pathLst>
            </a:custGeom>
            <a:solidFill>
              <a:srgbClr val="ED8FB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75" name="Google Shape;4587;p53">
              <a:extLst>
                <a:ext uri="{FF2B5EF4-FFF2-40B4-BE49-F238E27FC236}">
                  <a16:creationId xmlns:a16="http://schemas.microsoft.com/office/drawing/2014/main" id="{25E717B9-0A3D-913A-9D15-2F1D9D20C481}"/>
                </a:ext>
              </a:extLst>
            </p:cNvPr>
            <p:cNvSpPr/>
            <p:nvPr/>
          </p:nvSpPr>
          <p:spPr>
            <a:xfrm>
              <a:off x="3659625" y="2025800"/>
              <a:ext cx="65075" cy="128975"/>
            </a:xfrm>
            <a:custGeom>
              <a:avLst/>
              <a:gdLst/>
              <a:ahLst/>
              <a:cxnLst/>
              <a:rect l="l" t="t" r="r" b="b"/>
              <a:pathLst>
                <a:path w="2603" h="5159" extrusionOk="0">
                  <a:moveTo>
                    <a:pt x="2009" y="0"/>
                  </a:moveTo>
                  <a:lnTo>
                    <a:pt x="1" y="4383"/>
                  </a:lnTo>
                  <a:cubicBezTo>
                    <a:pt x="297" y="4679"/>
                    <a:pt x="662" y="4999"/>
                    <a:pt x="936" y="5022"/>
                  </a:cubicBezTo>
                  <a:cubicBezTo>
                    <a:pt x="1439" y="5090"/>
                    <a:pt x="1941" y="5159"/>
                    <a:pt x="1941" y="5159"/>
                  </a:cubicBezTo>
                  <a:lnTo>
                    <a:pt x="2603" y="4953"/>
                  </a:lnTo>
                  <a:lnTo>
                    <a:pt x="2009" y="0"/>
                  </a:lnTo>
                  <a:close/>
                </a:path>
              </a:pathLst>
            </a:custGeom>
            <a:solidFill>
              <a:srgbClr val="FFDC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76" name="Google Shape;4588;p53">
              <a:extLst>
                <a:ext uri="{FF2B5EF4-FFF2-40B4-BE49-F238E27FC236}">
                  <a16:creationId xmlns:a16="http://schemas.microsoft.com/office/drawing/2014/main" id="{34708215-262E-CC1F-D046-B8B2ECAE510F}"/>
                </a:ext>
              </a:extLst>
            </p:cNvPr>
            <p:cNvSpPr/>
            <p:nvPr/>
          </p:nvSpPr>
          <p:spPr>
            <a:xfrm>
              <a:off x="3659625" y="2025800"/>
              <a:ext cx="65075" cy="128975"/>
            </a:xfrm>
            <a:custGeom>
              <a:avLst/>
              <a:gdLst/>
              <a:ahLst/>
              <a:cxnLst/>
              <a:rect l="l" t="t" r="r" b="b"/>
              <a:pathLst>
                <a:path w="2603" h="5159" extrusionOk="0">
                  <a:moveTo>
                    <a:pt x="2009" y="0"/>
                  </a:moveTo>
                  <a:lnTo>
                    <a:pt x="1" y="4383"/>
                  </a:lnTo>
                  <a:cubicBezTo>
                    <a:pt x="297" y="4679"/>
                    <a:pt x="662" y="4999"/>
                    <a:pt x="936" y="5022"/>
                  </a:cubicBezTo>
                  <a:cubicBezTo>
                    <a:pt x="1439" y="5090"/>
                    <a:pt x="1941" y="5159"/>
                    <a:pt x="1941" y="5159"/>
                  </a:cubicBezTo>
                  <a:lnTo>
                    <a:pt x="2603" y="4953"/>
                  </a:lnTo>
                  <a:lnTo>
                    <a:pt x="2009" y="0"/>
                  </a:ln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77" name="Google Shape;4589;p53">
              <a:extLst>
                <a:ext uri="{FF2B5EF4-FFF2-40B4-BE49-F238E27FC236}">
                  <a16:creationId xmlns:a16="http://schemas.microsoft.com/office/drawing/2014/main" id="{1605526C-A0EC-6AD1-A7AE-3A440536AB4B}"/>
                </a:ext>
              </a:extLst>
            </p:cNvPr>
            <p:cNvSpPr/>
            <p:nvPr/>
          </p:nvSpPr>
          <p:spPr>
            <a:xfrm>
              <a:off x="3486725" y="2025800"/>
              <a:ext cx="223150" cy="1226875"/>
            </a:xfrm>
            <a:custGeom>
              <a:avLst/>
              <a:gdLst/>
              <a:ahLst/>
              <a:cxnLst/>
              <a:rect l="l" t="t" r="r" b="b"/>
              <a:pathLst>
                <a:path w="8926" h="49075" extrusionOk="0">
                  <a:moveTo>
                    <a:pt x="8925" y="0"/>
                  </a:moveTo>
                  <a:lnTo>
                    <a:pt x="4862" y="8925"/>
                  </a:lnTo>
                  <a:lnTo>
                    <a:pt x="0" y="48070"/>
                  </a:lnTo>
                  <a:cubicBezTo>
                    <a:pt x="0" y="48070"/>
                    <a:pt x="708" y="48686"/>
                    <a:pt x="1735" y="49074"/>
                  </a:cubicBezTo>
                  <a:lnTo>
                    <a:pt x="6323" y="9769"/>
                  </a:lnTo>
                  <a:lnTo>
                    <a:pt x="8925" y="114"/>
                  </a:lnTo>
                  <a:lnTo>
                    <a:pt x="8925" y="0"/>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78" name="Google Shape;4590;p53">
              <a:extLst>
                <a:ext uri="{FF2B5EF4-FFF2-40B4-BE49-F238E27FC236}">
                  <a16:creationId xmlns:a16="http://schemas.microsoft.com/office/drawing/2014/main" id="{5C42BD12-C159-402F-6ACC-61646220160B}"/>
                </a:ext>
              </a:extLst>
            </p:cNvPr>
            <p:cNvSpPr/>
            <p:nvPr/>
          </p:nvSpPr>
          <p:spPr>
            <a:xfrm>
              <a:off x="3583725" y="2025800"/>
              <a:ext cx="155825" cy="1233725"/>
            </a:xfrm>
            <a:custGeom>
              <a:avLst/>
              <a:gdLst/>
              <a:ahLst/>
              <a:cxnLst/>
              <a:rect l="l" t="t" r="r" b="b"/>
              <a:pathLst>
                <a:path w="6233" h="49349" extrusionOk="0">
                  <a:moveTo>
                    <a:pt x="5045" y="0"/>
                  </a:moveTo>
                  <a:lnTo>
                    <a:pt x="5000" y="91"/>
                  </a:lnTo>
                  <a:cubicBezTo>
                    <a:pt x="5045" y="2420"/>
                    <a:pt x="5068" y="9975"/>
                    <a:pt x="5068" y="9975"/>
                  </a:cubicBezTo>
                  <a:lnTo>
                    <a:pt x="1" y="49348"/>
                  </a:lnTo>
                  <a:cubicBezTo>
                    <a:pt x="412" y="49303"/>
                    <a:pt x="845" y="49166"/>
                    <a:pt x="1302" y="48938"/>
                  </a:cubicBezTo>
                  <a:lnTo>
                    <a:pt x="6232" y="9747"/>
                  </a:lnTo>
                  <a:lnTo>
                    <a:pt x="5045" y="0"/>
                  </a:ln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79" name="Google Shape;4591;p53">
              <a:extLst>
                <a:ext uri="{FF2B5EF4-FFF2-40B4-BE49-F238E27FC236}">
                  <a16:creationId xmlns:a16="http://schemas.microsoft.com/office/drawing/2014/main" id="{48909081-C931-9A58-C78B-D40264FFA430}"/>
                </a:ext>
              </a:extLst>
            </p:cNvPr>
            <p:cNvSpPr/>
            <p:nvPr/>
          </p:nvSpPr>
          <p:spPr>
            <a:xfrm>
              <a:off x="3486725" y="3075750"/>
              <a:ext cx="148950" cy="184600"/>
            </a:xfrm>
            <a:custGeom>
              <a:avLst/>
              <a:gdLst/>
              <a:ahLst/>
              <a:cxnLst/>
              <a:rect l="l" t="t" r="r" b="b"/>
              <a:pathLst>
                <a:path w="5958" h="7384" extrusionOk="0">
                  <a:moveTo>
                    <a:pt x="754" y="1"/>
                  </a:moveTo>
                  <a:lnTo>
                    <a:pt x="0" y="6072"/>
                  </a:lnTo>
                  <a:cubicBezTo>
                    <a:pt x="0" y="6072"/>
                    <a:pt x="1486" y="7383"/>
                    <a:pt x="3370" y="7383"/>
                  </a:cubicBezTo>
                  <a:cubicBezTo>
                    <a:pt x="3947" y="7383"/>
                    <a:pt x="4561" y="7261"/>
                    <a:pt x="5182" y="6940"/>
                  </a:cubicBezTo>
                  <a:lnTo>
                    <a:pt x="5958" y="640"/>
                  </a:lnTo>
                  <a:lnTo>
                    <a:pt x="5958" y="640"/>
                  </a:lnTo>
                  <a:cubicBezTo>
                    <a:pt x="5415" y="848"/>
                    <a:pt x="4857" y="931"/>
                    <a:pt x="4311" y="931"/>
                  </a:cubicBezTo>
                  <a:cubicBezTo>
                    <a:pt x="2880" y="931"/>
                    <a:pt x="1530" y="364"/>
                    <a:pt x="754" y="1"/>
                  </a:cubicBezTo>
                  <a:close/>
                </a:path>
              </a:pathLst>
            </a:custGeom>
            <a:solidFill>
              <a:srgbClr val="D64D6B"/>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80" name="Google Shape;4592;p53">
              <a:extLst>
                <a:ext uri="{FF2B5EF4-FFF2-40B4-BE49-F238E27FC236}">
                  <a16:creationId xmlns:a16="http://schemas.microsoft.com/office/drawing/2014/main" id="{2998BAA0-CEFD-F9D5-9940-13102B5EBF76}"/>
                </a:ext>
              </a:extLst>
            </p:cNvPr>
            <p:cNvSpPr/>
            <p:nvPr/>
          </p:nvSpPr>
          <p:spPr>
            <a:xfrm>
              <a:off x="3498125" y="3081450"/>
              <a:ext cx="137550" cy="178900"/>
            </a:xfrm>
            <a:custGeom>
              <a:avLst/>
              <a:gdLst/>
              <a:ahLst/>
              <a:cxnLst/>
              <a:rect l="l" t="t" r="r" b="b"/>
              <a:pathLst>
                <a:path w="5502" h="7156" extrusionOk="0">
                  <a:moveTo>
                    <a:pt x="823" y="1"/>
                  </a:moveTo>
                  <a:cubicBezTo>
                    <a:pt x="594" y="138"/>
                    <a:pt x="389" y="320"/>
                    <a:pt x="206" y="526"/>
                  </a:cubicBezTo>
                  <a:lnTo>
                    <a:pt x="1" y="2169"/>
                  </a:lnTo>
                  <a:cubicBezTo>
                    <a:pt x="777" y="2352"/>
                    <a:pt x="3288" y="3037"/>
                    <a:pt x="3653" y="3881"/>
                  </a:cubicBezTo>
                  <a:cubicBezTo>
                    <a:pt x="3950" y="4566"/>
                    <a:pt x="3265" y="6187"/>
                    <a:pt x="2557" y="7145"/>
                  </a:cubicBezTo>
                  <a:cubicBezTo>
                    <a:pt x="2662" y="7152"/>
                    <a:pt x="2768" y="7156"/>
                    <a:pt x="2875" y="7156"/>
                  </a:cubicBezTo>
                  <a:cubicBezTo>
                    <a:pt x="3466" y="7156"/>
                    <a:pt x="4088" y="7040"/>
                    <a:pt x="4726" y="6712"/>
                  </a:cubicBezTo>
                  <a:lnTo>
                    <a:pt x="5502" y="412"/>
                  </a:lnTo>
                  <a:lnTo>
                    <a:pt x="5502" y="412"/>
                  </a:lnTo>
                  <a:cubicBezTo>
                    <a:pt x="4963" y="619"/>
                    <a:pt x="4404" y="701"/>
                    <a:pt x="3856" y="701"/>
                  </a:cubicBezTo>
                  <a:cubicBezTo>
                    <a:pt x="2711" y="701"/>
                    <a:pt x="1610" y="341"/>
                    <a:pt x="823"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81" name="Google Shape;4593;p53">
              <a:extLst>
                <a:ext uri="{FF2B5EF4-FFF2-40B4-BE49-F238E27FC236}">
                  <a16:creationId xmlns:a16="http://schemas.microsoft.com/office/drawing/2014/main" id="{D4F0C373-E647-F74E-FCB5-CADEBA895384}"/>
                </a:ext>
              </a:extLst>
            </p:cNvPr>
            <p:cNvSpPr/>
            <p:nvPr/>
          </p:nvSpPr>
          <p:spPr>
            <a:xfrm>
              <a:off x="3500425" y="3075750"/>
              <a:ext cx="135250" cy="68425"/>
            </a:xfrm>
            <a:custGeom>
              <a:avLst/>
              <a:gdLst/>
              <a:ahLst/>
              <a:cxnLst/>
              <a:rect l="l" t="t" r="r" b="b"/>
              <a:pathLst>
                <a:path w="5410" h="2737" extrusionOk="0">
                  <a:moveTo>
                    <a:pt x="206" y="1"/>
                  </a:moveTo>
                  <a:lnTo>
                    <a:pt x="0" y="1735"/>
                  </a:lnTo>
                  <a:cubicBezTo>
                    <a:pt x="867" y="2192"/>
                    <a:pt x="2191" y="2737"/>
                    <a:pt x="3499" y="2737"/>
                  </a:cubicBezTo>
                  <a:cubicBezTo>
                    <a:pt x="4085" y="2737"/>
                    <a:pt x="4668" y="2627"/>
                    <a:pt x="5204" y="2352"/>
                  </a:cubicBezTo>
                  <a:lnTo>
                    <a:pt x="5410" y="640"/>
                  </a:lnTo>
                  <a:lnTo>
                    <a:pt x="5410" y="640"/>
                  </a:lnTo>
                  <a:cubicBezTo>
                    <a:pt x="4867" y="848"/>
                    <a:pt x="4309" y="931"/>
                    <a:pt x="3763" y="931"/>
                  </a:cubicBezTo>
                  <a:cubicBezTo>
                    <a:pt x="2332" y="931"/>
                    <a:pt x="982" y="364"/>
                    <a:pt x="206" y="1"/>
                  </a:cubicBezTo>
                  <a:close/>
                </a:path>
              </a:pathLst>
            </a:custGeom>
            <a:solidFill>
              <a:srgbClr val="FFFF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82" name="Google Shape;4594;p53">
              <a:extLst>
                <a:ext uri="{FF2B5EF4-FFF2-40B4-BE49-F238E27FC236}">
                  <a16:creationId xmlns:a16="http://schemas.microsoft.com/office/drawing/2014/main" id="{CD4EC6F6-3E65-3673-46D6-1168C2E9AF1A}"/>
                </a:ext>
              </a:extLst>
            </p:cNvPr>
            <p:cNvSpPr/>
            <p:nvPr/>
          </p:nvSpPr>
          <p:spPr>
            <a:xfrm>
              <a:off x="3500425" y="3075750"/>
              <a:ext cx="135250" cy="68425"/>
            </a:xfrm>
            <a:custGeom>
              <a:avLst/>
              <a:gdLst/>
              <a:ahLst/>
              <a:cxnLst/>
              <a:rect l="l" t="t" r="r" b="b"/>
              <a:pathLst>
                <a:path w="5410" h="2737" extrusionOk="0">
                  <a:moveTo>
                    <a:pt x="206" y="1"/>
                  </a:moveTo>
                  <a:lnTo>
                    <a:pt x="0" y="1735"/>
                  </a:lnTo>
                  <a:cubicBezTo>
                    <a:pt x="867" y="2192"/>
                    <a:pt x="2191" y="2737"/>
                    <a:pt x="3499" y="2737"/>
                  </a:cubicBezTo>
                  <a:cubicBezTo>
                    <a:pt x="4085" y="2737"/>
                    <a:pt x="4668" y="2627"/>
                    <a:pt x="5204" y="2352"/>
                  </a:cubicBezTo>
                  <a:lnTo>
                    <a:pt x="5410" y="640"/>
                  </a:lnTo>
                  <a:lnTo>
                    <a:pt x="5410" y="640"/>
                  </a:lnTo>
                  <a:cubicBezTo>
                    <a:pt x="4867" y="848"/>
                    <a:pt x="4309" y="931"/>
                    <a:pt x="3763" y="931"/>
                  </a:cubicBezTo>
                  <a:cubicBezTo>
                    <a:pt x="2332" y="931"/>
                    <a:pt x="982" y="364"/>
                    <a:pt x="206" y="1"/>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83" name="Google Shape;4595;p53">
              <a:extLst>
                <a:ext uri="{FF2B5EF4-FFF2-40B4-BE49-F238E27FC236}">
                  <a16:creationId xmlns:a16="http://schemas.microsoft.com/office/drawing/2014/main" id="{EBF48F26-330A-AD89-1E0A-2CB51BB9F2D4}"/>
                </a:ext>
              </a:extLst>
            </p:cNvPr>
            <p:cNvSpPr/>
            <p:nvPr/>
          </p:nvSpPr>
          <p:spPr>
            <a:xfrm>
              <a:off x="3503850" y="3075750"/>
              <a:ext cx="131825" cy="68300"/>
            </a:xfrm>
            <a:custGeom>
              <a:avLst/>
              <a:gdLst/>
              <a:ahLst/>
              <a:cxnLst/>
              <a:rect l="l" t="t" r="r" b="b"/>
              <a:pathLst>
                <a:path w="5273" h="2732" extrusionOk="0">
                  <a:moveTo>
                    <a:pt x="69" y="1"/>
                  </a:moveTo>
                  <a:lnTo>
                    <a:pt x="0" y="617"/>
                  </a:lnTo>
                  <a:cubicBezTo>
                    <a:pt x="708" y="1165"/>
                    <a:pt x="2694" y="1142"/>
                    <a:pt x="3675" y="1781"/>
                  </a:cubicBezTo>
                  <a:cubicBezTo>
                    <a:pt x="4358" y="2236"/>
                    <a:pt x="3429" y="2356"/>
                    <a:pt x="2279" y="2356"/>
                  </a:cubicBezTo>
                  <a:cubicBezTo>
                    <a:pt x="1930" y="2356"/>
                    <a:pt x="1561" y="2345"/>
                    <a:pt x="1210" y="2329"/>
                  </a:cubicBezTo>
                  <a:lnTo>
                    <a:pt x="1210" y="2329"/>
                  </a:lnTo>
                  <a:cubicBezTo>
                    <a:pt x="1886" y="2558"/>
                    <a:pt x="2633" y="2731"/>
                    <a:pt x="3372" y="2731"/>
                  </a:cubicBezTo>
                  <a:cubicBezTo>
                    <a:pt x="3956" y="2731"/>
                    <a:pt x="4534" y="2624"/>
                    <a:pt x="5067" y="2352"/>
                  </a:cubicBezTo>
                  <a:lnTo>
                    <a:pt x="5273" y="640"/>
                  </a:lnTo>
                  <a:lnTo>
                    <a:pt x="5273" y="640"/>
                  </a:lnTo>
                  <a:cubicBezTo>
                    <a:pt x="4730" y="848"/>
                    <a:pt x="4172" y="931"/>
                    <a:pt x="3626" y="931"/>
                  </a:cubicBezTo>
                  <a:cubicBezTo>
                    <a:pt x="2195" y="931"/>
                    <a:pt x="845" y="364"/>
                    <a:pt x="69" y="1"/>
                  </a:cubicBezTo>
                  <a:close/>
                </a:path>
              </a:pathLst>
            </a:cu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84" name="Google Shape;4596;p53">
              <a:extLst>
                <a:ext uri="{FF2B5EF4-FFF2-40B4-BE49-F238E27FC236}">
                  <a16:creationId xmlns:a16="http://schemas.microsoft.com/office/drawing/2014/main" id="{1CA0C06D-E64B-96D0-6A2D-6A4F84C5F44C}"/>
                </a:ext>
              </a:extLst>
            </p:cNvPr>
            <p:cNvSpPr/>
            <p:nvPr/>
          </p:nvSpPr>
          <p:spPr>
            <a:xfrm>
              <a:off x="3482150" y="3119125"/>
              <a:ext cx="134125" cy="145525"/>
            </a:xfrm>
            <a:custGeom>
              <a:avLst/>
              <a:gdLst/>
              <a:ahLst/>
              <a:cxnLst/>
              <a:rect l="l" t="t" r="r" b="b"/>
              <a:pathLst>
                <a:path w="5365" h="5821" extrusionOk="0">
                  <a:moveTo>
                    <a:pt x="731" y="0"/>
                  </a:moveTo>
                  <a:cubicBezTo>
                    <a:pt x="640" y="366"/>
                    <a:pt x="594" y="731"/>
                    <a:pt x="503" y="1073"/>
                  </a:cubicBezTo>
                  <a:cubicBezTo>
                    <a:pt x="435" y="1438"/>
                    <a:pt x="389" y="1804"/>
                    <a:pt x="320" y="2146"/>
                  </a:cubicBezTo>
                  <a:cubicBezTo>
                    <a:pt x="206" y="2876"/>
                    <a:pt x="92" y="3584"/>
                    <a:pt x="1" y="4314"/>
                  </a:cubicBezTo>
                  <a:lnTo>
                    <a:pt x="1" y="4406"/>
                  </a:lnTo>
                  <a:lnTo>
                    <a:pt x="69" y="4451"/>
                  </a:lnTo>
                  <a:cubicBezTo>
                    <a:pt x="252" y="4634"/>
                    <a:pt x="435" y="4794"/>
                    <a:pt x="640" y="4931"/>
                  </a:cubicBezTo>
                  <a:cubicBezTo>
                    <a:pt x="823" y="5068"/>
                    <a:pt x="1028" y="5182"/>
                    <a:pt x="1256" y="5296"/>
                  </a:cubicBezTo>
                  <a:cubicBezTo>
                    <a:pt x="1348" y="5341"/>
                    <a:pt x="1462" y="5387"/>
                    <a:pt x="1576" y="5456"/>
                  </a:cubicBezTo>
                  <a:cubicBezTo>
                    <a:pt x="1690" y="5501"/>
                    <a:pt x="1804" y="5524"/>
                    <a:pt x="1918" y="5570"/>
                  </a:cubicBezTo>
                  <a:cubicBezTo>
                    <a:pt x="2032" y="5615"/>
                    <a:pt x="2146" y="5638"/>
                    <a:pt x="2261" y="5684"/>
                  </a:cubicBezTo>
                  <a:cubicBezTo>
                    <a:pt x="2375" y="5707"/>
                    <a:pt x="2489" y="5752"/>
                    <a:pt x="2603" y="5752"/>
                  </a:cubicBezTo>
                  <a:cubicBezTo>
                    <a:pt x="2740" y="5775"/>
                    <a:pt x="2854" y="5798"/>
                    <a:pt x="2968" y="5798"/>
                  </a:cubicBezTo>
                  <a:lnTo>
                    <a:pt x="3333" y="5821"/>
                  </a:lnTo>
                  <a:cubicBezTo>
                    <a:pt x="3447" y="5821"/>
                    <a:pt x="3584" y="5798"/>
                    <a:pt x="3699" y="5798"/>
                  </a:cubicBezTo>
                  <a:cubicBezTo>
                    <a:pt x="3813" y="5798"/>
                    <a:pt x="3927" y="5775"/>
                    <a:pt x="4041" y="5730"/>
                  </a:cubicBezTo>
                  <a:cubicBezTo>
                    <a:pt x="4155" y="5707"/>
                    <a:pt x="4292" y="5684"/>
                    <a:pt x="4406" y="5661"/>
                  </a:cubicBezTo>
                  <a:lnTo>
                    <a:pt x="4726" y="5524"/>
                  </a:lnTo>
                  <a:cubicBezTo>
                    <a:pt x="4954" y="5456"/>
                    <a:pt x="5159" y="5319"/>
                    <a:pt x="5365" y="5205"/>
                  </a:cubicBezTo>
                  <a:lnTo>
                    <a:pt x="5365" y="5205"/>
                  </a:lnTo>
                  <a:lnTo>
                    <a:pt x="5022" y="5319"/>
                  </a:lnTo>
                  <a:cubicBezTo>
                    <a:pt x="4908" y="5364"/>
                    <a:pt x="4817" y="5410"/>
                    <a:pt x="4703" y="5433"/>
                  </a:cubicBezTo>
                  <a:lnTo>
                    <a:pt x="4361" y="5501"/>
                  </a:lnTo>
                  <a:cubicBezTo>
                    <a:pt x="4246" y="5524"/>
                    <a:pt x="4132" y="5524"/>
                    <a:pt x="4018" y="5547"/>
                  </a:cubicBezTo>
                  <a:cubicBezTo>
                    <a:pt x="3904" y="5570"/>
                    <a:pt x="3790" y="5570"/>
                    <a:pt x="3676" y="5570"/>
                  </a:cubicBezTo>
                  <a:lnTo>
                    <a:pt x="3333" y="5570"/>
                  </a:lnTo>
                  <a:lnTo>
                    <a:pt x="3014" y="5524"/>
                  </a:lnTo>
                  <a:cubicBezTo>
                    <a:pt x="2900" y="5501"/>
                    <a:pt x="2786" y="5478"/>
                    <a:pt x="2671" y="5456"/>
                  </a:cubicBezTo>
                  <a:cubicBezTo>
                    <a:pt x="2557" y="5433"/>
                    <a:pt x="2466" y="5387"/>
                    <a:pt x="2352" y="5364"/>
                  </a:cubicBezTo>
                  <a:cubicBezTo>
                    <a:pt x="2238" y="5319"/>
                    <a:pt x="2146" y="5296"/>
                    <a:pt x="2032" y="5250"/>
                  </a:cubicBezTo>
                  <a:cubicBezTo>
                    <a:pt x="1918" y="5205"/>
                    <a:pt x="1827" y="5182"/>
                    <a:pt x="1713" y="5113"/>
                  </a:cubicBezTo>
                  <a:cubicBezTo>
                    <a:pt x="1621" y="5068"/>
                    <a:pt x="1507" y="5022"/>
                    <a:pt x="1416" y="4976"/>
                  </a:cubicBezTo>
                  <a:cubicBezTo>
                    <a:pt x="1211" y="4862"/>
                    <a:pt x="1028" y="4748"/>
                    <a:pt x="845" y="4611"/>
                  </a:cubicBezTo>
                  <a:cubicBezTo>
                    <a:pt x="685" y="4511"/>
                    <a:pt x="525" y="4375"/>
                    <a:pt x="380" y="4251"/>
                  </a:cubicBezTo>
                  <a:lnTo>
                    <a:pt x="380" y="4251"/>
                  </a:lnTo>
                  <a:cubicBezTo>
                    <a:pt x="464" y="3559"/>
                    <a:pt x="529" y="2886"/>
                    <a:pt x="594" y="2192"/>
                  </a:cubicBezTo>
                  <a:cubicBezTo>
                    <a:pt x="617" y="1826"/>
                    <a:pt x="663" y="1461"/>
                    <a:pt x="663" y="1096"/>
                  </a:cubicBezTo>
                  <a:cubicBezTo>
                    <a:pt x="686" y="731"/>
                    <a:pt x="708" y="366"/>
                    <a:pt x="731"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85" name="Google Shape;4597;p53">
              <a:extLst>
                <a:ext uri="{FF2B5EF4-FFF2-40B4-BE49-F238E27FC236}">
                  <a16:creationId xmlns:a16="http://schemas.microsoft.com/office/drawing/2014/main" id="{5920D5D8-C9A0-23F0-0E71-11D087B1AFE3}"/>
                </a:ext>
              </a:extLst>
            </p:cNvPr>
            <p:cNvSpPr/>
            <p:nvPr/>
          </p:nvSpPr>
          <p:spPr>
            <a:xfrm>
              <a:off x="3611700" y="2539400"/>
              <a:ext cx="154100" cy="198925"/>
            </a:xfrm>
            <a:custGeom>
              <a:avLst/>
              <a:gdLst/>
              <a:ahLst/>
              <a:cxnLst/>
              <a:rect l="l" t="t" r="r" b="b"/>
              <a:pathLst>
                <a:path w="6164" h="7957" extrusionOk="0">
                  <a:moveTo>
                    <a:pt x="3286" y="1"/>
                  </a:moveTo>
                  <a:cubicBezTo>
                    <a:pt x="2933" y="1"/>
                    <a:pt x="2574" y="75"/>
                    <a:pt x="2237" y="204"/>
                  </a:cubicBezTo>
                  <a:cubicBezTo>
                    <a:pt x="1849" y="341"/>
                    <a:pt x="1278" y="592"/>
                    <a:pt x="982" y="912"/>
                  </a:cubicBezTo>
                  <a:cubicBezTo>
                    <a:pt x="890" y="1003"/>
                    <a:pt x="845" y="1140"/>
                    <a:pt x="822" y="1254"/>
                  </a:cubicBezTo>
                  <a:cubicBezTo>
                    <a:pt x="753" y="1802"/>
                    <a:pt x="1256" y="2122"/>
                    <a:pt x="1324" y="2624"/>
                  </a:cubicBezTo>
                  <a:cubicBezTo>
                    <a:pt x="1415" y="3126"/>
                    <a:pt x="1050" y="3286"/>
                    <a:pt x="822" y="3628"/>
                  </a:cubicBezTo>
                  <a:cubicBezTo>
                    <a:pt x="639" y="3925"/>
                    <a:pt x="936" y="4222"/>
                    <a:pt x="890" y="4518"/>
                  </a:cubicBezTo>
                  <a:cubicBezTo>
                    <a:pt x="868" y="4724"/>
                    <a:pt x="616" y="4952"/>
                    <a:pt x="502" y="5157"/>
                  </a:cubicBezTo>
                  <a:cubicBezTo>
                    <a:pt x="0" y="6002"/>
                    <a:pt x="685" y="6755"/>
                    <a:pt x="1256" y="7326"/>
                  </a:cubicBezTo>
                  <a:cubicBezTo>
                    <a:pt x="1629" y="7729"/>
                    <a:pt x="2071" y="7957"/>
                    <a:pt x="2543" y="7957"/>
                  </a:cubicBezTo>
                  <a:cubicBezTo>
                    <a:pt x="2792" y="7957"/>
                    <a:pt x="3050" y="7893"/>
                    <a:pt x="3310" y="7760"/>
                  </a:cubicBezTo>
                  <a:cubicBezTo>
                    <a:pt x="5980" y="6390"/>
                    <a:pt x="6163" y="2236"/>
                    <a:pt x="4839" y="684"/>
                  </a:cubicBezTo>
                  <a:cubicBezTo>
                    <a:pt x="4428" y="201"/>
                    <a:pt x="3866" y="1"/>
                    <a:pt x="3286" y="1"/>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86" name="Google Shape;4598;p53">
              <a:extLst>
                <a:ext uri="{FF2B5EF4-FFF2-40B4-BE49-F238E27FC236}">
                  <a16:creationId xmlns:a16="http://schemas.microsoft.com/office/drawing/2014/main" id="{65B0B62A-CC32-F79E-7F2C-9085745E3272}"/>
                </a:ext>
              </a:extLst>
            </p:cNvPr>
            <p:cNvSpPr/>
            <p:nvPr/>
          </p:nvSpPr>
          <p:spPr>
            <a:xfrm>
              <a:off x="3622525" y="2536100"/>
              <a:ext cx="111300" cy="68425"/>
            </a:xfrm>
            <a:custGeom>
              <a:avLst/>
              <a:gdLst/>
              <a:ahLst/>
              <a:cxnLst/>
              <a:rect l="l" t="t" r="r" b="b"/>
              <a:pathLst>
                <a:path w="4452" h="2737" extrusionOk="0">
                  <a:moveTo>
                    <a:pt x="2479" y="1"/>
                  </a:moveTo>
                  <a:cubicBezTo>
                    <a:pt x="2189" y="1"/>
                    <a:pt x="1875" y="40"/>
                    <a:pt x="1576" y="131"/>
                  </a:cubicBezTo>
                  <a:cubicBezTo>
                    <a:pt x="1302" y="199"/>
                    <a:pt x="1028" y="314"/>
                    <a:pt x="800" y="473"/>
                  </a:cubicBezTo>
                  <a:cubicBezTo>
                    <a:pt x="572" y="610"/>
                    <a:pt x="366" y="793"/>
                    <a:pt x="252" y="1021"/>
                  </a:cubicBezTo>
                  <a:cubicBezTo>
                    <a:pt x="1" y="1523"/>
                    <a:pt x="183" y="1888"/>
                    <a:pt x="161" y="1888"/>
                  </a:cubicBezTo>
                  <a:cubicBezTo>
                    <a:pt x="161" y="1888"/>
                    <a:pt x="161" y="1911"/>
                    <a:pt x="183" y="1957"/>
                  </a:cubicBezTo>
                  <a:cubicBezTo>
                    <a:pt x="206" y="2003"/>
                    <a:pt x="229" y="2071"/>
                    <a:pt x="275" y="2140"/>
                  </a:cubicBezTo>
                  <a:cubicBezTo>
                    <a:pt x="366" y="2299"/>
                    <a:pt x="594" y="2436"/>
                    <a:pt x="823" y="2505"/>
                  </a:cubicBezTo>
                  <a:cubicBezTo>
                    <a:pt x="966" y="2539"/>
                    <a:pt x="1116" y="2553"/>
                    <a:pt x="1269" y="2553"/>
                  </a:cubicBezTo>
                  <a:cubicBezTo>
                    <a:pt x="1628" y="2553"/>
                    <a:pt x="2007" y="2477"/>
                    <a:pt x="2375" y="2413"/>
                  </a:cubicBezTo>
                  <a:cubicBezTo>
                    <a:pt x="2482" y="2404"/>
                    <a:pt x="2590" y="2399"/>
                    <a:pt x="2698" y="2399"/>
                  </a:cubicBezTo>
                  <a:cubicBezTo>
                    <a:pt x="3095" y="2399"/>
                    <a:pt x="3485" y="2461"/>
                    <a:pt x="3790" y="2550"/>
                  </a:cubicBezTo>
                  <a:cubicBezTo>
                    <a:pt x="4117" y="2653"/>
                    <a:pt x="4371" y="2737"/>
                    <a:pt x="4420" y="2737"/>
                  </a:cubicBezTo>
                  <a:cubicBezTo>
                    <a:pt x="4426" y="2737"/>
                    <a:pt x="4429" y="2735"/>
                    <a:pt x="4429" y="2733"/>
                  </a:cubicBezTo>
                  <a:cubicBezTo>
                    <a:pt x="4452" y="2710"/>
                    <a:pt x="4224" y="2528"/>
                    <a:pt x="3836" y="2345"/>
                  </a:cubicBezTo>
                  <a:cubicBezTo>
                    <a:pt x="3448" y="2162"/>
                    <a:pt x="2900" y="2048"/>
                    <a:pt x="2329" y="2048"/>
                  </a:cubicBezTo>
                  <a:cubicBezTo>
                    <a:pt x="2022" y="2087"/>
                    <a:pt x="1723" y="2118"/>
                    <a:pt x="1463" y="2118"/>
                  </a:cubicBezTo>
                  <a:cubicBezTo>
                    <a:pt x="1258" y="2118"/>
                    <a:pt x="1077" y="2098"/>
                    <a:pt x="937" y="2048"/>
                  </a:cubicBezTo>
                  <a:cubicBezTo>
                    <a:pt x="617" y="1934"/>
                    <a:pt x="640" y="1752"/>
                    <a:pt x="640" y="1752"/>
                  </a:cubicBezTo>
                  <a:cubicBezTo>
                    <a:pt x="640" y="1752"/>
                    <a:pt x="617" y="1706"/>
                    <a:pt x="617" y="1615"/>
                  </a:cubicBezTo>
                  <a:cubicBezTo>
                    <a:pt x="594" y="1523"/>
                    <a:pt x="594" y="1409"/>
                    <a:pt x="663" y="1272"/>
                  </a:cubicBezTo>
                  <a:cubicBezTo>
                    <a:pt x="777" y="975"/>
                    <a:pt x="1211" y="656"/>
                    <a:pt x="1690" y="473"/>
                  </a:cubicBezTo>
                  <a:cubicBezTo>
                    <a:pt x="2110" y="313"/>
                    <a:pt x="2566" y="241"/>
                    <a:pt x="2918" y="241"/>
                  </a:cubicBezTo>
                  <a:cubicBezTo>
                    <a:pt x="2967" y="241"/>
                    <a:pt x="3015" y="242"/>
                    <a:pt x="3059" y="245"/>
                  </a:cubicBezTo>
                  <a:cubicBezTo>
                    <a:pt x="3419" y="265"/>
                    <a:pt x="3639" y="390"/>
                    <a:pt x="3704" y="390"/>
                  </a:cubicBezTo>
                  <a:cubicBezTo>
                    <a:pt x="3713" y="390"/>
                    <a:pt x="3719" y="388"/>
                    <a:pt x="3721" y="382"/>
                  </a:cubicBezTo>
                  <a:cubicBezTo>
                    <a:pt x="3744" y="359"/>
                    <a:pt x="3516" y="131"/>
                    <a:pt x="3082" y="62"/>
                  </a:cubicBezTo>
                  <a:cubicBezTo>
                    <a:pt x="2905" y="23"/>
                    <a:pt x="2699" y="1"/>
                    <a:pt x="2479" y="1"/>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87" name="Google Shape;4599;p53">
              <a:extLst>
                <a:ext uri="{FF2B5EF4-FFF2-40B4-BE49-F238E27FC236}">
                  <a16:creationId xmlns:a16="http://schemas.microsoft.com/office/drawing/2014/main" id="{6169AD14-DB93-E46A-E708-CE4E1CF1F558}"/>
                </a:ext>
              </a:extLst>
            </p:cNvPr>
            <p:cNvSpPr/>
            <p:nvPr/>
          </p:nvSpPr>
          <p:spPr>
            <a:xfrm>
              <a:off x="3629950" y="2594700"/>
              <a:ext cx="98175" cy="77275"/>
            </a:xfrm>
            <a:custGeom>
              <a:avLst/>
              <a:gdLst/>
              <a:ahLst/>
              <a:cxnLst/>
              <a:rect l="l" t="t" r="r" b="b"/>
              <a:pathLst>
                <a:path w="3927" h="3091" extrusionOk="0">
                  <a:moveTo>
                    <a:pt x="343" y="1"/>
                  </a:moveTo>
                  <a:cubicBezTo>
                    <a:pt x="297" y="1"/>
                    <a:pt x="252" y="24"/>
                    <a:pt x="206" y="47"/>
                  </a:cubicBezTo>
                  <a:cubicBezTo>
                    <a:pt x="138" y="92"/>
                    <a:pt x="92" y="138"/>
                    <a:pt x="46" y="229"/>
                  </a:cubicBezTo>
                  <a:cubicBezTo>
                    <a:pt x="1" y="389"/>
                    <a:pt x="46" y="572"/>
                    <a:pt x="92" y="731"/>
                  </a:cubicBezTo>
                  <a:cubicBezTo>
                    <a:pt x="160" y="914"/>
                    <a:pt x="252" y="1074"/>
                    <a:pt x="343" y="1211"/>
                  </a:cubicBezTo>
                  <a:cubicBezTo>
                    <a:pt x="434" y="1370"/>
                    <a:pt x="526" y="1530"/>
                    <a:pt x="640" y="1667"/>
                  </a:cubicBezTo>
                  <a:cubicBezTo>
                    <a:pt x="754" y="1804"/>
                    <a:pt x="868" y="1895"/>
                    <a:pt x="982" y="1987"/>
                  </a:cubicBezTo>
                  <a:cubicBezTo>
                    <a:pt x="1073" y="2101"/>
                    <a:pt x="1165" y="2147"/>
                    <a:pt x="1233" y="2192"/>
                  </a:cubicBezTo>
                  <a:cubicBezTo>
                    <a:pt x="1302" y="2238"/>
                    <a:pt x="1324" y="2261"/>
                    <a:pt x="1324" y="2261"/>
                  </a:cubicBezTo>
                  <a:cubicBezTo>
                    <a:pt x="1324" y="2261"/>
                    <a:pt x="1370" y="2283"/>
                    <a:pt x="1439" y="2329"/>
                  </a:cubicBezTo>
                  <a:cubicBezTo>
                    <a:pt x="1507" y="2352"/>
                    <a:pt x="1621" y="2398"/>
                    <a:pt x="1735" y="2466"/>
                  </a:cubicBezTo>
                  <a:cubicBezTo>
                    <a:pt x="1964" y="2580"/>
                    <a:pt x="2306" y="2672"/>
                    <a:pt x="2626" y="2763"/>
                  </a:cubicBezTo>
                  <a:cubicBezTo>
                    <a:pt x="2945" y="2854"/>
                    <a:pt x="3265" y="2945"/>
                    <a:pt x="3516" y="3014"/>
                  </a:cubicBezTo>
                  <a:cubicBezTo>
                    <a:pt x="3687" y="3065"/>
                    <a:pt x="3820" y="3091"/>
                    <a:pt x="3885" y="3091"/>
                  </a:cubicBezTo>
                  <a:cubicBezTo>
                    <a:pt x="3907" y="3091"/>
                    <a:pt x="3921" y="3088"/>
                    <a:pt x="3927" y="3082"/>
                  </a:cubicBezTo>
                  <a:cubicBezTo>
                    <a:pt x="3927" y="3037"/>
                    <a:pt x="3790" y="2945"/>
                    <a:pt x="3561" y="2808"/>
                  </a:cubicBezTo>
                  <a:cubicBezTo>
                    <a:pt x="3356" y="2694"/>
                    <a:pt x="3036" y="2557"/>
                    <a:pt x="2717" y="2420"/>
                  </a:cubicBezTo>
                  <a:cubicBezTo>
                    <a:pt x="2420" y="2283"/>
                    <a:pt x="2123" y="2147"/>
                    <a:pt x="1918" y="2032"/>
                  </a:cubicBezTo>
                  <a:cubicBezTo>
                    <a:pt x="1804" y="1964"/>
                    <a:pt x="1735" y="1918"/>
                    <a:pt x="1667" y="1895"/>
                  </a:cubicBezTo>
                  <a:cubicBezTo>
                    <a:pt x="1598" y="1850"/>
                    <a:pt x="1576" y="1827"/>
                    <a:pt x="1576" y="1827"/>
                  </a:cubicBezTo>
                  <a:cubicBezTo>
                    <a:pt x="1576" y="1827"/>
                    <a:pt x="1553" y="1804"/>
                    <a:pt x="1484" y="1759"/>
                  </a:cubicBezTo>
                  <a:cubicBezTo>
                    <a:pt x="1439" y="1736"/>
                    <a:pt x="1324" y="1690"/>
                    <a:pt x="1256" y="1622"/>
                  </a:cubicBezTo>
                  <a:cubicBezTo>
                    <a:pt x="1165" y="1553"/>
                    <a:pt x="1028" y="1462"/>
                    <a:pt x="936" y="1370"/>
                  </a:cubicBezTo>
                  <a:cubicBezTo>
                    <a:pt x="822" y="1256"/>
                    <a:pt x="708" y="1142"/>
                    <a:pt x="617" y="1005"/>
                  </a:cubicBezTo>
                  <a:cubicBezTo>
                    <a:pt x="411" y="754"/>
                    <a:pt x="229" y="457"/>
                    <a:pt x="252" y="275"/>
                  </a:cubicBezTo>
                  <a:cubicBezTo>
                    <a:pt x="252" y="252"/>
                    <a:pt x="275" y="206"/>
                    <a:pt x="297" y="184"/>
                  </a:cubicBezTo>
                  <a:cubicBezTo>
                    <a:pt x="320" y="161"/>
                    <a:pt x="343" y="115"/>
                    <a:pt x="366" y="115"/>
                  </a:cubicBezTo>
                  <a:cubicBezTo>
                    <a:pt x="434" y="92"/>
                    <a:pt x="480" y="47"/>
                    <a:pt x="480" y="47"/>
                  </a:cubicBezTo>
                  <a:cubicBezTo>
                    <a:pt x="457" y="24"/>
                    <a:pt x="434" y="1"/>
                    <a:pt x="343" y="1"/>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88" name="Google Shape;4600;p53">
              <a:extLst>
                <a:ext uri="{FF2B5EF4-FFF2-40B4-BE49-F238E27FC236}">
                  <a16:creationId xmlns:a16="http://schemas.microsoft.com/office/drawing/2014/main" id="{DB47DAD4-2D2E-6B90-0E0C-36D1258A08AD}"/>
                </a:ext>
              </a:extLst>
            </p:cNvPr>
            <p:cNvSpPr/>
            <p:nvPr/>
          </p:nvSpPr>
          <p:spPr>
            <a:xfrm>
              <a:off x="3629375" y="2626825"/>
              <a:ext cx="55950" cy="79300"/>
            </a:xfrm>
            <a:custGeom>
              <a:avLst/>
              <a:gdLst/>
              <a:ahLst/>
              <a:cxnLst/>
              <a:rect l="l" t="t" r="r" b="b"/>
              <a:pathLst>
                <a:path w="2238" h="3172" extrusionOk="0">
                  <a:moveTo>
                    <a:pt x="440" y="1"/>
                  </a:moveTo>
                  <a:cubicBezTo>
                    <a:pt x="380" y="1"/>
                    <a:pt x="287" y="28"/>
                    <a:pt x="183" y="131"/>
                  </a:cubicBezTo>
                  <a:cubicBezTo>
                    <a:pt x="92" y="200"/>
                    <a:pt x="24" y="337"/>
                    <a:pt x="1" y="474"/>
                  </a:cubicBezTo>
                  <a:cubicBezTo>
                    <a:pt x="1" y="633"/>
                    <a:pt x="24" y="770"/>
                    <a:pt x="69" y="907"/>
                  </a:cubicBezTo>
                  <a:cubicBezTo>
                    <a:pt x="138" y="1181"/>
                    <a:pt x="298" y="1432"/>
                    <a:pt x="389" y="1592"/>
                  </a:cubicBezTo>
                  <a:cubicBezTo>
                    <a:pt x="503" y="1752"/>
                    <a:pt x="571" y="1866"/>
                    <a:pt x="571" y="1866"/>
                  </a:cubicBezTo>
                  <a:cubicBezTo>
                    <a:pt x="571" y="1866"/>
                    <a:pt x="937" y="2254"/>
                    <a:pt x="1325" y="2596"/>
                  </a:cubicBezTo>
                  <a:cubicBezTo>
                    <a:pt x="1686" y="2894"/>
                    <a:pt x="2087" y="3172"/>
                    <a:pt x="2159" y="3172"/>
                  </a:cubicBezTo>
                  <a:cubicBezTo>
                    <a:pt x="2164" y="3172"/>
                    <a:pt x="2168" y="3170"/>
                    <a:pt x="2169" y="3167"/>
                  </a:cubicBezTo>
                  <a:cubicBezTo>
                    <a:pt x="2238" y="3098"/>
                    <a:pt x="1895" y="2710"/>
                    <a:pt x="1576" y="2322"/>
                  </a:cubicBezTo>
                  <a:cubicBezTo>
                    <a:pt x="1256" y="1934"/>
                    <a:pt x="959" y="1546"/>
                    <a:pt x="959" y="1546"/>
                  </a:cubicBezTo>
                  <a:cubicBezTo>
                    <a:pt x="959" y="1546"/>
                    <a:pt x="868" y="1455"/>
                    <a:pt x="754" y="1318"/>
                  </a:cubicBezTo>
                  <a:cubicBezTo>
                    <a:pt x="640" y="1181"/>
                    <a:pt x="480" y="976"/>
                    <a:pt x="389" y="793"/>
                  </a:cubicBezTo>
                  <a:cubicBezTo>
                    <a:pt x="275" y="588"/>
                    <a:pt x="252" y="382"/>
                    <a:pt x="320" y="268"/>
                  </a:cubicBezTo>
                  <a:cubicBezTo>
                    <a:pt x="389" y="131"/>
                    <a:pt x="503" y="63"/>
                    <a:pt x="503" y="17"/>
                  </a:cubicBezTo>
                  <a:cubicBezTo>
                    <a:pt x="495" y="9"/>
                    <a:pt x="473" y="1"/>
                    <a:pt x="440" y="1"/>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89" name="Google Shape;4601;p53">
              <a:extLst>
                <a:ext uri="{FF2B5EF4-FFF2-40B4-BE49-F238E27FC236}">
                  <a16:creationId xmlns:a16="http://schemas.microsoft.com/office/drawing/2014/main" id="{98A1B5CA-E957-80BB-D2A1-FA32DB4C0BD0}"/>
                </a:ext>
              </a:extLst>
            </p:cNvPr>
            <p:cNvSpPr/>
            <p:nvPr/>
          </p:nvSpPr>
          <p:spPr>
            <a:xfrm>
              <a:off x="3617975" y="2630650"/>
              <a:ext cx="135250" cy="118450"/>
            </a:xfrm>
            <a:custGeom>
              <a:avLst/>
              <a:gdLst/>
              <a:ahLst/>
              <a:cxnLst/>
              <a:rect l="l" t="t" r="r" b="b"/>
              <a:pathLst>
                <a:path w="5410" h="4738" extrusionOk="0">
                  <a:moveTo>
                    <a:pt x="5387" y="1"/>
                  </a:moveTo>
                  <a:cubicBezTo>
                    <a:pt x="5341" y="1"/>
                    <a:pt x="5273" y="321"/>
                    <a:pt x="5113" y="800"/>
                  </a:cubicBezTo>
                  <a:cubicBezTo>
                    <a:pt x="4931" y="1279"/>
                    <a:pt x="4679" y="1895"/>
                    <a:pt x="4360" y="2489"/>
                  </a:cubicBezTo>
                  <a:cubicBezTo>
                    <a:pt x="4040" y="3060"/>
                    <a:pt x="3630" y="3562"/>
                    <a:pt x="3264" y="3858"/>
                  </a:cubicBezTo>
                  <a:cubicBezTo>
                    <a:pt x="2899" y="4132"/>
                    <a:pt x="2625" y="4178"/>
                    <a:pt x="2625" y="4178"/>
                  </a:cubicBezTo>
                  <a:cubicBezTo>
                    <a:pt x="2625" y="4178"/>
                    <a:pt x="2557" y="4224"/>
                    <a:pt x="2443" y="4224"/>
                  </a:cubicBezTo>
                  <a:cubicBezTo>
                    <a:pt x="2401" y="4232"/>
                    <a:pt x="2350" y="4237"/>
                    <a:pt x="2292" y="4237"/>
                  </a:cubicBezTo>
                  <a:cubicBezTo>
                    <a:pt x="2192" y="4237"/>
                    <a:pt x="2071" y="4221"/>
                    <a:pt x="1940" y="4178"/>
                  </a:cubicBezTo>
                  <a:cubicBezTo>
                    <a:pt x="1849" y="4155"/>
                    <a:pt x="1735" y="4110"/>
                    <a:pt x="1621" y="4041"/>
                  </a:cubicBezTo>
                  <a:cubicBezTo>
                    <a:pt x="1552" y="4018"/>
                    <a:pt x="1507" y="3995"/>
                    <a:pt x="1461" y="3950"/>
                  </a:cubicBezTo>
                  <a:cubicBezTo>
                    <a:pt x="1415" y="3904"/>
                    <a:pt x="1347" y="3858"/>
                    <a:pt x="1301" y="3813"/>
                  </a:cubicBezTo>
                  <a:cubicBezTo>
                    <a:pt x="1096" y="3607"/>
                    <a:pt x="913" y="3311"/>
                    <a:pt x="754" y="3037"/>
                  </a:cubicBezTo>
                  <a:cubicBezTo>
                    <a:pt x="571" y="2740"/>
                    <a:pt x="434" y="2443"/>
                    <a:pt x="343" y="2147"/>
                  </a:cubicBezTo>
                  <a:cubicBezTo>
                    <a:pt x="274" y="1850"/>
                    <a:pt x="229" y="1553"/>
                    <a:pt x="320" y="1370"/>
                  </a:cubicBezTo>
                  <a:cubicBezTo>
                    <a:pt x="411" y="1165"/>
                    <a:pt x="617" y="1119"/>
                    <a:pt x="754" y="1097"/>
                  </a:cubicBezTo>
                  <a:cubicBezTo>
                    <a:pt x="890" y="1097"/>
                    <a:pt x="982" y="1097"/>
                    <a:pt x="982" y="1074"/>
                  </a:cubicBezTo>
                  <a:cubicBezTo>
                    <a:pt x="982" y="1051"/>
                    <a:pt x="890" y="1028"/>
                    <a:pt x="754" y="1005"/>
                  </a:cubicBezTo>
                  <a:cubicBezTo>
                    <a:pt x="733" y="999"/>
                    <a:pt x="709" y="996"/>
                    <a:pt x="683" y="996"/>
                  </a:cubicBezTo>
                  <a:cubicBezTo>
                    <a:pt x="620" y="996"/>
                    <a:pt x="544" y="1012"/>
                    <a:pt x="480" y="1028"/>
                  </a:cubicBezTo>
                  <a:cubicBezTo>
                    <a:pt x="365" y="1051"/>
                    <a:pt x="251" y="1142"/>
                    <a:pt x="160" y="1256"/>
                  </a:cubicBezTo>
                  <a:cubicBezTo>
                    <a:pt x="0" y="1530"/>
                    <a:pt x="23" y="1873"/>
                    <a:pt x="92" y="2215"/>
                  </a:cubicBezTo>
                  <a:cubicBezTo>
                    <a:pt x="160" y="2535"/>
                    <a:pt x="274" y="2877"/>
                    <a:pt x="434" y="3196"/>
                  </a:cubicBezTo>
                  <a:cubicBezTo>
                    <a:pt x="594" y="3516"/>
                    <a:pt x="776" y="3836"/>
                    <a:pt x="1005" y="4087"/>
                  </a:cubicBezTo>
                  <a:cubicBezTo>
                    <a:pt x="1073" y="4155"/>
                    <a:pt x="1119" y="4224"/>
                    <a:pt x="1187" y="4292"/>
                  </a:cubicBezTo>
                  <a:cubicBezTo>
                    <a:pt x="1256" y="4361"/>
                    <a:pt x="1347" y="4406"/>
                    <a:pt x="1415" y="4452"/>
                  </a:cubicBezTo>
                  <a:cubicBezTo>
                    <a:pt x="1552" y="4543"/>
                    <a:pt x="1689" y="4589"/>
                    <a:pt x="1826" y="4634"/>
                  </a:cubicBezTo>
                  <a:cubicBezTo>
                    <a:pt x="2016" y="4713"/>
                    <a:pt x="2194" y="4738"/>
                    <a:pt x="2339" y="4738"/>
                  </a:cubicBezTo>
                  <a:cubicBezTo>
                    <a:pt x="2404" y="4738"/>
                    <a:pt x="2462" y="4733"/>
                    <a:pt x="2511" y="4726"/>
                  </a:cubicBezTo>
                  <a:cubicBezTo>
                    <a:pt x="2602" y="4726"/>
                    <a:pt x="2648" y="4703"/>
                    <a:pt x="2694" y="4703"/>
                  </a:cubicBezTo>
                  <a:lnTo>
                    <a:pt x="2762" y="4680"/>
                  </a:lnTo>
                  <a:cubicBezTo>
                    <a:pt x="2762" y="4680"/>
                    <a:pt x="2853" y="4657"/>
                    <a:pt x="3013" y="4589"/>
                  </a:cubicBezTo>
                  <a:cubicBezTo>
                    <a:pt x="3150" y="4520"/>
                    <a:pt x="3356" y="4406"/>
                    <a:pt x="3561" y="4224"/>
                  </a:cubicBezTo>
                  <a:cubicBezTo>
                    <a:pt x="3972" y="3881"/>
                    <a:pt x="4360" y="3288"/>
                    <a:pt x="4657" y="2672"/>
                  </a:cubicBezTo>
                  <a:cubicBezTo>
                    <a:pt x="4953" y="2032"/>
                    <a:pt x="5182" y="1370"/>
                    <a:pt x="5296" y="868"/>
                  </a:cubicBezTo>
                  <a:cubicBezTo>
                    <a:pt x="5410" y="366"/>
                    <a:pt x="5410" y="1"/>
                    <a:pt x="5387" y="1"/>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90" name="Google Shape;4602;p53">
              <a:extLst>
                <a:ext uri="{FF2B5EF4-FFF2-40B4-BE49-F238E27FC236}">
                  <a16:creationId xmlns:a16="http://schemas.microsoft.com/office/drawing/2014/main" id="{A1500DE2-0D71-2C60-2A1F-C6409CEADF90}"/>
                </a:ext>
              </a:extLst>
            </p:cNvPr>
            <p:cNvSpPr/>
            <p:nvPr/>
          </p:nvSpPr>
          <p:spPr>
            <a:xfrm>
              <a:off x="3618550" y="2546775"/>
              <a:ext cx="109575" cy="191600"/>
            </a:xfrm>
            <a:custGeom>
              <a:avLst/>
              <a:gdLst/>
              <a:ahLst/>
              <a:cxnLst/>
              <a:rect l="l" t="t" r="r" b="b"/>
              <a:pathLst>
                <a:path w="4383" h="7664" extrusionOk="0">
                  <a:moveTo>
                    <a:pt x="1758" y="1"/>
                  </a:moveTo>
                  <a:cubicBezTo>
                    <a:pt x="1347" y="183"/>
                    <a:pt x="936" y="457"/>
                    <a:pt x="616" y="777"/>
                  </a:cubicBezTo>
                  <a:cubicBezTo>
                    <a:pt x="799" y="914"/>
                    <a:pt x="731" y="1073"/>
                    <a:pt x="571" y="1256"/>
                  </a:cubicBezTo>
                  <a:cubicBezTo>
                    <a:pt x="662" y="1644"/>
                    <a:pt x="1004" y="1941"/>
                    <a:pt x="1050" y="2329"/>
                  </a:cubicBezTo>
                  <a:cubicBezTo>
                    <a:pt x="1141" y="2831"/>
                    <a:pt x="776" y="2991"/>
                    <a:pt x="548" y="3333"/>
                  </a:cubicBezTo>
                  <a:cubicBezTo>
                    <a:pt x="365" y="3630"/>
                    <a:pt x="662" y="3927"/>
                    <a:pt x="616" y="4223"/>
                  </a:cubicBezTo>
                  <a:cubicBezTo>
                    <a:pt x="594" y="4429"/>
                    <a:pt x="342" y="4657"/>
                    <a:pt x="228" y="4862"/>
                  </a:cubicBezTo>
                  <a:cubicBezTo>
                    <a:pt x="0" y="5250"/>
                    <a:pt x="23" y="5616"/>
                    <a:pt x="160" y="5958"/>
                  </a:cubicBezTo>
                  <a:cubicBezTo>
                    <a:pt x="434" y="6369"/>
                    <a:pt x="708" y="6757"/>
                    <a:pt x="1004" y="7076"/>
                  </a:cubicBezTo>
                  <a:cubicBezTo>
                    <a:pt x="1375" y="7447"/>
                    <a:pt x="1803" y="7664"/>
                    <a:pt x="2264" y="7664"/>
                  </a:cubicBezTo>
                  <a:cubicBezTo>
                    <a:pt x="2513" y="7664"/>
                    <a:pt x="2772" y="7601"/>
                    <a:pt x="3036" y="7465"/>
                  </a:cubicBezTo>
                  <a:cubicBezTo>
                    <a:pt x="3196" y="7396"/>
                    <a:pt x="3333" y="7305"/>
                    <a:pt x="3470" y="7191"/>
                  </a:cubicBezTo>
                  <a:cubicBezTo>
                    <a:pt x="3538" y="7145"/>
                    <a:pt x="3607" y="7099"/>
                    <a:pt x="3675" y="7054"/>
                  </a:cubicBezTo>
                  <a:cubicBezTo>
                    <a:pt x="3721" y="7008"/>
                    <a:pt x="3789" y="6962"/>
                    <a:pt x="3835" y="6917"/>
                  </a:cubicBezTo>
                  <a:cubicBezTo>
                    <a:pt x="3926" y="6825"/>
                    <a:pt x="3995" y="6757"/>
                    <a:pt x="4086" y="6666"/>
                  </a:cubicBezTo>
                  <a:cubicBezTo>
                    <a:pt x="4109" y="6643"/>
                    <a:pt x="4131" y="6620"/>
                    <a:pt x="4131" y="6597"/>
                  </a:cubicBezTo>
                  <a:cubicBezTo>
                    <a:pt x="4223" y="6483"/>
                    <a:pt x="4314" y="6392"/>
                    <a:pt x="4383" y="6278"/>
                  </a:cubicBezTo>
                  <a:cubicBezTo>
                    <a:pt x="3903" y="6163"/>
                    <a:pt x="3401" y="5935"/>
                    <a:pt x="2945" y="5524"/>
                  </a:cubicBezTo>
                  <a:cubicBezTo>
                    <a:pt x="1301" y="3927"/>
                    <a:pt x="4246" y="2009"/>
                    <a:pt x="4246" y="2009"/>
                  </a:cubicBezTo>
                  <a:cubicBezTo>
                    <a:pt x="4246" y="2009"/>
                    <a:pt x="3218" y="1576"/>
                    <a:pt x="2214" y="685"/>
                  </a:cubicBezTo>
                  <a:cubicBezTo>
                    <a:pt x="1963" y="457"/>
                    <a:pt x="1826" y="229"/>
                    <a:pt x="1758"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91" name="Google Shape;4603;p53">
              <a:extLst>
                <a:ext uri="{FF2B5EF4-FFF2-40B4-BE49-F238E27FC236}">
                  <a16:creationId xmlns:a16="http://schemas.microsoft.com/office/drawing/2014/main" id="{C47D083E-8A25-40DC-20FB-B1997F205042}"/>
                </a:ext>
              </a:extLst>
            </p:cNvPr>
            <p:cNvSpPr/>
            <p:nvPr/>
          </p:nvSpPr>
          <p:spPr>
            <a:xfrm>
              <a:off x="3491850" y="2537325"/>
              <a:ext cx="175425" cy="176100"/>
            </a:xfrm>
            <a:custGeom>
              <a:avLst/>
              <a:gdLst/>
              <a:ahLst/>
              <a:cxnLst/>
              <a:rect l="l" t="t" r="r" b="b"/>
              <a:pathLst>
                <a:path w="7017" h="7044" extrusionOk="0">
                  <a:moveTo>
                    <a:pt x="3110" y="0"/>
                  </a:moveTo>
                  <a:cubicBezTo>
                    <a:pt x="2542" y="0"/>
                    <a:pt x="1931" y="190"/>
                    <a:pt x="1302" y="653"/>
                  </a:cubicBezTo>
                  <a:cubicBezTo>
                    <a:pt x="206" y="1451"/>
                    <a:pt x="1" y="2867"/>
                    <a:pt x="138" y="4168"/>
                  </a:cubicBezTo>
                  <a:cubicBezTo>
                    <a:pt x="229" y="4967"/>
                    <a:pt x="389" y="5971"/>
                    <a:pt x="982" y="6519"/>
                  </a:cubicBezTo>
                  <a:cubicBezTo>
                    <a:pt x="1097" y="6633"/>
                    <a:pt x="1233" y="6724"/>
                    <a:pt x="1393" y="6793"/>
                  </a:cubicBezTo>
                  <a:cubicBezTo>
                    <a:pt x="1713" y="6952"/>
                    <a:pt x="2055" y="7021"/>
                    <a:pt x="2420" y="7044"/>
                  </a:cubicBezTo>
                  <a:cubicBezTo>
                    <a:pt x="2420" y="5948"/>
                    <a:pt x="2626" y="4852"/>
                    <a:pt x="2694" y="3757"/>
                  </a:cubicBezTo>
                  <a:cubicBezTo>
                    <a:pt x="2694" y="3665"/>
                    <a:pt x="2740" y="3620"/>
                    <a:pt x="2808" y="3597"/>
                  </a:cubicBezTo>
                  <a:cubicBezTo>
                    <a:pt x="2808" y="3574"/>
                    <a:pt x="2808" y="3551"/>
                    <a:pt x="2831" y="3529"/>
                  </a:cubicBezTo>
                  <a:cubicBezTo>
                    <a:pt x="2849" y="3424"/>
                    <a:pt x="2933" y="3345"/>
                    <a:pt x="3023" y="3345"/>
                  </a:cubicBezTo>
                  <a:cubicBezTo>
                    <a:pt x="3051" y="3345"/>
                    <a:pt x="3078" y="3353"/>
                    <a:pt x="3105" y="3369"/>
                  </a:cubicBezTo>
                  <a:cubicBezTo>
                    <a:pt x="3470" y="3551"/>
                    <a:pt x="3813" y="3757"/>
                    <a:pt x="4178" y="3939"/>
                  </a:cubicBezTo>
                  <a:cubicBezTo>
                    <a:pt x="4158" y="3919"/>
                    <a:pt x="4138" y="3882"/>
                    <a:pt x="4118" y="3858"/>
                  </a:cubicBezTo>
                  <a:lnTo>
                    <a:pt x="4118" y="3858"/>
                  </a:lnTo>
                  <a:cubicBezTo>
                    <a:pt x="4177" y="3909"/>
                    <a:pt x="4532" y="4139"/>
                    <a:pt x="5039" y="4139"/>
                  </a:cubicBezTo>
                  <a:cubicBezTo>
                    <a:pt x="5352" y="4139"/>
                    <a:pt x="5723" y="4051"/>
                    <a:pt x="6118" y="3780"/>
                  </a:cubicBezTo>
                  <a:cubicBezTo>
                    <a:pt x="7016" y="3156"/>
                    <a:pt x="5426" y="0"/>
                    <a:pt x="3110" y="0"/>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92" name="Google Shape;4604;p53">
              <a:extLst>
                <a:ext uri="{FF2B5EF4-FFF2-40B4-BE49-F238E27FC236}">
                  <a16:creationId xmlns:a16="http://schemas.microsoft.com/office/drawing/2014/main" id="{6AF5E470-337B-1A7D-CC2A-C3E29E74099D}"/>
                </a:ext>
              </a:extLst>
            </p:cNvPr>
            <p:cNvSpPr/>
            <p:nvPr/>
          </p:nvSpPr>
          <p:spPr>
            <a:xfrm>
              <a:off x="3518675" y="2538375"/>
              <a:ext cx="139825" cy="103725"/>
            </a:xfrm>
            <a:custGeom>
              <a:avLst/>
              <a:gdLst/>
              <a:ahLst/>
              <a:cxnLst/>
              <a:rect l="l" t="t" r="r" b="b"/>
              <a:pathLst>
                <a:path w="5593" h="4149" extrusionOk="0">
                  <a:moveTo>
                    <a:pt x="1809" y="1"/>
                  </a:moveTo>
                  <a:cubicBezTo>
                    <a:pt x="1395" y="1"/>
                    <a:pt x="1007" y="64"/>
                    <a:pt x="708" y="200"/>
                  </a:cubicBezTo>
                  <a:cubicBezTo>
                    <a:pt x="206" y="405"/>
                    <a:pt x="1" y="770"/>
                    <a:pt x="24" y="770"/>
                  </a:cubicBezTo>
                  <a:cubicBezTo>
                    <a:pt x="25" y="774"/>
                    <a:pt x="28" y="775"/>
                    <a:pt x="32" y="775"/>
                  </a:cubicBezTo>
                  <a:cubicBezTo>
                    <a:pt x="83" y="775"/>
                    <a:pt x="331" y="511"/>
                    <a:pt x="777" y="405"/>
                  </a:cubicBezTo>
                  <a:cubicBezTo>
                    <a:pt x="993" y="333"/>
                    <a:pt x="1250" y="298"/>
                    <a:pt x="1528" y="298"/>
                  </a:cubicBezTo>
                  <a:cubicBezTo>
                    <a:pt x="1868" y="298"/>
                    <a:pt x="2239" y="350"/>
                    <a:pt x="2603" y="451"/>
                  </a:cubicBezTo>
                  <a:cubicBezTo>
                    <a:pt x="3242" y="633"/>
                    <a:pt x="3835" y="976"/>
                    <a:pt x="4201" y="1318"/>
                  </a:cubicBezTo>
                  <a:cubicBezTo>
                    <a:pt x="4589" y="1661"/>
                    <a:pt x="4748" y="1934"/>
                    <a:pt x="4748" y="1934"/>
                  </a:cubicBezTo>
                  <a:cubicBezTo>
                    <a:pt x="4748" y="1934"/>
                    <a:pt x="4817" y="2003"/>
                    <a:pt x="4885" y="2117"/>
                  </a:cubicBezTo>
                  <a:cubicBezTo>
                    <a:pt x="4954" y="2254"/>
                    <a:pt x="5045" y="2437"/>
                    <a:pt x="5114" y="2665"/>
                  </a:cubicBezTo>
                  <a:cubicBezTo>
                    <a:pt x="5136" y="2756"/>
                    <a:pt x="5136" y="2893"/>
                    <a:pt x="5136" y="3030"/>
                  </a:cubicBezTo>
                  <a:cubicBezTo>
                    <a:pt x="5136" y="3167"/>
                    <a:pt x="5091" y="3304"/>
                    <a:pt x="5045" y="3395"/>
                  </a:cubicBezTo>
                  <a:cubicBezTo>
                    <a:pt x="4977" y="3509"/>
                    <a:pt x="4885" y="3601"/>
                    <a:pt x="4771" y="3669"/>
                  </a:cubicBezTo>
                  <a:cubicBezTo>
                    <a:pt x="4634" y="3715"/>
                    <a:pt x="4497" y="3760"/>
                    <a:pt x="4337" y="3783"/>
                  </a:cubicBezTo>
                  <a:cubicBezTo>
                    <a:pt x="4268" y="3788"/>
                    <a:pt x="4198" y="3790"/>
                    <a:pt x="4129" y="3790"/>
                  </a:cubicBezTo>
                  <a:cubicBezTo>
                    <a:pt x="3534" y="3790"/>
                    <a:pt x="2943" y="3625"/>
                    <a:pt x="2534" y="3441"/>
                  </a:cubicBezTo>
                  <a:cubicBezTo>
                    <a:pt x="2097" y="3222"/>
                    <a:pt x="1828" y="2983"/>
                    <a:pt x="1785" y="2983"/>
                  </a:cubicBezTo>
                  <a:cubicBezTo>
                    <a:pt x="1783" y="2983"/>
                    <a:pt x="1782" y="2983"/>
                    <a:pt x="1781" y="2984"/>
                  </a:cubicBezTo>
                  <a:cubicBezTo>
                    <a:pt x="1758" y="3007"/>
                    <a:pt x="1895" y="3167"/>
                    <a:pt x="2123" y="3372"/>
                  </a:cubicBezTo>
                  <a:cubicBezTo>
                    <a:pt x="2580" y="3601"/>
                    <a:pt x="3014" y="3875"/>
                    <a:pt x="3470" y="4034"/>
                  </a:cubicBezTo>
                  <a:cubicBezTo>
                    <a:pt x="3744" y="4103"/>
                    <a:pt x="4041" y="4148"/>
                    <a:pt x="4360" y="4148"/>
                  </a:cubicBezTo>
                  <a:cubicBezTo>
                    <a:pt x="4543" y="4148"/>
                    <a:pt x="4726" y="4103"/>
                    <a:pt x="4931" y="4034"/>
                  </a:cubicBezTo>
                  <a:cubicBezTo>
                    <a:pt x="5114" y="3943"/>
                    <a:pt x="5273" y="3806"/>
                    <a:pt x="5387" y="3623"/>
                  </a:cubicBezTo>
                  <a:cubicBezTo>
                    <a:pt x="5502" y="3441"/>
                    <a:pt x="5547" y="3258"/>
                    <a:pt x="5570" y="3076"/>
                  </a:cubicBezTo>
                  <a:cubicBezTo>
                    <a:pt x="5593" y="2893"/>
                    <a:pt x="5570" y="2710"/>
                    <a:pt x="5547" y="2551"/>
                  </a:cubicBezTo>
                  <a:cubicBezTo>
                    <a:pt x="5502" y="2254"/>
                    <a:pt x="5387" y="2026"/>
                    <a:pt x="5296" y="1866"/>
                  </a:cubicBezTo>
                  <a:cubicBezTo>
                    <a:pt x="5251" y="1797"/>
                    <a:pt x="5205" y="1729"/>
                    <a:pt x="5182" y="1683"/>
                  </a:cubicBezTo>
                  <a:cubicBezTo>
                    <a:pt x="5159" y="1661"/>
                    <a:pt x="5159" y="1638"/>
                    <a:pt x="5159" y="1638"/>
                  </a:cubicBezTo>
                  <a:cubicBezTo>
                    <a:pt x="5159" y="1638"/>
                    <a:pt x="4931" y="1295"/>
                    <a:pt x="4474" y="953"/>
                  </a:cubicBezTo>
                  <a:cubicBezTo>
                    <a:pt x="4269" y="770"/>
                    <a:pt x="3995" y="588"/>
                    <a:pt x="3676" y="428"/>
                  </a:cubicBezTo>
                  <a:cubicBezTo>
                    <a:pt x="3379" y="291"/>
                    <a:pt x="3014" y="177"/>
                    <a:pt x="2671" y="86"/>
                  </a:cubicBezTo>
                  <a:cubicBezTo>
                    <a:pt x="2385" y="30"/>
                    <a:pt x="2090" y="1"/>
                    <a:pt x="1809" y="1"/>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93" name="Google Shape;4605;p53">
              <a:extLst>
                <a:ext uri="{FF2B5EF4-FFF2-40B4-BE49-F238E27FC236}">
                  <a16:creationId xmlns:a16="http://schemas.microsoft.com/office/drawing/2014/main" id="{EAC65328-8EB3-619E-8DCA-F42AC333944C}"/>
                </a:ext>
              </a:extLst>
            </p:cNvPr>
            <p:cNvSpPr/>
            <p:nvPr/>
          </p:nvSpPr>
          <p:spPr>
            <a:xfrm>
              <a:off x="3494150" y="2608975"/>
              <a:ext cx="61650" cy="104450"/>
            </a:xfrm>
            <a:custGeom>
              <a:avLst/>
              <a:gdLst/>
              <a:ahLst/>
              <a:cxnLst/>
              <a:rect l="l" t="t" r="r" b="b"/>
              <a:pathLst>
                <a:path w="2466" h="4178" extrusionOk="0">
                  <a:moveTo>
                    <a:pt x="46" y="1"/>
                  </a:moveTo>
                  <a:cubicBezTo>
                    <a:pt x="0" y="434"/>
                    <a:pt x="0" y="868"/>
                    <a:pt x="46" y="1302"/>
                  </a:cubicBezTo>
                  <a:cubicBezTo>
                    <a:pt x="137" y="2101"/>
                    <a:pt x="297" y="3105"/>
                    <a:pt x="890" y="3653"/>
                  </a:cubicBezTo>
                  <a:cubicBezTo>
                    <a:pt x="1005" y="3767"/>
                    <a:pt x="1141" y="3858"/>
                    <a:pt x="1301" y="3927"/>
                  </a:cubicBezTo>
                  <a:cubicBezTo>
                    <a:pt x="1621" y="4086"/>
                    <a:pt x="1963" y="4155"/>
                    <a:pt x="2328" y="4178"/>
                  </a:cubicBezTo>
                  <a:cubicBezTo>
                    <a:pt x="2328" y="3561"/>
                    <a:pt x="2397" y="2945"/>
                    <a:pt x="2465" y="2352"/>
                  </a:cubicBezTo>
                  <a:lnTo>
                    <a:pt x="2465" y="2352"/>
                  </a:lnTo>
                  <a:cubicBezTo>
                    <a:pt x="2335" y="2424"/>
                    <a:pt x="2178" y="2469"/>
                    <a:pt x="1976" y="2469"/>
                  </a:cubicBezTo>
                  <a:cubicBezTo>
                    <a:pt x="1858" y="2469"/>
                    <a:pt x="1726" y="2454"/>
                    <a:pt x="1575" y="2420"/>
                  </a:cubicBezTo>
                  <a:cubicBezTo>
                    <a:pt x="525" y="2146"/>
                    <a:pt x="160" y="1051"/>
                    <a:pt x="46"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94" name="Google Shape;4606;p53">
              <a:extLst>
                <a:ext uri="{FF2B5EF4-FFF2-40B4-BE49-F238E27FC236}">
                  <a16:creationId xmlns:a16="http://schemas.microsoft.com/office/drawing/2014/main" id="{9E3EC838-F712-77AC-25AA-65B9E956F75F}"/>
                </a:ext>
              </a:extLst>
            </p:cNvPr>
            <p:cNvSpPr/>
            <p:nvPr/>
          </p:nvSpPr>
          <p:spPr>
            <a:xfrm>
              <a:off x="3554050" y="2543350"/>
              <a:ext cx="109600" cy="97325"/>
            </a:xfrm>
            <a:custGeom>
              <a:avLst/>
              <a:gdLst/>
              <a:ahLst/>
              <a:cxnLst/>
              <a:rect l="l" t="t" r="r" b="b"/>
              <a:pathLst>
                <a:path w="4384" h="3893" extrusionOk="0">
                  <a:moveTo>
                    <a:pt x="1713" y="1"/>
                  </a:moveTo>
                  <a:cubicBezTo>
                    <a:pt x="1964" y="229"/>
                    <a:pt x="3333" y="1484"/>
                    <a:pt x="3379" y="2466"/>
                  </a:cubicBezTo>
                  <a:cubicBezTo>
                    <a:pt x="3386" y="2772"/>
                    <a:pt x="3102" y="2880"/>
                    <a:pt x="2697" y="2880"/>
                  </a:cubicBezTo>
                  <a:cubicBezTo>
                    <a:pt x="1710" y="2880"/>
                    <a:pt x="1" y="2238"/>
                    <a:pt x="1" y="2238"/>
                  </a:cubicBezTo>
                  <a:lnTo>
                    <a:pt x="1" y="2238"/>
                  </a:lnTo>
                  <a:cubicBezTo>
                    <a:pt x="1" y="2238"/>
                    <a:pt x="206" y="2740"/>
                    <a:pt x="320" y="3333"/>
                  </a:cubicBezTo>
                  <a:cubicBezTo>
                    <a:pt x="320" y="3310"/>
                    <a:pt x="343" y="3310"/>
                    <a:pt x="343" y="3288"/>
                  </a:cubicBezTo>
                  <a:cubicBezTo>
                    <a:pt x="360" y="3170"/>
                    <a:pt x="439" y="3101"/>
                    <a:pt x="525" y="3101"/>
                  </a:cubicBezTo>
                  <a:cubicBezTo>
                    <a:pt x="556" y="3101"/>
                    <a:pt x="587" y="3110"/>
                    <a:pt x="617" y="3128"/>
                  </a:cubicBezTo>
                  <a:cubicBezTo>
                    <a:pt x="982" y="3310"/>
                    <a:pt x="1325" y="3516"/>
                    <a:pt x="1690" y="3698"/>
                  </a:cubicBezTo>
                  <a:cubicBezTo>
                    <a:pt x="1667" y="3676"/>
                    <a:pt x="1644" y="3630"/>
                    <a:pt x="1621" y="3607"/>
                  </a:cubicBezTo>
                  <a:lnTo>
                    <a:pt x="1621" y="3607"/>
                  </a:lnTo>
                  <a:cubicBezTo>
                    <a:pt x="1622" y="3607"/>
                    <a:pt x="2002" y="3892"/>
                    <a:pt x="2565" y="3892"/>
                  </a:cubicBezTo>
                  <a:cubicBezTo>
                    <a:pt x="2876" y="3892"/>
                    <a:pt x="3241" y="3806"/>
                    <a:pt x="3630" y="3539"/>
                  </a:cubicBezTo>
                  <a:cubicBezTo>
                    <a:pt x="4383" y="3014"/>
                    <a:pt x="3402" y="754"/>
                    <a:pt x="1713"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95" name="Google Shape;4607;p53">
              <a:extLst>
                <a:ext uri="{FF2B5EF4-FFF2-40B4-BE49-F238E27FC236}">
                  <a16:creationId xmlns:a16="http://schemas.microsoft.com/office/drawing/2014/main" id="{FDFDEE2C-57B1-D885-5AFE-E6ED575314CA}"/>
                </a:ext>
              </a:extLst>
            </p:cNvPr>
            <p:cNvSpPr/>
            <p:nvPr/>
          </p:nvSpPr>
          <p:spPr>
            <a:xfrm>
              <a:off x="2326325" y="2325350"/>
              <a:ext cx="1021200" cy="1012650"/>
            </a:xfrm>
            <a:custGeom>
              <a:avLst/>
              <a:gdLst/>
              <a:ahLst/>
              <a:cxnLst/>
              <a:rect l="l" t="t" r="r" b="b"/>
              <a:pathLst>
                <a:path w="40848" h="40506" extrusionOk="0">
                  <a:moveTo>
                    <a:pt x="25161" y="0"/>
                  </a:moveTo>
                  <a:cubicBezTo>
                    <a:pt x="24407" y="0"/>
                    <a:pt x="23603" y="36"/>
                    <a:pt x="22747" y="116"/>
                  </a:cubicBezTo>
                  <a:cubicBezTo>
                    <a:pt x="12612" y="1051"/>
                    <a:pt x="10170" y="2558"/>
                    <a:pt x="8390" y="4247"/>
                  </a:cubicBezTo>
                  <a:cubicBezTo>
                    <a:pt x="6609" y="5936"/>
                    <a:pt x="5034" y="12510"/>
                    <a:pt x="3254" y="14564"/>
                  </a:cubicBezTo>
                  <a:cubicBezTo>
                    <a:pt x="1522" y="16537"/>
                    <a:pt x="1" y="18615"/>
                    <a:pt x="4452" y="18615"/>
                  </a:cubicBezTo>
                  <a:cubicBezTo>
                    <a:pt x="4636" y="18615"/>
                    <a:pt x="4830" y="18611"/>
                    <a:pt x="5034" y="18604"/>
                  </a:cubicBezTo>
                  <a:lnTo>
                    <a:pt x="5034" y="18604"/>
                  </a:lnTo>
                  <a:cubicBezTo>
                    <a:pt x="5034" y="18604"/>
                    <a:pt x="2523" y="33121"/>
                    <a:pt x="6952" y="36750"/>
                  </a:cubicBezTo>
                  <a:cubicBezTo>
                    <a:pt x="10242" y="39439"/>
                    <a:pt x="16390" y="40505"/>
                    <a:pt x="22326" y="40505"/>
                  </a:cubicBezTo>
                  <a:cubicBezTo>
                    <a:pt x="28784" y="40505"/>
                    <a:pt x="34991" y="39243"/>
                    <a:pt x="36990" y="37435"/>
                  </a:cubicBezTo>
                  <a:cubicBezTo>
                    <a:pt x="40847" y="33965"/>
                    <a:pt x="37925" y="7351"/>
                    <a:pt x="35597" y="4247"/>
                  </a:cubicBezTo>
                  <a:cubicBezTo>
                    <a:pt x="35597" y="4247"/>
                    <a:pt x="33321" y="0"/>
                    <a:pt x="25161" y="0"/>
                  </a:cubicBezTo>
                  <a:close/>
                </a:path>
              </a:pathLst>
            </a:custGeom>
            <a:solidFill>
              <a:srgbClr val="97C98B"/>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96" name="Google Shape;4608;p53">
              <a:extLst>
                <a:ext uri="{FF2B5EF4-FFF2-40B4-BE49-F238E27FC236}">
                  <a16:creationId xmlns:a16="http://schemas.microsoft.com/office/drawing/2014/main" id="{275612A3-F8C3-63B3-0C99-C70F9CAFC21F}"/>
                </a:ext>
              </a:extLst>
            </p:cNvPr>
            <p:cNvSpPr/>
            <p:nvPr/>
          </p:nvSpPr>
          <p:spPr>
            <a:xfrm>
              <a:off x="2454450" y="2380300"/>
              <a:ext cx="893075" cy="957675"/>
            </a:xfrm>
            <a:custGeom>
              <a:avLst/>
              <a:gdLst/>
              <a:ahLst/>
              <a:cxnLst/>
              <a:rect l="l" t="t" r="r" b="b"/>
              <a:pathLst>
                <a:path w="35723" h="38307" extrusionOk="0">
                  <a:moveTo>
                    <a:pt x="21924" y="0"/>
                  </a:moveTo>
                  <a:cubicBezTo>
                    <a:pt x="19328" y="0"/>
                    <a:pt x="16620" y="209"/>
                    <a:pt x="14335" y="839"/>
                  </a:cubicBezTo>
                  <a:cubicBezTo>
                    <a:pt x="7487" y="2711"/>
                    <a:pt x="5159" y="3373"/>
                    <a:pt x="4406" y="8714"/>
                  </a:cubicBezTo>
                  <a:cubicBezTo>
                    <a:pt x="3721" y="13530"/>
                    <a:pt x="0" y="30695"/>
                    <a:pt x="2991" y="35054"/>
                  </a:cubicBezTo>
                  <a:cubicBezTo>
                    <a:pt x="3105" y="35237"/>
                    <a:pt x="3265" y="35419"/>
                    <a:pt x="3424" y="35602"/>
                  </a:cubicBezTo>
                  <a:cubicBezTo>
                    <a:pt x="6902" y="37521"/>
                    <a:pt x="12139" y="38307"/>
                    <a:pt x="17219" y="38307"/>
                  </a:cubicBezTo>
                  <a:cubicBezTo>
                    <a:pt x="21142" y="38307"/>
                    <a:pt x="24970" y="37839"/>
                    <a:pt x="27825" y="37063"/>
                  </a:cubicBezTo>
                  <a:cubicBezTo>
                    <a:pt x="28692" y="36629"/>
                    <a:pt x="29536" y="36287"/>
                    <a:pt x="30312" y="36104"/>
                  </a:cubicBezTo>
                  <a:cubicBezTo>
                    <a:pt x="30974" y="35853"/>
                    <a:pt x="31499" y="35579"/>
                    <a:pt x="31865" y="35237"/>
                  </a:cubicBezTo>
                  <a:cubicBezTo>
                    <a:pt x="35722" y="31767"/>
                    <a:pt x="32800" y="5153"/>
                    <a:pt x="30472" y="2049"/>
                  </a:cubicBezTo>
                  <a:cubicBezTo>
                    <a:pt x="30472" y="2049"/>
                    <a:pt x="30449" y="2049"/>
                    <a:pt x="30449" y="2026"/>
                  </a:cubicBezTo>
                  <a:cubicBezTo>
                    <a:pt x="30358" y="1866"/>
                    <a:pt x="29924" y="1182"/>
                    <a:pt x="28989" y="428"/>
                  </a:cubicBezTo>
                  <a:cubicBezTo>
                    <a:pt x="27138" y="220"/>
                    <a:pt x="24590" y="0"/>
                    <a:pt x="21924" y="0"/>
                  </a:cubicBezTo>
                  <a:close/>
                </a:path>
              </a:pathLst>
            </a:custGeom>
            <a:solidFill>
              <a:srgbClr val="5E838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97" name="Google Shape;4609;p53">
              <a:extLst>
                <a:ext uri="{FF2B5EF4-FFF2-40B4-BE49-F238E27FC236}">
                  <a16:creationId xmlns:a16="http://schemas.microsoft.com/office/drawing/2014/main" id="{D3532F66-D1E9-94AA-E2F8-65FEF4B52DB3}"/>
                </a:ext>
              </a:extLst>
            </p:cNvPr>
            <p:cNvSpPr/>
            <p:nvPr/>
          </p:nvSpPr>
          <p:spPr>
            <a:xfrm>
              <a:off x="2374550" y="2440075"/>
              <a:ext cx="531300" cy="897825"/>
            </a:xfrm>
            <a:custGeom>
              <a:avLst/>
              <a:gdLst/>
              <a:ahLst/>
              <a:cxnLst/>
              <a:rect l="l" t="t" r="r" b="b"/>
              <a:pathLst>
                <a:path w="21252" h="35913" extrusionOk="0">
                  <a:moveTo>
                    <a:pt x="10067" y="1"/>
                  </a:moveTo>
                  <a:cubicBezTo>
                    <a:pt x="9274" y="1"/>
                    <a:pt x="8449" y="245"/>
                    <a:pt x="7625" y="662"/>
                  </a:cubicBezTo>
                  <a:cubicBezTo>
                    <a:pt x="4201" y="2374"/>
                    <a:pt x="4520" y="6551"/>
                    <a:pt x="3128" y="9541"/>
                  </a:cubicBezTo>
                  <a:cubicBezTo>
                    <a:pt x="2626" y="10614"/>
                    <a:pt x="1873" y="11504"/>
                    <a:pt x="1142" y="12417"/>
                  </a:cubicBezTo>
                  <a:cubicBezTo>
                    <a:pt x="914" y="12691"/>
                    <a:pt x="366" y="13102"/>
                    <a:pt x="1" y="13536"/>
                  </a:cubicBezTo>
                  <a:cubicBezTo>
                    <a:pt x="115" y="13627"/>
                    <a:pt x="275" y="13695"/>
                    <a:pt x="457" y="13764"/>
                  </a:cubicBezTo>
                  <a:lnTo>
                    <a:pt x="480" y="13764"/>
                  </a:lnTo>
                  <a:cubicBezTo>
                    <a:pt x="549" y="13810"/>
                    <a:pt x="640" y="13832"/>
                    <a:pt x="731" y="13855"/>
                  </a:cubicBezTo>
                  <a:lnTo>
                    <a:pt x="777" y="13855"/>
                  </a:lnTo>
                  <a:cubicBezTo>
                    <a:pt x="891" y="13878"/>
                    <a:pt x="982" y="13901"/>
                    <a:pt x="1097" y="13924"/>
                  </a:cubicBezTo>
                  <a:lnTo>
                    <a:pt x="1119" y="13924"/>
                  </a:lnTo>
                  <a:cubicBezTo>
                    <a:pt x="1234" y="13947"/>
                    <a:pt x="1370" y="13969"/>
                    <a:pt x="1507" y="13969"/>
                  </a:cubicBezTo>
                  <a:lnTo>
                    <a:pt x="1576" y="13969"/>
                  </a:lnTo>
                  <a:cubicBezTo>
                    <a:pt x="1690" y="13992"/>
                    <a:pt x="1804" y="13992"/>
                    <a:pt x="1918" y="13992"/>
                  </a:cubicBezTo>
                  <a:cubicBezTo>
                    <a:pt x="1964" y="14015"/>
                    <a:pt x="2010" y="14015"/>
                    <a:pt x="2055" y="14015"/>
                  </a:cubicBezTo>
                  <a:lnTo>
                    <a:pt x="3105" y="14015"/>
                  </a:lnTo>
                  <a:cubicBezTo>
                    <a:pt x="3105" y="14015"/>
                    <a:pt x="2808" y="15658"/>
                    <a:pt x="2603" y="18009"/>
                  </a:cubicBezTo>
                  <a:cubicBezTo>
                    <a:pt x="2603" y="18283"/>
                    <a:pt x="2580" y="18580"/>
                    <a:pt x="2535" y="18877"/>
                  </a:cubicBezTo>
                  <a:cubicBezTo>
                    <a:pt x="2192" y="23442"/>
                    <a:pt x="2283" y="29901"/>
                    <a:pt x="5023" y="32161"/>
                  </a:cubicBezTo>
                  <a:cubicBezTo>
                    <a:pt x="8302" y="34833"/>
                    <a:pt x="14434" y="35913"/>
                    <a:pt x="20350" y="35913"/>
                  </a:cubicBezTo>
                  <a:cubicBezTo>
                    <a:pt x="20651" y="35913"/>
                    <a:pt x="20952" y="35910"/>
                    <a:pt x="21251" y="35904"/>
                  </a:cubicBezTo>
                  <a:cubicBezTo>
                    <a:pt x="20932" y="34969"/>
                    <a:pt x="20110" y="34010"/>
                    <a:pt x="19745" y="33280"/>
                  </a:cubicBezTo>
                  <a:cubicBezTo>
                    <a:pt x="18900" y="31659"/>
                    <a:pt x="18375" y="29833"/>
                    <a:pt x="17782" y="28098"/>
                  </a:cubicBezTo>
                  <a:cubicBezTo>
                    <a:pt x="16778" y="25131"/>
                    <a:pt x="16960" y="21958"/>
                    <a:pt x="16686" y="18877"/>
                  </a:cubicBezTo>
                  <a:cubicBezTo>
                    <a:pt x="16367" y="15293"/>
                    <a:pt x="15842" y="11733"/>
                    <a:pt x="15157" y="8217"/>
                  </a:cubicBezTo>
                  <a:cubicBezTo>
                    <a:pt x="14769" y="6300"/>
                    <a:pt x="14518" y="3789"/>
                    <a:pt x="13445" y="2100"/>
                  </a:cubicBezTo>
                  <a:cubicBezTo>
                    <a:pt x="12482" y="607"/>
                    <a:pt x="11314" y="1"/>
                    <a:pt x="10067"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98" name="Google Shape;4610;p53">
              <a:extLst>
                <a:ext uri="{FF2B5EF4-FFF2-40B4-BE49-F238E27FC236}">
                  <a16:creationId xmlns:a16="http://schemas.microsoft.com/office/drawing/2014/main" id="{C50E97AE-5E68-CBF2-E486-B79A2B3B7B09}"/>
                </a:ext>
              </a:extLst>
            </p:cNvPr>
            <p:cNvSpPr/>
            <p:nvPr/>
          </p:nvSpPr>
          <p:spPr>
            <a:xfrm>
              <a:off x="2374550" y="2472025"/>
              <a:ext cx="166650" cy="318600"/>
            </a:xfrm>
            <a:custGeom>
              <a:avLst/>
              <a:gdLst/>
              <a:ahLst/>
              <a:cxnLst/>
              <a:rect l="l" t="t" r="r" b="b"/>
              <a:pathLst>
                <a:path w="6666" h="12744" extrusionOk="0">
                  <a:moveTo>
                    <a:pt x="6666" y="1"/>
                  </a:moveTo>
                  <a:cubicBezTo>
                    <a:pt x="4246" y="1964"/>
                    <a:pt x="4361" y="5593"/>
                    <a:pt x="3128" y="8263"/>
                  </a:cubicBezTo>
                  <a:cubicBezTo>
                    <a:pt x="2626" y="9336"/>
                    <a:pt x="1873" y="10226"/>
                    <a:pt x="1142" y="11139"/>
                  </a:cubicBezTo>
                  <a:cubicBezTo>
                    <a:pt x="914" y="11413"/>
                    <a:pt x="366" y="11824"/>
                    <a:pt x="1" y="12258"/>
                  </a:cubicBezTo>
                  <a:cubicBezTo>
                    <a:pt x="432" y="12565"/>
                    <a:pt x="1231" y="12744"/>
                    <a:pt x="2547" y="12744"/>
                  </a:cubicBezTo>
                  <a:cubicBezTo>
                    <a:pt x="2696" y="12744"/>
                    <a:pt x="2852" y="12742"/>
                    <a:pt x="3014" y="12737"/>
                  </a:cubicBezTo>
                  <a:cubicBezTo>
                    <a:pt x="3356" y="11893"/>
                    <a:pt x="3813" y="10523"/>
                    <a:pt x="3950" y="9131"/>
                  </a:cubicBezTo>
                  <a:cubicBezTo>
                    <a:pt x="4110" y="7031"/>
                    <a:pt x="5433" y="1667"/>
                    <a:pt x="6666"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699" name="Google Shape;4611;p53">
              <a:extLst>
                <a:ext uri="{FF2B5EF4-FFF2-40B4-BE49-F238E27FC236}">
                  <a16:creationId xmlns:a16="http://schemas.microsoft.com/office/drawing/2014/main" id="{54B5236B-A4B2-38A0-006E-21B154B7B337}"/>
                </a:ext>
              </a:extLst>
            </p:cNvPr>
            <p:cNvSpPr/>
            <p:nvPr/>
          </p:nvSpPr>
          <p:spPr>
            <a:xfrm>
              <a:off x="2385975" y="2440850"/>
              <a:ext cx="279625" cy="334775"/>
            </a:xfrm>
            <a:custGeom>
              <a:avLst/>
              <a:gdLst/>
              <a:ahLst/>
              <a:cxnLst/>
              <a:rect l="l" t="t" r="r" b="b"/>
              <a:pathLst>
                <a:path w="11185" h="13391" extrusionOk="0">
                  <a:moveTo>
                    <a:pt x="11086" y="1"/>
                  </a:moveTo>
                  <a:cubicBezTo>
                    <a:pt x="10904" y="1"/>
                    <a:pt x="10401" y="62"/>
                    <a:pt x="9701" y="152"/>
                  </a:cubicBezTo>
                  <a:cubicBezTo>
                    <a:pt x="8857" y="289"/>
                    <a:pt x="7647" y="471"/>
                    <a:pt x="6597" y="1111"/>
                  </a:cubicBezTo>
                  <a:cubicBezTo>
                    <a:pt x="6072" y="1430"/>
                    <a:pt x="5615" y="1864"/>
                    <a:pt x="5296" y="2320"/>
                  </a:cubicBezTo>
                  <a:cubicBezTo>
                    <a:pt x="4954" y="2800"/>
                    <a:pt x="4748" y="3279"/>
                    <a:pt x="4588" y="3713"/>
                  </a:cubicBezTo>
                  <a:cubicBezTo>
                    <a:pt x="4269" y="4534"/>
                    <a:pt x="4109" y="5105"/>
                    <a:pt x="4109" y="5105"/>
                  </a:cubicBezTo>
                  <a:cubicBezTo>
                    <a:pt x="4109" y="5105"/>
                    <a:pt x="4063" y="5242"/>
                    <a:pt x="3995" y="5493"/>
                  </a:cubicBezTo>
                  <a:cubicBezTo>
                    <a:pt x="3926" y="5744"/>
                    <a:pt x="3835" y="6086"/>
                    <a:pt x="3721" y="6520"/>
                  </a:cubicBezTo>
                  <a:cubicBezTo>
                    <a:pt x="3493" y="7365"/>
                    <a:pt x="3196" y="8506"/>
                    <a:pt x="2762" y="9579"/>
                  </a:cubicBezTo>
                  <a:cubicBezTo>
                    <a:pt x="1849" y="11724"/>
                    <a:pt x="0" y="13299"/>
                    <a:pt x="115" y="13391"/>
                  </a:cubicBezTo>
                  <a:cubicBezTo>
                    <a:pt x="137" y="13391"/>
                    <a:pt x="548" y="13003"/>
                    <a:pt x="1187" y="12363"/>
                  </a:cubicBezTo>
                  <a:cubicBezTo>
                    <a:pt x="1324" y="12204"/>
                    <a:pt x="1507" y="12044"/>
                    <a:pt x="1667" y="11838"/>
                  </a:cubicBezTo>
                  <a:cubicBezTo>
                    <a:pt x="1826" y="11656"/>
                    <a:pt x="1986" y="11428"/>
                    <a:pt x="2146" y="11199"/>
                  </a:cubicBezTo>
                  <a:cubicBezTo>
                    <a:pt x="2237" y="11085"/>
                    <a:pt x="2306" y="10971"/>
                    <a:pt x="2397" y="10857"/>
                  </a:cubicBezTo>
                  <a:lnTo>
                    <a:pt x="2534" y="10674"/>
                  </a:lnTo>
                  <a:lnTo>
                    <a:pt x="2625" y="10492"/>
                  </a:lnTo>
                  <a:cubicBezTo>
                    <a:pt x="2762" y="10241"/>
                    <a:pt x="2899" y="9967"/>
                    <a:pt x="3036" y="9716"/>
                  </a:cubicBezTo>
                  <a:cubicBezTo>
                    <a:pt x="3538" y="8620"/>
                    <a:pt x="3881" y="7479"/>
                    <a:pt x="4132" y="6634"/>
                  </a:cubicBezTo>
                  <a:cubicBezTo>
                    <a:pt x="4246" y="6223"/>
                    <a:pt x="4337" y="5858"/>
                    <a:pt x="4429" y="5607"/>
                  </a:cubicBezTo>
                  <a:cubicBezTo>
                    <a:pt x="4497" y="5379"/>
                    <a:pt x="4543" y="5242"/>
                    <a:pt x="4543" y="5242"/>
                  </a:cubicBezTo>
                  <a:cubicBezTo>
                    <a:pt x="4543" y="5242"/>
                    <a:pt x="4680" y="4671"/>
                    <a:pt x="4976" y="3850"/>
                  </a:cubicBezTo>
                  <a:cubicBezTo>
                    <a:pt x="5250" y="3028"/>
                    <a:pt x="5798" y="2001"/>
                    <a:pt x="6780" y="1384"/>
                  </a:cubicBezTo>
                  <a:cubicBezTo>
                    <a:pt x="7715" y="745"/>
                    <a:pt x="8879" y="517"/>
                    <a:pt x="9747" y="335"/>
                  </a:cubicBezTo>
                  <a:cubicBezTo>
                    <a:pt x="10591" y="152"/>
                    <a:pt x="11185" y="38"/>
                    <a:pt x="11162" y="15"/>
                  </a:cubicBezTo>
                  <a:cubicBezTo>
                    <a:pt x="11162" y="5"/>
                    <a:pt x="11136" y="1"/>
                    <a:pt x="11086" y="1"/>
                  </a:cubicBezTo>
                  <a:close/>
                </a:path>
              </a:pathLst>
            </a:custGeom>
            <a:solidFill>
              <a:srgbClr val="5E838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00" name="Google Shape;4612;p53">
              <a:extLst>
                <a:ext uri="{FF2B5EF4-FFF2-40B4-BE49-F238E27FC236}">
                  <a16:creationId xmlns:a16="http://schemas.microsoft.com/office/drawing/2014/main" id="{FDD2E12D-AE5D-AA53-5559-B251D6A7A4C0}"/>
                </a:ext>
              </a:extLst>
            </p:cNvPr>
            <p:cNvSpPr/>
            <p:nvPr/>
          </p:nvSpPr>
          <p:spPr>
            <a:xfrm>
              <a:off x="2417350" y="2659775"/>
              <a:ext cx="101600" cy="606025"/>
            </a:xfrm>
            <a:custGeom>
              <a:avLst/>
              <a:gdLst/>
              <a:ahLst/>
              <a:cxnLst/>
              <a:rect l="l" t="t" r="r" b="b"/>
              <a:pathLst>
                <a:path w="4064" h="24241" extrusionOk="0">
                  <a:moveTo>
                    <a:pt x="2101" y="0"/>
                  </a:moveTo>
                  <a:cubicBezTo>
                    <a:pt x="2101" y="0"/>
                    <a:pt x="2101" y="69"/>
                    <a:pt x="2101" y="160"/>
                  </a:cubicBezTo>
                  <a:cubicBezTo>
                    <a:pt x="2124" y="251"/>
                    <a:pt x="2169" y="388"/>
                    <a:pt x="2169" y="594"/>
                  </a:cubicBezTo>
                  <a:cubicBezTo>
                    <a:pt x="2215" y="959"/>
                    <a:pt x="2146" y="1484"/>
                    <a:pt x="2032" y="2100"/>
                  </a:cubicBezTo>
                  <a:cubicBezTo>
                    <a:pt x="1918" y="2739"/>
                    <a:pt x="1713" y="3469"/>
                    <a:pt x="1576" y="4268"/>
                  </a:cubicBezTo>
                  <a:cubicBezTo>
                    <a:pt x="1439" y="5067"/>
                    <a:pt x="1279" y="5912"/>
                    <a:pt x="1074" y="6734"/>
                  </a:cubicBezTo>
                  <a:cubicBezTo>
                    <a:pt x="868" y="7578"/>
                    <a:pt x="708" y="8423"/>
                    <a:pt x="526" y="9221"/>
                  </a:cubicBezTo>
                  <a:cubicBezTo>
                    <a:pt x="435" y="9632"/>
                    <a:pt x="389" y="10020"/>
                    <a:pt x="343" y="10386"/>
                  </a:cubicBezTo>
                  <a:cubicBezTo>
                    <a:pt x="275" y="10751"/>
                    <a:pt x="229" y="11116"/>
                    <a:pt x="183" y="11436"/>
                  </a:cubicBezTo>
                  <a:cubicBezTo>
                    <a:pt x="92" y="12075"/>
                    <a:pt x="92" y="12622"/>
                    <a:pt x="46" y="13010"/>
                  </a:cubicBezTo>
                  <a:cubicBezTo>
                    <a:pt x="24" y="13398"/>
                    <a:pt x="24" y="13604"/>
                    <a:pt x="24" y="13604"/>
                  </a:cubicBezTo>
                  <a:cubicBezTo>
                    <a:pt x="24" y="13604"/>
                    <a:pt x="1" y="13672"/>
                    <a:pt x="24" y="13764"/>
                  </a:cubicBezTo>
                  <a:cubicBezTo>
                    <a:pt x="24" y="13878"/>
                    <a:pt x="24" y="14015"/>
                    <a:pt x="24" y="14220"/>
                  </a:cubicBezTo>
                  <a:cubicBezTo>
                    <a:pt x="46" y="14608"/>
                    <a:pt x="69" y="15156"/>
                    <a:pt x="92" y="15795"/>
                  </a:cubicBezTo>
                  <a:cubicBezTo>
                    <a:pt x="229" y="17096"/>
                    <a:pt x="366" y="18877"/>
                    <a:pt x="1051" y="20520"/>
                  </a:cubicBezTo>
                  <a:cubicBezTo>
                    <a:pt x="1393" y="21364"/>
                    <a:pt x="1873" y="22118"/>
                    <a:pt x="2352" y="22780"/>
                  </a:cubicBezTo>
                  <a:cubicBezTo>
                    <a:pt x="2717" y="23236"/>
                    <a:pt x="3105" y="23670"/>
                    <a:pt x="3470" y="24035"/>
                  </a:cubicBezTo>
                  <a:cubicBezTo>
                    <a:pt x="3653" y="24104"/>
                    <a:pt x="3858" y="24172"/>
                    <a:pt x="4064" y="24240"/>
                  </a:cubicBezTo>
                  <a:cubicBezTo>
                    <a:pt x="3630" y="23761"/>
                    <a:pt x="3128" y="23191"/>
                    <a:pt x="2671" y="22529"/>
                  </a:cubicBezTo>
                  <a:cubicBezTo>
                    <a:pt x="2238" y="21867"/>
                    <a:pt x="1804" y="21136"/>
                    <a:pt x="1530" y="20337"/>
                  </a:cubicBezTo>
                  <a:cubicBezTo>
                    <a:pt x="937" y="18762"/>
                    <a:pt x="845" y="17051"/>
                    <a:pt x="754" y="15749"/>
                  </a:cubicBezTo>
                  <a:cubicBezTo>
                    <a:pt x="731" y="15110"/>
                    <a:pt x="731" y="14585"/>
                    <a:pt x="731" y="14220"/>
                  </a:cubicBezTo>
                  <a:cubicBezTo>
                    <a:pt x="708" y="14015"/>
                    <a:pt x="708" y="13878"/>
                    <a:pt x="708" y="13787"/>
                  </a:cubicBezTo>
                  <a:cubicBezTo>
                    <a:pt x="708" y="13672"/>
                    <a:pt x="731" y="13627"/>
                    <a:pt x="731" y="13627"/>
                  </a:cubicBezTo>
                  <a:cubicBezTo>
                    <a:pt x="731" y="13627"/>
                    <a:pt x="731" y="13421"/>
                    <a:pt x="754" y="13033"/>
                  </a:cubicBezTo>
                  <a:cubicBezTo>
                    <a:pt x="777" y="12668"/>
                    <a:pt x="777" y="12143"/>
                    <a:pt x="823" y="11504"/>
                  </a:cubicBezTo>
                  <a:cubicBezTo>
                    <a:pt x="868" y="11184"/>
                    <a:pt x="914" y="10842"/>
                    <a:pt x="960" y="10477"/>
                  </a:cubicBezTo>
                  <a:cubicBezTo>
                    <a:pt x="982" y="10112"/>
                    <a:pt x="1028" y="9724"/>
                    <a:pt x="1119" y="9336"/>
                  </a:cubicBezTo>
                  <a:cubicBezTo>
                    <a:pt x="1256" y="8537"/>
                    <a:pt x="1393" y="7692"/>
                    <a:pt x="1553" y="6848"/>
                  </a:cubicBezTo>
                  <a:cubicBezTo>
                    <a:pt x="1736" y="6003"/>
                    <a:pt x="1850" y="5136"/>
                    <a:pt x="1964" y="4337"/>
                  </a:cubicBezTo>
                  <a:cubicBezTo>
                    <a:pt x="2055" y="3538"/>
                    <a:pt x="2215" y="2808"/>
                    <a:pt x="2306" y="2146"/>
                  </a:cubicBezTo>
                  <a:cubicBezTo>
                    <a:pt x="2375" y="1507"/>
                    <a:pt x="2398" y="936"/>
                    <a:pt x="2306" y="571"/>
                  </a:cubicBezTo>
                  <a:cubicBezTo>
                    <a:pt x="2283" y="365"/>
                    <a:pt x="2215" y="228"/>
                    <a:pt x="2169" y="137"/>
                  </a:cubicBezTo>
                  <a:cubicBezTo>
                    <a:pt x="2146" y="46"/>
                    <a:pt x="2124" y="0"/>
                    <a:pt x="2101" y="0"/>
                  </a:cubicBezTo>
                  <a:close/>
                </a:path>
              </a:pathLst>
            </a:custGeom>
            <a:solidFill>
              <a:srgbClr val="5E838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01" name="Google Shape;4613;p53">
              <a:extLst>
                <a:ext uri="{FF2B5EF4-FFF2-40B4-BE49-F238E27FC236}">
                  <a16:creationId xmlns:a16="http://schemas.microsoft.com/office/drawing/2014/main" id="{4AC1DE83-2ADC-67C0-ADD3-9761C14D6D1F}"/>
                </a:ext>
              </a:extLst>
            </p:cNvPr>
            <p:cNvSpPr/>
            <p:nvPr/>
          </p:nvSpPr>
          <p:spPr>
            <a:xfrm>
              <a:off x="2677000" y="3625325"/>
              <a:ext cx="329275" cy="680250"/>
            </a:xfrm>
            <a:custGeom>
              <a:avLst/>
              <a:gdLst/>
              <a:ahLst/>
              <a:cxnLst/>
              <a:rect l="l" t="t" r="r" b="b"/>
              <a:pathLst>
                <a:path w="13171" h="27210" extrusionOk="0">
                  <a:moveTo>
                    <a:pt x="9644" y="1"/>
                  </a:moveTo>
                  <a:cubicBezTo>
                    <a:pt x="6202" y="1"/>
                    <a:pt x="704" y="808"/>
                    <a:pt x="411" y="1802"/>
                  </a:cubicBezTo>
                  <a:cubicBezTo>
                    <a:pt x="0" y="3171"/>
                    <a:pt x="982" y="26247"/>
                    <a:pt x="982" y="26247"/>
                  </a:cubicBezTo>
                  <a:cubicBezTo>
                    <a:pt x="1328" y="27000"/>
                    <a:pt x="2200" y="27209"/>
                    <a:pt x="3060" y="27209"/>
                  </a:cubicBezTo>
                  <a:cubicBezTo>
                    <a:pt x="4130" y="27209"/>
                    <a:pt x="5182" y="26887"/>
                    <a:pt x="5182" y="26887"/>
                  </a:cubicBezTo>
                  <a:cubicBezTo>
                    <a:pt x="7578" y="21454"/>
                    <a:pt x="13171" y="1505"/>
                    <a:pt x="12326" y="432"/>
                  </a:cubicBezTo>
                  <a:cubicBezTo>
                    <a:pt x="12077" y="131"/>
                    <a:pt x="11026" y="1"/>
                    <a:pt x="9644" y="1"/>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02" name="Google Shape;4614;p53">
              <a:extLst>
                <a:ext uri="{FF2B5EF4-FFF2-40B4-BE49-F238E27FC236}">
                  <a16:creationId xmlns:a16="http://schemas.microsoft.com/office/drawing/2014/main" id="{242A2F86-568E-6DBC-3076-5549616EC904}"/>
                </a:ext>
              </a:extLst>
            </p:cNvPr>
            <p:cNvSpPr/>
            <p:nvPr/>
          </p:nvSpPr>
          <p:spPr>
            <a:xfrm>
              <a:off x="2860750" y="3866025"/>
              <a:ext cx="12575" cy="34950"/>
            </a:xfrm>
            <a:custGeom>
              <a:avLst/>
              <a:gdLst/>
              <a:ahLst/>
              <a:cxnLst/>
              <a:rect l="l" t="t" r="r" b="b"/>
              <a:pathLst>
                <a:path w="503" h="1398" extrusionOk="0">
                  <a:moveTo>
                    <a:pt x="440" y="0"/>
                  </a:moveTo>
                  <a:cubicBezTo>
                    <a:pt x="365" y="0"/>
                    <a:pt x="222" y="130"/>
                    <a:pt x="137" y="299"/>
                  </a:cubicBezTo>
                  <a:cubicBezTo>
                    <a:pt x="23" y="482"/>
                    <a:pt x="0" y="665"/>
                    <a:pt x="0" y="665"/>
                  </a:cubicBezTo>
                  <a:cubicBezTo>
                    <a:pt x="0" y="665"/>
                    <a:pt x="0" y="870"/>
                    <a:pt x="69" y="1053"/>
                  </a:cubicBezTo>
                  <a:cubicBezTo>
                    <a:pt x="133" y="1245"/>
                    <a:pt x="217" y="1397"/>
                    <a:pt x="283" y="1397"/>
                  </a:cubicBezTo>
                  <a:cubicBezTo>
                    <a:pt x="288" y="1397"/>
                    <a:pt x="292" y="1396"/>
                    <a:pt x="297" y="1395"/>
                  </a:cubicBezTo>
                  <a:cubicBezTo>
                    <a:pt x="365" y="1395"/>
                    <a:pt x="365" y="1212"/>
                    <a:pt x="388" y="1030"/>
                  </a:cubicBezTo>
                  <a:cubicBezTo>
                    <a:pt x="434" y="870"/>
                    <a:pt x="457" y="710"/>
                    <a:pt x="457" y="710"/>
                  </a:cubicBezTo>
                  <a:cubicBezTo>
                    <a:pt x="457" y="710"/>
                    <a:pt x="457" y="550"/>
                    <a:pt x="457" y="391"/>
                  </a:cubicBezTo>
                  <a:cubicBezTo>
                    <a:pt x="457" y="208"/>
                    <a:pt x="502" y="48"/>
                    <a:pt x="457" y="3"/>
                  </a:cubicBezTo>
                  <a:cubicBezTo>
                    <a:pt x="452" y="1"/>
                    <a:pt x="446" y="0"/>
                    <a:pt x="440" y="0"/>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03" name="Google Shape;4615;p53">
              <a:extLst>
                <a:ext uri="{FF2B5EF4-FFF2-40B4-BE49-F238E27FC236}">
                  <a16:creationId xmlns:a16="http://schemas.microsoft.com/office/drawing/2014/main" id="{26C92E80-73AC-4555-46C7-DA4943B6ECA2}"/>
                </a:ext>
              </a:extLst>
            </p:cNvPr>
            <p:cNvSpPr/>
            <p:nvPr/>
          </p:nvSpPr>
          <p:spPr>
            <a:xfrm>
              <a:off x="2892125" y="3753100"/>
              <a:ext cx="75925" cy="187200"/>
            </a:xfrm>
            <a:custGeom>
              <a:avLst/>
              <a:gdLst/>
              <a:ahLst/>
              <a:cxnLst/>
              <a:rect l="l" t="t" r="r" b="b"/>
              <a:pathLst>
                <a:path w="3037" h="7488" extrusionOk="0">
                  <a:moveTo>
                    <a:pt x="2876" y="0"/>
                  </a:moveTo>
                  <a:cubicBezTo>
                    <a:pt x="2854" y="0"/>
                    <a:pt x="2854" y="69"/>
                    <a:pt x="2854" y="183"/>
                  </a:cubicBezTo>
                  <a:cubicBezTo>
                    <a:pt x="2831" y="297"/>
                    <a:pt x="2854" y="457"/>
                    <a:pt x="2831" y="639"/>
                  </a:cubicBezTo>
                  <a:cubicBezTo>
                    <a:pt x="2785" y="1005"/>
                    <a:pt x="2694" y="1507"/>
                    <a:pt x="2557" y="1963"/>
                  </a:cubicBezTo>
                  <a:cubicBezTo>
                    <a:pt x="2420" y="2443"/>
                    <a:pt x="2237" y="2922"/>
                    <a:pt x="2100" y="3264"/>
                  </a:cubicBezTo>
                  <a:cubicBezTo>
                    <a:pt x="1941" y="3607"/>
                    <a:pt x="1849" y="3835"/>
                    <a:pt x="1849" y="3835"/>
                  </a:cubicBezTo>
                  <a:cubicBezTo>
                    <a:pt x="1849" y="3835"/>
                    <a:pt x="1461" y="4771"/>
                    <a:pt x="1005" y="5684"/>
                  </a:cubicBezTo>
                  <a:cubicBezTo>
                    <a:pt x="548" y="6597"/>
                    <a:pt x="0" y="7441"/>
                    <a:pt x="46" y="7487"/>
                  </a:cubicBezTo>
                  <a:cubicBezTo>
                    <a:pt x="47" y="7487"/>
                    <a:pt x="48" y="7487"/>
                    <a:pt x="48" y="7487"/>
                  </a:cubicBezTo>
                  <a:cubicBezTo>
                    <a:pt x="110" y="7487"/>
                    <a:pt x="761" y="6698"/>
                    <a:pt x="1302" y="5821"/>
                  </a:cubicBezTo>
                  <a:cubicBezTo>
                    <a:pt x="1849" y="4953"/>
                    <a:pt x="2283" y="4017"/>
                    <a:pt x="2283" y="4017"/>
                  </a:cubicBezTo>
                  <a:cubicBezTo>
                    <a:pt x="2283" y="4017"/>
                    <a:pt x="2374" y="3766"/>
                    <a:pt x="2511" y="3401"/>
                  </a:cubicBezTo>
                  <a:cubicBezTo>
                    <a:pt x="2625" y="3036"/>
                    <a:pt x="2785" y="2557"/>
                    <a:pt x="2876" y="2055"/>
                  </a:cubicBezTo>
                  <a:cubicBezTo>
                    <a:pt x="2991" y="1530"/>
                    <a:pt x="3036" y="1027"/>
                    <a:pt x="3013" y="639"/>
                  </a:cubicBezTo>
                  <a:cubicBezTo>
                    <a:pt x="2991" y="434"/>
                    <a:pt x="2968" y="297"/>
                    <a:pt x="2945" y="183"/>
                  </a:cubicBezTo>
                  <a:cubicBezTo>
                    <a:pt x="2899" y="69"/>
                    <a:pt x="2876" y="0"/>
                    <a:pt x="2876" y="0"/>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04" name="Google Shape;4616;p53">
              <a:extLst>
                <a:ext uri="{FF2B5EF4-FFF2-40B4-BE49-F238E27FC236}">
                  <a16:creationId xmlns:a16="http://schemas.microsoft.com/office/drawing/2014/main" id="{21B991DC-F21F-70E4-1DEA-BE39ABDADABB}"/>
                </a:ext>
              </a:extLst>
            </p:cNvPr>
            <p:cNvSpPr/>
            <p:nvPr/>
          </p:nvSpPr>
          <p:spPr>
            <a:xfrm>
              <a:off x="2904100" y="3830525"/>
              <a:ext cx="26850" cy="37450"/>
            </a:xfrm>
            <a:custGeom>
              <a:avLst/>
              <a:gdLst/>
              <a:ahLst/>
              <a:cxnLst/>
              <a:rect l="l" t="t" r="r" b="b"/>
              <a:pathLst>
                <a:path w="1074" h="1498" extrusionOk="0">
                  <a:moveTo>
                    <a:pt x="753" y="1"/>
                  </a:moveTo>
                  <a:cubicBezTo>
                    <a:pt x="563" y="1"/>
                    <a:pt x="334" y="212"/>
                    <a:pt x="183" y="532"/>
                  </a:cubicBezTo>
                  <a:cubicBezTo>
                    <a:pt x="1" y="943"/>
                    <a:pt x="24" y="1354"/>
                    <a:pt x="206" y="1468"/>
                  </a:cubicBezTo>
                  <a:cubicBezTo>
                    <a:pt x="242" y="1488"/>
                    <a:pt x="282" y="1498"/>
                    <a:pt x="323" y="1498"/>
                  </a:cubicBezTo>
                  <a:cubicBezTo>
                    <a:pt x="519" y="1498"/>
                    <a:pt x="759" y="1286"/>
                    <a:pt x="891" y="966"/>
                  </a:cubicBezTo>
                  <a:cubicBezTo>
                    <a:pt x="1074" y="578"/>
                    <a:pt x="1074" y="144"/>
                    <a:pt x="868" y="30"/>
                  </a:cubicBezTo>
                  <a:cubicBezTo>
                    <a:pt x="832" y="10"/>
                    <a:pt x="794" y="1"/>
                    <a:pt x="753" y="1"/>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05" name="Google Shape;4617;p53">
              <a:extLst>
                <a:ext uri="{FF2B5EF4-FFF2-40B4-BE49-F238E27FC236}">
                  <a16:creationId xmlns:a16="http://schemas.microsoft.com/office/drawing/2014/main" id="{7AB0A932-AEB5-03FA-0FBD-0185CEAC0252}"/>
                </a:ext>
              </a:extLst>
            </p:cNvPr>
            <p:cNvSpPr/>
            <p:nvPr/>
          </p:nvSpPr>
          <p:spPr>
            <a:xfrm>
              <a:off x="2677000" y="3625350"/>
              <a:ext cx="299600" cy="680225"/>
            </a:xfrm>
            <a:custGeom>
              <a:avLst/>
              <a:gdLst/>
              <a:ahLst/>
              <a:cxnLst/>
              <a:rect l="l" t="t" r="r" b="b"/>
              <a:pathLst>
                <a:path w="11984" h="27209" extrusionOk="0">
                  <a:moveTo>
                    <a:pt x="9632" y="0"/>
                  </a:moveTo>
                  <a:cubicBezTo>
                    <a:pt x="6188" y="0"/>
                    <a:pt x="706" y="799"/>
                    <a:pt x="411" y="1801"/>
                  </a:cubicBezTo>
                  <a:cubicBezTo>
                    <a:pt x="0" y="3170"/>
                    <a:pt x="982" y="26246"/>
                    <a:pt x="982" y="26246"/>
                  </a:cubicBezTo>
                  <a:cubicBezTo>
                    <a:pt x="1328" y="26999"/>
                    <a:pt x="2200" y="27208"/>
                    <a:pt x="3060" y="27208"/>
                  </a:cubicBezTo>
                  <a:cubicBezTo>
                    <a:pt x="4130" y="27208"/>
                    <a:pt x="5182" y="26886"/>
                    <a:pt x="5182" y="26886"/>
                  </a:cubicBezTo>
                  <a:cubicBezTo>
                    <a:pt x="5798" y="25493"/>
                    <a:pt x="6620" y="23188"/>
                    <a:pt x="7464" y="20494"/>
                  </a:cubicBezTo>
                  <a:lnTo>
                    <a:pt x="7464" y="20494"/>
                  </a:lnTo>
                  <a:cubicBezTo>
                    <a:pt x="7031" y="20768"/>
                    <a:pt x="6551" y="21042"/>
                    <a:pt x="6049" y="21293"/>
                  </a:cubicBezTo>
                  <a:cubicBezTo>
                    <a:pt x="5931" y="21349"/>
                    <a:pt x="5818" y="21375"/>
                    <a:pt x="5709" y="21375"/>
                  </a:cubicBezTo>
                  <a:cubicBezTo>
                    <a:pt x="3475" y="21375"/>
                    <a:pt x="3075" y="10271"/>
                    <a:pt x="3401" y="8443"/>
                  </a:cubicBezTo>
                  <a:cubicBezTo>
                    <a:pt x="3617" y="7289"/>
                    <a:pt x="6518" y="7058"/>
                    <a:pt x="8785" y="7058"/>
                  </a:cubicBezTo>
                  <a:cubicBezTo>
                    <a:pt x="9881" y="7058"/>
                    <a:pt x="10829" y="7112"/>
                    <a:pt x="11253" y="7142"/>
                  </a:cubicBezTo>
                  <a:cubicBezTo>
                    <a:pt x="11527" y="5932"/>
                    <a:pt x="11778" y="4814"/>
                    <a:pt x="11984" y="3855"/>
                  </a:cubicBezTo>
                  <a:cubicBezTo>
                    <a:pt x="11847" y="2645"/>
                    <a:pt x="11504" y="1321"/>
                    <a:pt x="11116" y="66"/>
                  </a:cubicBezTo>
                  <a:cubicBezTo>
                    <a:pt x="10696" y="21"/>
                    <a:pt x="10190" y="0"/>
                    <a:pt x="9632" y="0"/>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06" name="Google Shape;4618;p53">
              <a:extLst>
                <a:ext uri="{FF2B5EF4-FFF2-40B4-BE49-F238E27FC236}">
                  <a16:creationId xmlns:a16="http://schemas.microsoft.com/office/drawing/2014/main" id="{88FE3736-B664-451E-DB9A-C9B476891508}"/>
                </a:ext>
              </a:extLst>
            </p:cNvPr>
            <p:cNvSpPr/>
            <p:nvPr/>
          </p:nvSpPr>
          <p:spPr>
            <a:xfrm>
              <a:off x="2702675" y="4272950"/>
              <a:ext cx="322425" cy="162575"/>
            </a:xfrm>
            <a:custGeom>
              <a:avLst/>
              <a:gdLst/>
              <a:ahLst/>
              <a:cxnLst/>
              <a:rect l="l" t="t" r="r" b="b"/>
              <a:pathLst>
                <a:path w="12897" h="6503" extrusionOk="0">
                  <a:moveTo>
                    <a:pt x="0" y="0"/>
                  </a:moveTo>
                  <a:lnTo>
                    <a:pt x="0" y="0"/>
                  </a:lnTo>
                  <a:cubicBezTo>
                    <a:pt x="46" y="936"/>
                    <a:pt x="115" y="1872"/>
                    <a:pt x="183" y="2808"/>
                  </a:cubicBezTo>
                  <a:cubicBezTo>
                    <a:pt x="1281" y="5260"/>
                    <a:pt x="6158" y="6502"/>
                    <a:pt x="9453" y="6502"/>
                  </a:cubicBezTo>
                  <a:cubicBezTo>
                    <a:pt x="11157" y="6502"/>
                    <a:pt x="12438" y="6170"/>
                    <a:pt x="12554" y="5501"/>
                  </a:cubicBezTo>
                  <a:cubicBezTo>
                    <a:pt x="12897" y="3515"/>
                    <a:pt x="4200" y="639"/>
                    <a:pt x="4200" y="639"/>
                  </a:cubicBezTo>
                  <a:cubicBezTo>
                    <a:pt x="4200" y="639"/>
                    <a:pt x="4223" y="571"/>
                    <a:pt x="4223" y="434"/>
                  </a:cubicBezTo>
                  <a:lnTo>
                    <a:pt x="4223" y="434"/>
                  </a:lnTo>
                  <a:cubicBezTo>
                    <a:pt x="3718" y="652"/>
                    <a:pt x="3027" y="876"/>
                    <a:pt x="2277" y="876"/>
                  </a:cubicBezTo>
                  <a:cubicBezTo>
                    <a:pt x="1537" y="876"/>
                    <a:pt x="738" y="658"/>
                    <a:pt x="0" y="0"/>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07" name="Google Shape;4619;p53">
              <a:extLst>
                <a:ext uri="{FF2B5EF4-FFF2-40B4-BE49-F238E27FC236}">
                  <a16:creationId xmlns:a16="http://schemas.microsoft.com/office/drawing/2014/main" id="{65EF6146-B34B-E735-C109-6A1F276ECDB8}"/>
                </a:ext>
              </a:extLst>
            </p:cNvPr>
            <p:cNvSpPr/>
            <p:nvPr/>
          </p:nvSpPr>
          <p:spPr>
            <a:xfrm>
              <a:off x="2706675" y="4334000"/>
              <a:ext cx="311025" cy="101525"/>
            </a:xfrm>
            <a:custGeom>
              <a:avLst/>
              <a:gdLst/>
              <a:ahLst/>
              <a:cxnLst/>
              <a:rect l="l" t="t" r="r" b="b"/>
              <a:pathLst>
                <a:path w="12441" h="4061" extrusionOk="0">
                  <a:moveTo>
                    <a:pt x="0" y="0"/>
                  </a:moveTo>
                  <a:cubicBezTo>
                    <a:pt x="0" y="114"/>
                    <a:pt x="23" y="251"/>
                    <a:pt x="23" y="366"/>
                  </a:cubicBezTo>
                  <a:cubicBezTo>
                    <a:pt x="1121" y="2818"/>
                    <a:pt x="5998" y="4060"/>
                    <a:pt x="9293" y="4060"/>
                  </a:cubicBezTo>
                  <a:cubicBezTo>
                    <a:pt x="10997" y="4060"/>
                    <a:pt x="12278" y="3728"/>
                    <a:pt x="12394" y="3059"/>
                  </a:cubicBezTo>
                  <a:cubicBezTo>
                    <a:pt x="12440" y="2785"/>
                    <a:pt x="12326" y="2534"/>
                    <a:pt x="12121" y="2260"/>
                  </a:cubicBezTo>
                  <a:cubicBezTo>
                    <a:pt x="11711" y="2545"/>
                    <a:pt x="10981" y="2775"/>
                    <a:pt x="9703" y="2775"/>
                  </a:cubicBezTo>
                  <a:cubicBezTo>
                    <a:pt x="9344" y="2775"/>
                    <a:pt x="8942" y="2757"/>
                    <a:pt x="8491" y="2717"/>
                  </a:cubicBezTo>
                  <a:cubicBezTo>
                    <a:pt x="4816" y="2397"/>
                    <a:pt x="1621" y="1301"/>
                    <a:pt x="0" y="0"/>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08" name="Google Shape;4620;p53">
              <a:extLst>
                <a:ext uri="{FF2B5EF4-FFF2-40B4-BE49-F238E27FC236}">
                  <a16:creationId xmlns:a16="http://schemas.microsoft.com/office/drawing/2014/main" id="{B792CE7F-1D98-003F-4992-A952A54CB2B5}"/>
                </a:ext>
              </a:extLst>
            </p:cNvPr>
            <p:cNvSpPr/>
            <p:nvPr/>
          </p:nvSpPr>
          <p:spPr>
            <a:xfrm>
              <a:off x="3080425" y="3616800"/>
              <a:ext cx="321875" cy="698975"/>
            </a:xfrm>
            <a:custGeom>
              <a:avLst/>
              <a:gdLst/>
              <a:ahLst/>
              <a:cxnLst/>
              <a:rect l="l" t="t" r="r" b="b"/>
              <a:pathLst>
                <a:path w="12875" h="27959" extrusionOk="0">
                  <a:moveTo>
                    <a:pt x="10747" y="0"/>
                  </a:moveTo>
                  <a:cubicBezTo>
                    <a:pt x="7786" y="0"/>
                    <a:pt x="439" y="1825"/>
                    <a:pt x="229" y="3010"/>
                  </a:cubicBezTo>
                  <a:cubicBezTo>
                    <a:pt x="1" y="4448"/>
                    <a:pt x="3767" y="27228"/>
                    <a:pt x="3767" y="27228"/>
                  </a:cubicBezTo>
                  <a:cubicBezTo>
                    <a:pt x="4103" y="27779"/>
                    <a:pt x="4724" y="27958"/>
                    <a:pt x="5390" y="27958"/>
                  </a:cubicBezTo>
                  <a:cubicBezTo>
                    <a:pt x="6625" y="27958"/>
                    <a:pt x="8013" y="27342"/>
                    <a:pt x="8013" y="27342"/>
                  </a:cubicBezTo>
                  <a:cubicBezTo>
                    <a:pt x="9724" y="21658"/>
                    <a:pt x="12874" y="1184"/>
                    <a:pt x="11893" y="225"/>
                  </a:cubicBezTo>
                  <a:cubicBezTo>
                    <a:pt x="11733" y="69"/>
                    <a:pt x="11323" y="0"/>
                    <a:pt x="10747" y="0"/>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09" name="Google Shape;4621;p53">
              <a:extLst>
                <a:ext uri="{FF2B5EF4-FFF2-40B4-BE49-F238E27FC236}">
                  <a16:creationId xmlns:a16="http://schemas.microsoft.com/office/drawing/2014/main" id="{1226C032-CBB9-C604-D599-216E65983EDD}"/>
                </a:ext>
              </a:extLst>
            </p:cNvPr>
            <p:cNvSpPr/>
            <p:nvPr/>
          </p:nvSpPr>
          <p:spPr>
            <a:xfrm>
              <a:off x="3284150" y="3864300"/>
              <a:ext cx="11425" cy="34950"/>
            </a:xfrm>
            <a:custGeom>
              <a:avLst/>
              <a:gdLst/>
              <a:ahLst/>
              <a:cxnLst/>
              <a:rect l="l" t="t" r="r" b="b"/>
              <a:pathLst>
                <a:path w="457" h="1398" extrusionOk="0">
                  <a:moveTo>
                    <a:pt x="356" y="1"/>
                  </a:moveTo>
                  <a:cubicBezTo>
                    <a:pt x="300" y="1"/>
                    <a:pt x="156" y="152"/>
                    <a:pt x="92" y="323"/>
                  </a:cubicBezTo>
                  <a:cubicBezTo>
                    <a:pt x="0" y="528"/>
                    <a:pt x="0" y="711"/>
                    <a:pt x="0" y="711"/>
                  </a:cubicBezTo>
                  <a:cubicBezTo>
                    <a:pt x="0" y="711"/>
                    <a:pt x="46" y="916"/>
                    <a:pt x="115" y="1099"/>
                  </a:cubicBezTo>
                  <a:cubicBezTo>
                    <a:pt x="199" y="1268"/>
                    <a:pt x="303" y="1398"/>
                    <a:pt x="373" y="1398"/>
                  </a:cubicBezTo>
                  <a:cubicBezTo>
                    <a:pt x="378" y="1398"/>
                    <a:pt x="383" y="1397"/>
                    <a:pt x="389" y="1396"/>
                  </a:cubicBezTo>
                  <a:cubicBezTo>
                    <a:pt x="457" y="1396"/>
                    <a:pt x="434" y="1213"/>
                    <a:pt x="434" y="1030"/>
                  </a:cubicBezTo>
                  <a:cubicBezTo>
                    <a:pt x="457" y="848"/>
                    <a:pt x="457" y="688"/>
                    <a:pt x="457" y="688"/>
                  </a:cubicBezTo>
                  <a:cubicBezTo>
                    <a:pt x="457" y="688"/>
                    <a:pt x="434" y="528"/>
                    <a:pt x="411" y="368"/>
                  </a:cubicBezTo>
                  <a:cubicBezTo>
                    <a:pt x="389" y="209"/>
                    <a:pt x="434" y="49"/>
                    <a:pt x="366" y="3"/>
                  </a:cubicBezTo>
                  <a:cubicBezTo>
                    <a:pt x="363" y="2"/>
                    <a:pt x="359" y="1"/>
                    <a:pt x="356" y="1"/>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10" name="Google Shape;4622;p53">
              <a:extLst>
                <a:ext uri="{FF2B5EF4-FFF2-40B4-BE49-F238E27FC236}">
                  <a16:creationId xmlns:a16="http://schemas.microsoft.com/office/drawing/2014/main" id="{CD3C781E-812C-9A18-B4DB-F1A41864A7C4}"/>
                </a:ext>
              </a:extLst>
            </p:cNvPr>
            <p:cNvSpPr/>
            <p:nvPr/>
          </p:nvSpPr>
          <p:spPr>
            <a:xfrm>
              <a:off x="3321800" y="3741100"/>
              <a:ext cx="56525" cy="194050"/>
            </a:xfrm>
            <a:custGeom>
              <a:avLst/>
              <a:gdLst/>
              <a:ahLst/>
              <a:cxnLst/>
              <a:rect l="l" t="t" r="r" b="b"/>
              <a:pathLst>
                <a:path w="2261" h="7762" extrusionOk="0">
                  <a:moveTo>
                    <a:pt x="1964" y="1"/>
                  </a:moveTo>
                  <a:cubicBezTo>
                    <a:pt x="1941" y="1"/>
                    <a:pt x="1941" y="69"/>
                    <a:pt x="1964" y="184"/>
                  </a:cubicBezTo>
                  <a:cubicBezTo>
                    <a:pt x="1964" y="298"/>
                    <a:pt x="1987" y="435"/>
                    <a:pt x="1987" y="640"/>
                  </a:cubicBezTo>
                  <a:cubicBezTo>
                    <a:pt x="2010" y="1005"/>
                    <a:pt x="1964" y="1507"/>
                    <a:pt x="1895" y="1987"/>
                  </a:cubicBezTo>
                  <a:cubicBezTo>
                    <a:pt x="1827" y="2489"/>
                    <a:pt x="1690" y="2968"/>
                    <a:pt x="1599" y="3333"/>
                  </a:cubicBezTo>
                  <a:cubicBezTo>
                    <a:pt x="1485" y="3699"/>
                    <a:pt x="1416" y="3927"/>
                    <a:pt x="1416" y="3927"/>
                  </a:cubicBezTo>
                  <a:cubicBezTo>
                    <a:pt x="1416" y="3927"/>
                    <a:pt x="1142" y="4908"/>
                    <a:pt x="800" y="5867"/>
                  </a:cubicBezTo>
                  <a:cubicBezTo>
                    <a:pt x="457" y="6826"/>
                    <a:pt x="1" y="7739"/>
                    <a:pt x="69" y="7762"/>
                  </a:cubicBezTo>
                  <a:cubicBezTo>
                    <a:pt x="70" y="7762"/>
                    <a:pt x="71" y="7762"/>
                    <a:pt x="71" y="7762"/>
                  </a:cubicBezTo>
                  <a:cubicBezTo>
                    <a:pt x="130" y="7762"/>
                    <a:pt x="691" y="6905"/>
                    <a:pt x="1119" y="5958"/>
                  </a:cubicBezTo>
                  <a:cubicBezTo>
                    <a:pt x="1553" y="5022"/>
                    <a:pt x="1850" y="4041"/>
                    <a:pt x="1850" y="4041"/>
                  </a:cubicBezTo>
                  <a:cubicBezTo>
                    <a:pt x="1850" y="4041"/>
                    <a:pt x="1918" y="3790"/>
                    <a:pt x="2010" y="3425"/>
                  </a:cubicBezTo>
                  <a:cubicBezTo>
                    <a:pt x="2078" y="3037"/>
                    <a:pt x="2192" y="2535"/>
                    <a:pt x="2215" y="2032"/>
                  </a:cubicBezTo>
                  <a:cubicBezTo>
                    <a:pt x="2261" y="1507"/>
                    <a:pt x="2261" y="982"/>
                    <a:pt x="2169" y="617"/>
                  </a:cubicBezTo>
                  <a:cubicBezTo>
                    <a:pt x="2147" y="412"/>
                    <a:pt x="2101" y="275"/>
                    <a:pt x="2055" y="161"/>
                  </a:cubicBezTo>
                  <a:cubicBezTo>
                    <a:pt x="2010" y="47"/>
                    <a:pt x="1987" y="1"/>
                    <a:pt x="1964" y="1"/>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11" name="Google Shape;4623;p53">
              <a:extLst>
                <a:ext uri="{FF2B5EF4-FFF2-40B4-BE49-F238E27FC236}">
                  <a16:creationId xmlns:a16="http://schemas.microsoft.com/office/drawing/2014/main" id="{3D930308-ACFD-33F8-CE87-53FA7B31D16A}"/>
                </a:ext>
              </a:extLst>
            </p:cNvPr>
            <p:cNvSpPr/>
            <p:nvPr/>
          </p:nvSpPr>
          <p:spPr>
            <a:xfrm>
              <a:off x="3324100" y="3822850"/>
              <a:ext cx="25125" cy="38550"/>
            </a:xfrm>
            <a:custGeom>
              <a:avLst/>
              <a:gdLst/>
              <a:ahLst/>
              <a:cxnLst/>
              <a:rect l="l" t="t" r="r" b="b"/>
              <a:pathLst>
                <a:path w="1005" h="1542" extrusionOk="0">
                  <a:moveTo>
                    <a:pt x="647" y="0"/>
                  </a:moveTo>
                  <a:cubicBezTo>
                    <a:pt x="457" y="0"/>
                    <a:pt x="236" y="254"/>
                    <a:pt x="137" y="611"/>
                  </a:cubicBezTo>
                  <a:cubicBezTo>
                    <a:pt x="0" y="1022"/>
                    <a:pt x="69" y="1433"/>
                    <a:pt x="274" y="1524"/>
                  </a:cubicBezTo>
                  <a:cubicBezTo>
                    <a:pt x="301" y="1536"/>
                    <a:pt x="329" y="1542"/>
                    <a:pt x="358" y="1542"/>
                  </a:cubicBezTo>
                  <a:cubicBezTo>
                    <a:pt x="549" y="1542"/>
                    <a:pt x="771" y="1288"/>
                    <a:pt x="890" y="931"/>
                  </a:cubicBezTo>
                  <a:cubicBezTo>
                    <a:pt x="1005" y="520"/>
                    <a:pt x="959" y="109"/>
                    <a:pt x="731" y="18"/>
                  </a:cubicBezTo>
                  <a:cubicBezTo>
                    <a:pt x="704" y="6"/>
                    <a:pt x="676" y="0"/>
                    <a:pt x="647" y="0"/>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12" name="Google Shape;4624;p53">
              <a:extLst>
                <a:ext uri="{FF2B5EF4-FFF2-40B4-BE49-F238E27FC236}">
                  <a16:creationId xmlns:a16="http://schemas.microsoft.com/office/drawing/2014/main" id="{D8D8E8CF-4A8A-4FCC-A384-4CA427450970}"/>
                </a:ext>
              </a:extLst>
            </p:cNvPr>
            <p:cNvSpPr/>
            <p:nvPr/>
          </p:nvSpPr>
          <p:spPr>
            <a:xfrm>
              <a:off x="3080425" y="3616725"/>
              <a:ext cx="299625" cy="699050"/>
            </a:xfrm>
            <a:custGeom>
              <a:avLst/>
              <a:gdLst/>
              <a:ahLst/>
              <a:cxnLst/>
              <a:rect l="l" t="t" r="r" b="b"/>
              <a:pathLst>
                <a:path w="11985" h="27962" extrusionOk="0">
                  <a:moveTo>
                    <a:pt x="10660" y="0"/>
                  </a:moveTo>
                  <a:cubicBezTo>
                    <a:pt x="7625" y="46"/>
                    <a:pt x="435" y="1826"/>
                    <a:pt x="229" y="3013"/>
                  </a:cubicBezTo>
                  <a:cubicBezTo>
                    <a:pt x="1" y="4451"/>
                    <a:pt x="3767" y="27231"/>
                    <a:pt x="3767" y="27231"/>
                  </a:cubicBezTo>
                  <a:cubicBezTo>
                    <a:pt x="4103" y="27782"/>
                    <a:pt x="4724" y="27961"/>
                    <a:pt x="5390" y="27961"/>
                  </a:cubicBezTo>
                  <a:cubicBezTo>
                    <a:pt x="6625" y="27961"/>
                    <a:pt x="8013" y="27345"/>
                    <a:pt x="8013" y="27345"/>
                  </a:cubicBezTo>
                  <a:cubicBezTo>
                    <a:pt x="8446" y="25907"/>
                    <a:pt x="8971" y="23510"/>
                    <a:pt x="9496" y="20725"/>
                  </a:cubicBezTo>
                  <a:lnTo>
                    <a:pt x="9496" y="20725"/>
                  </a:lnTo>
                  <a:cubicBezTo>
                    <a:pt x="9108" y="21045"/>
                    <a:pt x="8674" y="21387"/>
                    <a:pt x="8195" y="21684"/>
                  </a:cubicBezTo>
                  <a:cubicBezTo>
                    <a:pt x="8055" y="21773"/>
                    <a:pt x="7917" y="21815"/>
                    <a:pt x="7781" y="21815"/>
                  </a:cubicBezTo>
                  <a:cubicBezTo>
                    <a:pt x="5603" y="21815"/>
                    <a:pt x="3911" y="11093"/>
                    <a:pt x="4018" y="9267"/>
                  </a:cubicBezTo>
                  <a:cubicBezTo>
                    <a:pt x="4109" y="7532"/>
                    <a:pt x="10341" y="7076"/>
                    <a:pt x="11642" y="7007"/>
                  </a:cubicBezTo>
                  <a:cubicBezTo>
                    <a:pt x="11779" y="5775"/>
                    <a:pt x="11893" y="4634"/>
                    <a:pt x="11984" y="3675"/>
                  </a:cubicBezTo>
                  <a:cubicBezTo>
                    <a:pt x="11687" y="2488"/>
                    <a:pt x="11185" y="1187"/>
                    <a:pt x="10660" y="0"/>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13" name="Google Shape;4625;p53">
              <a:extLst>
                <a:ext uri="{FF2B5EF4-FFF2-40B4-BE49-F238E27FC236}">
                  <a16:creationId xmlns:a16="http://schemas.microsoft.com/office/drawing/2014/main" id="{78F910DD-28B3-0C9F-A829-3BDA86A95B0F}"/>
                </a:ext>
              </a:extLst>
            </p:cNvPr>
            <p:cNvSpPr/>
            <p:nvPr/>
          </p:nvSpPr>
          <p:spPr>
            <a:xfrm>
              <a:off x="3174600" y="4286625"/>
              <a:ext cx="330400" cy="137575"/>
            </a:xfrm>
            <a:custGeom>
              <a:avLst/>
              <a:gdLst/>
              <a:ahLst/>
              <a:cxnLst/>
              <a:rect l="l" t="t" r="r" b="b"/>
              <a:pathLst>
                <a:path w="13216" h="5503" extrusionOk="0">
                  <a:moveTo>
                    <a:pt x="4246" y="1"/>
                  </a:moveTo>
                  <a:cubicBezTo>
                    <a:pt x="3683" y="330"/>
                    <a:pt x="2848" y="701"/>
                    <a:pt x="1919" y="701"/>
                  </a:cubicBezTo>
                  <a:cubicBezTo>
                    <a:pt x="1303" y="701"/>
                    <a:pt x="646" y="538"/>
                    <a:pt x="0" y="92"/>
                  </a:cubicBezTo>
                  <a:lnTo>
                    <a:pt x="0" y="92"/>
                  </a:lnTo>
                  <a:cubicBezTo>
                    <a:pt x="160" y="1005"/>
                    <a:pt x="320" y="1918"/>
                    <a:pt x="525" y="2854"/>
                  </a:cubicBezTo>
                  <a:cubicBezTo>
                    <a:pt x="1655" y="4733"/>
                    <a:pt x="5190" y="5502"/>
                    <a:pt x="8230" y="5502"/>
                  </a:cubicBezTo>
                  <a:cubicBezTo>
                    <a:pt x="10839" y="5502"/>
                    <a:pt x="13082" y="4935"/>
                    <a:pt x="13125" y="4018"/>
                  </a:cubicBezTo>
                  <a:cubicBezTo>
                    <a:pt x="13216" y="2009"/>
                    <a:pt x="4246" y="206"/>
                    <a:pt x="4246" y="206"/>
                  </a:cubicBezTo>
                  <a:cubicBezTo>
                    <a:pt x="4246" y="206"/>
                    <a:pt x="4246" y="115"/>
                    <a:pt x="4246" y="1"/>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14" name="Google Shape;4626;p53">
              <a:extLst>
                <a:ext uri="{FF2B5EF4-FFF2-40B4-BE49-F238E27FC236}">
                  <a16:creationId xmlns:a16="http://schemas.microsoft.com/office/drawing/2014/main" id="{F6106622-FDE8-7C0C-6831-636955375184}"/>
                </a:ext>
              </a:extLst>
            </p:cNvPr>
            <p:cNvSpPr/>
            <p:nvPr/>
          </p:nvSpPr>
          <p:spPr>
            <a:xfrm>
              <a:off x="3186000" y="4348825"/>
              <a:ext cx="317300" cy="75375"/>
            </a:xfrm>
            <a:custGeom>
              <a:avLst/>
              <a:gdLst/>
              <a:ahLst/>
              <a:cxnLst/>
              <a:rect l="l" t="t" r="r" b="b"/>
              <a:pathLst>
                <a:path w="12692" h="3015" extrusionOk="0">
                  <a:moveTo>
                    <a:pt x="1" y="1"/>
                  </a:moveTo>
                  <a:lnTo>
                    <a:pt x="1" y="1"/>
                  </a:lnTo>
                  <a:cubicBezTo>
                    <a:pt x="23" y="115"/>
                    <a:pt x="46" y="229"/>
                    <a:pt x="69" y="366"/>
                  </a:cubicBezTo>
                  <a:cubicBezTo>
                    <a:pt x="1199" y="2245"/>
                    <a:pt x="4734" y="3014"/>
                    <a:pt x="7774" y="3014"/>
                  </a:cubicBezTo>
                  <a:cubicBezTo>
                    <a:pt x="10383" y="3014"/>
                    <a:pt x="12626" y="2447"/>
                    <a:pt x="12669" y="1530"/>
                  </a:cubicBezTo>
                  <a:cubicBezTo>
                    <a:pt x="12691" y="1256"/>
                    <a:pt x="12532" y="1005"/>
                    <a:pt x="12303" y="754"/>
                  </a:cubicBezTo>
                  <a:cubicBezTo>
                    <a:pt x="11824" y="1211"/>
                    <a:pt x="10820" y="1599"/>
                    <a:pt x="8743" y="1667"/>
                  </a:cubicBezTo>
                  <a:cubicBezTo>
                    <a:pt x="8436" y="1678"/>
                    <a:pt x="8132" y="1684"/>
                    <a:pt x="7832" y="1684"/>
                  </a:cubicBezTo>
                  <a:cubicBezTo>
                    <a:pt x="4510" y="1684"/>
                    <a:pt x="1612" y="1006"/>
                    <a:pt x="1" y="1"/>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15" name="Google Shape;4627;p53">
              <a:extLst>
                <a:ext uri="{FF2B5EF4-FFF2-40B4-BE49-F238E27FC236}">
                  <a16:creationId xmlns:a16="http://schemas.microsoft.com/office/drawing/2014/main" id="{D1796DC5-78B8-A194-2D5D-19DF191D7623}"/>
                </a:ext>
              </a:extLst>
            </p:cNvPr>
            <p:cNvSpPr/>
            <p:nvPr/>
          </p:nvSpPr>
          <p:spPr>
            <a:xfrm>
              <a:off x="2650175" y="3149925"/>
              <a:ext cx="740700" cy="952475"/>
            </a:xfrm>
            <a:custGeom>
              <a:avLst/>
              <a:gdLst/>
              <a:ahLst/>
              <a:cxnLst/>
              <a:rect l="l" t="t" r="r" b="b"/>
              <a:pathLst>
                <a:path w="29628" h="38099" extrusionOk="0">
                  <a:moveTo>
                    <a:pt x="27505" y="1"/>
                  </a:moveTo>
                  <a:lnTo>
                    <a:pt x="1" y="891"/>
                  </a:lnTo>
                  <a:cubicBezTo>
                    <a:pt x="1" y="1507"/>
                    <a:pt x="1" y="13262"/>
                    <a:pt x="366" y="16641"/>
                  </a:cubicBezTo>
                  <a:cubicBezTo>
                    <a:pt x="754" y="20019"/>
                    <a:pt x="366" y="36750"/>
                    <a:pt x="366" y="36750"/>
                  </a:cubicBezTo>
                  <a:cubicBezTo>
                    <a:pt x="366" y="36750"/>
                    <a:pt x="3439" y="37720"/>
                    <a:pt x="6793" y="37720"/>
                  </a:cubicBezTo>
                  <a:cubicBezTo>
                    <a:pt x="8127" y="37720"/>
                    <a:pt x="9505" y="37566"/>
                    <a:pt x="10751" y="37138"/>
                  </a:cubicBezTo>
                  <a:lnTo>
                    <a:pt x="15499" y="15819"/>
                  </a:lnTo>
                  <a:lnTo>
                    <a:pt x="18375" y="37640"/>
                  </a:lnTo>
                  <a:cubicBezTo>
                    <a:pt x="18375" y="37640"/>
                    <a:pt x="21160" y="38098"/>
                    <a:pt x="23998" y="38098"/>
                  </a:cubicBezTo>
                  <a:cubicBezTo>
                    <a:pt x="25856" y="38098"/>
                    <a:pt x="27737" y="37902"/>
                    <a:pt x="28875" y="37252"/>
                  </a:cubicBezTo>
                  <a:cubicBezTo>
                    <a:pt x="28875" y="37252"/>
                    <a:pt x="29628" y="23511"/>
                    <a:pt x="29377" y="18763"/>
                  </a:cubicBezTo>
                  <a:cubicBezTo>
                    <a:pt x="29012" y="11756"/>
                    <a:pt x="27505" y="1"/>
                    <a:pt x="27505" y="1"/>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16" name="Google Shape;4628;p53">
              <a:extLst>
                <a:ext uri="{FF2B5EF4-FFF2-40B4-BE49-F238E27FC236}">
                  <a16:creationId xmlns:a16="http://schemas.microsoft.com/office/drawing/2014/main" id="{877D7510-551B-4DA8-60C7-84D7F5D10BCE}"/>
                </a:ext>
              </a:extLst>
            </p:cNvPr>
            <p:cNvSpPr/>
            <p:nvPr/>
          </p:nvSpPr>
          <p:spPr>
            <a:xfrm>
              <a:off x="2650175" y="3227450"/>
              <a:ext cx="740700" cy="874950"/>
            </a:xfrm>
            <a:custGeom>
              <a:avLst/>
              <a:gdLst/>
              <a:ahLst/>
              <a:cxnLst/>
              <a:rect l="l" t="t" r="r" b="b"/>
              <a:pathLst>
                <a:path w="29628" h="34998" extrusionOk="0">
                  <a:moveTo>
                    <a:pt x="260" y="0"/>
                  </a:moveTo>
                  <a:cubicBezTo>
                    <a:pt x="173" y="0"/>
                    <a:pt x="87" y="1"/>
                    <a:pt x="1" y="4"/>
                  </a:cubicBezTo>
                  <a:cubicBezTo>
                    <a:pt x="23" y="3725"/>
                    <a:pt x="92" y="10983"/>
                    <a:pt x="366" y="13540"/>
                  </a:cubicBezTo>
                  <a:cubicBezTo>
                    <a:pt x="754" y="16918"/>
                    <a:pt x="366" y="33649"/>
                    <a:pt x="366" y="33649"/>
                  </a:cubicBezTo>
                  <a:cubicBezTo>
                    <a:pt x="366" y="33649"/>
                    <a:pt x="3439" y="34619"/>
                    <a:pt x="6793" y="34619"/>
                  </a:cubicBezTo>
                  <a:cubicBezTo>
                    <a:pt x="8127" y="34619"/>
                    <a:pt x="9505" y="34465"/>
                    <a:pt x="10751" y="34037"/>
                  </a:cubicBezTo>
                  <a:lnTo>
                    <a:pt x="15499" y="12718"/>
                  </a:lnTo>
                  <a:lnTo>
                    <a:pt x="18375" y="34539"/>
                  </a:lnTo>
                  <a:cubicBezTo>
                    <a:pt x="18375" y="34539"/>
                    <a:pt x="21160" y="34997"/>
                    <a:pt x="23998" y="34997"/>
                  </a:cubicBezTo>
                  <a:cubicBezTo>
                    <a:pt x="25856" y="34997"/>
                    <a:pt x="27737" y="34801"/>
                    <a:pt x="28875" y="34151"/>
                  </a:cubicBezTo>
                  <a:cubicBezTo>
                    <a:pt x="28875" y="34151"/>
                    <a:pt x="29628" y="20410"/>
                    <a:pt x="29377" y="15662"/>
                  </a:cubicBezTo>
                  <a:cubicBezTo>
                    <a:pt x="29308" y="14453"/>
                    <a:pt x="29217" y="13083"/>
                    <a:pt x="29103" y="11668"/>
                  </a:cubicBezTo>
                  <a:cubicBezTo>
                    <a:pt x="29080" y="12239"/>
                    <a:pt x="29034" y="12809"/>
                    <a:pt x="29012" y="13403"/>
                  </a:cubicBezTo>
                  <a:cubicBezTo>
                    <a:pt x="28780" y="16743"/>
                    <a:pt x="29594" y="27277"/>
                    <a:pt x="25631" y="27277"/>
                  </a:cubicBezTo>
                  <a:cubicBezTo>
                    <a:pt x="25288" y="27277"/>
                    <a:pt x="24910" y="27198"/>
                    <a:pt x="24492" y="27029"/>
                  </a:cubicBezTo>
                  <a:cubicBezTo>
                    <a:pt x="19242" y="24907"/>
                    <a:pt x="19630" y="10527"/>
                    <a:pt x="19630" y="9659"/>
                  </a:cubicBezTo>
                  <a:cubicBezTo>
                    <a:pt x="19630" y="9424"/>
                    <a:pt x="19474" y="9306"/>
                    <a:pt x="19205" y="9306"/>
                  </a:cubicBezTo>
                  <a:cubicBezTo>
                    <a:pt x="18485" y="9306"/>
                    <a:pt x="16956" y="10154"/>
                    <a:pt x="15476" y="11850"/>
                  </a:cubicBezTo>
                  <a:cubicBezTo>
                    <a:pt x="13445" y="14179"/>
                    <a:pt x="12874" y="26413"/>
                    <a:pt x="8720" y="26938"/>
                  </a:cubicBezTo>
                  <a:cubicBezTo>
                    <a:pt x="8662" y="26946"/>
                    <a:pt x="8604" y="26949"/>
                    <a:pt x="8547" y="26949"/>
                  </a:cubicBezTo>
                  <a:cubicBezTo>
                    <a:pt x="4526" y="26949"/>
                    <a:pt x="3128" y="8153"/>
                    <a:pt x="3128" y="8153"/>
                  </a:cubicBezTo>
                  <a:cubicBezTo>
                    <a:pt x="7373" y="7285"/>
                    <a:pt x="7738" y="3040"/>
                    <a:pt x="7738" y="2652"/>
                  </a:cubicBezTo>
                  <a:lnTo>
                    <a:pt x="7875" y="2150"/>
                  </a:lnTo>
                  <a:cubicBezTo>
                    <a:pt x="7875" y="2150"/>
                    <a:pt x="3706" y="0"/>
                    <a:pt x="260" y="0"/>
                  </a:cubicBezTo>
                  <a:close/>
                </a:path>
              </a:pathLst>
            </a:cu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17" name="Google Shape;4629;p53">
              <a:extLst>
                <a:ext uri="{FF2B5EF4-FFF2-40B4-BE49-F238E27FC236}">
                  <a16:creationId xmlns:a16="http://schemas.microsoft.com/office/drawing/2014/main" id="{814BBAD8-CDDE-0693-A199-3198077BEB26}"/>
                </a:ext>
              </a:extLst>
            </p:cNvPr>
            <p:cNvSpPr/>
            <p:nvPr/>
          </p:nvSpPr>
          <p:spPr>
            <a:xfrm>
              <a:off x="3224800" y="3149925"/>
              <a:ext cx="139825" cy="231150"/>
            </a:xfrm>
            <a:custGeom>
              <a:avLst/>
              <a:gdLst/>
              <a:ahLst/>
              <a:cxnLst/>
              <a:rect l="l" t="t" r="r" b="b"/>
              <a:pathLst>
                <a:path w="5593" h="9246" extrusionOk="0">
                  <a:moveTo>
                    <a:pt x="4520" y="1"/>
                  </a:moveTo>
                  <a:lnTo>
                    <a:pt x="2123" y="92"/>
                  </a:lnTo>
                  <a:cubicBezTo>
                    <a:pt x="1256" y="1370"/>
                    <a:pt x="685" y="2877"/>
                    <a:pt x="526" y="3995"/>
                  </a:cubicBezTo>
                  <a:cubicBezTo>
                    <a:pt x="1" y="7465"/>
                    <a:pt x="4064" y="8857"/>
                    <a:pt x="5593" y="9245"/>
                  </a:cubicBezTo>
                  <a:cubicBezTo>
                    <a:pt x="5068" y="4315"/>
                    <a:pt x="4520" y="1"/>
                    <a:pt x="4520" y="1"/>
                  </a:cubicBezTo>
                  <a:close/>
                </a:path>
              </a:pathLst>
            </a:cu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18" name="Google Shape;4630;p53">
              <a:extLst>
                <a:ext uri="{FF2B5EF4-FFF2-40B4-BE49-F238E27FC236}">
                  <a16:creationId xmlns:a16="http://schemas.microsoft.com/office/drawing/2014/main" id="{9BA4D3D0-6102-6A26-9FE2-E2157F8A42A7}"/>
                </a:ext>
              </a:extLst>
            </p:cNvPr>
            <p:cNvSpPr/>
            <p:nvPr/>
          </p:nvSpPr>
          <p:spPr>
            <a:xfrm>
              <a:off x="2637050" y="4024150"/>
              <a:ext cx="319575" cy="164750"/>
            </a:xfrm>
            <a:custGeom>
              <a:avLst/>
              <a:gdLst/>
              <a:ahLst/>
              <a:cxnLst/>
              <a:rect l="l" t="t" r="r" b="b"/>
              <a:pathLst>
                <a:path w="12783" h="6590" extrusionOk="0">
                  <a:moveTo>
                    <a:pt x="1233" y="0"/>
                  </a:moveTo>
                  <a:lnTo>
                    <a:pt x="845" y="23"/>
                  </a:lnTo>
                  <a:cubicBezTo>
                    <a:pt x="845" y="23"/>
                    <a:pt x="92" y="274"/>
                    <a:pt x="46" y="1119"/>
                  </a:cubicBezTo>
                  <a:cubicBezTo>
                    <a:pt x="1" y="1963"/>
                    <a:pt x="1" y="4885"/>
                    <a:pt x="1" y="4885"/>
                  </a:cubicBezTo>
                  <a:cubicBezTo>
                    <a:pt x="1" y="4885"/>
                    <a:pt x="2395" y="6590"/>
                    <a:pt x="6571" y="6590"/>
                  </a:cubicBezTo>
                  <a:cubicBezTo>
                    <a:pt x="8030" y="6590"/>
                    <a:pt x="9706" y="6382"/>
                    <a:pt x="11573" y="5821"/>
                  </a:cubicBezTo>
                  <a:cubicBezTo>
                    <a:pt x="11573" y="5821"/>
                    <a:pt x="12783" y="2077"/>
                    <a:pt x="12258" y="1278"/>
                  </a:cubicBezTo>
                  <a:lnTo>
                    <a:pt x="12258" y="1278"/>
                  </a:lnTo>
                  <a:cubicBezTo>
                    <a:pt x="12258" y="1279"/>
                    <a:pt x="10348" y="1775"/>
                    <a:pt x="7905" y="1775"/>
                  </a:cubicBezTo>
                  <a:cubicBezTo>
                    <a:pt x="5784" y="1775"/>
                    <a:pt x="3259" y="1401"/>
                    <a:pt x="1233" y="0"/>
                  </a:cubicBezTo>
                  <a:close/>
                </a:path>
              </a:pathLst>
            </a:custGeom>
            <a:solidFill>
              <a:srgbClr val="FF2E5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19" name="Google Shape;4631;p53">
              <a:extLst>
                <a:ext uri="{FF2B5EF4-FFF2-40B4-BE49-F238E27FC236}">
                  <a16:creationId xmlns:a16="http://schemas.microsoft.com/office/drawing/2014/main" id="{35D0AC05-EAED-3A3D-3CCA-AE21D39C46C2}"/>
                </a:ext>
              </a:extLst>
            </p:cNvPr>
            <p:cNvSpPr/>
            <p:nvPr/>
          </p:nvSpPr>
          <p:spPr>
            <a:xfrm>
              <a:off x="2637050" y="4024150"/>
              <a:ext cx="319575" cy="164750"/>
            </a:xfrm>
            <a:custGeom>
              <a:avLst/>
              <a:gdLst/>
              <a:ahLst/>
              <a:cxnLst/>
              <a:rect l="l" t="t" r="r" b="b"/>
              <a:pathLst>
                <a:path w="12783" h="6590" extrusionOk="0">
                  <a:moveTo>
                    <a:pt x="1233" y="0"/>
                  </a:moveTo>
                  <a:lnTo>
                    <a:pt x="845" y="23"/>
                  </a:lnTo>
                  <a:cubicBezTo>
                    <a:pt x="845" y="23"/>
                    <a:pt x="92" y="274"/>
                    <a:pt x="46" y="1119"/>
                  </a:cubicBezTo>
                  <a:cubicBezTo>
                    <a:pt x="1" y="1963"/>
                    <a:pt x="1" y="4885"/>
                    <a:pt x="1" y="4885"/>
                  </a:cubicBezTo>
                  <a:cubicBezTo>
                    <a:pt x="1" y="4885"/>
                    <a:pt x="2395" y="6590"/>
                    <a:pt x="6571" y="6590"/>
                  </a:cubicBezTo>
                  <a:cubicBezTo>
                    <a:pt x="8030" y="6590"/>
                    <a:pt x="9706" y="6382"/>
                    <a:pt x="11573" y="5821"/>
                  </a:cubicBezTo>
                  <a:cubicBezTo>
                    <a:pt x="11573" y="5821"/>
                    <a:pt x="12783" y="2077"/>
                    <a:pt x="12258" y="1278"/>
                  </a:cubicBezTo>
                  <a:lnTo>
                    <a:pt x="12258" y="1278"/>
                  </a:lnTo>
                  <a:cubicBezTo>
                    <a:pt x="12258" y="1279"/>
                    <a:pt x="10348" y="1775"/>
                    <a:pt x="7905" y="1775"/>
                  </a:cubicBezTo>
                  <a:cubicBezTo>
                    <a:pt x="5784" y="1775"/>
                    <a:pt x="3259" y="1401"/>
                    <a:pt x="1233" y="0"/>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20" name="Google Shape;4632;p53">
              <a:extLst>
                <a:ext uri="{FF2B5EF4-FFF2-40B4-BE49-F238E27FC236}">
                  <a16:creationId xmlns:a16="http://schemas.microsoft.com/office/drawing/2014/main" id="{A97A0C79-413B-2B5E-B8D4-20692D27C2F3}"/>
                </a:ext>
              </a:extLst>
            </p:cNvPr>
            <p:cNvSpPr/>
            <p:nvPr/>
          </p:nvSpPr>
          <p:spPr>
            <a:xfrm>
              <a:off x="3083850" y="4042400"/>
              <a:ext cx="320725" cy="160625"/>
            </a:xfrm>
            <a:custGeom>
              <a:avLst/>
              <a:gdLst/>
              <a:ahLst/>
              <a:cxnLst/>
              <a:rect l="l" t="t" r="r" b="b"/>
              <a:pathLst>
                <a:path w="12829" h="6425" extrusionOk="0">
                  <a:moveTo>
                    <a:pt x="12167" y="1"/>
                  </a:moveTo>
                  <a:cubicBezTo>
                    <a:pt x="12167" y="1"/>
                    <a:pt x="8909" y="1482"/>
                    <a:pt x="5286" y="1482"/>
                  </a:cubicBezTo>
                  <a:cubicBezTo>
                    <a:pt x="3880" y="1482"/>
                    <a:pt x="2420" y="1259"/>
                    <a:pt x="1074" y="640"/>
                  </a:cubicBezTo>
                  <a:lnTo>
                    <a:pt x="708" y="731"/>
                  </a:lnTo>
                  <a:cubicBezTo>
                    <a:pt x="708" y="731"/>
                    <a:pt x="1" y="1096"/>
                    <a:pt x="92" y="1941"/>
                  </a:cubicBezTo>
                  <a:cubicBezTo>
                    <a:pt x="206" y="2785"/>
                    <a:pt x="686" y="5638"/>
                    <a:pt x="686" y="5638"/>
                  </a:cubicBezTo>
                  <a:cubicBezTo>
                    <a:pt x="686" y="5638"/>
                    <a:pt x="2320" y="6425"/>
                    <a:pt x="5016" y="6425"/>
                  </a:cubicBezTo>
                  <a:cubicBezTo>
                    <a:pt x="6958" y="6425"/>
                    <a:pt x="9451" y="6017"/>
                    <a:pt x="12281" y="4611"/>
                  </a:cubicBezTo>
                  <a:cubicBezTo>
                    <a:pt x="12281" y="4611"/>
                    <a:pt x="12829" y="708"/>
                    <a:pt x="12167" y="1"/>
                  </a:cubicBezTo>
                  <a:close/>
                </a:path>
              </a:pathLst>
            </a:custGeom>
            <a:solidFill>
              <a:srgbClr val="FF2E5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21" name="Google Shape;4633;p53">
              <a:extLst>
                <a:ext uri="{FF2B5EF4-FFF2-40B4-BE49-F238E27FC236}">
                  <a16:creationId xmlns:a16="http://schemas.microsoft.com/office/drawing/2014/main" id="{0DF2A3E3-ADDE-A519-9FCA-E41DF25EDFFB}"/>
                </a:ext>
              </a:extLst>
            </p:cNvPr>
            <p:cNvSpPr/>
            <p:nvPr/>
          </p:nvSpPr>
          <p:spPr>
            <a:xfrm>
              <a:off x="3083850" y="4042400"/>
              <a:ext cx="320725" cy="160625"/>
            </a:xfrm>
            <a:custGeom>
              <a:avLst/>
              <a:gdLst/>
              <a:ahLst/>
              <a:cxnLst/>
              <a:rect l="l" t="t" r="r" b="b"/>
              <a:pathLst>
                <a:path w="12829" h="6425" extrusionOk="0">
                  <a:moveTo>
                    <a:pt x="12167" y="1"/>
                  </a:moveTo>
                  <a:cubicBezTo>
                    <a:pt x="12167" y="1"/>
                    <a:pt x="8909" y="1482"/>
                    <a:pt x="5286" y="1482"/>
                  </a:cubicBezTo>
                  <a:cubicBezTo>
                    <a:pt x="3880" y="1482"/>
                    <a:pt x="2420" y="1259"/>
                    <a:pt x="1074" y="640"/>
                  </a:cubicBezTo>
                  <a:lnTo>
                    <a:pt x="708" y="731"/>
                  </a:lnTo>
                  <a:cubicBezTo>
                    <a:pt x="708" y="731"/>
                    <a:pt x="1" y="1096"/>
                    <a:pt x="92" y="1941"/>
                  </a:cubicBezTo>
                  <a:cubicBezTo>
                    <a:pt x="206" y="2785"/>
                    <a:pt x="686" y="5638"/>
                    <a:pt x="686" y="5638"/>
                  </a:cubicBezTo>
                  <a:cubicBezTo>
                    <a:pt x="686" y="5638"/>
                    <a:pt x="2320" y="6425"/>
                    <a:pt x="5016" y="6425"/>
                  </a:cubicBezTo>
                  <a:cubicBezTo>
                    <a:pt x="6958" y="6425"/>
                    <a:pt x="9451" y="6017"/>
                    <a:pt x="12281" y="4611"/>
                  </a:cubicBezTo>
                  <a:cubicBezTo>
                    <a:pt x="12281" y="4611"/>
                    <a:pt x="12829" y="708"/>
                    <a:pt x="12167" y="1"/>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22" name="Google Shape;4634;p53">
              <a:extLst>
                <a:ext uri="{FF2B5EF4-FFF2-40B4-BE49-F238E27FC236}">
                  <a16:creationId xmlns:a16="http://schemas.microsoft.com/office/drawing/2014/main" id="{504DB73A-8A70-7671-64C4-E8245D255910}"/>
                </a:ext>
              </a:extLst>
            </p:cNvPr>
            <p:cNvSpPr/>
            <p:nvPr/>
          </p:nvSpPr>
          <p:spPr>
            <a:xfrm>
              <a:off x="3017675" y="3455925"/>
              <a:ext cx="96450" cy="140950"/>
            </a:xfrm>
            <a:custGeom>
              <a:avLst/>
              <a:gdLst/>
              <a:ahLst/>
              <a:cxnLst/>
              <a:rect l="l" t="t" r="r" b="b"/>
              <a:pathLst>
                <a:path w="3858" h="5638" extrusionOk="0">
                  <a:moveTo>
                    <a:pt x="3820" y="1"/>
                  </a:moveTo>
                  <a:cubicBezTo>
                    <a:pt x="3795" y="1"/>
                    <a:pt x="3755" y="7"/>
                    <a:pt x="3698" y="18"/>
                  </a:cubicBezTo>
                  <a:cubicBezTo>
                    <a:pt x="3606" y="41"/>
                    <a:pt x="3470" y="87"/>
                    <a:pt x="3310" y="155"/>
                  </a:cubicBezTo>
                  <a:cubicBezTo>
                    <a:pt x="2990" y="315"/>
                    <a:pt x="2625" y="566"/>
                    <a:pt x="2283" y="885"/>
                  </a:cubicBezTo>
                  <a:cubicBezTo>
                    <a:pt x="1940" y="1182"/>
                    <a:pt x="1643" y="1525"/>
                    <a:pt x="1415" y="1776"/>
                  </a:cubicBezTo>
                  <a:cubicBezTo>
                    <a:pt x="1210" y="2050"/>
                    <a:pt x="1073" y="2232"/>
                    <a:pt x="1073" y="2232"/>
                  </a:cubicBezTo>
                  <a:cubicBezTo>
                    <a:pt x="1073" y="2232"/>
                    <a:pt x="936" y="2415"/>
                    <a:pt x="776" y="2711"/>
                  </a:cubicBezTo>
                  <a:cubicBezTo>
                    <a:pt x="616" y="3008"/>
                    <a:pt x="388" y="3419"/>
                    <a:pt x="251" y="3853"/>
                  </a:cubicBezTo>
                  <a:cubicBezTo>
                    <a:pt x="160" y="4058"/>
                    <a:pt x="114" y="4286"/>
                    <a:pt x="69" y="4492"/>
                  </a:cubicBezTo>
                  <a:cubicBezTo>
                    <a:pt x="46" y="4720"/>
                    <a:pt x="0" y="4903"/>
                    <a:pt x="23" y="5085"/>
                  </a:cubicBezTo>
                  <a:cubicBezTo>
                    <a:pt x="23" y="5177"/>
                    <a:pt x="23" y="5245"/>
                    <a:pt x="46" y="5336"/>
                  </a:cubicBezTo>
                  <a:cubicBezTo>
                    <a:pt x="69" y="5405"/>
                    <a:pt x="69" y="5451"/>
                    <a:pt x="91" y="5496"/>
                  </a:cubicBezTo>
                  <a:cubicBezTo>
                    <a:pt x="131" y="5575"/>
                    <a:pt x="153" y="5638"/>
                    <a:pt x="174" y="5638"/>
                  </a:cubicBezTo>
                  <a:cubicBezTo>
                    <a:pt x="177" y="5638"/>
                    <a:pt x="180" y="5636"/>
                    <a:pt x="183" y="5633"/>
                  </a:cubicBezTo>
                  <a:cubicBezTo>
                    <a:pt x="183" y="5633"/>
                    <a:pt x="205" y="5587"/>
                    <a:pt x="205" y="5473"/>
                  </a:cubicBezTo>
                  <a:cubicBezTo>
                    <a:pt x="205" y="5428"/>
                    <a:pt x="205" y="5382"/>
                    <a:pt x="205" y="5314"/>
                  </a:cubicBezTo>
                  <a:cubicBezTo>
                    <a:pt x="205" y="5245"/>
                    <a:pt x="205" y="5177"/>
                    <a:pt x="228" y="5108"/>
                  </a:cubicBezTo>
                  <a:cubicBezTo>
                    <a:pt x="228" y="4948"/>
                    <a:pt x="297" y="4766"/>
                    <a:pt x="342" y="4583"/>
                  </a:cubicBezTo>
                  <a:cubicBezTo>
                    <a:pt x="434" y="4378"/>
                    <a:pt x="502" y="4195"/>
                    <a:pt x="594" y="3990"/>
                  </a:cubicBezTo>
                  <a:cubicBezTo>
                    <a:pt x="776" y="3602"/>
                    <a:pt x="1004" y="3236"/>
                    <a:pt x="1187" y="2963"/>
                  </a:cubicBezTo>
                  <a:cubicBezTo>
                    <a:pt x="1370" y="2711"/>
                    <a:pt x="1507" y="2529"/>
                    <a:pt x="1507" y="2529"/>
                  </a:cubicBezTo>
                  <a:cubicBezTo>
                    <a:pt x="1507" y="2529"/>
                    <a:pt x="1621" y="2346"/>
                    <a:pt x="1803" y="2072"/>
                  </a:cubicBezTo>
                  <a:cubicBezTo>
                    <a:pt x="1986" y="1821"/>
                    <a:pt x="2260" y="1479"/>
                    <a:pt x="2557" y="1159"/>
                  </a:cubicBezTo>
                  <a:cubicBezTo>
                    <a:pt x="2830" y="817"/>
                    <a:pt x="3150" y="520"/>
                    <a:pt x="3424" y="338"/>
                  </a:cubicBezTo>
                  <a:cubicBezTo>
                    <a:pt x="3538" y="246"/>
                    <a:pt x="3652" y="155"/>
                    <a:pt x="3743" y="132"/>
                  </a:cubicBezTo>
                  <a:cubicBezTo>
                    <a:pt x="3812" y="64"/>
                    <a:pt x="3858" y="41"/>
                    <a:pt x="3858" y="18"/>
                  </a:cubicBezTo>
                  <a:cubicBezTo>
                    <a:pt x="3858" y="7"/>
                    <a:pt x="3846" y="1"/>
                    <a:pt x="3820"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23" name="Google Shape;4635;p53">
              <a:extLst>
                <a:ext uri="{FF2B5EF4-FFF2-40B4-BE49-F238E27FC236}">
                  <a16:creationId xmlns:a16="http://schemas.microsoft.com/office/drawing/2014/main" id="{BBD3FB63-36E2-D753-2134-CBAF1A8B0838}"/>
                </a:ext>
              </a:extLst>
            </p:cNvPr>
            <p:cNvSpPr/>
            <p:nvPr/>
          </p:nvSpPr>
          <p:spPr>
            <a:xfrm>
              <a:off x="3055325" y="3320525"/>
              <a:ext cx="13150" cy="101650"/>
            </a:xfrm>
            <a:custGeom>
              <a:avLst/>
              <a:gdLst/>
              <a:ahLst/>
              <a:cxnLst/>
              <a:rect l="l" t="t" r="r" b="b"/>
              <a:pathLst>
                <a:path w="526" h="4066" extrusionOk="0">
                  <a:moveTo>
                    <a:pt x="165" y="1"/>
                  </a:moveTo>
                  <a:cubicBezTo>
                    <a:pt x="163" y="1"/>
                    <a:pt x="162" y="1"/>
                    <a:pt x="160" y="2"/>
                  </a:cubicBezTo>
                  <a:cubicBezTo>
                    <a:pt x="92" y="2"/>
                    <a:pt x="115" y="504"/>
                    <a:pt x="92" y="1006"/>
                  </a:cubicBezTo>
                  <a:cubicBezTo>
                    <a:pt x="46" y="1508"/>
                    <a:pt x="1" y="2033"/>
                    <a:pt x="1" y="2033"/>
                  </a:cubicBezTo>
                  <a:cubicBezTo>
                    <a:pt x="1" y="2033"/>
                    <a:pt x="23" y="2535"/>
                    <a:pt x="92" y="3060"/>
                  </a:cubicBezTo>
                  <a:cubicBezTo>
                    <a:pt x="181" y="3574"/>
                    <a:pt x="336" y="4065"/>
                    <a:pt x="407" y="4065"/>
                  </a:cubicBezTo>
                  <a:cubicBezTo>
                    <a:pt x="408" y="4065"/>
                    <a:pt x="410" y="4065"/>
                    <a:pt x="411" y="4065"/>
                  </a:cubicBezTo>
                  <a:cubicBezTo>
                    <a:pt x="503" y="4042"/>
                    <a:pt x="457" y="3540"/>
                    <a:pt x="480" y="3037"/>
                  </a:cubicBezTo>
                  <a:cubicBezTo>
                    <a:pt x="503" y="2535"/>
                    <a:pt x="526" y="2033"/>
                    <a:pt x="526" y="2033"/>
                  </a:cubicBezTo>
                  <a:cubicBezTo>
                    <a:pt x="526" y="2033"/>
                    <a:pt x="526" y="1508"/>
                    <a:pt x="457" y="1006"/>
                  </a:cubicBezTo>
                  <a:cubicBezTo>
                    <a:pt x="390" y="493"/>
                    <a:pt x="236" y="1"/>
                    <a:pt x="165"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24" name="Google Shape;4636;p53">
              <a:extLst>
                <a:ext uri="{FF2B5EF4-FFF2-40B4-BE49-F238E27FC236}">
                  <a16:creationId xmlns:a16="http://schemas.microsoft.com/office/drawing/2014/main" id="{C2DD1016-ED94-3280-3233-B1CB72A02A00}"/>
                </a:ext>
              </a:extLst>
            </p:cNvPr>
            <p:cNvSpPr/>
            <p:nvPr/>
          </p:nvSpPr>
          <p:spPr>
            <a:xfrm>
              <a:off x="3057600" y="3303425"/>
              <a:ext cx="39975" cy="132500"/>
            </a:xfrm>
            <a:custGeom>
              <a:avLst/>
              <a:gdLst/>
              <a:ahLst/>
              <a:cxnLst/>
              <a:rect l="l" t="t" r="r" b="b"/>
              <a:pathLst>
                <a:path w="1599" h="5300" extrusionOk="0">
                  <a:moveTo>
                    <a:pt x="1393" y="1"/>
                  </a:moveTo>
                  <a:cubicBezTo>
                    <a:pt x="1325" y="1"/>
                    <a:pt x="1256" y="686"/>
                    <a:pt x="1188" y="1393"/>
                  </a:cubicBezTo>
                  <a:cubicBezTo>
                    <a:pt x="1142" y="1736"/>
                    <a:pt x="1119" y="2078"/>
                    <a:pt x="1074" y="2329"/>
                  </a:cubicBezTo>
                  <a:cubicBezTo>
                    <a:pt x="1028" y="2580"/>
                    <a:pt x="982" y="2740"/>
                    <a:pt x="982" y="2740"/>
                  </a:cubicBezTo>
                  <a:cubicBezTo>
                    <a:pt x="982" y="2740"/>
                    <a:pt x="960" y="2900"/>
                    <a:pt x="914" y="3151"/>
                  </a:cubicBezTo>
                  <a:cubicBezTo>
                    <a:pt x="891" y="3288"/>
                    <a:pt x="868" y="3425"/>
                    <a:pt x="823" y="3585"/>
                  </a:cubicBezTo>
                  <a:cubicBezTo>
                    <a:pt x="777" y="3721"/>
                    <a:pt x="731" y="3904"/>
                    <a:pt x="663" y="4041"/>
                  </a:cubicBezTo>
                  <a:cubicBezTo>
                    <a:pt x="435" y="4680"/>
                    <a:pt x="1" y="5251"/>
                    <a:pt x="69" y="5296"/>
                  </a:cubicBezTo>
                  <a:cubicBezTo>
                    <a:pt x="71" y="5298"/>
                    <a:pt x="74" y="5299"/>
                    <a:pt x="78" y="5299"/>
                  </a:cubicBezTo>
                  <a:cubicBezTo>
                    <a:pt x="163" y="5299"/>
                    <a:pt x="678" y="4834"/>
                    <a:pt x="1005" y="4201"/>
                  </a:cubicBezTo>
                  <a:cubicBezTo>
                    <a:pt x="1096" y="4041"/>
                    <a:pt x="1165" y="3881"/>
                    <a:pt x="1233" y="3721"/>
                  </a:cubicBezTo>
                  <a:cubicBezTo>
                    <a:pt x="1302" y="3562"/>
                    <a:pt x="1348" y="3402"/>
                    <a:pt x="1393" y="3265"/>
                  </a:cubicBezTo>
                  <a:cubicBezTo>
                    <a:pt x="1462" y="3014"/>
                    <a:pt x="1507" y="2831"/>
                    <a:pt x="1507" y="2831"/>
                  </a:cubicBezTo>
                  <a:cubicBezTo>
                    <a:pt x="1507" y="2831"/>
                    <a:pt x="1599" y="2101"/>
                    <a:pt x="1576" y="1393"/>
                  </a:cubicBezTo>
                  <a:cubicBezTo>
                    <a:pt x="1530" y="686"/>
                    <a:pt x="1462" y="1"/>
                    <a:pt x="1393"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25" name="Google Shape;4637;p53">
              <a:extLst>
                <a:ext uri="{FF2B5EF4-FFF2-40B4-BE49-F238E27FC236}">
                  <a16:creationId xmlns:a16="http://schemas.microsoft.com/office/drawing/2014/main" id="{EF9A7497-3929-5182-CE8D-4FB4F6ECF8EC}"/>
                </a:ext>
              </a:extLst>
            </p:cNvPr>
            <p:cNvSpPr/>
            <p:nvPr/>
          </p:nvSpPr>
          <p:spPr>
            <a:xfrm>
              <a:off x="2702100" y="3244100"/>
              <a:ext cx="156350" cy="806325"/>
            </a:xfrm>
            <a:custGeom>
              <a:avLst/>
              <a:gdLst/>
              <a:ahLst/>
              <a:cxnLst/>
              <a:rect l="l" t="t" r="r" b="b"/>
              <a:pathLst>
                <a:path w="6254" h="32253" extrusionOk="0">
                  <a:moveTo>
                    <a:pt x="46" y="0"/>
                  </a:moveTo>
                  <a:cubicBezTo>
                    <a:pt x="23" y="0"/>
                    <a:pt x="23" y="251"/>
                    <a:pt x="1" y="685"/>
                  </a:cubicBezTo>
                  <a:cubicBezTo>
                    <a:pt x="1" y="1119"/>
                    <a:pt x="1" y="1758"/>
                    <a:pt x="1" y="2511"/>
                  </a:cubicBezTo>
                  <a:cubicBezTo>
                    <a:pt x="46" y="4040"/>
                    <a:pt x="160" y="6049"/>
                    <a:pt x="343" y="8080"/>
                  </a:cubicBezTo>
                  <a:cubicBezTo>
                    <a:pt x="526" y="10089"/>
                    <a:pt x="777" y="12098"/>
                    <a:pt x="868" y="13604"/>
                  </a:cubicBezTo>
                  <a:cubicBezTo>
                    <a:pt x="937" y="14357"/>
                    <a:pt x="914" y="14973"/>
                    <a:pt x="959" y="15430"/>
                  </a:cubicBezTo>
                  <a:cubicBezTo>
                    <a:pt x="959" y="15864"/>
                    <a:pt x="982" y="16115"/>
                    <a:pt x="982" y="16115"/>
                  </a:cubicBezTo>
                  <a:cubicBezTo>
                    <a:pt x="982" y="16115"/>
                    <a:pt x="982" y="16366"/>
                    <a:pt x="1005" y="16800"/>
                  </a:cubicBezTo>
                  <a:cubicBezTo>
                    <a:pt x="1005" y="17256"/>
                    <a:pt x="1028" y="17872"/>
                    <a:pt x="1028" y="18626"/>
                  </a:cubicBezTo>
                  <a:cubicBezTo>
                    <a:pt x="1005" y="20155"/>
                    <a:pt x="982" y="22186"/>
                    <a:pt x="982" y="24195"/>
                  </a:cubicBezTo>
                  <a:cubicBezTo>
                    <a:pt x="937" y="25222"/>
                    <a:pt x="891" y="26226"/>
                    <a:pt x="868" y="27162"/>
                  </a:cubicBezTo>
                  <a:cubicBezTo>
                    <a:pt x="845" y="27413"/>
                    <a:pt x="845" y="27642"/>
                    <a:pt x="822" y="27870"/>
                  </a:cubicBezTo>
                  <a:cubicBezTo>
                    <a:pt x="800" y="28098"/>
                    <a:pt x="777" y="28303"/>
                    <a:pt x="754" y="28532"/>
                  </a:cubicBezTo>
                  <a:cubicBezTo>
                    <a:pt x="708" y="28965"/>
                    <a:pt x="663" y="29376"/>
                    <a:pt x="617" y="29741"/>
                  </a:cubicBezTo>
                  <a:cubicBezTo>
                    <a:pt x="594" y="30107"/>
                    <a:pt x="526" y="30472"/>
                    <a:pt x="503" y="30769"/>
                  </a:cubicBezTo>
                  <a:cubicBezTo>
                    <a:pt x="503" y="31088"/>
                    <a:pt x="480" y="31362"/>
                    <a:pt x="457" y="31567"/>
                  </a:cubicBezTo>
                  <a:cubicBezTo>
                    <a:pt x="389" y="32001"/>
                    <a:pt x="275" y="32229"/>
                    <a:pt x="297" y="32252"/>
                  </a:cubicBezTo>
                  <a:cubicBezTo>
                    <a:pt x="297" y="32252"/>
                    <a:pt x="343" y="32184"/>
                    <a:pt x="389" y="32092"/>
                  </a:cubicBezTo>
                  <a:cubicBezTo>
                    <a:pt x="434" y="31978"/>
                    <a:pt x="503" y="31819"/>
                    <a:pt x="548" y="31590"/>
                  </a:cubicBezTo>
                  <a:cubicBezTo>
                    <a:pt x="594" y="31362"/>
                    <a:pt x="640" y="31088"/>
                    <a:pt x="663" y="30791"/>
                  </a:cubicBezTo>
                  <a:cubicBezTo>
                    <a:pt x="708" y="30495"/>
                    <a:pt x="777" y="30152"/>
                    <a:pt x="822" y="29764"/>
                  </a:cubicBezTo>
                  <a:cubicBezTo>
                    <a:pt x="891" y="29399"/>
                    <a:pt x="937" y="28988"/>
                    <a:pt x="1005" y="28555"/>
                  </a:cubicBezTo>
                  <a:cubicBezTo>
                    <a:pt x="1051" y="28349"/>
                    <a:pt x="1073" y="28121"/>
                    <a:pt x="1096" y="27893"/>
                  </a:cubicBezTo>
                  <a:cubicBezTo>
                    <a:pt x="1142" y="27664"/>
                    <a:pt x="1142" y="27436"/>
                    <a:pt x="1165" y="27185"/>
                  </a:cubicBezTo>
                  <a:cubicBezTo>
                    <a:pt x="1210" y="26249"/>
                    <a:pt x="1279" y="25222"/>
                    <a:pt x="1347" y="24218"/>
                  </a:cubicBezTo>
                  <a:cubicBezTo>
                    <a:pt x="1416" y="22186"/>
                    <a:pt x="1461" y="20155"/>
                    <a:pt x="1507" y="18648"/>
                  </a:cubicBezTo>
                  <a:cubicBezTo>
                    <a:pt x="1530" y="17872"/>
                    <a:pt x="1507" y="17233"/>
                    <a:pt x="1507" y="16800"/>
                  </a:cubicBezTo>
                  <a:cubicBezTo>
                    <a:pt x="1507" y="16343"/>
                    <a:pt x="1507" y="16092"/>
                    <a:pt x="1507" y="16092"/>
                  </a:cubicBezTo>
                  <a:cubicBezTo>
                    <a:pt x="1507" y="16092"/>
                    <a:pt x="1484" y="15841"/>
                    <a:pt x="1461" y="15407"/>
                  </a:cubicBezTo>
                  <a:cubicBezTo>
                    <a:pt x="1439" y="14951"/>
                    <a:pt x="1439" y="14312"/>
                    <a:pt x="1347" y="13558"/>
                  </a:cubicBezTo>
                  <a:cubicBezTo>
                    <a:pt x="1233" y="12189"/>
                    <a:pt x="982" y="10408"/>
                    <a:pt x="777" y="8582"/>
                  </a:cubicBezTo>
                  <a:lnTo>
                    <a:pt x="777" y="8582"/>
                  </a:lnTo>
                  <a:cubicBezTo>
                    <a:pt x="868" y="8651"/>
                    <a:pt x="982" y="8742"/>
                    <a:pt x="1119" y="8811"/>
                  </a:cubicBezTo>
                  <a:cubicBezTo>
                    <a:pt x="1298" y="8890"/>
                    <a:pt x="1510" y="8952"/>
                    <a:pt x="1743" y="8952"/>
                  </a:cubicBezTo>
                  <a:cubicBezTo>
                    <a:pt x="1778" y="8952"/>
                    <a:pt x="1814" y="8951"/>
                    <a:pt x="1850" y="8948"/>
                  </a:cubicBezTo>
                  <a:cubicBezTo>
                    <a:pt x="2101" y="8948"/>
                    <a:pt x="2397" y="8902"/>
                    <a:pt x="2648" y="8811"/>
                  </a:cubicBezTo>
                  <a:cubicBezTo>
                    <a:pt x="3173" y="8628"/>
                    <a:pt x="3653" y="8331"/>
                    <a:pt x="3972" y="8080"/>
                  </a:cubicBezTo>
                  <a:cubicBezTo>
                    <a:pt x="4315" y="7829"/>
                    <a:pt x="4497" y="7624"/>
                    <a:pt x="4497" y="7624"/>
                  </a:cubicBezTo>
                  <a:cubicBezTo>
                    <a:pt x="4497" y="7624"/>
                    <a:pt x="4703" y="7441"/>
                    <a:pt x="4954" y="7122"/>
                  </a:cubicBezTo>
                  <a:cubicBezTo>
                    <a:pt x="5205" y="6802"/>
                    <a:pt x="5524" y="6346"/>
                    <a:pt x="5775" y="5843"/>
                  </a:cubicBezTo>
                  <a:cubicBezTo>
                    <a:pt x="6027" y="5364"/>
                    <a:pt x="6186" y="4839"/>
                    <a:pt x="6209" y="4405"/>
                  </a:cubicBezTo>
                  <a:cubicBezTo>
                    <a:pt x="6253" y="4011"/>
                    <a:pt x="6149" y="3742"/>
                    <a:pt x="6121" y="3742"/>
                  </a:cubicBezTo>
                  <a:cubicBezTo>
                    <a:pt x="6120" y="3742"/>
                    <a:pt x="6119" y="3743"/>
                    <a:pt x="6118" y="3743"/>
                  </a:cubicBezTo>
                  <a:cubicBezTo>
                    <a:pt x="6072" y="3743"/>
                    <a:pt x="6118" y="4017"/>
                    <a:pt x="6004" y="4383"/>
                  </a:cubicBezTo>
                  <a:cubicBezTo>
                    <a:pt x="5912" y="4748"/>
                    <a:pt x="5707" y="5227"/>
                    <a:pt x="5433" y="5661"/>
                  </a:cubicBezTo>
                  <a:cubicBezTo>
                    <a:pt x="5182" y="6117"/>
                    <a:pt x="4840" y="6505"/>
                    <a:pt x="4589" y="6802"/>
                  </a:cubicBezTo>
                  <a:cubicBezTo>
                    <a:pt x="4315" y="7076"/>
                    <a:pt x="4132" y="7259"/>
                    <a:pt x="4132" y="7259"/>
                  </a:cubicBezTo>
                  <a:cubicBezTo>
                    <a:pt x="4132" y="7259"/>
                    <a:pt x="3949" y="7441"/>
                    <a:pt x="3676" y="7692"/>
                  </a:cubicBezTo>
                  <a:cubicBezTo>
                    <a:pt x="3379" y="7943"/>
                    <a:pt x="2968" y="8240"/>
                    <a:pt x="2511" y="8468"/>
                  </a:cubicBezTo>
                  <a:cubicBezTo>
                    <a:pt x="2203" y="8607"/>
                    <a:pt x="1874" y="8673"/>
                    <a:pt x="1587" y="8673"/>
                  </a:cubicBezTo>
                  <a:cubicBezTo>
                    <a:pt x="1449" y="8673"/>
                    <a:pt x="1322" y="8658"/>
                    <a:pt x="1210" y="8628"/>
                  </a:cubicBezTo>
                  <a:cubicBezTo>
                    <a:pt x="1005" y="8560"/>
                    <a:pt x="868" y="8491"/>
                    <a:pt x="777" y="8423"/>
                  </a:cubicBezTo>
                  <a:cubicBezTo>
                    <a:pt x="754" y="8309"/>
                    <a:pt x="731" y="8172"/>
                    <a:pt x="731" y="8035"/>
                  </a:cubicBezTo>
                  <a:cubicBezTo>
                    <a:pt x="708" y="7898"/>
                    <a:pt x="685" y="7784"/>
                    <a:pt x="685" y="7647"/>
                  </a:cubicBezTo>
                  <a:lnTo>
                    <a:pt x="685" y="7647"/>
                  </a:lnTo>
                  <a:cubicBezTo>
                    <a:pt x="777" y="7669"/>
                    <a:pt x="891" y="7692"/>
                    <a:pt x="1051" y="7692"/>
                  </a:cubicBezTo>
                  <a:cubicBezTo>
                    <a:pt x="1105" y="7699"/>
                    <a:pt x="1162" y="7702"/>
                    <a:pt x="1221" y="7702"/>
                  </a:cubicBezTo>
                  <a:cubicBezTo>
                    <a:pt x="1558" y="7702"/>
                    <a:pt x="1960" y="7597"/>
                    <a:pt x="2329" y="7441"/>
                  </a:cubicBezTo>
                  <a:cubicBezTo>
                    <a:pt x="2785" y="7281"/>
                    <a:pt x="3173" y="7030"/>
                    <a:pt x="3470" y="6825"/>
                  </a:cubicBezTo>
                  <a:cubicBezTo>
                    <a:pt x="3744" y="6619"/>
                    <a:pt x="3927" y="6460"/>
                    <a:pt x="3927" y="6460"/>
                  </a:cubicBezTo>
                  <a:cubicBezTo>
                    <a:pt x="3927" y="6460"/>
                    <a:pt x="4109" y="6300"/>
                    <a:pt x="4337" y="6026"/>
                  </a:cubicBezTo>
                  <a:cubicBezTo>
                    <a:pt x="4566" y="5752"/>
                    <a:pt x="4862" y="5387"/>
                    <a:pt x="5068" y="4953"/>
                  </a:cubicBezTo>
                  <a:cubicBezTo>
                    <a:pt x="5296" y="4520"/>
                    <a:pt x="5433" y="4063"/>
                    <a:pt x="5410" y="3698"/>
                  </a:cubicBezTo>
                  <a:cubicBezTo>
                    <a:pt x="5433" y="3515"/>
                    <a:pt x="5387" y="3355"/>
                    <a:pt x="5365" y="3264"/>
                  </a:cubicBezTo>
                  <a:cubicBezTo>
                    <a:pt x="5342" y="3173"/>
                    <a:pt x="5319" y="3104"/>
                    <a:pt x="5296" y="3104"/>
                  </a:cubicBezTo>
                  <a:cubicBezTo>
                    <a:pt x="5273" y="3127"/>
                    <a:pt x="5273" y="3173"/>
                    <a:pt x="5250" y="3287"/>
                  </a:cubicBezTo>
                  <a:cubicBezTo>
                    <a:pt x="5250" y="3378"/>
                    <a:pt x="5250" y="3515"/>
                    <a:pt x="5205" y="3675"/>
                  </a:cubicBezTo>
                  <a:cubicBezTo>
                    <a:pt x="5159" y="3995"/>
                    <a:pt x="4977" y="4405"/>
                    <a:pt x="4748" y="4771"/>
                  </a:cubicBezTo>
                  <a:cubicBezTo>
                    <a:pt x="4520" y="5136"/>
                    <a:pt x="4201" y="5455"/>
                    <a:pt x="3995" y="5706"/>
                  </a:cubicBezTo>
                  <a:cubicBezTo>
                    <a:pt x="3744" y="5935"/>
                    <a:pt x="3584" y="6072"/>
                    <a:pt x="3584" y="6072"/>
                  </a:cubicBezTo>
                  <a:cubicBezTo>
                    <a:pt x="3584" y="6072"/>
                    <a:pt x="3424" y="6231"/>
                    <a:pt x="3173" y="6437"/>
                  </a:cubicBezTo>
                  <a:cubicBezTo>
                    <a:pt x="2922" y="6642"/>
                    <a:pt x="2557" y="6916"/>
                    <a:pt x="2169" y="7099"/>
                  </a:cubicBezTo>
                  <a:cubicBezTo>
                    <a:pt x="1781" y="7304"/>
                    <a:pt x="1370" y="7464"/>
                    <a:pt x="1051" y="7487"/>
                  </a:cubicBezTo>
                  <a:cubicBezTo>
                    <a:pt x="891" y="7532"/>
                    <a:pt x="754" y="7510"/>
                    <a:pt x="663" y="7532"/>
                  </a:cubicBezTo>
                  <a:cubicBezTo>
                    <a:pt x="457" y="5684"/>
                    <a:pt x="297" y="3880"/>
                    <a:pt x="206" y="2511"/>
                  </a:cubicBezTo>
                  <a:cubicBezTo>
                    <a:pt x="183" y="1758"/>
                    <a:pt x="138" y="1119"/>
                    <a:pt x="115" y="685"/>
                  </a:cubicBezTo>
                  <a:cubicBezTo>
                    <a:pt x="92" y="251"/>
                    <a:pt x="69" y="0"/>
                    <a:pt x="46"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26" name="Google Shape;4638;p53">
              <a:extLst>
                <a:ext uri="{FF2B5EF4-FFF2-40B4-BE49-F238E27FC236}">
                  <a16:creationId xmlns:a16="http://schemas.microsoft.com/office/drawing/2014/main" id="{6429A087-7B55-8BCA-63BE-E08EFC5E4CD8}"/>
                </a:ext>
              </a:extLst>
            </p:cNvPr>
            <p:cNvSpPr/>
            <p:nvPr/>
          </p:nvSpPr>
          <p:spPr>
            <a:xfrm>
              <a:off x="3251050" y="3282900"/>
              <a:ext cx="119850" cy="98050"/>
            </a:xfrm>
            <a:custGeom>
              <a:avLst/>
              <a:gdLst/>
              <a:ahLst/>
              <a:cxnLst/>
              <a:rect l="l" t="t" r="r" b="b"/>
              <a:pathLst>
                <a:path w="4794" h="3922" extrusionOk="0">
                  <a:moveTo>
                    <a:pt x="23" y="0"/>
                  </a:moveTo>
                  <a:cubicBezTo>
                    <a:pt x="1" y="0"/>
                    <a:pt x="1" y="46"/>
                    <a:pt x="1" y="160"/>
                  </a:cubicBezTo>
                  <a:cubicBezTo>
                    <a:pt x="1" y="251"/>
                    <a:pt x="1" y="388"/>
                    <a:pt x="46" y="548"/>
                  </a:cubicBezTo>
                  <a:cubicBezTo>
                    <a:pt x="92" y="868"/>
                    <a:pt x="252" y="1278"/>
                    <a:pt x="457" y="1666"/>
                  </a:cubicBezTo>
                  <a:cubicBezTo>
                    <a:pt x="663" y="2055"/>
                    <a:pt x="936" y="2420"/>
                    <a:pt x="1142" y="2671"/>
                  </a:cubicBezTo>
                  <a:cubicBezTo>
                    <a:pt x="1256" y="2785"/>
                    <a:pt x="1370" y="2876"/>
                    <a:pt x="1416" y="2968"/>
                  </a:cubicBezTo>
                  <a:cubicBezTo>
                    <a:pt x="1484" y="3036"/>
                    <a:pt x="1530" y="3059"/>
                    <a:pt x="1530" y="3059"/>
                  </a:cubicBezTo>
                  <a:cubicBezTo>
                    <a:pt x="1530" y="3059"/>
                    <a:pt x="1576" y="3104"/>
                    <a:pt x="1644" y="3173"/>
                  </a:cubicBezTo>
                  <a:cubicBezTo>
                    <a:pt x="1735" y="3219"/>
                    <a:pt x="1849" y="3310"/>
                    <a:pt x="1986" y="3401"/>
                  </a:cubicBezTo>
                  <a:cubicBezTo>
                    <a:pt x="2283" y="3561"/>
                    <a:pt x="2671" y="3812"/>
                    <a:pt x="3128" y="3881"/>
                  </a:cubicBezTo>
                  <a:cubicBezTo>
                    <a:pt x="3267" y="3908"/>
                    <a:pt x="3409" y="3921"/>
                    <a:pt x="3547" y="3921"/>
                  </a:cubicBezTo>
                  <a:cubicBezTo>
                    <a:pt x="3860" y="3921"/>
                    <a:pt x="4154" y="3855"/>
                    <a:pt x="4360" y="3744"/>
                  </a:cubicBezTo>
                  <a:cubicBezTo>
                    <a:pt x="4429" y="3698"/>
                    <a:pt x="4497" y="3652"/>
                    <a:pt x="4543" y="3607"/>
                  </a:cubicBezTo>
                  <a:cubicBezTo>
                    <a:pt x="4611" y="3561"/>
                    <a:pt x="4657" y="3538"/>
                    <a:pt x="4680" y="3493"/>
                  </a:cubicBezTo>
                  <a:cubicBezTo>
                    <a:pt x="4748" y="3424"/>
                    <a:pt x="4794" y="3378"/>
                    <a:pt x="4771" y="3378"/>
                  </a:cubicBezTo>
                  <a:cubicBezTo>
                    <a:pt x="4771" y="3372"/>
                    <a:pt x="4765" y="3369"/>
                    <a:pt x="4755" y="3369"/>
                  </a:cubicBezTo>
                  <a:cubicBezTo>
                    <a:pt x="4731" y="3369"/>
                    <a:pt x="4683" y="3385"/>
                    <a:pt x="4634" y="3401"/>
                  </a:cubicBezTo>
                  <a:cubicBezTo>
                    <a:pt x="4589" y="3424"/>
                    <a:pt x="4543" y="3447"/>
                    <a:pt x="4474" y="3470"/>
                  </a:cubicBezTo>
                  <a:cubicBezTo>
                    <a:pt x="4429" y="3493"/>
                    <a:pt x="4360" y="3538"/>
                    <a:pt x="4269" y="3538"/>
                  </a:cubicBezTo>
                  <a:cubicBezTo>
                    <a:pt x="4146" y="3590"/>
                    <a:pt x="3994" y="3613"/>
                    <a:pt x="3832" y="3613"/>
                  </a:cubicBezTo>
                  <a:cubicBezTo>
                    <a:pt x="3634" y="3613"/>
                    <a:pt x="3420" y="3578"/>
                    <a:pt x="3219" y="3515"/>
                  </a:cubicBezTo>
                  <a:cubicBezTo>
                    <a:pt x="2831" y="3424"/>
                    <a:pt x="2511" y="3173"/>
                    <a:pt x="2260" y="2990"/>
                  </a:cubicBezTo>
                  <a:cubicBezTo>
                    <a:pt x="2146" y="2899"/>
                    <a:pt x="2055" y="2831"/>
                    <a:pt x="1986" y="2762"/>
                  </a:cubicBezTo>
                  <a:cubicBezTo>
                    <a:pt x="1918" y="2716"/>
                    <a:pt x="1872" y="2671"/>
                    <a:pt x="1872" y="2671"/>
                  </a:cubicBezTo>
                  <a:cubicBezTo>
                    <a:pt x="1872" y="2671"/>
                    <a:pt x="1849" y="2648"/>
                    <a:pt x="1781" y="2579"/>
                  </a:cubicBezTo>
                  <a:cubicBezTo>
                    <a:pt x="1713" y="2511"/>
                    <a:pt x="1621" y="2443"/>
                    <a:pt x="1507" y="2328"/>
                  </a:cubicBezTo>
                  <a:cubicBezTo>
                    <a:pt x="1302" y="2123"/>
                    <a:pt x="1005" y="1803"/>
                    <a:pt x="777" y="1484"/>
                  </a:cubicBezTo>
                  <a:cubicBezTo>
                    <a:pt x="548" y="1142"/>
                    <a:pt x="343" y="776"/>
                    <a:pt x="229" y="480"/>
                  </a:cubicBezTo>
                  <a:cubicBezTo>
                    <a:pt x="160" y="343"/>
                    <a:pt x="138" y="228"/>
                    <a:pt x="92" y="137"/>
                  </a:cubicBezTo>
                  <a:cubicBezTo>
                    <a:pt x="69" y="46"/>
                    <a:pt x="46" y="0"/>
                    <a:pt x="23"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27" name="Google Shape;4639;p53">
              <a:extLst>
                <a:ext uri="{FF2B5EF4-FFF2-40B4-BE49-F238E27FC236}">
                  <a16:creationId xmlns:a16="http://schemas.microsoft.com/office/drawing/2014/main" id="{B6FA0912-6E91-2427-DE8A-297F7D0E48EC}"/>
                </a:ext>
              </a:extLst>
            </p:cNvPr>
            <p:cNvSpPr/>
            <p:nvPr/>
          </p:nvSpPr>
          <p:spPr>
            <a:xfrm>
              <a:off x="3232225" y="3284600"/>
              <a:ext cx="124425" cy="119975"/>
            </a:xfrm>
            <a:custGeom>
              <a:avLst/>
              <a:gdLst/>
              <a:ahLst/>
              <a:cxnLst/>
              <a:rect l="l" t="t" r="r" b="b"/>
              <a:pathLst>
                <a:path w="4977" h="4799" extrusionOk="0">
                  <a:moveTo>
                    <a:pt x="92" y="1"/>
                  </a:moveTo>
                  <a:cubicBezTo>
                    <a:pt x="69" y="1"/>
                    <a:pt x="0" y="229"/>
                    <a:pt x="23" y="594"/>
                  </a:cubicBezTo>
                  <a:cubicBezTo>
                    <a:pt x="23" y="982"/>
                    <a:pt x="115" y="1462"/>
                    <a:pt x="274" y="1941"/>
                  </a:cubicBezTo>
                  <a:cubicBezTo>
                    <a:pt x="457" y="2397"/>
                    <a:pt x="708" y="2831"/>
                    <a:pt x="913" y="3151"/>
                  </a:cubicBezTo>
                  <a:cubicBezTo>
                    <a:pt x="1028" y="3310"/>
                    <a:pt x="1119" y="3425"/>
                    <a:pt x="1187" y="3516"/>
                  </a:cubicBezTo>
                  <a:cubicBezTo>
                    <a:pt x="1256" y="3584"/>
                    <a:pt x="1301" y="3630"/>
                    <a:pt x="1301" y="3630"/>
                  </a:cubicBezTo>
                  <a:cubicBezTo>
                    <a:pt x="1301" y="3630"/>
                    <a:pt x="1347" y="3676"/>
                    <a:pt x="1438" y="3767"/>
                  </a:cubicBezTo>
                  <a:cubicBezTo>
                    <a:pt x="1530" y="3835"/>
                    <a:pt x="1621" y="3949"/>
                    <a:pt x="1781" y="4064"/>
                  </a:cubicBezTo>
                  <a:cubicBezTo>
                    <a:pt x="2100" y="4292"/>
                    <a:pt x="2534" y="4543"/>
                    <a:pt x="3013" y="4680"/>
                  </a:cubicBezTo>
                  <a:cubicBezTo>
                    <a:pt x="3298" y="4758"/>
                    <a:pt x="3591" y="4799"/>
                    <a:pt x="3857" y="4799"/>
                  </a:cubicBezTo>
                  <a:cubicBezTo>
                    <a:pt x="4060" y="4799"/>
                    <a:pt x="4248" y="4775"/>
                    <a:pt x="4406" y="4726"/>
                  </a:cubicBezTo>
                  <a:cubicBezTo>
                    <a:pt x="4771" y="4634"/>
                    <a:pt x="4976" y="4520"/>
                    <a:pt x="4976" y="4497"/>
                  </a:cubicBezTo>
                  <a:cubicBezTo>
                    <a:pt x="4970" y="4484"/>
                    <a:pt x="4945" y="4478"/>
                    <a:pt x="4905" y="4478"/>
                  </a:cubicBezTo>
                  <a:cubicBezTo>
                    <a:pt x="4808" y="4478"/>
                    <a:pt x="4618" y="4511"/>
                    <a:pt x="4360" y="4543"/>
                  </a:cubicBezTo>
                  <a:cubicBezTo>
                    <a:pt x="4317" y="4546"/>
                    <a:pt x="4273" y="4547"/>
                    <a:pt x="4227" y="4547"/>
                  </a:cubicBezTo>
                  <a:cubicBezTo>
                    <a:pt x="3904" y="4547"/>
                    <a:pt x="3510" y="4477"/>
                    <a:pt x="3150" y="4338"/>
                  </a:cubicBezTo>
                  <a:cubicBezTo>
                    <a:pt x="2717" y="4155"/>
                    <a:pt x="2351" y="3904"/>
                    <a:pt x="2100" y="3676"/>
                  </a:cubicBezTo>
                  <a:cubicBezTo>
                    <a:pt x="1963" y="3561"/>
                    <a:pt x="1872" y="3447"/>
                    <a:pt x="1804" y="3379"/>
                  </a:cubicBezTo>
                  <a:cubicBezTo>
                    <a:pt x="1735" y="3310"/>
                    <a:pt x="1689" y="3265"/>
                    <a:pt x="1689" y="3265"/>
                  </a:cubicBezTo>
                  <a:cubicBezTo>
                    <a:pt x="1689" y="3265"/>
                    <a:pt x="1644" y="3242"/>
                    <a:pt x="1575" y="3151"/>
                  </a:cubicBezTo>
                  <a:cubicBezTo>
                    <a:pt x="1507" y="3082"/>
                    <a:pt x="1416" y="2991"/>
                    <a:pt x="1301" y="2854"/>
                  </a:cubicBezTo>
                  <a:cubicBezTo>
                    <a:pt x="1096" y="2580"/>
                    <a:pt x="845" y="2192"/>
                    <a:pt x="617" y="1781"/>
                  </a:cubicBezTo>
                  <a:cubicBezTo>
                    <a:pt x="434" y="1370"/>
                    <a:pt x="274" y="937"/>
                    <a:pt x="229" y="571"/>
                  </a:cubicBezTo>
                  <a:cubicBezTo>
                    <a:pt x="160" y="229"/>
                    <a:pt x="137" y="1"/>
                    <a:pt x="92"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28" name="Google Shape;4640;p53">
              <a:extLst>
                <a:ext uri="{FF2B5EF4-FFF2-40B4-BE49-F238E27FC236}">
                  <a16:creationId xmlns:a16="http://schemas.microsoft.com/office/drawing/2014/main" id="{5151223B-A2D2-13DE-35FA-2E4B9075C380}"/>
                </a:ext>
              </a:extLst>
            </p:cNvPr>
            <p:cNvSpPr/>
            <p:nvPr/>
          </p:nvSpPr>
          <p:spPr>
            <a:xfrm>
              <a:off x="3033075" y="3505750"/>
              <a:ext cx="127275" cy="570925"/>
            </a:xfrm>
            <a:custGeom>
              <a:avLst/>
              <a:gdLst/>
              <a:ahLst/>
              <a:cxnLst/>
              <a:rect l="l" t="t" r="r" b="b"/>
              <a:pathLst>
                <a:path w="5091" h="22837" extrusionOk="0">
                  <a:moveTo>
                    <a:pt x="3119" y="0"/>
                  </a:moveTo>
                  <a:cubicBezTo>
                    <a:pt x="2929" y="0"/>
                    <a:pt x="2697" y="22"/>
                    <a:pt x="2465" y="79"/>
                  </a:cubicBezTo>
                  <a:cubicBezTo>
                    <a:pt x="2192" y="148"/>
                    <a:pt x="1918" y="216"/>
                    <a:pt x="1735" y="330"/>
                  </a:cubicBezTo>
                  <a:cubicBezTo>
                    <a:pt x="1552" y="422"/>
                    <a:pt x="1438" y="467"/>
                    <a:pt x="1438" y="467"/>
                  </a:cubicBezTo>
                  <a:cubicBezTo>
                    <a:pt x="1438" y="467"/>
                    <a:pt x="1324" y="559"/>
                    <a:pt x="1164" y="696"/>
                  </a:cubicBezTo>
                  <a:cubicBezTo>
                    <a:pt x="982" y="810"/>
                    <a:pt x="799" y="1015"/>
                    <a:pt x="617" y="1221"/>
                  </a:cubicBezTo>
                  <a:cubicBezTo>
                    <a:pt x="251" y="1632"/>
                    <a:pt x="0" y="2111"/>
                    <a:pt x="69" y="2156"/>
                  </a:cubicBezTo>
                  <a:cubicBezTo>
                    <a:pt x="70" y="2157"/>
                    <a:pt x="72" y="2157"/>
                    <a:pt x="73" y="2157"/>
                  </a:cubicBezTo>
                  <a:cubicBezTo>
                    <a:pt x="134" y="2157"/>
                    <a:pt x="468" y="1782"/>
                    <a:pt x="868" y="1472"/>
                  </a:cubicBezTo>
                  <a:cubicBezTo>
                    <a:pt x="1073" y="1335"/>
                    <a:pt x="1279" y="1175"/>
                    <a:pt x="1438" y="1084"/>
                  </a:cubicBezTo>
                  <a:cubicBezTo>
                    <a:pt x="1598" y="992"/>
                    <a:pt x="1712" y="924"/>
                    <a:pt x="1712" y="924"/>
                  </a:cubicBezTo>
                  <a:cubicBezTo>
                    <a:pt x="1712" y="924"/>
                    <a:pt x="1804" y="855"/>
                    <a:pt x="1963" y="764"/>
                  </a:cubicBezTo>
                  <a:cubicBezTo>
                    <a:pt x="1986" y="741"/>
                    <a:pt x="2032" y="718"/>
                    <a:pt x="2055" y="696"/>
                  </a:cubicBezTo>
                  <a:cubicBezTo>
                    <a:pt x="2055" y="787"/>
                    <a:pt x="2055" y="855"/>
                    <a:pt x="2055" y="947"/>
                  </a:cubicBezTo>
                  <a:cubicBezTo>
                    <a:pt x="2100" y="1266"/>
                    <a:pt x="2192" y="1700"/>
                    <a:pt x="2351" y="2202"/>
                  </a:cubicBezTo>
                  <a:cubicBezTo>
                    <a:pt x="2488" y="2727"/>
                    <a:pt x="2671" y="3298"/>
                    <a:pt x="2717" y="3960"/>
                  </a:cubicBezTo>
                  <a:cubicBezTo>
                    <a:pt x="2808" y="4599"/>
                    <a:pt x="2876" y="5306"/>
                    <a:pt x="2945" y="6014"/>
                  </a:cubicBezTo>
                  <a:lnTo>
                    <a:pt x="3561" y="11629"/>
                  </a:lnTo>
                  <a:cubicBezTo>
                    <a:pt x="3561" y="11629"/>
                    <a:pt x="3675" y="12337"/>
                    <a:pt x="3835" y="13387"/>
                  </a:cubicBezTo>
                  <a:cubicBezTo>
                    <a:pt x="3972" y="14436"/>
                    <a:pt x="4200" y="15829"/>
                    <a:pt x="4383" y="17221"/>
                  </a:cubicBezTo>
                  <a:cubicBezTo>
                    <a:pt x="4474" y="17929"/>
                    <a:pt x="4565" y="18614"/>
                    <a:pt x="4657" y="19275"/>
                  </a:cubicBezTo>
                  <a:cubicBezTo>
                    <a:pt x="4725" y="19937"/>
                    <a:pt x="4771" y="20554"/>
                    <a:pt x="4839" y="21079"/>
                  </a:cubicBezTo>
                  <a:cubicBezTo>
                    <a:pt x="4931" y="22129"/>
                    <a:pt x="5022" y="22836"/>
                    <a:pt x="5068" y="22836"/>
                  </a:cubicBezTo>
                  <a:cubicBezTo>
                    <a:pt x="5090" y="22836"/>
                    <a:pt x="5090" y="22129"/>
                    <a:pt x="5045" y="21079"/>
                  </a:cubicBezTo>
                  <a:cubicBezTo>
                    <a:pt x="5022" y="20531"/>
                    <a:pt x="4976" y="19915"/>
                    <a:pt x="4953" y="19253"/>
                  </a:cubicBezTo>
                  <a:cubicBezTo>
                    <a:pt x="4885" y="18591"/>
                    <a:pt x="4816" y="17883"/>
                    <a:pt x="4748" y="17176"/>
                  </a:cubicBezTo>
                  <a:cubicBezTo>
                    <a:pt x="4611" y="15760"/>
                    <a:pt x="4428" y="14368"/>
                    <a:pt x="4314" y="13318"/>
                  </a:cubicBezTo>
                  <a:cubicBezTo>
                    <a:pt x="4177" y="12268"/>
                    <a:pt x="4086" y="11560"/>
                    <a:pt x="4086" y="11560"/>
                  </a:cubicBezTo>
                  <a:cubicBezTo>
                    <a:pt x="4086" y="11560"/>
                    <a:pt x="3698" y="8753"/>
                    <a:pt x="3310" y="5968"/>
                  </a:cubicBezTo>
                  <a:cubicBezTo>
                    <a:pt x="3219" y="5261"/>
                    <a:pt x="3127" y="4576"/>
                    <a:pt x="3013" y="3914"/>
                  </a:cubicBezTo>
                  <a:cubicBezTo>
                    <a:pt x="2922" y="3229"/>
                    <a:pt x="2717" y="2659"/>
                    <a:pt x="2534" y="2156"/>
                  </a:cubicBezTo>
                  <a:cubicBezTo>
                    <a:pt x="2374" y="1654"/>
                    <a:pt x="2237" y="1243"/>
                    <a:pt x="2169" y="924"/>
                  </a:cubicBezTo>
                  <a:cubicBezTo>
                    <a:pt x="2146" y="833"/>
                    <a:pt x="2123" y="741"/>
                    <a:pt x="2123" y="673"/>
                  </a:cubicBezTo>
                  <a:cubicBezTo>
                    <a:pt x="2260" y="582"/>
                    <a:pt x="2420" y="513"/>
                    <a:pt x="2580" y="422"/>
                  </a:cubicBezTo>
                  <a:cubicBezTo>
                    <a:pt x="3036" y="216"/>
                    <a:pt x="3561" y="171"/>
                    <a:pt x="3561" y="79"/>
                  </a:cubicBezTo>
                  <a:cubicBezTo>
                    <a:pt x="3561" y="40"/>
                    <a:pt x="3378" y="0"/>
                    <a:pt x="3119"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29" name="Google Shape;4641;p53">
              <a:extLst>
                <a:ext uri="{FF2B5EF4-FFF2-40B4-BE49-F238E27FC236}">
                  <a16:creationId xmlns:a16="http://schemas.microsoft.com/office/drawing/2014/main" id="{4CA5EDC1-D25D-4229-5A34-5D0A7BAE89BE}"/>
                </a:ext>
              </a:extLst>
            </p:cNvPr>
            <p:cNvSpPr/>
            <p:nvPr/>
          </p:nvSpPr>
          <p:spPr>
            <a:xfrm>
              <a:off x="2650175" y="3149925"/>
              <a:ext cx="703625" cy="220825"/>
            </a:xfrm>
            <a:custGeom>
              <a:avLst/>
              <a:gdLst/>
              <a:ahLst/>
              <a:cxnLst/>
              <a:rect l="l" t="t" r="r" b="b"/>
              <a:pathLst>
                <a:path w="28145" h="8833" extrusionOk="0">
                  <a:moveTo>
                    <a:pt x="27505" y="1"/>
                  </a:moveTo>
                  <a:lnTo>
                    <a:pt x="1" y="891"/>
                  </a:lnTo>
                  <a:cubicBezTo>
                    <a:pt x="1" y="1188"/>
                    <a:pt x="1" y="4018"/>
                    <a:pt x="46" y="7259"/>
                  </a:cubicBezTo>
                  <a:cubicBezTo>
                    <a:pt x="4171" y="8408"/>
                    <a:pt x="8055" y="8832"/>
                    <a:pt x="11545" y="8832"/>
                  </a:cubicBezTo>
                  <a:cubicBezTo>
                    <a:pt x="20822" y="8832"/>
                    <a:pt x="27315" y="5831"/>
                    <a:pt x="28144" y="5433"/>
                  </a:cubicBezTo>
                  <a:cubicBezTo>
                    <a:pt x="27802" y="2283"/>
                    <a:pt x="27505" y="1"/>
                    <a:pt x="27505" y="1"/>
                  </a:cubicBezTo>
                  <a:close/>
                </a:path>
              </a:pathLst>
            </a:cu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30" name="Google Shape;4642;p53">
              <a:extLst>
                <a:ext uri="{FF2B5EF4-FFF2-40B4-BE49-F238E27FC236}">
                  <a16:creationId xmlns:a16="http://schemas.microsoft.com/office/drawing/2014/main" id="{0F5FDAA5-FADA-C16A-5AB5-6524F08CF7F2}"/>
                </a:ext>
              </a:extLst>
            </p:cNvPr>
            <p:cNvSpPr/>
            <p:nvPr/>
          </p:nvSpPr>
          <p:spPr>
            <a:xfrm>
              <a:off x="2662725" y="4047475"/>
              <a:ext cx="192325" cy="53900"/>
            </a:xfrm>
            <a:custGeom>
              <a:avLst/>
              <a:gdLst/>
              <a:ahLst/>
              <a:cxnLst/>
              <a:rect l="l" t="t" r="r" b="b"/>
              <a:pathLst>
                <a:path w="7693" h="2156" extrusionOk="0">
                  <a:moveTo>
                    <a:pt x="11" y="1"/>
                  </a:moveTo>
                  <a:cubicBezTo>
                    <a:pt x="7" y="1"/>
                    <a:pt x="4" y="2"/>
                    <a:pt x="1" y="3"/>
                  </a:cubicBezTo>
                  <a:cubicBezTo>
                    <a:pt x="1" y="26"/>
                    <a:pt x="161" y="231"/>
                    <a:pt x="434" y="505"/>
                  </a:cubicBezTo>
                  <a:cubicBezTo>
                    <a:pt x="731" y="756"/>
                    <a:pt x="1165" y="1053"/>
                    <a:pt x="1621" y="1304"/>
                  </a:cubicBezTo>
                  <a:cubicBezTo>
                    <a:pt x="2078" y="1532"/>
                    <a:pt x="2580" y="1715"/>
                    <a:pt x="2945" y="1829"/>
                  </a:cubicBezTo>
                  <a:cubicBezTo>
                    <a:pt x="3310" y="1943"/>
                    <a:pt x="3584" y="2012"/>
                    <a:pt x="3584" y="2012"/>
                  </a:cubicBezTo>
                  <a:cubicBezTo>
                    <a:pt x="3584" y="2012"/>
                    <a:pt x="4396" y="2156"/>
                    <a:pt x="5298" y="2156"/>
                  </a:cubicBezTo>
                  <a:cubicBezTo>
                    <a:pt x="5410" y="2156"/>
                    <a:pt x="5524" y="2154"/>
                    <a:pt x="5639" y="2149"/>
                  </a:cubicBezTo>
                  <a:cubicBezTo>
                    <a:pt x="6689" y="2126"/>
                    <a:pt x="7693" y="1875"/>
                    <a:pt x="7670" y="1806"/>
                  </a:cubicBezTo>
                  <a:cubicBezTo>
                    <a:pt x="7665" y="1792"/>
                    <a:pt x="7614" y="1786"/>
                    <a:pt x="7528" y="1786"/>
                  </a:cubicBezTo>
                  <a:cubicBezTo>
                    <a:pt x="7321" y="1786"/>
                    <a:pt x="6910" y="1816"/>
                    <a:pt x="6428" y="1816"/>
                  </a:cubicBezTo>
                  <a:cubicBezTo>
                    <a:pt x="6178" y="1816"/>
                    <a:pt x="5908" y="1808"/>
                    <a:pt x="5639" y="1783"/>
                  </a:cubicBezTo>
                  <a:cubicBezTo>
                    <a:pt x="4634" y="1738"/>
                    <a:pt x="3676" y="1510"/>
                    <a:pt x="3676" y="1510"/>
                  </a:cubicBezTo>
                  <a:cubicBezTo>
                    <a:pt x="3676" y="1510"/>
                    <a:pt x="3425" y="1464"/>
                    <a:pt x="3059" y="1373"/>
                  </a:cubicBezTo>
                  <a:cubicBezTo>
                    <a:pt x="2717" y="1304"/>
                    <a:pt x="2238" y="1144"/>
                    <a:pt x="1781" y="962"/>
                  </a:cubicBezTo>
                  <a:cubicBezTo>
                    <a:pt x="1325" y="779"/>
                    <a:pt x="868" y="551"/>
                    <a:pt x="549" y="345"/>
                  </a:cubicBezTo>
                  <a:cubicBezTo>
                    <a:pt x="271" y="153"/>
                    <a:pt x="73" y="1"/>
                    <a:pt x="11" y="1"/>
                  </a:cubicBezTo>
                  <a:close/>
                </a:path>
              </a:pathLst>
            </a:cu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31" name="Google Shape;4643;p53">
              <a:extLst>
                <a:ext uri="{FF2B5EF4-FFF2-40B4-BE49-F238E27FC236}">
                  <a16:creationId xmlns:a16="http://schemas.microsoft.com/office/drawing/2014/main" id="{2491E6A8-A1CD-A811-5C96-60DF27A6C5C2}"/>
                </a:ext>
              </a:extLst>
            </p:cNvPr>
            <p:cNvSpPr/>
            <p:nvPr/>
          </p:nvSpPr>
          <p:spPr>
            <a:xfrm>
              <a:off x="2639900" y="4056675"/>
              <a:ext cx="33700" cy="63400"/>
            </a:xfrm>
            <a:custGeom>
              <a:avLst/>
              <a:gdLst/>
              <a:ahLst/>
              <a:cxnLst/>
              <a:rect l="l" t="t" r="r" b="b"/>
              <a:pathLst>
                <a:path w="1348" h="2536" extrusionOk="0">
                  <a:moveTo>
                    <a:pt x="206" y="0"/>
                  </a:moveTo>
                  <a:cubicBezTo>
                    <a:pt x="183" y="0"/>
                    <a:pt x="115" y="69"/>
                    <a:pt x="69" y="206"/>
                  </a:cubicBezTo>
                  <a:cubicBezTo>
                    <a:pt x="1" y="343"/>
                    <a:pt x="1" y="548"/>
                    <a:pt x="24" y="754"/>
                  </a:cubicBezTo>
                  <a:cubicBezTo>
                    <a:pt x="69" y="1142"/>
                    <a:pt x="229" y="1484"/>
                    <a:pt x="229" y="1484"/>
                  </a:cubicBezTo>
                  <a:cubicBezTo>
                    <a:pt x="229" y="1484"/>
                    <a:pt x="457" y="1803"/>
                    <a:pt x="708" y="2077"/>
                  </a:cubicBezTo>
                  <a:cubicBezTo>
                    <a:pt x="948" y="2317"/>
                    <a:pt x="1208" y="2535"/>
                    <a:pt x="1271" y="2535"/>
                  </a:cubicBezTo>
                  <a:cubicBezTo>
                    <a:pt x="1274" y="2535"/>
                    <a:pt x="1277" y="2535"/>
                    <a:pt x="1279" y="2534"/>
                  </a:cubicBezTo>
                  <a:cubicBezTo>
                    <a:pt x="1347" y="2488"/>
                    <a:pt x="1165" y="2169"/>
                    <a:pt x="1005" y="1849"/>
                  </a:cubicBezTo>
                  <a:cubicBezTo>
                    <a:pt x="822" y="1552"/>
                    <a:pt x="685" y="1233"/>
                    <a:pt x="685" y="1233"/>
                  </a:cubicBezTo>
                  <a:cubicBezTo>
                    <a:pt x="685" y="1233"/>
                    <a:pt x="480" y="959"/>
                    <a:pt x="366" y="662"/>
                  </a:cubicBezTo>
                  <a:cubicBezTo>
                    <a:pt x="229" y="365"/>
                    <a:pt x="275" y="23"/>
                    <a:pt x="206" y="0"/>
                  </a:cubicBezTo>
                  <a:close/>
                </a:path>
              </a:pathLst>
            </a:cu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32" name="Google Shape;4644;p53">
              <a:extLst>
                <a:ext uri="{FF2B5EF4-FFF2-40B4-BE49-F238E27FC236}">
                  <a16:creationId xmlns:a16="http://schemas.microsoft.com/office/drawing/2014/main" id="{5ACBE79D-A381-9922-F949-0EC13BA65B61}"/>
                </a:ext>
              </a:extLst>
            </p:cNvPr>
            <p:cNvSpPr/>
            <p:nvPr/>
          </p:nvSpPr>
          <p:spPr>
            <a:xfrm>
              <a:off x="2824800" y="4148875"/>
              <a:ext cx="105000" cy="30750"/>
            </a:xfrm>
            <a:custGeom>
              <a:avLst/>
              <a:gdLst/>
              <a:ahLst/>
              <a:cxnLst/>
              <a:rect l="l" t="t" r="r" b="b"/>
              <a:pathLst>
                <a:path w="4200" h="1230" extrusionOk="0">
                  <a:moveTo>
                    <a:pt x="4131" y="1"/>
                  </a:moveTo>
                  <a:cubicBezTo>
                    <a:pt x="4022" y="1"/>
                    <a:pt x="3607" y="278"/>
                    <a:pt x="3173" y="444"/>
                  </a:cubicBezTo>
                  <a:cubicBezTo>
                    <a:pt x="2899" y="512"/>
                    <a:pt x="2671" y="603"/>
                    <a:pt x="2465" y="626"/>
                  </a:cubicBezTo>
                  <a:cubicBezTo>
                    <a:pt x="2283" y="649"/>
                    <a:pt x="2146" y="695"/>
                    <a:pt x="2146" y="695"/>
                  </a:cubicBezTo>
                  <a:cubicBezTo>
                    <a:pt x="2146" y="695"/>
                    <a:pt x="2009" y="718"/>
                    <a:pt x="1826" y="740"/>
                  </a:cubicBezTo>
                  <a:cubicBezTo>
                    <a:pt x="1644" y="809"/>
                    <a:pt x="1370" y="809"/>
                    <a:pt x="1119" y="855"/>
                  </a:cubicBezTo>
                  <a:cubicBezTo>
                    <a:pt x="571" y="877"/>
                    <a:pt x="23" y="832"/>
                    <a:pt x="23" y="923"/>
                  </a:cubicBezTo>
                  <a:cubicBezTo>
                    <a:pt x="0" y="969"/>
                    <a:pt x="548" y="1151"/>
                    <a:pt x="1096" y="1197"/>
                  </a:cubicBezTo>
                  <a:cubicBezTo>
                    <a:pt x="1306" y="1213"/>
                    <a:pt x="1504" y="1229"/>
                    <a:pt x="1683" y="1229"/>
                  </a:cubicBezTo>
                  <a:cubicBezTo>
                    <a:pt x="1757" y="1229"/>
                    <a:pt x="1828" y="1226"/>
                    <a:pt x="1895" y="1220"/>
                  </a:cubicBezTo>
                  <a:cubicBezTo>
                    <a:pt x="2100" y="1197"/>
                    <a:pt x="2237" y="1174"/>
                    <a:pt x="2237" y="1174"/>
                  </a:cubicBezTo>
                  <a:cubicBezTo>
                    <a:pt x="2237" y="1174"/>
                    <a:pt x="2374" y="1151"/>
                    <a:pt x="2579" y="1083"/>
                  </a:cubicBezTo>
                  <a:cubicBezTo>
                    <a:pt x="2808" y="1014"/>
                    <a:pt x="3059" y="877"/>
                    <a:pt x="3310" y="763"/>
                  </a:cubicBezTo>
                  <a:cubicBezTo>
                    <a:pt x="3812" y="466"/>
                    <a:pt x="4200" y="56"/>
                    <a:pt x="4154" y="10"/>
                  </a:cubicBezTo>
                  <a:cubicBezTo>
                    <a:pt x="4150" y="4"/>
                    <a:pt x="4142" y="1"/>
                    <a:pt x="4131" y="1"/>
                  </a:cubicBezTo>
                  <a:close/>
                </a:path>
              </a:pathLst>
            </a:cu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33" name="Google Shape;4645;p53">
              <a:extLst>
                <a:ext uri="{FF2B5EF4-FFF2-40B4-BE49-F238E27FC236}">
                  <a16:creationId xmlns:a16="http://schemas.microsoft.com/office/drawing/2014/main" id="{8FC5F1B4-32F6-0442-C730-FDF2D5328768}"/>
                </a:ext>
              </a:extLst>
            </p:cNvPr>
            <p:cNvSpPr/>
            <p:nvPr/>
          </p:nvSpPr>
          <p:spPr>
            <a:xfrm>
              <a:off x="2674150" y="4027425"/>
              <a:ext cx="266500" cy="51525"/>
            </a:xfrm>
            <a:custGeom>
              <a:avLst/>
              <a:gdLst/>
              <a:ahLst/>
              <a:cxnLst/>
              <a:rect l="l" t="t" r="r" b="b"/>
              <a:pathLst>
                <a:path w="10660" h="2061" extrusionOk="0">
                  <a:moveTo>
                    <a:pt x="17" y="0"/>
                  </a:moveTo>
                  <a:cubicBezTo>
                    <a:pt x="10" y="0"/>
                    <a:pt x="4" y="2"/>
                    <a:pt x="0" y="6"/>
                  </a:cubicBezTo>
                  <a:cubicBezTo>
                    <a:pt x="0" y="6"/>
                    <a:pt x="46" y="75"/>
                    <a:pt x="160" y="189"/>
                  </a:cubicBezTo>
                  <a:cubicBezTo>
                    <a:pt x="274" y="303"/>
                    <a:pt x="434" y="440"/>
                    <a:pt x="662" y="600"/>
                  </a:cubicBezTo>
                  <a:cubicBezTo>
                    <a:pt x="1073" y="896"/>
                    <a:pt x="1735" y="1193"/>
                    <a:pt x="2397" y="1444"/>
                  </a:cubicBezTo>
                  <a:cubicBezTo>
                    <a:pt x="3059" y="1672"/>
                    <a:pt x="3744" y="1809"/>
                    <a:pt x="4269" y="1901"/>
                  </a:cubicBezTo>
                  <a:cubicBezTo>
                    <a:pt x="4794" y="1992"/>
                    <a:pt x="5136" y="2015"/>
                    <a:pt x="5136" y="2015"/>
                  </a:cubicBezTo>
                  <a:cubicBezTo>
                    <a:pt x="5136" y="2015"/>
                    <a:pt x="5501" y="2038"/>
                    <a:pt x="6026" y="2060"/>
                  </a:cubicBezTo>
                  <a:cubicBezTo>
                    <a:pt x="6551" y="2038"/>
                    <a:pt x="7259" y="2038"/>
                    <a:pt x="7943" y="1924"/>
                  </a:cubicBezTo>
                  <a:cubicBezTo>
                    <a:pt x="8651" y="1832"/>
                    <a:pt x="9336" y="1695"/>
                    <a:pt x="9838" y="1535"/>
                  </a:cubicBezTo>
                  <a:cubicBezTo>
                    <a:pt x="10340" y="1376"/>
                    <a:pt x="10660" y="1193"/>
                    <a:pt x="10637" y="1170"/>
                  </a:cubicBezTo>
                  <a:cubicBezTo>
                    <a:pt x="10633" y="1163"/>
                    <a:pt x="10622" y="1160"/>
                    <a:pt x="10605" y="1160"/>
                  </a:cubicBezTo>
                  <a:cubicBezTo>
                    <a:pt x="10509" y="1160"/>
                    <a:pt x="10216" y="1253"/>
                    <a:pt x="9792" y="1330"/>
                  </a:cubicBezTo>
                  <a:cubicBezTo>
                    <a:pt x="9290" y="1444"/>
                    <a:pt x="8605" y="1535"/>
                    <a:pt x="7921" y="1581"/>
                  </a:cubicBezTo>
                  <a:cubicBezTo>
                    <a:pt x="7631" y="1600"/>
                    <a:pt x="7342" y="1608"/>
                    <a:pt x="7064" y="1608"/>
                  </a:cubicBezTo>
                  <a:cubicBezTo>
                    <a:pt x="6686" y="1608"/>
                    <a:pt x="6329" y="1594"/>
                    <a:pt x="6026" y="1581"/>
                  </a:cubicBezTo>
                  <a:cubicBezTo>
                    <a:pt x="5524" y="1558"/>
                    <a:pt x="5182" y="1513"/>
                    <a:pt x="5182" y="1513"/>
                  </a:cubicBezTo>
                  <a:cubicBezTo>
                    <a:pt x="5182" y="1513"/>
                    <a:pt x="4839" y="1490"/>
                    <a:pt x="4337" y="1444"/>
                  </a:cubicBezTo>
                  <a:cubicBezTo>
                    <a:pt x="3835" y="1376"/>
                    <a:pt x="3150" y="1284"/>
                    <a:pt x="2488" y="1102"/>
                  </a:cubicBezTo>
                  <a:cubicBezTo>
                    <a:pt x="1849" y="919"/>
                    <a:pt x="1210" y="668"/>
                    <a:pt x="753" y="417"/>
                  </a:cubicBezTo>
                  <a:cubicBezTo>
                    <a:pt x="525" y="303"/>
                    <a:pt x="365" y="189"/>
                    <a:pt x="228" y="98"/>
                  </a:cubicBezTo>
                  <a:cubicBezTo>
                    <a:pt x="116" y="41"/>
                    <a:pt x="49" y="0"/>
                    <a:pt x="17" y="0"/>
                  </a:cubicBezTo>
                  <a:close/>
                </a:path>
              </a:pathLst>
            </a:cu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34" name="Google Shape;4646;p53">
              <a:extLst>
                <a:ext uri="{FF2B5EF4-FFF2-40B4-BE49-F238E27FC236}">
                  <a16:creationId xmlns:a16="http://schemas.microsoft.com/office/drawing/2014/main" id="{A030DE8A-AB62-352A-8F29-AB423C5D3723}"/>
                </a:ext>
              </a:extLst>
            </p:cNvPr>
            <p:cNvSpPr/>
            <p:nvPr/>
          </p:nvSpPr>
          <p:spPr>
            <a:xfrm>
              <a:off x="2872425" y="4072575"/>
              <a:ext cx="72225" cy="60375"/>
            </a:xfrm>
            <a:custGeom>
              <a:avLst/>
              <a:gdLst/>
              <a:ahLst/>
              <a:cxnLst/>
              <a:rect l="l" t="t" r="r" b="b"/>
              <a:pathLst>
                <a:path w="2889" h="2415" extrusionOk="0">
                  <a:moveTo>
                    <a:pt x="2712" y="1"/>
                  </a:moveTo>
                  <a:cubicBezTo>
                    <a:pt x="2710" y="1"/>
                    <a:pt x="2707" y="2"/>
                    <a:pt x="2706" y="3"/>
                  </a:cubicBezTo>
                  <a:cubicBezTo>
                    <a:pt x="2660" y="3"/>
                    <a:pt x="2683" y="140"/>
                    <a:pt x="2637" y="323"/>
                  </a:cubicBezTo>
                  <a:cubicBezTo>
                    <a:pt x="2637" y="483"/>
                    <a:pt x="2546" y="688"/>
                    <a:pt x="2409" y="871"/>
                  </a:cubicBezTo>
                  <a:cubicBezTo>
                    <a:pt x="2295" y="1076"/>
                    <a:pt x="2112" y="1213"/>
                    <a:pt x="1975" y="1327"/>
                  </a:cubicBezTo>
                  <a:cubicBezTo>
                    <a:pt x="1838" y="1419"/>
                    <a:pt x="1724" y="1487"/>
                    <a:pt x="1724" y="1487"/>
                  </a:cubicBezTo>
                  <a:cubicBezTo>
                    <a:pt x="1724" y="1487"/>
                    <a:pt x="1359" y="1784"/>
                    <a:pt x="925" y="1989"/>
                  </a:cubicBezTo>
                  <a:cubicBezTo>
                    <a:pt x="492" y="2195"/>
                    <a:pt x="12" y="2263"/>
                    <a:pt x="12" y="2332"/>
                  </a:cubicBezTo>
                  <a:cubicBezTo>
                    <a:pt x="1" y="2379"/>
                    <a:pt x="144" y="2415"/>
                    <a:pt x="356" y="2415"/>
                  </a:cubicBezTo>
                  <a:cubicBezTo>
                    <a:pt x="550" y="2415"/>
                    <a:pt x="800" y="2385"/>
                    <a:pt x="1040" y="2309"/>
                  </a:cubicBezTo>
                  <a:cubicBezTo>
                    <a:pt x="1565" y="2195"/>
                    <a:pt x="2021" y="1898"/>
                    <a:pt x="2021" y="1898"/>
                  </a:cubicBezTo>
                  <a:cubicBezTo>
                    <a:pt x="2021" y="1898"/>
                    <a:pt x="2135" y="1807"/>
                    <a:pt x="2272" y="1670"/>
                  </a:cubicBezTo>
                  <a:cubicBezTo>
                    <a:pt x="2432" y="1533"/>
                    <a:pt x="2615" y="1327"/>
                    <a:pt x="2729" y="1053"/>
                  </a:cubicBezTo>
                  <a:cubicBezTo>
                    <a:pt x="2843" y="802"/>
                    <a:pt x="2888" y="506"/>
                    <a:pt x="2843" y="300"/>
                  </a:cubicBezTo>
                  <a:cubicBezTo>
                    <a:pt x="2822" y="131"/>
                    <a:pt x="2742" y="1"/>
                    <a:pt x="2712" y="1"/>
                  </a:cubicBezTo>
                  <a:close/>
                </a:path>
              </a:pathLst>
            </a:cu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35" name="Google Shape;4647;p53">
              <a:extLst>
                <a:ext uri="{FF2B5EF4-FFF2-40B4-BE49-F238E27FC236}">
                  <a16:creationId xmlns:a16="http://schemas.microsoft.com/office/drawing/2014/main" id="{9CD5CAC2-95C6-1643-098F-931E9AE3D266}"/>
                </a:ext>
              </a:extLst>
            </p:cNvPr>
            <p:cNvSpPr/>
            <p:nvPr/>
          </p:nvSpPr>
          <p:spPr>
            <a:xfrm>
              <a:off x="2634775" y="4094900"/>
              <a:ext cx="134125" cy="87050"/>
            </a:xfrm>
            <a:custGeom>
              <a:avLst/>
              <a:gdLst/>
              <a:ahLst/>
              <a:cxnLst/>
              <a:rect l="l" t="t" r="r" b="b"/>
              <a:pathLst>
                <a:path w="5365" h="3482" extrusionOk="0">
                  <a:moveTo>
                    <a:pt x="46" y="1"/>
                  </a:moveTo>
                  <a:cubicBezTo>
                    <a:pt x="23" y="1"/>
                    <a:pt x="0" y="229"/>
                    <a:pt x="0" y="571"/>
                  </a:cubicBezTo>
                  <a:cubicBezTo>
                    <a:pt x="46" y="914"/>
                    <a:pt x="137" y="1370"/>
                    <a:pt x="411" y="1781"/>
                  </a:cubicBezTo>
                  <a:cubicBezTo>
                    <a:pt x="662" y="2169"/>
                    <a:pt x="1005" y="2511"/>
                    <a:pt x="1301" y="2694"/>
                  </a:cubicBezTo>
                  <a:cubicBezTo>
                    <a:pt x="1438" y="2808"/>
                    <a:pt x="1575" y="2854"/>
                    <a:pt x="1667" y="2922"/>
                  </a:cubicBezTo>
                  <a:cubicBezTo>
                    <a:pt x="1758" y="2968"/>
                    <a:pt x="1803" y="2991"/>
                    <a:pt x="1803" y="2991"/>
                  </a:cubicBezTo>
                  <a:cubicBezTo>
                    <a:pt x="1803" y="2991"/>
                    <a:pt x="1872" y="3014"/>
                    <a:pt x="1963" y="3036"/>
                  </a:cubicBezTo>
                  <a:cubicBezTo>
                    <a:pt x="2055" y="3082"/>
                    <a:pt x="2192" y="3128"/>
                    <a:pt x="2351" y="3173"/>
                  </a:cubicBezTo>
                  <a:cubicBezTo>
                    <a:pt x="2694" y="3287"/>
                    <a:pt x="3127" y="3356"/>
                    <a:pt x="3584" y="3402"/>
                  </a:cubicBezTo>
                  <a:cubicBezTo>
                    <a:pt x="4029" y="3459"/>
                    <a:pt x="4474" y="3481"/>
                    <a:pt x="4808" y="3481"/>
                  </a:cubicBezTo>
                  <a:cubicBezTo>
                    <a:pt x="5142" y="3481"/>
                    <a:pt x="5364" y="3459"/>
                    <a:pt x="5364" y="3424"/>
                  </a:cubicBezTo>
                  <a:cubicBezTo>
                    <a:pt x="5364" y="3356"/>
                    <a:pt x="4497" y="3242"/>
                    <a:pt x="3630" y="3059"/>
                  </a:cubicBezTo>
                  <a:cubicBezTo>
                    <a:pt x="3219" y="2968"/>
                    <a:pt x="2808" y="2854"/>
                    <a:pt x="2511" y="2717"/>
                  </a:cubicBezTo>
                  <a:cubicBezTo>
                    <a:pt x="2351" y="2671"/>
                    <a:pt x="2237" y="2625"/>
                    <a:pt x="2146" y="2580"/>
                  </a:cubicBezTo>
                  <a:cubicBezTo>
                    <a:pt x="2055" y="2534"/>
                    <a:pt x="2009" y="2511"/>
                    <a:pt x="2009" y="2511"/>
                  </a:cubicBezTo>
                  <a:cubicBezTo>
                    <a:pt x="2009" y="2511"/>
                    <a:pt x="1963" y="2511"/>
                    <a:pt x="1895" y="2466"/>
                  </a:cubicBezTo>
                  <a:cubicBezTo>
                    <a:pt x="1803" y="2420"/>
                    <a:pt x="1689" y="2374"/>
                    <a:pt x="1552" y="2306"/>
                  </a:cubicBezTo>
                  <a:cubicBezTo>
                    <a:pt x="1279" y="2146"/>
                    <a:pt x="959" y="1895"/>
                    <a:pt x="708" y="1576"/>
                  </a:cubicBezTo>
                  <a:cubicBezTo>
                    <a:pt x="434" y="1256"/>
                    <a:pt x="297" y="845"/>
                    <a:pt x="206" y="548"/>
                  </a:cubicBezTo>
                  <a:cubicBezTo>
                    <a:pt x="137" y="229"/>
                    <a:pt x="92" y="1"/>
                    <a:pt x="46" y="1"/>
                  </a:cubicBezTo>
                  <a:close/>
                </a:path>
              </a:pathLst>
            </a:cu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36" name="Google Shape;4648;p53">
              <a:extLst>
                <a:ext uri="{FF2B5EF4-FFF2-40B4-BE49-F238E27FC236}">
                  <a16:creationId xmlns:a16="http://schemas.microsoft.com/office/drawing/2014/main" id="{67B84952-AEA6-9512-2B19-DA8AC8931D67}"/>
                </a:ext>
              </a:extLst>
            </p:cNvPr>
            <p:cNvSpPr/>
            <p:nvPr/>
          </p:nvSpPr>
          <p:spPr>
            <a:xfrm>
              <a:off x="3114675" y="4082275"/>
              <a:ext cx="197450" cy="35500"/>
            </a:xfrm>
            <a:custGeom>
              <a:avLst/>
              <a:gdLst/>
              <a:ahLst/>
              <a:cxnLst/>
              <a:rect l="l" t="t" r="r" b="b"/>
              <a:pathLst>
                <a:path w="7898" h="1420" extrusionOk="0">
                  <a:moveTo>
                    <a:pt x="34" y="1"/>
                  </a:moveTo>
                  <a:cubicBezTo>
                    <a:pt x="29" y="1"/>
                    <a:pt x="25" y="1"/>
                    <a:pt x="23" y="3"/>
                  </a:cubicBezTo>
                  <a:cubicBezTo>
                    <a:pt x="0" y="26"/>
                    <a:pt x="183" y="209"/>
                    <a:pt x="525" y="414"/>
                  </a:cubicBezTo>
                  <a:cubicBezTo>
                    <a:pt x="845" y="643"/>
                    <a:pt x="1324" y="848"/>
                    <a:pt x="1804" y="1008"/>
                  </a:cubicBezTo>
                  <a:cubicBezTo>
                    <a:pt x="2306" y="1168"/>
                    <a:pt x="2808" y="1282"/>
                    <a:pt x="3196" y="1350"/>
                  </a:cubicBezTo>
                  <a:cubicBezTo>
                    <a:pt x="3584" y="1396"/>
                    <a:pt x="3835" y="1419"/>
                    <a:pt x="3835" y="1419"/>
                  </a:cubicBezTo>
                  <a:cubicBezTo>
                    <a:pt x="3835" y="1419"/>
                    <a:pt x="3870" y="1419"/>
                    <a:pt x="3933" y="1419"/>
                  </a:cubicBezTo>
                  <a:cubicBezTo>
                    <a:pt x="4216" y="1419"/>
                    <a:pt x="5072" y="1404"/>
                    <a:pt x="5912" y="1236"/>
                  </a:cubicBezTo>
                  <a:cubicBezTo>
                    <a:pt x="6939" y="1053"/>
                    <a:pt x="7898" y="643"/>
                    <a:pt x="7875" y="574"/>
                  </a:cubicBezTo>
                  <a:cubicBezTo>
                    <a:pt x="7870" y="567"/>
                    <a:pt x="7856" y="564"/>
                    <a:pt x="7833" y="564"/>
                  </a:cubicBezTo>
                  <a:cubicBezTo>
                    <a:pt x="7633" y="564"/>
                    <a:pt x="6768" y="809"/>
                    <a:pt x="5866" y="871"/>
                  </a:cubicBezTo>
                  <a:cubicBezTo>
                    <a:pt x="5480" y="915"/>
                    <a:pt x="5094" y="928"/>
                    <a:pt x="4765" y="928"/>
                  </a:cubicBezTo>
                  <a:cubicBezTo>
                    <a:pt x="4238" y="928"/>
                    <a:pt x="3858" y="894"/>
                    <a:pt x="3858" y="894"/>
                  </a:cubicBezTo>
                  <a:cubicBezTo>
                    <a:pt x="3858" y="894"/>
                    <a:pt x="3630" y="894"/>
                    <a:pt x="3242" y="871"/>
                  </a:cubicBezTo>
                  <a:cubicBezTo>
                    <a:pt x="2876" y="848"/>
                    <a:pt x="2397" y="779"/>
                    <a:pt x="1895" y="665"/>
                  </a:cubicBezTo>
                  <a:cubicBezTo>
                    <a:pt x="1416" y="551"/>
                    <a:pt x="959" y="391"/>
                    <a:pt x="617" y="232"/>
                  </a:cubicBezTo>
                  <a:cubicBezTo>
                    <a:pt x="304" y="107"/>
                    <a:pt x="86" y="1"/>
                    <a:pt x="34" y="1"/>
                  </a:cubicBezTo>
                  <a:close/>
                </a:path>
              </a:pathLst>
            </a:cu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37" name="Google Shape;4649;p53">
              <a:extLst>
                <a:ext uri="{FF2B5EF4-FFF2-40B4-BE49-F238E27FC236}">
                  <a16:creationId xmlns:a16="http://schemas.microsoft.com/office/drawing/2014/main" id="{1A8C5002-B084-5C4C-6F69-3EEAAB428CDE}"/>
                </a:ext>
              </a:extLst>
            </p:cNvPr>
            <p:cNvSpPr/>
            <p:nvPr/>
          </p:nvSpPr>
          <p:spPr>
            <a:xfrm>
              <a:off x="3095275" y="4094250"/>
              <a:ext cx="41100" cy="57925"/>
            </a:xfrm>
            <a:custGeom>
              <a:avLst/>
              <a:gdLst/>
              <a:ahLst/>
              <a:cxnLst/>
              <a:rect l="l" t="t" r="r" b="b"/>
              <a:pathLst>
                <a:path w="1644" h="2317" extrusionOk="0">
                  <a:moveTo>
                    <a:pt x="129" y="0"/>
                  </a:moveTo>
                  <a:cubicBezTo>
                    <a:pt x="101" y="0"/>
                    <a:pt x="44" y="86"/>
                    <a:pt x="23" y="209"/>
                  </a:cubicBezTo>
                  <a:cubicBezTo>
                    <a:pt x="0" y="369"/>
                    <a:pt x="23" y="574"/>
                    <a:pt x="69" y="757"/>
                  </a:cubicBezTo>
                  <a:cubicBezTo>
                    <a:pt x="183" y="1145"/>
                    <a:pt x="411" y="1465"/>
                    <a:pt x="411" y="1465"/>
                  </a:cubicBezTo>
                  <a:cubicBezTo>
                    <a:pt x="411" y="1465"/>
                    <a:pt x="662" y="1738"/>
                    <a:pt x="959" y="1944"/>
                  </a:cubicBezTo>
                  <a:cubicBezTo>
                    <a:pt x="1225" y="2148"/>
                    <a:pt x="1490" y="2316"/>
                    <a:pt x="1576" y="2316"/>
                  </a:cubicBezTo>
                  <a:cubicBezTo>
                    <a:pt x="1586" y="2316"/>
                    <a:pt x="1593" y="2314"/>
                    <a:pt x="1598" y="2309"/>
                  </a:cubicBezTo>
                  <a:cubicBezTo>
                    <a:pt x="1644" y="2263"/>
                    <a:pt x="1438" y="1967"/>
                    <a:pt x="1210" y="1693"/>
                  </a:cubicBezTo>
                  <a:cubicBezTo>
                    <a:pt x="982" y="1419"/>
                    <a:pt x="799" y="1145"/>
                    <a:pt x="799" y="1145"/>
                  </a:cubicBezTo>
                  <a:cubicBezTo>
                    <a:pt x="799" y="1145"/>
                    <a:pt x="571" y="894"/>
                    <a:pt x="411" y="620"/>
                  </a:cubicBezTo>
                  <a:cubicBezTo>
                    <a:pt x="229" y="346"/>
                    <a:pt x="206" y="4"/>
                    <a:pt x="137" y="4"/>
                  </a:cubicBezTo>
                  <a:cubicBezTo>
                    <a:pt x="135" y="1"/>
                    <a:pt x="132" y="0"/>
                    <a:pt x="129" y="0"/>
                  </a:cubicBezTo>
                  <a:close/>
                </a:path>
              </a:pathLst>
            </a:cu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38" name="Google Shape;4650;p53">
              <a:extLst>
                <a:ext uri="{FF2B5EF4-FFF2-40B4-BE49-F238E27FC236}">
                  <a16:creationId xmlns:a16="http://schemas.microsoft.com/office/drawing/2014/main" id="{D85DD95B-856F-F2BF-0A23-43C5C8118AF4}"/>
                </a:ext>
              </a:extLst>
            </p:cNvPr>
            <p:cNvSpPr/>
            <p:nvPr/>
          </p:nvSpPr>
          <p:spPr>
            <a:xfrm>
              <a:off x="3294500" y="4140450"/>
              <a:ext cx="100375" cy="41900"/>
            </a:xfrm>
            <a:custGeom>
              <a:avLst/>
              <a:gdLst/>
              <a:ahLst/>
              <a:cxnLst/>
              <a:rect l="l" t="t" r="r" b="b"/>
              <a:pathLst>
                <a:path w="4015" h="1676" extrusionOk="0">
                  <a:moveTo>
                    <a:pt x="3954" y="1"/>
                  </a:moveTo>
                  <a:cubicBezTo>
                    <a:pt x="3855" y="1"/>
                    <a:pt x="3485" y="340"/>
                    <a:pt x="3033" y="598"/>
                  </a:cubicBezTo>
                  <a:cubicBezTo>
                    <a:pt x="2805" y="712"/>
                    <a:pt x="2577" y="826"/>
                    <a:pt x="2394" y="895"/>
                  </a:cubicBezTo>
                  <a:lnTo>
                    <a:pt x="2074" y="986"/>
                  </a:lnTo>
                  <a:cubicBezTo>
                    <a:pt x="2074" y="986"/>
                    <a:pt x="1960" y="1032"/>
                    <a:pt x="1778" y="1100"/>
                  </a:cubicBezTo>
                  <a:cubicBezTo>
                    <a:pt x="1595" y="1192"/>
                    <a:pt x="1344" y="1237"/>
                    <a:pt x="1070" y="1306"/>
                  </a:cubicBezTo>
                  <a:cubicBezTo>
                    <a:pt x="568" y="1443"/>
                    <a:pt x="20" y="1488"/>
                    <a:pt x="20" y="1557"/>
                  </a:cubicBezTo>
                  <a:cubicBezTo>
                    <a:pt x="0" y="1616"/>
                    <a:pt x="426" y="1675"/>
                    <a:pt x="911" y="1675"/>
                  </a:cubicBezTo>
                  <a:cubicBezTo>
                    <a:pt x="986" y="1675"/>
                    <a:pt x="1062" y="1674"/>
                    <a:pt x="1139" y="1671"/>
                  </a:cubicBezTo>
                  <a:cubicBezTo>
                    <a:pt x="1413" y="1648"/>
                    <a:pt x="1686" y="1625"/>
                    <a:pt x="1892" y="1557"/>
                  </a:cubicBezTo>
                  <a:cubicBezTo>
                    <a:pt x="2120" y="1511"/>
                    <a:pt x="2257" y="1465"/>
                    <a:pt x="2257" y="1465"/>
                  </a:cubicBezTo>
                  <a:cubicBezTo>
                    <a:pt x="2257" y="1465"/>
                    <a:pt x="2371" y="1420"/>
                    <a:pt x="2577" y="1306"/>
                  </a:cubicBezTo>
                  <a:cubicBezTo>
                    <a:pt x="2782" y="1237"/>
                    <a:pt x="3010" y="1055"/>
                    <a:pt x="3239" y="895"/>
                  </a:cubicBezTo>
                  <a:cubicBezTo>
                    <a:pt x="3695" y="530"/>
                    <a:pt x="4015" y="50"/>
                    <a:pt x="3969" y="5"/>
                  </a:cubicBezTo>
                  <a:cubicBezTo>
                    <a:pt x="3965" y="2"/>
                    <a:pt x="3960" y="1"/>
                    <a:pt x="3954" y="1"/>
                  </a:cubicBezTo>
                  <a:close/>
                </a:path>
              </a:pathLst>
            </a:cu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39" name="Google Shape;4651;p53">
              <a:extLst>
                <a:ext uri="{FF2B5EF4-FFF2-40B4-BE49-F238E27FC236}">
                  <a16:creationId xmlns:a16="http://schemas.microsoft.com/office/drawing/2014/main" id="{BB055FA3-2636-A37B-3F02-9F457BE84EEF}"/>
                </a:ext>
              </a:extLst>
            </p:cNvPr>
            <p:cNvSpPr/>
            <p:nvPr/>
          </p:nvSpPr>
          <p:spPr>
            <a:xfrm>
              <a:off x="3122650" y="4047475"/>
              <a:ext cx="267650" cy="43450"/>
            </a:xfrm>
            <a:custGeom>
              <a:avLst/>
              <a:gdLst/>
              <a:ahLst/>
              <a:cxnLst/>
              <a:rect l="l" t="t" r="r" b="b"/>
              <a:pathLst>
                <a:path w="10706" h="1738" extrusionOk="0">
                  <a:moveTo>
                    <a:pt x="10698" y="1"/>
                  </a:moveTo>
                  <a:cubicBezTo>
                    <a:pt x="10641" y="1"/>
                    <a:pt x="10333" y="150"/>
                    <a:pt x="9884" y="300"/>
                  </a:cubicBezTo>
                  <a:cubicBezTo>
                    <a:pt x="9405" y="505"/>
                    <a:pt x="8743" y="688"/>
                    <a:pt x="8081" y="848"/>
                  </a:cubicBezTo>
                  <a:cubicBezTo>
                    <a:pt x="7419" y="985"/>
                    <a:pt x="6734" y="1076"/>
                    <a:pt x="6209" y="1144"/>
                  </a:cubicBezTo>
                  <a:cubicBezTo>
                    <a:pt x="5707" y="1190"/>
                    <a:pt x="5365" y="1213"/>
                    <a:pt x="5365" y="1213"/>
                  </a:cubicBezTo>
                  <a:cubicBezTo>
                    <a:pt x="5365" y="1213"/>
                    <a:pt x="5022" y="1236"/>
                    <a:pt x="4520" y="1258"/>
                  </a:cubicBezTo>
                  <a:cubicBezTo>
                    <a:pt x="4296" y="1269"/>
                    <a:pt x="4035" y="1279"/>
                    <a:pt x="3753" y="1279"/>
                  </a:cubicBezTo>
                  <a:cubicBezTo>
                    <a:pt x="3406" y="1279"/>
                    <a:pt x="3027" y="1263"/>
                    <a:pt x="2649" y="1213"/>
                  </a:cubicBezTo>
                  <a:cubicBezTo>
                    <a:pt x="1987" y="1144"/>
                    <a:pt x="1302" y="1007"/>
                    <a:pt x="823" y="825"/>
                  </a:cubicBezTo>
                  <a:cubicBezTo>
                    <a:pt x="572" y="756"/>
                    <a:pt x="389" y="642"/>
                    <a:pt x="252" y="597"/>
                  </a:cubicBezTo>
                  <a:cubicBezTo>
                    <a:pt x="149" y="545"/>
                    <a:pt x="72" y="520"/>
                    <a:pt x="40" y="520"/>
                  </a:cubicBezTo>
                  <a:cubicBezTo>
                    <a:pt x="29" y="520"/>
                    <a:pt x="24" y="522"/>
                    <a:pt x="24" y="528"/>
                  </a:cubicBezTo>
                  <a:cubicBezTo>
                    <a:pt x="1" y="528"/>
                    <a:pt x="69" y="597"/>
                    <a:pt x="206" y="688"/>
                  </a:cubicBezTo>
                  <a:cubicBezTo>
                    <a:pt x="320" y="779"/>
                    <a:pt x="503" y="893"/>
                    <a:pt x="754" y="1007"/>
                  </a:cubicBezTo>
                  <a:cubicBezTo>
                    <a:pt x="1211" y="1258"/>
                    <a:pt x="1895" y="1441"/>
                    <a:pt x="2603" y="1555"/>
                  </a:cubicBezTo>
                  <a:cubicBezTo>
                    <a:pt x="3288" y="1692"/>
                    <a:pt x="3995" y="1715"/>
                    <a:pt x="4520" y="1738"/>
                  </a:cubicBezTo>
                  <a:cubicBezTo>
                    <a:pt x="5045" y="1738"/>
                    <a:pt x="5411" y="1715"/>
                    <a:pt x="5411" y="1715"/>
                  </a:cubicBezTo>
                  <a:cubicBezTo>
                    <a:pt x="5411" y="1715"/>
                    <a:pt x="5753" y="1669"/>
                    <a:pt x="6278" y="1601"/>
                  </a:cubicBezTo>
                  <a:cubicBezTo>
                    <a:pt x="6803" y="1510"/>
                    <a:pt x="7488" y="1395"/>
                    <a:pt x="8172" y="1190"/>
                  </a:cubicBezTo>
                  <a:cubicBezTo>
                    <a:pt x="8834" y="985"/>
                    <a:pt x="9496" y="733"/>
                    <a:pt x="9976" y="482"/>
                  </a:cubicBezTo>
                  <a:cubicBezTo>
                    <a:pt x="10432" y="254"/>
                    <a:pt x="10706" y="26"/>
                    <a:pt x="10706" y="3"/>
                  </a:cubicBezTo>
                  <a:cubicBezTo>
                    <a:pt x="10705" y="2"/>
                    <a:pt x="10702" y="1"/>
                    <a:pt x="10698" y="1"/>
                  </a:cubicBezTo>
                  <a:close/>
                </a:path>
              </a:pathLst>
            </a:cu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40" name="Google Shape;4652;p53">
              <a:extLst>
                <a:ext uri="{FF2B5EF4-FFF2-40B4-BE49-F238E27FC236}">
                  <a16:creationId xmlns:a16="http://schemas.microsoft.com/office/drawing/2014/main" id="{A32B7C83-63D2-C1CB-FC62-1FE004110CAF}"/>
                </a:ext>
              </a:extLst>
            </p:cNvPr>
            <p:cNvSpPr/>
            <p:nvPr/>
          </p:nvSpPr>
          <p:spPr>
            <a:xfrm>
              <a:off x="3334925" y="4063450"/>
              <a:ext cx="63950" cy="69300"/>
            </a:xfrm>
            <a:custGeom>
              <a:avLst/>
              <a:gdLst/>
              <a:ahLst/>
              <a:cxnLst/>
              <a:rect l="l" t="t" r="r" b="b"/>
              <a:pathLst>
                <a:path w="2558" h="2772" extrusionOk="0">
                  <a:moveTo>
                    <a:pt x="2314" y="0"/>
                  </a:moveTo>
                  <a:cubicBezTo>
                    <a:pt x="2311" y="0"/>
                    <a:pt x="2308" y="1"/>
                    <a:pt x="2306" y="3"/>
                  </a:cubicBezTo>
                  <a:cubicBezTo>
                    <a:pt x="2283" y="3"/>
                    <a:pt x="2306" y="140"/>
                    <a:pt x="2306" y="323"/>
                  </a:cubicBezTo>
                  <a:cubicBezTo>
                    <a:pt x="2306" y="483"/>
                    <a:pt x="2261" y="711"/>
                    <a:pt x="2147" y="916"/>
                  </a:cubicBezTo>
                  <a:cubicBezTo>
                    <a:pt x="2055" y="1122"/>
                    <a:pt x="1895" y="1281"/>
                    <a:pt x="1781" y="1418"/>
                  </a:cubicBezTo>
                  <a:cubicBezTo>
                    <a:pt x="1667" y="1532"/>
                    <a:pt x="1576" y="1624"/>
                    <a:pt x="1576" y="1624"/>
                  </a:cubicBezTo>
                  <a:cubicBezTo>
                    <a:pt x="1576" y="1624"/>
                    <a:pt x="1256" y="1966"/>
                    <a:pt x="868" y="2240"/>
                  </a:cubicBezTo>
                  <a:cubicBezTo>
                    <a:pt x="457" y="2514"/>
                    <a:pt x="1" y="2674"/>
                    <a:pt x="1" y="2742"/>
                  </a:cubicBezTo>
                  <a:cubicBezTo>
                    <a:pt x="1" y="2761"/>
                    <a:pt x="43" y="2771"/>
                    <a:pt x="114" y="2771"/>
                  </a:cubicBezTo>
                  <a:cubicBezTo>
                    <a:pt x="299" y="2771"/>
                    <a:pt x="682" y="2702"/>
                    <a:pt x="1028" y="2537"/>
                  </a:cubicBezTo>
                  <a:cubicBezTo>
                    <a:pt x="1507" y="2331"/>
                    <a:pt x="1941" y="1989"/>
                    <a:pt x="1941" y="1989"/>
                  </a:cubicBezTo>
                  <a:cubicBezTo>
                    <a:pt x="1941" y="1989"/>
                    <a:pt x="2032" y="1875"/>
                    <a:pt x="2147" y="1715"/>
                  </a:cubicBezTo>
                  <a:cubicBezTo>
                    <a:pt x="2261" y="1555"/>
                    <a:pt x="2420" y="1304"/>
                    <a:pt x="2489" y="1030"/>
                  </a:cubicBezTo>
                  <a:cubicBezTo>
                    <a:pt x="2557" y="779"/>
                    <a:pt x="2557" y="483"/>
                    <a:pt x="2489" y="277"/>
                  </a:cubicBezTo>
                  <a:cubicBezTo>
                    <a:pt x="2426" y="110"/>
                    <a:pt x="2345" y="0"/>
                    <a:pt x="2314" y="0"/>
                  </a:cubicBezTo>
                  <a:close/>
                </a:path>
              </a:pathLst>
            </a:cu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41" name="Google Shape;4653;p53">
              <a:extLst>
                <a:ext uri="{FF2B5EF4-FFF2-40B4-BE49-F238E27FC236}">
                  <a16:creationId xmlns:a16="http://schemas.microsoft.com/office/drawing/2014/main" id="{3F2C964B-C126-24F1-FC44-E46E5079E1F5}"/>
                </a:ext>
              </a:extLst>
            </p:cNvPr>
            <p:cNvSpPr/>
            <p:nvPr/>
          </p:nvSpPr>
          <p:spPr>
            <a:xfrm>
              <a:off x="3095275" y="4133125"/>
              <a:ext cx="145525" cy="70575"/>
            </a:xfrm>
            <a:custGeom>
              <a:avLst/>
              <a:gdLst/>
              <a:ahLst/>
              <a:cxnLst/>
              <a:rect l="l" t="t" r="r" b="b"/>
              <a:pathLst>
                <a:path w="5821" h="2823" extrusionOk="0">
                  <a:moveTo>
                    <a:pt x="23" y="1"/>
                  </a:moveTo>
                  <a:cubicBezTo>
                    <a:pt x="0" y="24"/>
                    <a:pt x="0" y="229"/>
                    <a:pt x="69" y="572"/>
                  </a:cubicBezTo>
                  <a:cubicBezTo>
                    <a:pt x="160" y="891"/>
                    <a:pt x="320" y="1348"/>
                    <a:pt x="639" y="1690"/>
                  </a:cubicBezTo>
                  <a:cubicBezTo>
                    <a:pt x="959" y="2055"/>
                    <a:pt x="1370" y="2329"/>
                    <a:pt x="1689" y="2466"/>
                  </a:cubicBezTo>
                  <a:cubicBezTo>
                    <a:pt x="1849" y="2534"/>
                    <a:pt x="1986" y="2580"/>
                    <a:pt x="2077" y="2626"/>
                  </a:cubicBezTo>
                  <a:cubicBezTo>
                    <a:pt x="2169" y="2671"/>
                    <a:pt x="2237" y="2671"/>
                    <a:pt x="2237" y="2671"/>
                  </a:cubicBezTo>
                  <a:cubicBezTo>
                    <a:pt x="2237" y="2671"/>
                    <a:pt x="2283" y="2694"/>
                    <a:pt x="2374" y="2717"/>
                  </a:cubicBezTo>
                  <a:cubicBezTo>
                    <a:pt x="2488" y="2717"/>
                    <a:pt x="2625" y="2763"/>
                    <a:pt x="2808" y="2763"/>
                  </a:cubicBezTo>
                  <a:cubicBezTo>
                    <a:pt x="3025" y="2806"/>
                    <a:pt x="3279" y="2822"/>
                    <a:pt x="3552" y="2822"/>
                  </a:cubicBezTo>
                  <a:cubicBezTo>
                    <a:pt x="3709" y="2822"/>
                    <a:pt x="3873" y="2817"/>
                    <a:pt x="4040" y="2808"/>
                  </a:cubicBezTo>
                  <a:cubicBezTo>
                    <a:pt x="4931" y="2786"/>
                    <a:pt x="5821" y="2626"/>
                    <a:pt x="5821" y="2557"/>
                  </a:cubicBezTo>
                  <a:cubicBezTo>
                    <a:pt x="5798" y="2489"/>
                    <a:pt x="4908" y="2512"/>
                    <a:pt x="4040" y="2466"/>
                  </a:cubicBezTo>
                  <a:cubicBezTo>
                    <a:pt x="3607" y="2420"/>
                    <a:pt x="3173" y="2375"/>
                    <a:pt x="2876" y="2306"/>
                  </a:cubicBezTo>
                  <a:cubicBezTo>
                    <a:pt x="2717" y="2283"/>
                    <a:pt x="2580" y="2238"/>
                    <a:pt x="2488" y="2215"/>
                  </a:cubicBezTo>
                  <a:cubicBezTo>
                    <a:pt x="2420" y="2192"/>
                    <a:pt x="2351" y="2192"/>
                    <a:pt x="2351" y="2192"/>
                  </a:cubicBezTo>
                  <a:cubicBezTo>
                    <a:pt x="2351" y="2192"/>
                    <a:pt x="2306" y="2169"/>
                    <a:pt x="2214" y="2146"/>
                  </a:cubicBezTo>
                  <a:cubicBezTo>
                    <a:pt x="2146" y="2124"/>
                    <a:pt x="2009" y="2101"/>
                    <a:pt x="1872" y="2032"/>
                  </a:cubicBezTo>
                  <a:cubicBezTo>
                    <a:pt x="1575" y="1941"/>
                    <a:pt x="1210" y="1736"/>
                    <a:pt x="913" y="1462"/>
                  </a:cubicBezTo>
                  <a:cubicBezTo>
                    <a:pt x="594" y="1165"/>
                    <a:pt x="411" y="800"/>
                    <a:pt x="251" y="503"/>
                  </a:cubicBezTo>
                  <a:cubicBezTo>
                    <a:pt x="137" y="206"/>
                    <a:pt x="69" y="1"/>
                    <a:pt x="23" y="1"/>
                  </a:cubicBezTo>
                  <a:close/>
                </a:path>
              </a:pathLst>
            </a:custGeom>
            <a:solidFill>
              <a:srgbClr val="802751">
                <a:alpha val="3581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42" name="Google Shape;4654;p53">
              <a:extLst>
                <a:ext uri="{FF2B5EF4-FFF2-40B4-BE49-F238E27FC236}">
                  <a16:creationId xmlns:a16="http://schemas.microsoft.com/office/drawing/2014/main" id="{7CBBD7AA-EBF2-36CF-1CCE-C476F5D5F24A}"/>
                </a:ext>
              </a:extLst>
            </p:cNvPr>
            <p:cNvSpPr/>
            <p:nvPr/>
          </p:nvSpPr>
          <p:spPr>
            <a:xfrm>
              <a:off x="2898975" y="3678700"/>
              <a:ext cx="47950" cy="102900"/>
            </a:xfrm>
            <a:custGeom>
              <a:avLst/>
              <a:gdLst/>
              <a:ahLst/>
              <a:cxnLst/>
              <a:rect l="l" t="t" r="r" b="b"/>
              <a:pathLst>
                <a:path w="1918" h="4116" extrusionOk="0">
                  <a:moveTo>
                    <a:pt x="1580" y="0"/>
                  </a:moveTo>
                  <a:cubicBezTo>
                    <a:pt x="1410" y="0"/>
                    <a:pt x="1207" y="195"/>
                    <a:pt x="1096" y="511"/>
                  </a:cubicBezTo>
                  <a:cubicBezTo>
                    <a:pt x="936" y="899"/>
                    <a:pt x="982" y="1287"/>
                    <a:pt x="1164" y="1401"/>
                  </a:cubicBezTo>
                  <a:cubicBezTo>
                    <a:pt x="1198" y="1423"/>
                    <a:pt x="1236" y="1433"/>
                    <a:pt x="1274" y="1433"/>
                  </a:cubicBezTo>
                  <a:cubicBezTo>
                    <a:pt x="1444" y="1433"/>
                    <a:pt x="1646" y="1238"/>
                    <a:pt x="1758" y="922"/>
                  </a:cubicBezTo>
                  <a:cubicBezTo>
                    <a:pt x="1918" y="557"/>
                    <a:pt x="1872" y="146"/>
                    <a:pt x="1689" y="32"/>
                  </a:cubicBezTo>
                  <a:cubicBezTo>
                    <a:pt x="1656" y="11"/>
                    <a:pt x="1618" y="0"/>
                    <a:pt x="1580" y="0"/>
                  </a:cubicBezTo>
                  <a:close/>
                  <a:moveTo>
                    <a:pt x="903" y="2097"/>
                  </a:moveTo>
                  <a:cubicBezTo>
                    <a:pt x="656" y="2097"/>
                    <a:pt x="376" y="2363"/>
                    <a:pt x="206" y="2816"/>
                  </a:cubicBezTo>
                  <a:cubicBezTo>
                    <a:pt x="0" y="3341"/>
                    <a:pt x="46" y="3912"/>
                    <a:pt x="297" y="4072"/>
                  </a:cubicBezTo>
                  <a:cubicBezTo>
                    <a:pt x="347" y="4101"/>
                    <a:pt x="401" y="4115"/>
                    <a:pt x="456" y="4115"/>
                  </a:cubicBezTo>
                  <a:cubicBezTo>
                    <a:pt x="700" y="4115"/>
                    <a:pt x="974" y="3839"/>
                    <a:pt x="1142" y="3410"/>
                  </a:cubicBezTo>
                  <a:cubicBezTo>
                    <a:pt x="1347" y="2862"/>
                    <a:pt x="1301" y="2314"/>
                    <a:pt x="1050" y="2132"/>
                  </a:cubicBezTo>
                  <a:cubicBezTo>
                    <a:pt x="1003" y="2108"/>
                    <a:pt x="954" y="2097"/>
                    <a:pt x="903" y="2097"/>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43" name="Google Shape;4655;p53">
              <a:extLst>
                <a:ext uri="{FF2B5EF4-FFF2-40B4-BE49-F238E27FC236}">
                  <a16:creationId xmlns:a16="http://schemas.microsoft.com/office/drawing/2014/main" id="{6595FE72-3DA2-915C-0ADB-51B567FB7C90}"/>
                </a:ext>
              </a:extLst>
            </p:cNvPr>
            <p:cNvSpPr/>
            <p:nvPr/>
          </p:nvSpPr>
          <p:spPr>
            <a:xfrm>
              <a:off x="3332650" y="3646125"/>
              <a:ext cx="29700" cy="107200"/>
            </a:xfrm>
            <a:custGeom>
              <a:avLst/>
              <a:gdLst/>
              <a:ahLst/>
              <a:cxnLst/>
              <a:rect l="l" t="t" r="r" b="b"/>
              <a:pathLst>
                <a:path w="1188" h="4288" extrusionOk="0">
                  <a:moveTo>
                    <a:pt x="684" y="0"/>
                  </a:moveTo>
                  <a:cubicBezTo>
                    <a:pt x="485" y="0"/>
                    <a:pt x="318" y="259"/>
                    <a:pt x="297" y="627"/>
                  </a:cubicBezTo>
                  <a:cubicBezTo>
                    <a:pt x="252" y="1038"/>
                    <a:pt x="389" y="1426"/>
                    <a:pt x="594" y="1472"/>
                  </a:cubicBezTo>
                  <a:cubicBezTo>
                    <a:pt x="618" y="1479"/>
                    <a:pt x="641" y="1482"/>
                    <a:pt x="664" y="1482"/>
                  </a:cubicBezTo>
                  <a:cubicBezTo>
                    <a:pt x="863" y="1482"/>
                    <a:pt x="1030" y="1224"/>
                    <a:pt x="1051" y="855"/>
                  </a:cubicBezTo>
                  <a:cubicBezTo>
                    <a:pt x="1096" y="445"/>
                    <a:pt x="959" y="79"/>
                    <a:pt x="754" y="11"/>
                  </a:cubicBezTo>
                  <a:cubicBezTo>
                    <a:pt x="730" y="4"/>
                    <a:pt x="707" y="0"/>
                    <a:pt x="684" y="0"/>
                  </a:cubicBezTo>
                  <a:close/>
                  <a:moveTo>
                    <a:pt x="618" y="2194"/>
                  </a:moveTo>
                  <a:cubicBezTo>
                    <a:pt x="348" y="2194"/>
                    <a:pt x="111" y="2566"/>
                    <a:pt x="69" y="3092"/>
                  </a:cubicBezTo>
                  <a:cubicBezTo>
                    <a:pt x="1" y="3663"/>
                    <a:pt x="206" y="4188"/>
                    <a:pt x="503" y="4279"/>
                  </a:cubicBezTo>
                  <a:cubicBezTo>
                    <a:pt x="526" y="4285"/>
                    <a:pt x="548" y="4287"/>
                    <a:pt x="571" y="4287"/>
                  </a:cubicBezTo>
                  <a:cubicBezTo>
                    <a:pt x="840" y="4287"/>
                    <a:pt x="1077" y="3916"/>
                    <a:pt x="1119" y="3389"/>
                  </a:cubicBezTo>
                  <a:cubicBezTo>
                    <a:pt x="1188" y="2841"/>
                    <a:pt x="982" y="2293"/>
                    <a:pt x="685" y="2202"/>
                  </a:cubicBezTo>
                  <a:cubicBezTo>
                    <a:pt x="663" y="2197"/>
                    <a:pt x="640" y="2194"/>
                    <a:pt x="618" y="2194"/>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44" name="Google Shape;4656;p53">
              <a:extLst>
                <a:ext uri="{FF2B5EF4-FFF2-40B4-BE49-F238E27FC236}">
                  <a16:creationId xmlns:a16="http://schemas.microsoft.com/office/drawing/2014/main" id="{51413CD0-B948-BA54-529C-2E39DB016023}"/>
                </a:ext>
              </a:extLst>
            </p:cNvPr>
            <p:cNvSpPr/>
            <p:nvPr/>
          </p:nvSpPr>
          <p:spPr>
            <a:xfrm>
              <a:off x="2946900" y="2383425"/>
              <a:ext cx="432000" cy="750200"/>
            </a:xfrm>
            <a:custGeom>
              <a:avLst/>
              <a:gdLst/>
              <a:ahLst/>
              <a:cxnLst/>
              <a:rect l="l" t="t" r="r" b="b"/>
              <a:pathLst>
                <a:path w="17280" h="30008" extrusionOk="0">
                  <a:moveTo>
                    <a:pt x="6712" y="1"/>
                  </a:moveTo>
                  <a:cubicBezTo>
                    <a:pt x="5606" y="1"/>
                    <a:pt x="4457" y="216"/>
                    <a:pt x="3288" y="646"/>
                  </a:cubicBezTo>
                  <a:cubicBezTo>
                    <a:pt x="4018" y="1034"/>
                    <a:pt x="4611" y="965"/>
                    <a:pt x="5798" y="1148"/>
                  </a:cubicBezTo>
                  <a:cubicBezTo>
                    <a:pt x="6848" y="1810"/>
                    <a:pt x="8263" y="2152"/>
                    <a:pt x="10044" y="4754"/>
                  </a:cubicBezTo>
                  <a:cubicBezTo>
                    <a:pt x="12486" y="8338"/>
                    <a:pt x="13787" y="17719"/>
                    <a:pt x="10409" y="22946"/>
                  </a:cubicBezTo>
                  <a:cubicBezTo>
                    <a:pt x="10409" y="22946"/>
                    <a:pt x="8339" y="26592"/>
                    <a:pt x="4217" y="26592"/>
                  </a:cubicBezTo>
                  <a:cubicBezTo>
                    <a:pt x="3820" y="26592"/>
                    <a:pt x="3403" y="26558"/>
                    <a:pt x="2968" y="26484"/>
                  </a:cubicBezTo>
                  <a:lnTo>
                    <a:pt x="92" y="26689"/>
                  </a:lnTo>
                  <a:cubicBezTo>
                    <a:pt x="92" y="26689"/>
                    <a:pt x="1" y="29588"/>
                    <a:pt x="4474" y="29976"/>
                  </a:cubicBezTo>
                  <a:cubicBezTo>
                    <a:pt x="4724" y="29997"/>
                    <a:pt x="4972" y="30007"/>
                    <a:pt x="5218" y="30007"/>
                  </a:cubicBezTo>
                  <a:cubicBezTo>
                    <a:pt x="8190" y="30007"/>
                    <a:pt x="10880" y="28509"/>
                    <a:pt x="12714" y="26233"/>
                  </a:cubicBezTo>
                  <a:cubicBezTo>
                    <a:pt x="13308" y="25502"/>
                    <a:pt x="14267" y="24612"/>
                    <a:pt x="14655" y="23722"/>
                  </a:cubicBezTo>
                  <a:cubicBezTo>
                    <a:pt x="16481" y="19591"/>
                    <a:pt x="17279" y="15847"/>
                    <a:pt x="16481" y="11282"/>
                  </a:cubicBezTo>
                  <a:cubicBezTo>
                    <a:pt x="15138" y="3721"/>
                    <a:pt x="11304" y="1"/>
                    <a:pt x="6712" y="1"/>
                  </a:cubicBezTo>
                  <a:close/>
                </a:path>
              </a:pathLst>
            </a:custGeom>
            <a:solidFill>
              <a:srgbClr val="97C98B"/>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45" name="Google Shape;4657;p53">
              <a:extLst>
                <a:ext uri="{FF2B5EF4-FFF2-40B4-BE49-F238E27FC236}">
                  <a16:creationId xmlns:a16="http://schemas.microsoft.com/office/drawing/2014/main" id="{8DF9F3B9-5075-61F8-5464-8518AAC16048}"/>
                </a:ext>
              </a:extLst>
            </p:cNvPr>
            <p:cNvSpPr/>
            <p:nvPr/>
          </p:nvSpPr>
          <p:spPr>
            <a:xfrm>
              <a:off x="2949200" y="2412100"/>
              <a:ext cx="353800" cy="685500"/>
            </a:xfrm>
            <a:custGeom>
              <a:avLst/>
              <a:gdLst/>
              <a:ahLst/>
              <a:cxnLst/>
              <a:rect l="l" t="t" r="r" b="b"/>
              <a:pathLst>
                <a:path w="14152" h="27420" extrusionOk="0">
                  <a:moveTo>
                    <a:pt x="5706" y="1"/>
                  </a:moveTo>
                  <a:lnTo>
                    <a:pt x="5706" y="1"/>
                  </a:lnTo>
                  <a:cubicBezTo>
                    <a:pt x="6756" y="663"/>
                    <a:pt x="8171" y="1005"/>
                    <a:pt x="9952" y="3607"/>
                  </a:cubicBezTo>
                  <a:cubicBezTo>
                    <a:pt x="12394" y="7191"/>
                    <a:pt x="13695" y="16572"/>
                    <a:pt x="10317" y="21799"/>
                  </a:cubicBezTo>
                  <a:cubicBezTo>
                    <a:pt x="10317" y="21799"/>
                    <a:pt x="8247" y="25445"/>
                    <a:pt x="4125" y="25445"/>
                  </a:cubicBezTo>
                  <a:cubicBezTo>
                    <a:pt x="3728" y="25445"/>
                    <a:pt x="3311" y="25411"/>
                    <a:pt x="2876" y="25337"/>
                  </a:cubicBezTo>
                  <a:lnTo>
                    <a:pt x="0" y="25542"/>
                  </a:lnTo>
                  <a:cubicBezTo>
                    <a:pt x="0" y="25542"/>
                    <a:pt x="0" y="26090"/>
                    <a:pt x="342" y="26752"/>
                  </a:cubicBezTo>
                  <a:cubicBezTo>
                    <a:pt x="913" y="27072"/>
                    <a:pt x="1689" y="27300"/>
                    <a:pt x="2693" y="27391"/>
                  </a:cubicBezTo>
                  <a:cubicBezTo>
                    <a:pt x="2923" y="27410"/>
                    <a:pt x="3151" y="27420"/>
                    <a:pt x="3378" y="27420"/>
                  </a:cubicBezTo>
                  <a:cubicBezTo>
                    <a:pt x="6099" y="27420"/>
                    <a:pt x="8563" y="26054"/>
                    <a:pt x="10249" y="23967"/>
                  </a:cubicBezTo>
                  <a:cubicBezTo>
                    <a:pt x="10796" y="23283"/>
                    <a:pt x="11253" y="22529"/>
                    <a:pt x="11595" y="21708"/>
                  </a:cubicBezTo>
                  <a:cubicBezTo>
                    <a:pt x="13262" y="17919"/>
                    <a:pt x="14152" y="14426"/>
                    <a:pt x="13398" y="10249"/>
                  </a:cubicBezTo>
                  <a:cubicBezTo>
                    <a:pt x="12280" y="3881"/>
                    <a:pt x="9381" y="503"/>
                    <a:pt x="5706"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46" name="Google Shape;4658;p53">
              <a:extLst>
                <a:ext uri="{FF2B5EF4-FFF2-40B4-BE49-F238E27FC236}">
                  <a16:creationId xmlns:a16="http://schemas.microsoft.com/office/drawing/2014/main" id="{0DB874D7-3D7E-9D5A-76DC-23FAC39E0E8A}"/>
                </a:ext>
              </a:extLst>
            </p:cNvPr>
            <p:cNvSpPr/>
            <p:nvPr/>
          </p:nvSpPr>
          <p:spPr>
            <a:xfrm>
              <a:off x="3078150" y="2428200"/>
              <a:ext cx="199750" cy="612275"/>
            </a:xfrm>
            <a:custGeom>
              <a:avLst/>
              <a:gdLst/>
              <a:ahLst/>
              <a:cxnLst/>
              <a:rect l="l" t="t" r="r" b="b"/>
              <a:pathLst>
                <a:path w="7990" h="24491" extrusionOk="0">
                  <a:moveTo>
                    <a:pt x="967" y="1"/>
                  </a:moveTo>
                  <a:cubicBezTo>
                    <a:pt x="847" y="1"/>
                    <a:pt x="738" y="8"/>
                    <a:pt x="640" y="19"/>
                  </a:cubicBezTo>
                  <a:cubicBezTo>
                    <a:pt x="206" y="87"/>
                    <a:pt x="1" y="201"/>
                    <a:pt x="1" y="201"/>
                  </a:cubicBezTo>
                  <a:cubicBezTo>
                    <a:pt x="6" y="212"/>
                    <a:pt x="23" y="217"/>
                    <a:pt x="52" y="217"/>
                  </a:cubicBezTo>
                  <a:cubicBezTo>
                    <a:pt x="142" y="217"/>
                    <a:pt x="345" y="173"/>
                    <a:pt x="640" y="156"/>
                  </a:cubicBezTo>
                  <a:cubicBezTo>
                    <a:pt x="1028" y="156"/>
                    <a:pt x="1621" y="224"/>
                    <a:pt x="2215" y="567"/>
                  </a:cubicBezTo>
                  <a:cubicBezTo>
                    <a:pt x="3424" y="1183"/>
                    <a:pt x="4588" y="2689"/>
                    <a:pt x="5433" y="4310"/>
                  </a:cubicBezTo>
                  <a:cubicBezTo>
                    <a:pt x="5867" y="5109"/>
                    <a:pt x="6232" y="5976"/>
                    <a:pt x="6460" y="6775"/>
                  </a:cubicBezTo>
                  <a:cubicBezTo>
                    <a:pt x="6643" y="7620"/>
                    <a:pt x="6825" y="8419"/>
                    <a:pt x="6917" y="9103"/>
                  </a:cubicBezTo>
                  <a:cubicBezTo>
                    <a:pt x="7054" y="9765"/>
                    <a:pt x="7099" y="10336"/>
                    <a:pt x="7168" y="10747"/>
                  </a:cubicBezTo>
                  <a:cubicBezTo>
                    <a:pt x="7191" y="10952"/>
                    <a:pt x="7191" y="11112"/>
                    <a:pt x="7213" y="11203"/>
                  </a:cubicBezTo>
                  <a:cubicBezTo>
                    <a:pt x="7213" y="11317"/>
                    <a:pt x="7213" y="11363"/>
                    <a:pt x="7213" y="11363"/>
                  </a:cubicBezTo>
                  <a:cubicBezTo>
                    <a:pt x="7213" y="11363"/>
                    <a:pt x="7236" y="11591"/>
                    <a:pt x="7259" y="12002"/>
                  </a:cubicBezTo>
                  <a:cubicBezTo>
                    <a:pt x="7305" y="12413"/>
                    <a:pt x="7282" y="12984"/>
                    <a:pt x="7305" y="13668"/>
                  </a:cubicBezTo>
                  <a:cubicBezTo>
                    <a:pt x="7259" y="14353"/>
                    <a:pt x="7213" y="15152"/>
                    <a:pt x="7031" y="15997"/>
                  </a:cubicBezTo>
                  <a:cubicBezTo>
                    <a:pt x="6985" y="16202"/>
                    <a:pt x="6962" y="16407"/>
                    <a:pt x="6894" y="16636"/>
                  </a:cubicBezTo>
                  <a:cubicBezTo>
                    <a:pt x="6848" y="16841"/>
                    <a:pt x="6780" y="17046"/>
                    <a:pt x="6711" y="17275"/>
                  </a:cubicBezTo>
                  <a:cubicBezTo>
                    <a:pt x="6643" y="17480"/>
                    <a:pt x="6574" y="17708"/>
                    <a:pt x="6529" y="17914"/>
                  </a:cubicBezTo>
                  <a:lnTo>
                    <a:pt x="6255" y="18553"/>
                  </a:lnTo>
                  <a:cubicBezTo>
                    <a:pt x="5570" y="20288"/>
                    <a:pt x="4588" y="21863"/>
                    <a:pt x="3653" y="22890"/>
                  </a:cubicBezTo>
                  <a:cubicBezTo>
                    <a:pt x="2740" y="23940"/>
                    <a:pt x="1941" y="24442"/>
                    <a:pt x="1986" y="24487"/>
                  </a:cubicBezTo>
                  <a:cubicBezTo>
                    <a:pt x="1986" y="24489"/>
                    <a:pt x="1988" y="24490"/>
                    <a:pt x="1991" y="24490"/>
                  </a:cubicBezTo>
                  <a:cubicBezTo>
                    <a:pt x="2022" y="24490"/>
                    <a:pt x="2221" y="24377"/>
                    <a:pt x="2534" y="24168"/>
                  </a:cubicBezTo>
                  <a:cubicBezTo>
                    <a:pt x="2625" y="24122"/>
                    <a:pt x="2717" y="24054"/>
                    <a:pt x="2831" y="23985"/>
                  </a:cubicBezTo>
                  <a:cubicBezTo>
                    <a:pt x="2922" y="23917"/>
                    <a:pt x="3036" y="23826"/>
                    <a:pt x="3150" y="23734"/>
                  </a:cubicBezTo>
                  <a:cubicBezTo>
                    <a:pt x="3356" y="23552"/>
                    <a:pt x="3630" y="23346"/>
                    <a:pt x="3858" y="23095"/>
                  </a:cubicBezTo>
                  <a:cubicBezTo>
                    <a:pt x="4885" y="22091"/>
                    <a:pt x="5958" y="20493"/>
                    <a:pt x="6711" y="18758"/>
                  </a:cubicBezTo>
                  <a:lnTo>
                    <a:pt x="7008" y="18119"/>
                  </a:lnTo>
                  <a:cubicBezTo>
                    <a:pt x="7076" y="17891"/>
                    <a:pt x="7145" y="17663"/>
                    <a:pt x="7236" y="17434"/>
                  </a:cubicBezTo>
                  <a:cubicBezTo>
                    <a:pt x="7305" y="17206"/>
                    <a:pt x="7373" y="17001"/>
                    <a:pt x="7442" y="16773"/>
                  </a:cubicBezTo>
                  <a:cubicBezTo>
                    <a:pt x="7510" y="16544"/>
                    <a:pt x="7556" y="16339"/>
                    <a:pt x="7601" y="16111"/>
                  </a:cubicBezTo>
                  <a:cubicBezTo>
                    <a:pt x="7830" y="15243"/>
                    <a:pt x="7875" y="14399"/>
                    <a:pt x="7944" y="13691"/>
                  </a:cubicBezTo>
                  <a:cubicBezTo>
                    <a:pt x="7967" y="12984"/>
                    <a:pt x="7989" y="12390"/>
                    <a:pt x="7944" y="11956"/>
                  </a:cubicBezTo>
                  <a:cubicBezTo>
                    <a:pt x="7921" y="11546"/>
                    <a:pt x="7921" y="11317"/>
                    <a:pt x="7921" y="11317"/>
                  </a:cubicBezTo>
                  <a:cubicBezTo>
                    <a:pt x="7921" y="11317"/>
                    <a:pt x="7921" y="11249"/>
                    <a:pt x="7898" y="11135"/>
                  </a:cubicBezTo>
                  <a:cubicBezTo>
                    <a:pt x="7898" y="11021"/>
                    <a:pt x="7875" y="10861"/>
                    <a:pt x="7852" y="10655"/>
                  </a:cubicBezTo>
                  <a:cubicBezTo>
                    <a:pt x="7784" y="10267"/>
                    <a:pt x="7716" y="9674"/>
                    <a:pt x="7556" y="8966"/>
                  </a:cubicBezTo>
                  <a:cubicBezTo>
                    <a:pt x="7442" y="8282"/>
                    <a:pt x="7236" y="7483"/>
                    <a:pt x="7008" y="6615"/>
                  </a:cubicBezTo>
                  <a:cubicBezTo>
                    <a:pt x="6757" y="5748"/>
                    <a:pt x="6346" y="4903"/>
                    <a:pt x="5889" y="4059"/>
                  </a:cubicBezTo>
                  <a:cubicBezTo>
                    <a:pt x="5410" y="3237"/>
                    <a:pt x="4862" y="2461"/>
                    <a:pt x="4269" y="1799"/>
                  </a:cubicBezTo>
                  <a:cubicBezTo>
                    <a:pt x="3653" y="1137"/>
                    <a:pt x="2991" y="612"/>
                    <a:pt x="2329" y="316"/>
                  </a:cubicBezTo>
                  <a:cubicBezTo>
                    <a:pt x="1825" y="72"/>
                    <a:pt x="1347" y="1"/>
                    <a:pt x="967" y="1"/>
                  </a:cubicBezTo>
                  <a:close/>
                </a:path>
              </a:pathLst>
            </a:custGeom>
            <a:solidFill>
              <a:srgbClr val="5E838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47" name="Google Shape;4659;p53">
              <a:extLst>
                <a:ext uri="{FF2B5EF4-FFF2-40B4-BE49-F238E27FC236}">
                  <a16:creationId xmlns:a16="http://schemas.microsoft.com/office/drawing/2014/main" id="{C978788F-DA5D-11F5-FDDA-C7125B403566}"/>
                </a:ext>
              </a:extLst>
            </p:cNvPr>
            <p:cNvSpPr/>
            <p:nvPr/>
          </p:nvSpPr>
          <p:spPr>
            <a:xfrm>
              <a:off x="2989700" y="2384300"/>
              <a:ext cx="388050" cy="755025"/>
            </a:xfrm>
            <a:custGeom>
              <a:avLst/>
              <a:gdLst/>
              <a:ahLst/>
              <a:cxnLst/>
              <a:rect l="l" t="t" r="r" b="b"/>
              <a:pathLst>
                <a:path w="15522" h="30201" extrusionOk="0">
                  <a:moveTo>
                    <a:pt x="5948" y="1"/>
                  </a:moveTo>
                  <a:cubicBezTo>
                    <a:pt x="5612" y="1"/>
                    <a:pt x="5314" y="26"/>
                    <a:pt x="5068" y="63"/>
                  </a:cubicBezTo>
                  <a:cubicBezTo>
                    <a:pt x="4748" y="86"/>
                    <a:pt x="4520" y="177"/>
                    <a:pt x="4360" y="200"/>
                  </a:cubicBezTo>
                  <a:cubicBezTo>
                    <a:pt x="4200" y="246"/>
                    <a:pt x="4109" y="268"/>
                    <a:pt x="4109" y="291"/>
                  </a:cubicBezTo>
                  <a:cubicBezTo>
                    <a:pt x="4109" y="294"/>
                    <a:pt x="4116" y="296"/>
                    <a:pt x="4130" y="296"/>
                  </a:cubicBezTo>
                  <a:cubicBezTo>
                    <a:pt x="4216" y="296"/>
                    <a:pt x="4560" y="242"/>
                    <a:pt x="5091" y="223"/>
                  </a:cubicBezTo>
                  <a:cubicBezTo>
                    <a:pt x="5264" y="210"/>
                    <a:pt x="5460" y="201"/>
                    <a:pt x="5673" y="201"/>
                  </a:cubicBezTo>
                  <a:cubicBezTo>
                    <a:pt x="6218" y="201"/>
                    <a:pt x="6880" y="261"/>
                    <a:pt x="7601" y="474"/>
                  </a:cubicBezTo>
                  <a:cubicBezTo>
                    <a:pt x="8104" y="634"/>
                    <a:pt x="8629" y="862"/>
                    <a:pt x="9154" y="1159"/>
                  </a:cubicBezTo>
                  <a:cubicBezTo>
                    <a:pt x="9656" y="1478"/>
                    <a:pt x="10158" y="1866"/>
                    <a:pt x="10614" y="2323"/>
                  </a:cubicBezTo>
                  <a:cubicBezTo>
                    <a:pt x="11094" y="2779"/>
                    <a:pt x="11505" y="3327"/>
                    <a:pt x="11915" y="3875"/>
                  </a:cubicBezTo>
                  <a:cubicBezTo>
                    <a:pt x="12281" y="4468"/>
                    <a:pt x="12623" y="5084"/>
                    <a:pt x="12920" y="5701"/>
                  </a:cubicBezTo>
                  <a:cubicBezTo>
                    <a:pt x="14129" y="8257"/>
                    <a:pt x="14632" y="11088"/>
                    <a:pt x="14769" y="13187"/>
                  </a:cubicBezTo>
                  <a:cubicBezTo>
                    <a:pt x="14837" y="14237"/>
                    <a:pt x="14814" y="15105"/>
                    <a:pt x="14769" y="15721"/>
                  </a:cubicBezTo>
                  <a:cubicBezTo>
                    <a:pt x="14746" y="16018"/>
                    <a:pt x="14746" y="16269"/>
                    <a:pt x="14723" y="16429"/>
                  </a:cubicBezTo>
                  <a:cubicBezTo>
                    <a:pt x="14700" y="16588"/>
                    <a:pt x="14677" y="16680"/>
                    <a:pt x="14677" y="16680"/>
                  </a:cubicBezTo>
                  <a:cubicBezTo>
                    <a:pt x="14677" y="16680"/>
                    <a:pt x="14677" y="16771"/>
                    <a:pt x="14654" y="16931"/>
                  </a:cubicBezTo>
                  <a:cubicBezTo>
                    <a:pt x="14632" y="17091"/>
                    <a:pt x="14609" y="17342"/>
                    <a:pt x="14563" y="17638"/>
                  </a:cubicBezTo>
                  <a:cubicBezTo>
                    <a:pt x="14449" y="18232"/>
                    <a:pt x="14289" y="19099"/>
                    <a:pt x="13993" y="20126"/>
                  </a:cubicBezTo>
                  <a:cubicBezTo>
                    <a:pt x="13696" y="21131"/>
                    <a:pt x="13285" y="22295"/>
                    <a:pt x="12669" y="23482"/>
                  </a:cubicBezTo>
                  <a:cubicBezTo>
                    <a:pt x="12372" y="24052"/>
                    <a:pt x="12030" y="24646"/>
                    <a:pt x="11642" y="25216"/>
                  </a:cubicBezTo>
                  <a:cubicBezTo>
                    <a:pt x="11254" y="25787"/>
                    <a:pt x="10820" y="26335"/>
                    <a:pt x="10340" y="26860"/>
                  </a:cubicBezTo>
                  <a:cubicBezTo>
                    <a:pt x="9838" y="27362"/>
                    <a:pt x="9336" y="27841"/>
                    <a:pt x="8766" y="28229"/>
                  </a:cubicBezTo>
                  <a:cubicBezTo>
                    <a:pt x="8195" y="28617"/>
                    <a:pt x="7624" y="28983"/>
                    <a:pt x="7008" y="29234"/>
                  </a:cubicBezTo>
                  <a:cubicBezTo>
                    <a:pt x="5798" y="29736"/>
                    <a:pt x="4566" y="29918"/>
                    <a:pt x="3516" y="29918"/>
                  </a:cubicBezTo>
                  <a:cubicBezTo>
                    <a:pt x="1509" y="29897"/>
                    <a:pt x="175" y="29365"/>
                    <a:pt x="36" y="29365"/>
                  </a:cubicBezTo>
                  <a:cubicBezTo>
                    <a:pt x="28" y="29365"/>
                    <a:pt x="23" y="29367"/>
                    <a:pt x="23" y="29371"/>
                  </a:cubicBezTo>
                  <a:cubicBezTo>
                    <a:pt x="1" y="29393"/>
                    <a:pt x="343" y="29530"/>
                    <a:pt x="936" y="29736"/>
                  </a:cubicBezTo>
                  <a:cubicBezTo>
                    <a:pt x="1530" y="29918"/>
                    <a:pt x="2420" y="30147"/>
                    <a:pt x="3516" y="30192"/>
                  </a:cubicBezTo>
                  <a:cubicBezTo>
                    <a:pt x="3642" y="30198"/>
                    <a:pt x="3772" y="30201"/>
                    <a:pt x="3905" y="30201"/>
                  </a:cubicBezTo>
                  <a:cubicBezTo>
                    <a:pt x="4895" y="30201"/>
                    <a:pt x="6040" y="30042"/>
                    <a:pt x="7168" y="29599"/>
                  </a:cubicBezTo>
                  <a:cubicBezTo>
                    <a:pt x="7807" y="29348"/>
                    <a:pt x="8423" y="29005"/>
                    <a:pt x="9017" y="28595"/>
                  </a:cubicBezTo>
                  <a:cubicBezTo>
                    <a:pt x="9633" y="28184"/>
                    <a:pt x="10181" y="27704"/>
                    <a:pt x="10706" y="27202"/>
                  </a:cubicBezTo>
                  <a:cubicBezTo>
                    <a:pt x="11208" y="26677"/>
                    <a:pt x="11664" y="26107"/>
                    <a:pt x="12098" y="25536"/>
                  </a:cubicBezTo>
                  <a:cubicBezTo>
                    <a:pt x="12509" y="24942"/>
                    <a:pt x="12874" y="24349"/>
                    <a:pt x="13194" y="23733"/>
                  </a:cubicBezTo>
                  <a:cubicBezTo>
                    <a:pt x="13833" y="22546"/>
                    <a:pt x="14289" y="21359"/>
                    <a:pt x="14609" y="20309"/>
                  </a:cubicBezTo>
                  <a:cubicBezTo>
                    <a:pt x="14951" y="19259"/>
                    <a:pt x="15134" y="18369"/>
                    <a:pt x="15248" y="17753"/>
                  </a:cubicBezTo>
                  <a:cubicBezTo>
                    <a:pt x="15294" y="17433"/>
                    <a:pt x="15339" y="17182"/>
                    <a:pt x="15362" y="17022"/>
                  </a:cubicBezTo>
                  <a:cubicBezTo>
                    <a:pt x="15385" y="16839"/>
                    <a:pt x="15385" y="16748"/>
                    <a:pt x="15385" y="16748"/>
                  </a:cubicBezTo>
                  <a:cubicBezTo>
                    <a:pt x="15385" y="16748"/>
                    <a:pt x="15385" y="16657"/>
                    <a:pt x="15408" y="16497"/>
                  </a:cubicBezTo>
                  <a:cubicBezTo>
                    <a:pt x="15431" y="16337"/>
                    <a:pt x="15453" y="16086"/>
                    <a:pt x="15476" y="15767"/>
                  </a:cubicBezTo>
                  <a:cubicBezTo>
                    <a:pt x="15499" y="15128"/>
                    <a:pt x="15522" y="14215"/>
                    <a:pt x="15431" y="13142"/>
                  </a:cubicBezTo>
                  <a:cubicBezTo>
                    <a:pt x="15248" y="10973"/>
                    <a:pt x="14677" y="8097"/>
                    <a:pt x="13376" y="5495"/>
                  </a:cubicBezTo>
                  <a:cubicBezTo>
                    <a:pt x="13057" y="4833"/>
                    <a:pt x="12692" y="4217"/>
                    <a:pt x="12281" y="3624"/>
                  </a:cubicBezTo>
                  <a:cubicBezTo>
                    <a:pt x="11847" y="3053"/>
                    <a:pt x="11390" y="2505"/>
                    <a:pt x="10888" y="2049"/>
                  </a:cubicBezTo>
                  <a:cubicBezTo>
                    <a:pt x="10409" y="1569"/>
                    <a:pt x="9861" y="1181"/>
                    <a:pt x="9313" y="885"/>
                  </a:cubicBezTo>
                  <a:cubicBezTo>
                    <a:pt x="8766" y="565"/>
                    <a:pt x="8195" y="360"/>
                    <a:pt x="7670" y="223"/>
                  </a:cubicBezTo>
                  <a:cubicBezTo>
                    <a:pt x="7040" y="58"/>
                    <a:pt x="6451" y="1"/>
                    <a:pt x="5948" y="1"/>
                  </a:cubicBezTo>
                  <a:close/>
                </a:path>
              </a:pathLst>
            </a:custGeom>
            <a:solidFill>
              <a:srgbClr val="5E838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48" name="Google Shape;4660;p53">
              <a:extLst>
                <a:ext uri="{FF2B5EF4-FFF2-40B4-BE49-F238E27FC236}">
                  <a16:creationId xmlns:a16="http://schemas.microsoft.com/office/drawing/2014/main" id="{9D8AAC24-ECE8-3CD2-23CE-07B003C682D8}"/>
                </a:ext>
              </a:extLst>
            </p:cNvPr>
            <p:cNvSpPr/>
            <p:nvPr/>
          </p:nvSpPr>
          <p:spPr>
            <a:xfrm>
              <a:off x="3282450" y="2538775"/>
              <a:ext cx="46800" cy="102750"/>
            </a:xfrm>
            <a:custGeom>
              <a:avLst/>
              <a:gdLst/>
              <a:ahLst/>
              <a:cxnLst/>
              <a:rect l="l" t="t" r="r" b="b"/>
              <a:pathLst>
                <a:path w="1872" h="4110" extrusionOk="0">
                  <a:moveTo>
                    <a:pt x="479" y="0"/>
                  </a:moveTo>
                  <a:cubicBezTo>
                    <a:pt x="472" y="0"/>
                    <a:pt x="464" y="1"/>
                    <a:pt x="457" y="1"/>
                  </a:cubicBezTo>
                  <a:cubicBezTo>
                    <a:pt x="137" y="24"/>
                    <a:pt x="0" y="503"/>
                    <a:pt x="137" y="1051"/>
                  </a:cubicBezTo>
                  <a:cubicBezTo>
                    <a:pt x="248" y="1585"/>
                    <a:pt x="598" y="2011"/>
                    <a:pt x="890" y="2011"/>
                  </a:cubicBezTo>
                  <a:cubicBezTo>
                    <a:pt x="898" y="2011"/>
                    <a:pt x="906" y="2010"/>
                    <a:pt x="913" y="2010"/>
                  </a:cubicBezTo>
                  <a:cubicBezTo>
                    <a:pt x="1210" y="1987"/>
                    <a:pt x="1370" y="1530"/>
                    <a:pt x="1233" y="960"/>
                  </a:cubicBezTo>
                  <a:cubicBezTo>
                    <a:pt x="1099" y="426"/>
                    <a:pt x="770" y="0"/>
                    <a:pt x="479" y="0"/>
                  </a:cubicBezTo>
                  <a:close/>
                  <a:moveTo>
                    <a:pt x="1254" y="2670"/>
                  </a:moveTo>
                  <a:cubicBezTo>
                    <a:pt x="1247" y="2670"/>
                    <a:pt x="1240" y="2671"/>
                    <a:pt x="1233" y="2672"/>
                  </a:cubicBezTo>
                  <a:cubicBezTo>
                    <a:pt x="1004" y="2694"/>
                    <a:pt x="890" y="3014"/>
                    <a:pt x="982" y="3425"/>
                  </a:cubicBezTo>
                  <a:cubicBezTo>
                    <a:pt x="1073" y="3813"/>
                    <a:pt x="1324" y="4110"/>
                    <a:pt x="1552" y="4110"/>
                  </a:cubicBezTo>
                  <a:cubicBezTo>
                    <a:pt x="1758" y="4087"/>
                    <a:pt x="1872" y="3744"/>
                    <a:pt x="1780" y="3356"/>
                  </a:cubicBezTo>
                  <a:cubicBezTo>
                    <a:pt x="1692" y="2981"/>
                    <a:pt x="1455" y="2670"/>
                    <a:pt x="1254" y="267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49" name="Google Shape;4661;p53">
              <a:extLst>
                <a:ext uri="{FF2B5EF4-FFF2-40B4-BE49-F238E27FC236}">
                  <a16:creationId xmlns:a16="http://schemas.microsoft.com/office/drawing/2014/main" id="{7ABE5B2E-848D-125D-71F1-A50BB336A971}"/>
                </a:ext>
              </a:extLst>
            </p:cNvPr>
            <p:cNvSpPr/>
            <p:nvPr/>
          </p:nvSpPr>
          <p:spPr>
            <a:xfrm>
              <a:off x="2625075" y="2395300"/>
              <a:ext cx="731575" cy="931925"/>
            </a:xfrm>
            <a:custGeom>
              <a:avLst/>
              <a:gdLst/>
              <a:ahLst/>
              <a:cxnLst/>
              <a:rect l="l" t="t" r="r" b="b"/>
              <a:pathLst>
                <a:path w="29263" h="37277" extrusionOk="0">
                  <a:moveTo>
                    <a:pt x="14193" y="1"/>
                  </a:moveTo>
                  <a:cubicBezTo>
                    <a:pt x="10544" y="1"/>
                    <a:pt x="5387" y="1061"/>
                    <a:pt x="5387" y="1061"/>
                  </a:cubicBezTo>
                  <a:cubicBezTo>
                    <a:pt x="0" y="3184"/>
                    <a:pt x="274" y="35573"/>
                    <a:pt x="274" y="35573"/>
                  </a:cubicBezTo>
                  <a:cubicBezTo>
                    <a:pt x="4675" y="36821"/>
                    <a:pt x="8818" y="37276"/>
                    <a:pt x="12520" y="37276"/>
                  </a:cubicBezTo>
                  <a:cubicBezTo>
                    <a:pt x="22489" y="37276"/>
                    <a:pt x="29262" y="33975"/>
                    <a:pt x="29262" y="33975"/>
                  </a:cubicBezTo>
                  <a:cubicBezTo>
                    <a:pt x="29262" y="33975"/>
                    <a:pt x="26158" y="8730"/>
                    <a:pt x="21753" y="2179"/>
                  </a:cubicBezTo>
                  <a:cubicBezTo>
                    <a:pt x="20885" y="901"/>
                    <a:pt x="19082" y="399"/>
                    <a:pt x="15499" y="57"/>
                  </a:cubicBezTo>
                  <a:cubicBezTo>
                    <a:pt x="15097" y="18"/>
                    <a:pt x="14657" y="1"/>
                    <a:pt x="14193"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50" name="Google Shape;4662;p53">
              <a:extLst>
                <a:ext uri="{FF2B5EF4-FFF2-40B4-BE49-F238E27FC236}">
                  <a16:creationId xmlns:a16="http://schemas.microsoft.com/office/drawing/2014/main" id="{45BDA4A8-AA31-3A66-8005-F5709618990B}"/>
                </a:ext>
              </a:extLst>
            </p:cNvPr>
            <p:cNvSpPr/>
            <p:nvPr/>
          </p:nvSpPr>
          <p:spPr>
            <a:xfrm>
              <a:off x="2625075" y="2395300"/>
              <a:ext cx="731575" cy="931925"/>
            </a:xfrm>
            <a:custGeom>
              <a:avLst/>
              <a:gdLst/>
              <a:ahLst/>
              <a:cxnLst/>
              <a:rect l="l" t="t" r="r" b="b"/>
              <a:pathLst>
                <a:path w="29263" h="37277" extrusionOk="0">
                  <a:moveTo>
                    <a:pt x="14193" y="1"/>
                  </a:moveTo>
                  <a:cubicBezTo>
                    <a:pt x="10544" y="1"/>
                    <a:pt x="5387" y="1061"/>
                    <a:pt x="5387" y="1061"/>
                  </a:cubicBezTo>
                  <a:cubicBezTo>
                    <a:pt x="0" y="3184"/>
                    <a:pt x="274" y="35573"/>
                    <a:pt x="274" y="35573"/>
                  </a:cubicBezTo>
                  <a:cubicBezTo>
                    <a:pt x="4675" y="36821"/>
                    <a:pt x="8818" y="37276"/>
                    <a:pt x="12520" y="37276"/>
                  </a:cubicBezTo>
                  <a:cubicBezTo>
                    <a:pt x="22489" y="37276"/>
                    <a:pt x="29262" y="33975"/>
                    <a:pt x="29262" y="33975"/>
                  </a:cubicBezTo>
                  <a:cubicBezTo>
                    <a:pt x="29262" y="33975"/>
                    <a:pt x="28851" y="30757"/>
                    <a:pt x="28167" y="26351"/>
                  </a:cubicBezTo>
                  <a:cubicBezTo>
                    <a:pt x="27277" y="29136"/>
                    <a:pt x="25062" y="31692"/>
                    <a:pt x="20132" y="32309"/>
                  </a:cubicBezTo>
                  <a:cubicBezTo>
                    <a:pt x="19338" y="32410"/>
                    <a:pt x="18589" y="32458"/>
                    <a:pt x="17883" y="32458"/>
                  </a:cubicBezTo>
                  <a:cubicBezTo>
                    <a:pt x="8041" y="32458"/>
                    <a:pt x="6580" y="23098"/>
                    <a:pt x="7624" y="16559"/>
                  </a:cubicBezTo>
                  <a:cubicBezTo>
                    <a:pt x="8742" y="9552"/>
                    <a:pt x="10409" y="6836"/>
                    <a:pt x="16320" y="5694"/>
                  </a:cubicBezTo>
                  <a:cubicBezTo>
                    <a:pt x="21091" y="4759"/>
                    <a:pt x="20863" y="2476"/>
                    <a:pt x="20954" y="1380"/>
                  </a:cubicBezTo>
                  <a:cubicBezTo>
                    <a:pt x="19904" y="673"/>
                    <a:pt x="18215" y="331"/>
                    <a:pt x="15499" y="57"/>
                  </a:cubicBezTo>
                  <a:cubicBezTo>
                    <a:pt x="15097" y="18"/>
                    <a:pt x="14657" y="1"/>
                    <a:pt x="14193"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51" name="Google Shape;4663;p53">
              <a:extLst>
                <a:ext uri="{FF2B5EF4-FFF2-40B4-BE49-F238E27FC236}">
                  <a16:creationId xmlns:a16="http://schemas.microsoft.com/office/drawing/2014/main" id="{B28CF6F6-890D-9B97-821E-61FBF43F21D3}"/>
                </a:ext>
              </a:extLst>
            </p:cNvPr>
            <p:cNvSpPr/>
            <p:nvPr/>
          </p:nvSpPr>
          <p:spPr>
            <a:xfrm>
              <a:off x="3223700" y="2762450"/>
              <a:ext cx="38225" cy="105625"/>
            </a:xfrm>
            <a:custGeom>
              <a:avLst/>
              <a:gdLst/>
              <a:ahLst/>
              <a:cxnLst/>
              <a:rect l="l" t="t" r="r" b="b"/>
              <a:pathLst>
                <a:path w="1529" h="4225" extrusionOk="0">
                  <a:moveTo>
                    <a:pt x="321" y="0"/>
                  </a:moveTo>
                  <a:cubicBezTo>
                    <a:pt x="127" y="0"/>
                    <a:pt x="1" y="312"/>
                    <a:pt x="45" y="709"/>
                  </a:cubicBezTo>
                  <a:cubicBezTo>
                    <a:pt x="90" y="1120"/>
                    <a:pt x="319" y="1462"/>
                    <a:pt x="524" y="1462"/>
                  </a:cubicBezTo>
                  <a:cubicBezTo>
                    <a:pt x="532" y="1463"/>
                    <a:pt x="539" y="1464"/>
                    <a:pt x="547" y="1464"/>
                  </a:cubicBezTo>
                  <a:cubicBezTo>
                    <a:pt x="761" y="1464"/>
                    <a:pt x="888" y="1152"/>
                    <a:pt x="844" y="755"/>
                  </a:cubicBezTo>
                  <a:cubicBezTo>
                    <a:pt x="798" y="344"/>
                    <a:pt x="570" y="24"/>
                    <a:pt x="341" y="2"/>
                  </a:cubicBezTo>
                  <a:cubicBezTo>
                    <a:pt x="334" y="1"/>
                    <a:pt x="328" y="0"/>
                    <a:pt x="321" y="0"/>
                  </a:cubicBezTo>
                  <a:close/>
                  <a:moveTo>
                    <a:pt x="753" y="2169"/>
                  </a:moveTo>
                  <a:cubicBezTo>
                    <a:pt x="468" y="2169"/>
                    <a:pt x="275" y="2595"/>
                    <a:pt x="341" y="3151"/>
                  </a:cubicBezTo>
                  <a:cubicBezTo>
                    <a:pt x="410" y="3722"/>
                    <a:pt x="729" y="4201"/>
                    <a:pt x="1026" y="4224"/>
                  </a:cubicBezTo>
                  <a:cubicBezTo>
                    <a:pt x="1346" y="4224"/>
                    <a:pt x="1528" y="3791"/>
                    <a:pt x="1460" y="3220"/>
                  </a:cubicBezTo>
                  <a:cubicBezTo>
                    <a:pt x="1391" y="2672"/>
                    <a:pt x="1072" y="2193"/>
                    <a:pt x="775" y="2170"/>
                  </a:cubicBezTo>
                  <a:cubicBezTo>
                    <a:pt x="768" y="2169"/>
                    <a:pt x="760" y="2169"/>
                    <a:pt x="753" y="2169"/>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52" name="Google Shape;4664;p53">
              <a:extLst>
                <a:ext uri="{FF2B5EF4-FFF2-40B4-BE49-F238E27FC236}">
                  <a16:creationId xmlns:a16="http://schemas.microsoft.com/office/drawing/2014/main" id="{05A2F9DA-0D85-0BF4-F9B5-F92F0288FE8A}"/>
                </a:ext>
              </a:extLst>
            </p:cNvPr>
            <p:cNvSpPr/>
            <p:nvPr/>
          </p:nvSpPr>
          <p:spPr>
            <a:xfrm>
              <a:off x="2712375" y="3246950"/>
              <a:ext cx="522150" cy="52525"/>
            </a:xfrm>
            <a:custGeom>
              <a:avLst/>
              <a:gdLst/>
              <a:ahLst/>
              <a:cxnLst/>
              <a:rect l="l" t="t" r="r" b="b"/>
              <a:pathLst>
                <a:path w="20886" h="2101" extrusionOk="0">
                  <a:moveTo>
                    <a:pt x="1" y="0"/>
                  </a:moveTo>
                  <a:cubicBezTo>
                    <a:pt x="1" y="23"/>
                    <a:pt x="160" y="69"/>
                    <a:pt x="434" y="183"/>
                  </a:cubicBezTo>
                  <a:cubicBezTo>
                    <a:pt x="708" y="297"/>
                    <a:pt x="1073" y="457"/>
                    <a:pt x="1553" y="594"/>
                  </a:cubicBezTo>
                  <a:cubicBezTo>
                    <a:pt x="2488" y="936"/>
                    <a:pt x="3790" y="1256"/>
                    <a:pt x="5091" y="1530"/>
                  </a:cubicBezTo>
                  <a:cubicBezTo>
                    <a:pt x="6392" y="1758"/>
                    <a:pt x="7715" y="1940"/>
                    <a:pt x="8697" y="2009"/>
                  </a:cubicBezTo>
                  <a:cubicBezTo>
                    <a:pt x="9199" y="2055"/>
                    <a:pt x="9610" y="2055"/>
                    <a:pt x="9907" y="2077"/>
                  </a:cubicBezTo>
                  <a:cubicBezTo>
                    <a:pt x="10203" y="2100"/>
                    <a:pt x="10363" y="2100"/>
                    <a:pt x="10363" y="2100"/>
                  </a:cubicBezTo>
                  <a:cubicBezTo>
                    <a:pt x="10363" y="2100"/>
                    <a:pt x="11025" y="2100"/>
                    <a:pt x="12029" y="2077"/>
                  </a:cubicBezTo>
                  <a:cubicBezTo>
                    <a:pt x="13034" y="2055"/>
                    <a:pt x="14358" y="1963"/>
                    <a:pt x="15682" y="1803"/>
                  </a:cubicBezTo>
                  <a:cubicBezTo>
                    <a:pt x="17005" y="1621"/>
                    <a:pt x="18306" y="1393"/>
                    <a:pt x="19288" y="1164"/>
                  </a:cubicBezTo>
                  <a:cubicBezTo>
                    <a:pt x="19767" y="1073"/>
                    <a:pt x="20178" y="959"/>
                    <a:pt x="20452" y="890"/>
                  </a:cubicBezTo>
                  <a:cubicBezTo>
                    <a:pt x="20726" y="822"/>
                    <a:pt x="20886" y="753"/>
                    <a:pt x="20886" y="753"/>
                  </a:cubicBezTo>
                  <a:cubicBezTo>
                    <a:pt x="20886" y="748"/>
                    <a:pt x="20876" y="745"/>
                    <a:pt x="20856" y="745"/>
                  </a:cubicBezTo>
                  <a:cubicBezTo>
                    <a:pt x="20797" y="745"/>
                    <a:pt x="20652" y="771"/>
                    <a:pt x="20429" y="822"/>
                  </a:cubicBezTo>
                  <a:cubicBezTo>
                    <a:pt x="20155" y="868"/>
                    <a:pt x="19744" y="959"/>
                    <a:pt x="19265" y="1050"/>
                  </a:cubicBezTo>
                  <a:cubicBezTo>
                    <a:pt x="18284" y="1233"/>
                    <a:pt x="16960" y="1415"/>
                    <a:pt x="15659" y="1552"/>
                  </a:cubicBezTo>
                  <a:cubicBezTo>
                    <a:pt x="14335" y="1689"/>
                    <a:pt x="13011" y="1758"/>
                    <a:pt x="12029" y="1758"/>
                  </a:cubicBezTo>
                  <a:cubicBezTo>
                    <a:pt x="11025" y="1758"/>
                    <a:pt x="10363" y="1735"/>
                    <a:pt x="10363" y="1735"/>
                  </a:cubicBezTo>
                  <a:lnTo>
                    <a:pt x="9930" y="1735"/>
                  </a:lnTo>
                  <a:cubicBezTo>
                    <a:pt x="9633" y="1712"/>
                    <a:pt x="9222" y="1712"/>
                    <a:pt x="8720" y="1689"/>
                  </a:cubicBezTo>
                  <a:cubicBezTo>
                    <a:pt x="7738" y="1621"/>
                    <a:pt x="6437" y="1484"/>
                    <a:pt x="5136" y="1278"/>
                  </a:cubicBezTo>
                  <a:cubicBezTo>
                    <a:pt x="3835" y="1050"/>
                    <a:pt x="2534" y="753"/>
                    <a:pt x="1598" y="480"/>
                  </a:cubicBezTo>
                  <a:cubicBezTo>
                    <a:pt x="1119" y="343"/>
                    <a:pt x="731" y="206"/>
                    <a:pt x="457" y="114"/>
                  </a:cubicBezTo>
                  <a:cubicBezTo>
                    <a:pt x="183" y="23"/>
                    <a:pt x="23" y="0"/>
                    <a:pt x="1"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53" name="Google Shape;4665;p53">
              <a:extLst>
                <a:ext uri="{FF2B5EF4-FFF2-40B4-BE49-F238E27FC236}">
                  <a16:creationId xmlns:a16="http://schemas.microsoft.com/office/drawing/2014/main" id="{44245A07-C7F8-7E09-5ACF-2ECF28A6D20F}"/>
                </a:ext>
              </a:extLst>
            </p:cNvPr>
            <p:cNvSpPr/>
            <p:nvPr/>
          </p:nvSpPr>
          <p:spPr>
            <a:xfrm>
              <a:off x="2828775" y="2406400"/>
              <a:ext cx="312175" cy="117750"/>
            </a:xfrm>
            <a:custGeom>
              <a:avLst/>
              <a:gdLst/>
              <a:ahLst/>
              <a:cxnLst/>
              <a:rect l="l" t="t" r="r" b="b"/>
              <a:pathLst>
                <a:path w="12487" h="4710" extrusionOk="0">
                  <a:moveTo>
                    <a:pt x="2238" y="1"/>
                  </a:moveTo>
                  <a:cubicBezTo>
                    <a:pt x="2238" y="1"/>
                    <a:pt x="1" y="594"/>
                    <a:pt x="572" y="1758"/>
                  </a:cubicBezTo>
                  <a:cubicBezTo>
                    <a:pt x="1074" y="2743"/>
                    <a:pt x="3015" y="4709"/>
                    <a:pt x="6034" y="4709"/>
                  </a:cubicBezTo>
                  <a:cubicBezTo>
                    <a:pt x="6583" y="4709"/>
                    <a:pt x="7167" y="4645"/>
                    <a:pt x="7784" y="4497"/>
                  </a:cubicBezTo>
                  <a:cubicBezTo>
                    <a:pt x="12486" y="3379"/>
                    <a:pt x="10318" y="594"/>
                    <a:pt x="8857" y="594"/>
                  </a:cubicBezTo>
                  <a:cubicBezTo>
                    <a:pt x="7396" y="594"/>
                    <a:pt x="2238" y="1"/>
                    <a:pt x="2238" y="1"/>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54" name="Google Shape;4666;p53">
              <a:extLst>
                <a:ext uri="{FF2B5EF4-FFF2-40B4-BE49-F238E27FC236}">
                  <a16:creationId xmlns:a16="http://schemas.microsoft.com/office/drawing/2014/main" id="{5205FBD1-B026-024E-46F5-2CC97DDFB66C}"/>
                </a:ext>
              </a:extLst>
            </p:cNvPr>
            <p:cNvSpPr/>
            <p:nvPr/>
          </p:nvSpPr>
          <p:spPr>
            <a:xfrm>
              <a:off x="2844750" y="2406400"/>
              <a:ext cx="239125" cy="84925"/>
            </a:xfrm>
            <a:custGeom>
              <a:avLst/>
              <a:gdLst/>
              <a:ahLst/>
              <a:cxnLst/>
              <a:rect l="l" t="t" r="r" b="b"/>
              <a:pathLst>
                <a:path w="9565" h="3397" extrusionOk="0">
                  <a:moveTo>
                    <a:pt x="1599" y="1"/>
                  </a:moveTo>
                  <a:cubicBezTo>
                    <a:pt x="1599" y="1"/>
                    <a:pt x="435" y="320"/>
                    <a:pt x="1" y="936"/>
                  </a:cubicBezTo>
                  <a:cubicBezTo>
                    <a:pt x="464" y="1767"/>
                    <a:pt x="2266" y="3397"/>
                    <a:pt x="5048" y="3397"/>
                  </a:cubicBezTo>
                  <a:cubicBezTo>
                    <a:pt x="5555" y="3397"/>
                    <a:pt x="6095" y="3342"/>
                    <a:pt x="6666" y="3219"/>
                  </a:cubicBezTo>
                  <a:cubicBezTo>
                    <a:pt x="9108" y="2694"/>
                    <a:pt x="9565" y="1713"/>
                    <a:pt x="9222" y="959"/>
                  </a:cubicBezTo>
                  <a:cubicBezTo>
                    <a:pt x="8926" y="731"/>
                    <a:pt x="8560" y="594"/>
                    <a:pt x="8218" y="594"/>
                  </a:cubicBezTo>
                  <a:cubicBezTo>
                    <a:pt x="6757" y="594"/>
                    <a:pt x="1599" y="1"/>
                    <a:pt x="1599" y="1"/>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55" name="Google Shape;4667;p53">
              <a:extLst>
                <a:ext uri="{FF2B5EF4-FFF2-40B4-BE49-F238E27FC236}">
                  <a16:creationId xmlns:a16="http://schemas.microsoft.com/office/drawing/2014/main" id="{F8672D57-BCF0-B1EF-509A-942B10F3EB0B}"/>
                </a:ext>
              </a:extLst>
            </p:cNvPr>
            <p:cNvSpPr/>
            <p:nvPr/>
          </p:nvSpPr>
          <p:spPr>
            <a:xfrm>
              <a:off x="3037625" y="2474650"/>
              <a:ext cx="37700" cy="22550"/>
            </a:xfrm>
            <a:custGeom>
              <a:avLst/>
              <a:gdLst/>
              <a:ahLst/>
              <a:cxnLst/>
              <a:rect l="l" t="t" r="r" b="b"/>
              <a:pathLst>
                <a:path w="1508" h="902" extrusionOk="0">
                  <a:moveTo>
                    <a:pt x="1042" y="0"/>
                  </a:moveTo>
                  <a:cubicBezTo>
                    <a:pt x="934" y="0"/>
                    <a:pt x="812" y="18"/>
                    <a:pt x="686" y="55"/>
                  </a:cubicBezTo>
                  <a:cubicBezTo>
                    <a:pt x="298" y="192"/>
                    <a:pt x="1" y="466"/>
                    <a:pt x="47" y="672"/>
                  </a:cubicBezTo>
                  <a:cubicBezTo>
                    <a:pt x="76" y="821"/>
                    <a:pt x="233" y="902"/>
                    <a:pt x="446" y="902"/>
                  </a:cubicBezTo>
                  <a:cubicBezTo>
                    <a:pt x="559" y="902"/>
                    <a:pt x="688" y="879"/>
                    <a:pt x="823" y="831"/>
                  </a:cubicBezTo>
                  <a:cubicBezTo>
                    <a:pt x="1211" y="717"/>
                    <a:pt x="1507" y="443"/>
                    <a:pt x="1462" y="215"/>
                  </a:cubicBezTo>
                  <a:cubicBezTo>
                    <a:pt x="1431" y="77"/>
                    <a:pt x="1265" y="0"/>
                    <a:pt x="1042"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56" name="Google Shape;4668;p53">
              <a:extLst>
                <a:ext uri="{FF2B5EF4-FFF2-40B4-BE49-F238E27FC236}">
                  <a16:creationId xmlns:a16="http://schemas.microsoft.com/office/drawing/2014/main" id="{D95B1079-6F35-5350-92FE-30C63FD97721}"/>
                </a:ext>
              </a:extLst>
            </p:cNvPr>
            <p:cNvSpPr/>
            <p:nvPr/>
          </p:nvSpPr>
          <p:spPr>
            <a:xfrm>
              <a:off x="3001675" y="2494250"/>
              <a:ext cx="26275" cy="16050"/>
            </a:xfrm>
            <a:custGeom>
              <a:avLst/>
              <a:gdLst/>
              <a:ahLst/>
              <a:cxnLst/>
              <a:rect l="l" t="t" r="r" b="b"/>
              <a:pathLst>
                <a:path w="1051" h="642" extrusionOk="0">
                  <a:moveTo>
                    <a:pt x="746" y="1"/>
                  </a:moveTo>
                  <a:cubicBezTo>
                    <a:pt x="666" y="1"/>
                    <a:pt x="574" y="16"/>
                    <a:pt x="480" y="47"/>
                  </a:cubicBezTo>
                  <a:cubicBezTo>
                    <a:pt x="184" y="139"/>
                    <a:pt x="1" y="321"/>
                    <a:pt x="24" y="481"/>
                  </a:cubicBezTo>
                  <a:cubicBezTo>
                    <a:pt x="39" y="586"/>
                    <a:pt x="152" y="642"/>
                    <a:pt x="306" y="642"/>
                  </a:cubicBezTo>
                  <a:cubicBezTo>
                    <a:pt x="386" y="642"/>
                    <a:pt x="478" y="627"/>
                    <a:pt x="572" y="595"/>
                  </a:cubicBezTo>
                  <a:cubicBezTo>
                    <a:pt x="845" y="504"/>
                    <a:pt x="1051" y="321"/>
                    <a:pt x="1028" y="162"/>
                  </a:cubicBezTo>
                  <a:cubicBezTo>
                    <a:pt x="1013" y="57"/>
                    <a:pt x="900" y="1"/>
                    <a:pt x="746"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57" name="Google Shape;4669;p53">
              <a:extLst>
                <a:ext uri="{FF2B5EF4-FFF2-40B4-BE49-F238E27FC236}">
                  <a16:creationId xmlns:a16="http://schemas.microsoft.com/office/drawing/2014/main" id="{70AAEFB0-622A-B82B-1933-75A2B6F3057B}"/>
                </a:ext>
              </a:extLst>
            </p:cNvPr>
            <p:cNvSpPr/>
            <p:nvPr/>
          </p:nvSpPr>
          <p:spPr>
            <a:xfrm>
              <a:off x="2576575" y="2390500"/>
              <a:ext cx="431975" cy="749975"/>
            </a:xfrm>
            <a:custGeom>
              <a:avLst/>
              <a:gdLst/>
              <a:ahLst/>
              <a:cxnLst/>
              <a:rect l="l" t="t" r="r" b="b"/>
              <a:pathLst>
                <a:path w="17279" h="29999" extrusionOk="0">
                  <a:moveTo>
                    <a:pt x="6699" y="0"/>
                  </a:moveTo>
                  <a:cubicBezTo>
                    <a:pt x="5598" y="0"/>
                    <a:pt x="4452" y="213"/>
                    <a:pt x="3287" y="637"/>
                  </a:cubicBezTo>
                  <a:cubicBezTo>
                    <a:pt x="4017" y="1025"/>
                    <a:pt x="4611" y="956"/>
                    <a:pt x="5798" y="1139"/>
                  </a:cubicBezTo>
                  <a:cubicBezTo>
                    <a:pt x="6848" y="1824"/>
                    <a:pt x="8263" y="2143"/>
                    <a:pt x="10043" y="4745"/>
                  </a:cubicBezTo>
                  <a:cubicBezTo>
                    <a:pt x="12486" y="8329"/>
                    <a:pt x="13787" y="17710"/>
                    <a:pt x="10408" y="22937"/>
                  </a:cubicBezTo>
                  <a:cubicBezTo>
                    <a:pt x="10408" y="22937"/>
                    <a:pt x="8329" y="26600"/>
                    <a:pt x="4187" y="26600"/>
                  </a:cubicBezTo>
                  <a:cubicBezTo>
                    <a:pt x="3798" y="26600"/>
                    <a:pt x="3392" y="26568"/>
                    <a:pt x="2967" y="26498"/>
                  </a:cubicBezTo>
                  <a:lnTo>
                    <a:pt x="91" y="26680"/>
                  </a:lnTo>
                  <a:cubicBezTo>
                    <a:pt x="91" y="26680"/>
                    <a:pt x="0" y="29602"/>
                    <a:pt x="4474" y="29967"/>
                  </a:cubicBezTo>
                  <a:cubicBezTo>
                    <a:pt x="4726" y="29988"/>
                    <a:pt x="4977" y="29999"/>
                    <a:pt x="5226" y="29999"/>
                  </a:cubicBezTo>
                  <a:cubicBezTo>
                    <a:pt x="8195" y="29999"/>
                    <a:pt x="10882" y="28521"/>
                    <a:pt x="12714" y="26247"/>
                  </a:cubicBezTo>
                  <a:cubicBezTo>
                    <a:pt x="13307" y="25493"/>
                    <a:pt x="14266" y="24603"/>
                    <a:pt x="14654" y="23713"/>
                  </a:cubicBezTo>
                  <a:cubicBezTo>
                    <a:pt x="16480" y="19582"/>
                    <a:pt x="17279" y="15838"/>
                    <a:pt x="16480" y="11273"/>
                  </a:cubicBezTo>
                  <a:cubicBezTo>
                    <a:pt x="15136" y="3706"/>
                    <a:pt x="11297" y="0"/>
                    <a:pt x="6699" y="0"/>
                  </a:cubicBezTo>
                  <a:close/>
                </a:path>
              </a:pathLst>
            </a:custGeom>
            <a:solidFill>
              <a:srgbClr val="97C98B"/>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58" name="Google Shape;4670;p53">
              <a:extLst>
                <a:ext uri="{FF2B5EF4-FFF2-40B4-BE49-F238E27FC236}">
                  <a16:creationId xmlns:a16="http://schemas.microsoft.com/office/drawing/2014/main" id="{37CCD82D-3A97-99D0-BE56-1F39991387C9}"/>
                </a:ext>
              </a:extLst>
            </p:cNvPr>
            <p:cNvSpPr/>
            <p:nvPr/>
          </p:nvSpPr>
          <p:spPr>
            <a:xfrm>
              <a:off x="2578850" y="2418950"/>
              <a:ext cx="353825" cy="685500"/>
            </a:xfrm>
            <a:custGeom>
              <a:avLst/>
              <a:gdLst/>
              <a:ahLst/>
              <a:cxnLst/>
              <a:rect l="l" t="t" r="r" b="b"/>
              <a:pathLst>
                <a:path w="14153" h="27420" extrusionOk="0">
                  <a:moveTo>
                    <a:pt x="5707" y="1"/>
                  </a:moveTo>
                  <a:lnTo>
                    <a:pt x="5707" y="1"/>
                  </a:lnTo>
                  <a:cubicBezTo>
                    <a:pt x="6757" y="686"/>
                    <a:pt x="8172" y="1028"/>
                    <a:pt x="9952" y="3607"/>
                  </a:cubicBezTo>
                  <a:cubicBezTo>
                    <a:pt x="12395" y="7191"/>
                    <a:pt x="13696" y="16572"/>
                    <a:pt x="10317" y="21799"/>
                  </a:cubicBezTo>
                  <a:cubicBezTo>
                    <a:pt x="10317" y="21799"/>
                    <a:pt x="8238" y="25462"/>
                    <a:pt x="4096" y="25462"/>
                  </a:cubicBezTo>
                  <a:cubicBezTo>
                    <a:pt x="3707" y="25462"/>
                    <a:pt x="3301" y="25430"/>
                    <a:pt x="2876" y="25360"/>
                  </a:cubicBezTo>
                  <a:lnTo>
                    <a:pt x="0" y="25542"/>
                  </a:lnTo>
                  <a:cubicBezTo>
                    <a:pt x="0" y="25542"/>
                    <a:pt x="0" y="26113"/>
                    <a:pt x="343" y="26775"/>
                  </a:cubicBezTo>
                  <a:cubicBezTo>
                    <a:pt x="913" y="27072"/>
                    <a:pt x="1689" y="27300"/>
                    <a:pt x="2694" y="27391"/>
                  </a:cubicBezTo>
                  <a:cubicBezTo>
                    <a:pt x="2923" y="27410"/>
                    <a:pt x="3152" y="27420"/>
                    <a:pt x="3378" y="27420"/>
                  </a:cubicBezTo>
                  <a:cubicBezTo>
                    <a:pt x="6099" y="27420"/>
                    <a:pt x="8563" y="26053"/>
                    <a:pt x="10249" y="23967"/>
                  </a:cubicBezTo>
                  <a:cubicBezTo>
                    <a:pt x="10797" y="23283"/>
                    <a:pt x="11253" y="22529"/>
                    <a:pt x="11596" y="21708"/>
                  </a:cubicBezTo>
                  <a:cubicBezTo>
                    <a:pt x="13262" y="17919"/>
                    <a:pt x="14152" y="14426"/>
                    <a:pt x="13399" y="10249"/>
                  </a:cubicBezTo>
                  <a:cubicBezTo>
                    <a:pt x="12280" y="3881"/>
                    <a:pt x="9382" y="503"/>
                    <a:pt x="5707"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59" name="Google Shape;4671;p53">
              <a:extLst>
                <a:ext uri="{FF2B5EF4-FFF2-40B4-BE49-F238E27FC236}">
                  <a16:creationId xmlns:a16="http://schemas.microsoft.com/office/drawing/2014/main" id="{51CD752F-4003-6D7C-978A-24EC119EB59E}"/>
                </a:ext>
              </a:extLst>
            </p:cNvPr>
            <p:cNvSpPr/>
            <p:nvPr/>
          </p:nvSpPr>
          <p:spPr>
            <a:xfrm>
              <a:off x="2707800" y="2435050"/>
              <a:ext cx="199750" cy="612825"/>
            </a:xfrm>
            <a:custGeom>
              <a:avLst/>
              <a:gdLst/>
              <a:ahLst/>
              <a:cxnLst/>
              <a:rect l="l" t="t" r="r" b="b"/>
              <a:pathLst>
                <a:path w="7990" h="24513" extrusionOk="0">
                  <a:moveTo>
                    <a:pt x="967" y="1"/>
                  </a:moveTo>
                  <a:cubicBezTo>
                    <a:pt x="848" y="1"/>
                    <a:pt x="738" y="8"/>
                    <a:pt x="640" y="19"/>
                  </a:cubicBezTo>
                  <a:cubicBezTo>
                    <a:pt x="206" y="87"/>
                    <a:pt x="1" y="201"/>
                    <a:pt x="1" y="224"/>
                  </a:cubicBezTo>
                  <a:cubicBezTo>
                    <a:pt x="4" y="227"/>
                    <a:pt x="12" y="229"/>
                    <a:pt x="23" y="229"/>
                  </a:cubicBezTo>
                  <a:cubicBezTo>
                    <a:pt x="92" y="229"/>
                    <a:pt x="307" y="179"/>
                    <a:pt x="640" y="179"/>
                  </a:cubicBezTo>
                  <a:cubicBezTo>
                    <a:pt x="684" y="176"/>
                    <a:pt x="730" y="175"/>
                    <a:pt x="778" y="175"/>
                  </a:cubicBezTo>
                  <a:cubicBezTo>
                    <a:pt x="1161" y="175"/>
                    <a:pt x="1688" y="263"/>
                    <a:pt x="2215" y="567"/>
                  </a:cubicBezTo>
                  <a:cubicBezTo>
                    <a:pt x="3425" y="1206"/>
                    <a:pt x="4589" y="2689"/>
                    <a:pt x="5433" y="4310"/>
                  </a:cubicBezTo>
                  <a:cubicBezTo>
                    <a:pt x="5867" y="5132"/>
                    <a:pt x="6232" y="5976"/>
                    <a:pt x="6460" y="6775"/>
                  </a:cubicBezTo>
                  <a:cubicBezTo>
                    <a:pt x="6643" y="7620"/>
                    <a:pt x="6826" y="8418"/>
                    <a:pt x="6917" y="9103"/>
                  </a:cubicBezTo>
                  <a:cubicBezTo>
                    <a:pt x="7054" y="9788"/>
                    <a:pt x="7100" y="10359"/>
                    <a:pt x="7168" y="10747"/>
                  </a:cubicBezTo>
                  <a:cubicBezTo>
                    <a:pt x="7191" y="10952"/>
                    <a:pt x="7191" y="11112"/>
                    <a:pt x="7214" y="11226"/>
                  </a:cubicBezTo>
                  <a:cubicBezTo>
                    <a:pt x="7214" y="11317"/>
                    <a:pt x="7214" y="11386"/>
                    <a:pt x="7214" y="11386"/>
                  </a:cubicBezTo>
                  <a:cubicBezTo>
                    <a:pt x="7214" y="11386"/>
                    <a:pt x="7237" y="11614"/>
                    <a:pt x="7259" y="12002"/>
                  </a:cubicBezTo>
                  <a:cubicBezTo>
                    <a:pt x="7305" y="12413"/>
                    <a:pt x="7282" y="12983"/>
                    <a:pt x="7305" y="13668"/>
                  </a:cubicBezTo>
                  <a:cubicBezTo>
                    <a:pt x="7259" y="14353"/>
                    <a:pt x="7214" y="15152"/>
                    <a:pt x="7031" y="15996"/>
                  </a:cubicBezTo>
                  <a:cubicBezTo>
                    <a:pt x="6985" y="16202"/>
                    <a:pt x="6963" y="16430"/>
                    <a:pt x="6894" y="16636"/>
                  </a:cubicBezTo>
                  <a:cubicBezTo>
                    <a:pt x="6849" y="16841"/>
                    <a:pt x="6780" y="17069"/>
                    <a:pt x="6712" y="17275"/>
                  </a:cubicBezTo>
                  <a:cubicBezTo>
                    <a:pt x="6643" y="17503"/>
                    <a:pt x="6575" y="17708"/>
                    <a:pt x="6506" y="17937"/>
                  </a:cubicBezTo>
                  <a:lnTo>
                    <a:pt x="6255" y="18576"/>
                  </a:lnTo>
                  <a:cubicBezTo>
                    <a:pt x="5570" y="20288"/>
                    <a:pt x="4589" y="21885"/>
                    <a:pt x="3653" y="22912"/>
                  </a:cubicBezTo>
                  <a:cubicBezTo>
                    <a:pt x="2740" y="23940"/>
                    <a:pt x="1941" y="24442"/>
                    <a:pt x="1987" y="24510"/>
                  </a:cubicBezTo>
                  <a:cubicBezTo>
                    <a:pt x="1987" y="24512"/>
                    <a:pt x="1988" y="24513"/>
                    <a:pt x="1990" y="24513"/>
                  </a:cubicBezTo>
                  <a:cubicBezTo>
                    <a:pt x="2017" y="24513"/>
                    <a:pt x="2217" y="24381"/>
                    <a:pt x="2535" y="24191"/>
                  </a:cubicBezTo>
                  <a:cubicBezTo>
                    <a:pt x="2626" y="24122"/>
                    <a:pt x="2717" y="24054"/>
                    <a:pt x="2831" y="23985"/>
                  </a:cubicBezTo>
                  <a:cubicBezTo>
                    <a:pt x="2923" y="23917"/>
                    <a:pt x="3037" y="23825"/>
                    <a:pt x="3151" y="23734"/>
                  </a:cubicBezTo>
                  <a:cubicBezTo>
                    <a:pt x="3356" y="23552"/>
                    <a:pt x="3630" y="23369"/>
                    <a:pt x="3858" y="23095"/>
                  </a:cubicBezTo>
                  <a:cubicBezTo>
                    <a:pt x="4886" y="22091"/>
                    <a:pt x="5958" y="20493"/>
                    <a:pt x="6712" y="18758"/>
                  </a:cubicBezTo>
                  <a:lnTo>
                    <a:pt x="7008" y="18119"/>
                  </a:lnTo>
                  <a:cubicBezTo>
                    <a:pt x="7077" y="17891"/>
                    <a:pt x="7145" y="17663"/>
                    <a:pt x="7237" y="17457"/>
                  </a:cubicBezTo>
                  <a:cubicBezTo>
                    <a:pt x="7305" y="17229"/>
                    <a:pt x="7373" y="17001"/>
                    <a:pt x="7442" y="16772"/>
                  </a:cubicBezTo>
                  <a:cubicBezTo>
                    <a:pt x="7510" y="16567"/>
                    <a:pt x="7556" y="16339"/>
                    <a:pt x="7602" y="16111"/>
                  </a:cubicBezTo>
                  <a:cubicBezTo>
                    <a:pt x="7830" y="15243"/>
                    <a:pt x="7876" y="14421"/>
                    <a:pt x="7944" y="13691"/>
                  </a:cubicBezTo>
                  <a:cubicBezTo>
                    <a:pt x="7967" y="12983"/>
                    <a:pt x="7990" y="12390"/>
                    <a:pt x="7944" y="11979"/>
                  </a:cubicBezTo>
                  <a:cubicBezTo>
                    <a:pt x="7921" y="11568"/>
                    <a:pt x="7921" y="11317"/>
                    <a:pt x="7921" y="11317"/>
                  </a:cubicBezTo>
                  <a:cubicBezTo>
                    <a:pt x="7921" y="11317"/>
                    <a:pt x="7921" y="11272"/>
                    <a:pt x="7898" y="11157"/>
                  </a:cubicBezTo>
                  <a:cubicBezTo>
                    <a:pt x="7898" y="11043"/>
                    <a:pt x="7876" y="10884"/>
                    <a:pt x="7853" y="10678"/>
                  </a:cubicBezTo>
                  <a:cubicBezTo>
                    <a:pt x="7784" y="10267"/>
                    <a:pt x="7716" y="9674"/>
                    <a:pt x="7556" y="8989"/>
                  </a:cubicBezTo>
                  <a:cubicBezTo>
                    <a:pt x="7442" y="8281"/>
                    <a:pt x="7237" y="7483"/>
                    <a:pt x="7008" y="6638"/>
                  </a:cubicBezTo>
                  <a:cubicBezTo>
                    <a:pt x="6734" y="5748"/>
                    <a:pt x="6346" y="4903"/>
                    <a:pt x="5890" y="4082"/>
                  </a:cubicBezTo>
                  <a:cubicBezTo>
                    <a:pt x="5411" y="3260"/>
                    <a:pt x="4863" y="2461"/>
                    <a:pt x="4269" y="1799"/>
                  </a:cubicBezTo>
                  <a:cubicBezTo>
                    <a:pt x="3653" y="1137"/>
                    <a:pt x="2991" y="612"/>
                    <a:pt x="2329" y="315"/>
                  </a:cubicBezTo>
                  <a:cubicBezTo>
                    <a:pt x="1825" y="72"/>
                    <a:pt x="1347" y="1"/>
                    <a:pt x="967" y="1"/>
                  </a:cubicBezTo>
                  <a:close/>
                </a:path>
              </a:pathLst>
            </a:custGeom>
            <a:solidFill>
              <a:srgbClr val="5E838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60" name="Google Shape;4672;p53">
              <a:extLst>
                <a:ext uri="{FF2B5EF4-FFF2-40B4-BE49-F238E27FC236}">
                  <a16:creationId xmlns:a16="http://schemas.microsoft.com/office/drawing/2014/main" id="{F712C7F3-DA41-D32F-8263-6E9386B3C29C}"/>
                </a:ext>
              </a:extLst>
            </p:cNvPr>
            <p:cNvSpPr/>
            <p:nvPr/>
          </p:nvSpPr>
          <p:spPr>
            <a:xfrm>
              <a:off x="2619375" y="2391500"/>
              <a:ext cx="388050" cy="755225"/>
            </a:xfrm>
            <a:custGeom>
              <a:avLst/>
              <a:gdLst/>
              <a:ahLst/>
              <a:cxnLst/>
              <a:rect l="l" t="t" r="r" b="b"/>
              <a:pathLst>
                <a:path w="15522" h="30209" extrusionOk="0">
                  <a:moveTo>
                    <a:pt x="6034" y="1"/>
                  </a:moveTo>
                  <a:cubicBezTo>
                    <a:pt x="5663" y="1"/>
                    <a:pt x="5335" y="32"/>
                    <a:pt x="5067" y="72"/>
                  </a:cubicBezTo>
                  <a:cubicBezTo>
                    <a:pt x="4748" y="94"/>
                    <a:pt x="4519" y="163"/>
                    <a:pt x="4360" y="186"/>
                  </a:cubicBezTo>
                  <a:cubicBezTo>
                    <a:pt x="4200" y="231"/>
                    <a:pt x="4109" y="254"/>
                    <a:pt x="4109" y="277"/>
                  </a:cubicBezTo>
                  <a:cubicBezTo>
                    <a:pt x="4109" y="281"/>
                    <a:pt x="4121" y="283"/>
                    <a:pt x="4145" y="283"/>
                  </a:cubicBezTo>
                  <a:cubicBezTo>
                    <a:pt x="4251" y="283"/>
                    <a:pt x="4587" y="246"/>
                    <a:pt x="5090" y="209"/>
                  </a:cubicBezTo>
                  <a:cubicBezTo>
                    <a:pt x="5240" y="197"/>
                    <a:pt x="5407" y="190"/>
                    <a:pt x="5588" y="190"/>
                  </a:cubicBezTo>
                  <a:cubicBezTo>
                    <a:pt x="6148" y="190"/>
                    <a:pt x="6842" y="258"/>
                    <a:pt x="7601" y="483"/>
                  </a:cubicBezTo>
                  <a:cubicBezTo>
                    <a:pt x="8103" y="642"/>
                    <a:pt x="8628" y="848"/>
                    <a:pt x="9153" y="1167"/>
                  </a:cubicBezTo>
                  <a:cubicBezTo>
                    <a:pt x="9655" y="1464"/>
                    <a:pt x="10157" y="1852"/>
                    <a:pt x="10614" y="2309"/>
                  </a:cubicBezTo>
                  <a:cubicBezTo>
                    <a:pt x="11093" y="2788"/>
                    <a:pt x="11504" y="3313"/>
                    <a:pt x="11892" y="3883"/>
                  </a:cubicBezTo>
                  <a:cubicBezTo>
                    <a:pt x="12280" y="4454"/>
                    <a:pt x="12622" y="5070"/>
                    <a:pt x="12919" y="5709"/>
                  </a:cubicBezTo>
                  <a:cubicBezTo>
                    <a:pt x="14129" y="8243"/>
                    <a:pt x="14631" y="11073"/>
                    <a:pt x="14768" y="13173"/>
                  </a:cubicBezTo>
                  <a:cubicBezTo>
                    <a:pt x="14836" y="14223"/>
                    <a:pt x="14814" y="15114"/>
                    <a:pt x="14768" y="15707"/>
                  </a:cubicBezTo>
                  <a:cubicBezTo>
                    <a:pt x="14745" y="16027"/>
                    <a:pt x="14745" y="16255"/>
                    <a:pt x="14722" y="16415"/>
                  </a:cubicBezTo>
                  <a:cubicBezTo>
                    <a:pt x="14700" y="16574"/>
                    <a:pt x="14677" y="16666"/>
                    <a:pt x="14677" y="16666"/>
                  </a:cubicBezTo>
                  <a:cubicBezTo>
                    <a:pt x="14677" y="16666"/>
                    <a:pt x="14677" y="16757"/>
                    <a:pt x="14654" y="16917"/>
                  </a:cubicBezTo>
                  <a:cubicBezTo>
                    <a:pt x="14631" y="17076"/>
                    <a:pt x="14608" y="17328"/>
                    <a:pt x="14563" y="17624"/>
                  </a:cubicBezTo>
                  <a:cubicBezTo>
                    <a:pt x="14448" y="18241"/>
                    <a:pt x="14289" y="19108"/>
                    <a:pt x="13992" y="20112"/>
                  </a:cubicBezTo>
                  <a:cubicBezTo>
                    <a:pt x="13695" y="21117"/>
                    <a:pt x="13284" y="22303"/>
                    <a:pt x="12668" y="23468"/>
                  </a:cubicBezTo>
                  <a:cubicBezTo>
                    <a:pt x="12371" y="24061"/>
                    <a:pt x="12029" y="24632"/>
                    <a:pt x="11641" y="25225"/>
                  </a:cubicBezTo>
                  <a:cubicBezTo>
                    <a:pt x="11253" y="25773"/>
                    <a:pt x="10819" y="26344"/>
                    <a:pt x="10340" y="26846"/>
                  </a:cubicBezTo>
                  <a:cubicBezTo>
                    <a:pt x="9838" y="27348"/>
                    <a:pt x="9336" y="27827"/>
                    <a:pt x="8765" y="28215"/>
                  </a:cubicBezTo>
                  <a:cubicBezTo>
                    <a:pt x="8194" y="28626"/>
                    <a:pt x="7624" y="28968"/>
                    <a:pt x="7007" y="29220"/>
                  </a:cubicBezTo>
                  <a:cubicBezTo>
                    <a:pt x="5798" y="29744"/>
                    <a:pt x="4565" y="29927"/>
                    <a:pt x="3515" y="29927"/>
                  </a:cubicBezTo>
                  <a:cubicBezTo>
                    <a:pt x="1544" y="29885"/>
                    <a:pt x="222" y="29370"/>
                    <a:pt x="43" y="29370"/>
                  </a:cubicBezTo>
                  <a:cubicBezTo>
                    <a:pt x="30" y="29370"/>
                    <a:pt x="23" y="29373"/>
                    <a:pt x="23" y="29379"/>
                  </a:cubicBezTo>
                  <a:cubicBezTo>
                    <a:pt x="0" y="29402"/>
                    <a:pt x="342" y="29539"/>
                    <a:pt x="936" y="29744"/>
                  </a:cubicBezTo>
                  <a:cubicBezTo>
                    <a:pt x="1529" y="29904"/>
                    <a:pt x="2419" y="30133"/>
                    <a:pt x="3515" y="30201"/>
                  </a:cubicBezTo>
                  <a:cubicBezTo>
                    <a:pt x="3630" y="30206"/>
                    <a:pt x="3748" y="30208"/>
                    <a:pt x="3868" y="30208"/>
                  </a:cubicBezTo>
                  <a:cubicBezTo>
                    <a:pt x="4867" y="30208"/>
                    <a:pt x="6026" y="30033"/>
                    <a:pt x="7167" y="29585"/>
                  </a:cubicBezTo>
                  <a:cubicBezTo>
                    <a:pt x="7806" y="29334"/>
                    <a:pt x="8423" y="28991"/>
                    <a:pt x="9016" y="28603"/>
                  </a:cubicBezTo>
                  <a:cubicBezTo>
                    <a:pt x="9632" y="28192"/>
                    <a:pt x="10180" y="27713"/>
                    <a:pt x="10682" y="27188"/>
                  </a:cubicBezTo>
                  <a:cubicBezTo>
                    <a:pt x="11207" y="26663"/>
                    <a:pt x="11664" y="26115"/>
                    <a:pt x="12097" y="25522"/>
                  </a:cubicBezTo>
                  <a:cubicBezTo>
                    <a:pt x="12485" y="24928"/>
                    <a:pt x="12873" y="24335"/>
                    <a:pt x="13193" y="23741"/>
                  </a:cubicBezTo>
                  <a:cubicBezTo>
                    <a:pt x="13832" y="22532"/>
                    <a:pt x="14289" y="21345"/>
                    <a:pt x="14608" y="20295"/>
                  </a:cubicBezTo>
                  <a:cubicBezTo>
                    <a:pt x="14951" y="19268"/>
                    <a:pt x="15133" y="18378"/>
                    <a:pt x="15247" y="17738"/>
                  </a:cubicBezTo>
                  <a:cubicBezTo>
                    <a:pt x="15293" y="17419"/>
                    <a:pt x="15339" y="17191"/>
                    <a:pt x="15361" y="17008"/>
                  </a:cubicBezTo>
                  <a:cubicBezTo>
                    <a:pt x="15384" y="16848"/>
                    <a:pt x="15384" y="16757"/>
                    <a:pt x="15384" y="16757"/>
                  </a:cubicBezTo>
                  <a:cubicBezTo>
                    <a:pt x="15384" y="16757"/>
                    <a:pt x="15384" y="16666"/>
                    <a:pt x="15407" y="16483"/>
                  </a:cubicBezTo>
                  <a:cubicBezTo>
                    <a:pt x="15430" y="16323"/>
                    <a:pt x="15453" y="16072"/>
                    <a:pt x="15476" y="15753"/>
                  </a:cubicBezTo>
                  <a:cubicBezTo>
                    <a:pt x="15498" y="15114"/>
                    <a:pt x="15521" y="14200"/>
                    <a:pt x="15430" y="13128"/>
                  </a:cubicBezTo>
                  <a:cubicBezTo>
                    <a:pt x="15247" y="10959"/>
                    <a:pt x="14677" y="8083"/>
                    <a:pt x="13376" y="5481"/>
                  </a:cubicBezTo>
                  <a:cubicBezTo>
                    <a:pt x="13056" y="4842"/>
                    <a:pt x="12691" y="4203"/>
                    <a:pt x="12280" y="3632"/>
                  </a:cubicBezTo>
                  <a:cubicBezTo>
                    <a:pt x="11846" y="3039"/>
                    <a:pt x="11390" y="2514"/>
                    <a:pt x="10888" y="2035"/>
                  </a:cubicBezTo>
                  <a:cubicBezTo>
                    <a:pt x="10408" y="1555"/>
                    <a:pt x="9861" y="1190"/>
                    <a:pt x="9313" y="871"/>
                  </a:cubicBezTo>
                  <a:cubicBezTo>
                    <a:pt x="8765" y="551"/>
                    <a:pt x="8194" y="346"/>
                    <a:pt x="7669" y="209"/>
                  </a:cubicBezTo>
                  <a:cubicBezTo>
                    <a:pt x="7075" y="54"/>
                    <a:pt x="6518" y="1"/>
                    <a:pt x="6034" y="1"/>
                  </a:cubicBezTo>
                  <a:close/>
                </a:path>
              </a:pathLst>
            </a:custGeom>
            <a:solidFill>
              <a:srgbClr val="5E838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61" name="Google Shape;4673;p53">
              <a:extLst>
                <a:ext uri="{FF2B5EF4-FFF2-40B4-BE49-F238E27FC236}">
                  <a16:creationId xmlns:a16="http://schemas.microsoft.com/office/drawing/2014/main" id="{A7DB2D5D-5825-AC2F-0635-3138BC7A8C7D}"/>
                </a:ext>
              </a:extLst>
            </p:cNvPr>
            <p:cNvSpPr/>
            <p:nvPr/>
          </p:nvSpPr>
          <p:spPr>
            <a:xfrm>
              <a:off x="2912100" y="2545625"/>
              <a:ext cx="46825" cy="102775"/>
            </a:xfrm>
            <a:custGeom>
              <a:avLst/>
              <a:gdLst/>
              <a:ahLst/>
              <a:cxnLst/>
              <a:rect l="l" t="t" r="r" b="b"/>
              <a:pathLst>
                <a:path w="1873" h="4111" extrusionOk="0">
                  <a:moveTo>
                    <a:pt x="479" y="0"/>
                  </a:moveTo>
                  <a:cubicBezTo>
                    <a:pt x="472" y="0"/>
                    <a:pt x="464" y="0"/>
                    <a:pt x="457" y="1"/>
                  </a:cubicBezTo>
                  <a:cubicBezTo>
                    <a:pt x="137" y="47"/>
                    <a:pt x="0" y="503"/>
                    <a:pt x="137" y="1051"/>
                  </a:cubicBezTo>
                  <a:cubicBezTo>
                    <a:pt x="249" y="1585"/>
                    <a:pt x="577" y="2010"/>
                    <a:pt x="889" y="2010"/>
                  </a:cubicBezTo>
                  <a:cubicBezTo>
                    <a:pt x="897" y="2010"/>
                    <a:pt x="905" y="2010"/>
                    <a:pt x="913" y="2010"/>
                  </a:cubicBezTo>
                  <a:cubicBezTo>
                    <a:pt x="1210" y="1987"/>
                    <a:pt x="1370" y="1530"/>
                    <a:pt x="1233" y="960"/>
                  </a:cubicBezTo>
                  <a:cubicBezTo>
                    <a:pt x="1099" y="426"/>
                    <a:pt x="771" y="0"/>
                    <a:pt x="479" y="0"/>
                  </a:cubicBezTo>
                  <a:close/>
                  <a:moveTo>
                    <a:pt x="1254" y="2670"/>
                  </a:moveTo>
                  <a:cubicBezTo>
                    <a:pt x="1247" y="2670"/>
                    <a:pt x="1240" y="2671"/>
                    <a:pt x="1233" y="2672"/>
                  </a:cubicBezTo>
                  <a:cubicBezTo>
                    <a:pt x="1005" y="2694"/>
                    <a:pt x="891" y="3037"/>
                    <a:pt x="982" y="3425"/>
                  </a:cubicBezTo>
                  <a:cubicBezTo>
                    <a:pt x="1070" y="3800"/>
                    <a:pt x="1307" y="4111"/>
                    <a:pt x="1529" y="4111"/>
                  </a:cubicBezTo>
                  <a:cubicBezTo>
                    <a:pt x="1537" y="4111"/>
                    <a:pt x="1545" y="4110"/>
                    <a:pt x="1553" y="4110"/>
                  </a:cubicBezTo>
                  <a:cubicBezTo>
                    <a:pt x="1758" y="4087"/>
                    <a:pt x="1872" y="3767"/>
                    <a:pt x="1781" y="3356"/>
                  </a:cubicBezTo>
                  <a:cubicBezTo>
                    <a:pt x="1693" y="2981"/>
                    <a:pt x="1455" y="2670"/>
                    <a:pt x="1254" y="267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62" name="Google Shape;4674;p53">
              <a:extLst>
                <a:ext uri="{FF2B5EF4-FFF2-40B4-BE49-F238E27FC236}">
                  <a16:creationId xmlns:a16="http://schemas.microsoft.com/office/drawing/2014/main" id="{3CE65FCD-488D-8B27-5156-83CB2EF6AD4C}"/>
                </a:ext>
              </a:extLst>
            </p:cNvPr>
            <p:cNvSpPr/>
            <p:nvPr/>
          </p:nvSpPr>
          <p:spPr>
            <a:xfrm>
              <a:off x="2424775" y="2450500"/>
              <a:ext cx="442675" cy="667250"/>
            </a:xfrm>
            <a:custGeom>
              <a:avLst/>
              <a:gdLst/>
              <a:ahLst/>
              <a:cxnLst/>
              <a:rect l="l" t="t" r="r" b="b"/>
              <a:pathLst>
                <a:path w="17707" h="26690" extrusionOk="0">
                  <a:moveTo>
                    <a:pt x="12260" y="1"/>
                  </a:moveTo>
                  <a:cubicBezTo>
                    <a:pt x="12104" y="1"/>
                    <a:pt x="11951" y="13"/>
                    <a:pt x="11801" y="40"/>
                  </a:cubicBezTo>
                  <a:cubicBezTo>
                    <a:pt x="11482" y="85"/>
                    <a:pt x="11162" y="222"/>
                    <a:pt x="10865" y="405"/>
                  </a:cubicBezTo>
                  <a:cubicBezTo>
                    <a:pt x="10569" y="588"/>
                    <a:pt x="10295" y="793"/>
                    <a:pt x="10067" y="998"/>
                  </a:cubicBezTo>
                  <a:cubicBezTo>
                    <a:pt x="9017" y="1980"/>
                    <a:pt x="8241" y="3235"/>
                    <a:pt x="7487" y="4399"/>
                  </a:cubicBezTo>
                  <a:cubicBezTo>
                    <a:pt x="5205" y="7983"/>
                    <a:pt x="3310" y="11840"/>
                    <a:pt x="1986" y="15835"/>
                  </a:cubicBezTo>
                  <a:cubicBezTo>
                    <a:pt x="1187" y="18254"/>
                    <a:pt x="1" y="21724"/>
                    <a:pt x="1302" y="24166"/>
                  </a:cubicBezTo>
                  <a:cubicBezTo>
                    <a:pt x="2251" y="25984"/>
                    <a:pt x="3875" y="26689"/>
                    <a:pt x="5677" y="26689"/>
                  </a:cubicBezTo>
                  <a:cubicBezTo>
                    <a:pt x="7949" y="26689"/>
                    <a:pt x="10504" y="25569"/>
                    <a:pt x="12349" y="24143"/>
                  </a:cubicBezTo>
                  <a:cubicBezTo>
                    <a:pt x="13764" y="23048"/>
                    <a:pt x="15385" y="21724"/>
                    <a:pt x="16412" y="20286"/>
                  </a:cubicBezTo>
                  <a:cubicBezTo>
                    <a:pt x="17706" y="18482"/>
                    <a:pt x="16372" y="16762"/>
                    <a:pt x="14625" y="16762"/>
                  </a:cubicBezTo>
                  <a:cubicBezTo>
                    <a:pt x="14338" y="16762"/>
                    <a:pt x="14040" y="16808"/>
                    <a:pt x="13741" y="16908"/>
                  </a:cubicBezTo>
                  <a:cubicBezTo>
                    <a:pt x="12189" y="17456"/>
                    <a:pt x="10295" y="18049"/>
                    <a:pt x="8834" y="18802"/>
                  </a:cubicBezTo>
                  <a:cubicBezTo>
                    <a:pt x="10363" y="16269"/>
                    <a:pt x="11847" y="14671"/>
                    <a:pt x="13148" y="12046"/>
                  </a:cubicBezTo>
                  <a:cubicBezTo>
                    <a:pt x="14221" y="9923"/>
                    <a:pt x="15567" y="7960"/>
                    <a:pt x="16161" y="5655"/>
                  </a:cubicBezTo>
                  <a:cubicBezTo>
                    <a:pt x="16526" y="4285"/>
                    <a:pt x="16184" y="2710"/>
                    <a:pt x="15339" y="1569"/>
                  </a:cubicBezTo>
                  <a:cubicBezTo>
                    <a:pt x="14734" y="723"/>
                    <a:pt x="13435" y="1"/>
                    <a:pt x="12260" y="1"/>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63" name="Google Shape;4675;p53">
              <a:extLst>
                <a:ext uri="{FF2B5EF4-FFF2-40B4-BE49-F238E27FC236}">
                  <a16:creationId xmlns:a16="http://schemas.microsoft.com/office/drawing/2014/main" id="{43D6DB9F-A581-E66A-39CA-D2D92F599C7E}"/>
                </a:ext>
              </a:extLst>
            </p:cNvPr>
            <p:cNvSpPr/>
            <p:nvPr/>
          </p:nvSpPr>
          <p:spPr>
            <a:xfrm>
              <a:off x="2424775" y="2646650"/>
              <a:ext cx="438850" cy="471100"/>
            </a:xfrm>
            <a:custGeom>
              <a:avLst/>
              <a:gdLst/>
              <a:ahLst/>
              <a:cxnLst/>
              <a:rect l="l" t="t" r="r" b="b"/>
              <a:pathLst>
                <a:path w="17554" h="18844" extrusionOk="0">
                  <a:moveTo>
                    <a:pt x="5456" y="0"/>
                  </a:moveTo>
                  <a:cubicBezTo>
                    <a:pt x="4063" y="2579"/>
                    <a:pt x="2877" y="5250"/>
                    <a:pt x="1986" y="7989"/>
                  </a:cubicBezTo>
                  <a:cubicBezTo>
                    <a:pt x="1187" y="10408"/>
                    <a:pt x="1" y="13878"/>
                    <a:pt x="1302" y="16320"/>
                  </a:cubicBezTo>
                  <a:cubicBezTo>
                    <a:pt x="2251" y="18138"/>
                    <a:pt x="3875" y="18843"/>
                    <a:pt x="5677" y="18843"/>
                  </a:cubicBezTo>
                  <a:cubicBezTo>
                    <a:pt x="7949" y="18843"/>
                    <a:pt x="10504" y="17723"/>
                    <a:pt x="12349" y="16297"/>
                  </a:cubicBezTo>
                  <a:cubicBezTo>
                    <a:pt x="13764" y="15202"/>
                    <a:pt x="15385" y="13878"/>
                    <a:pt x="16412" y="12440"/>
                  </a:cubicBezTo>
                  <a:cubicBezTo>
                    <a:pt x="17553" y="10819"/>
                    <a:pt x="16640" y="9290"/>
                    <a:pt x="15202" y="8993"/>
                  </a:cubicBezTo>
                  <a:cubicBezTo>
                    <a:pt x="14517" y="9039"/>
                    <a:pt x="13901" y="9107"/>
                    <a:pt x="13468" y="9153"/>
                  </a:cubicBezTo>
                  <a:cubicBezTo>
                    <a:pt x="13353" y="9199"/>
                    <a:pt x="13262" y="9244"/>
                    <a:pt x="13148" y="9267"/>
                  </a:cubicBezTo>
                  <a:cubicBezTo>
                    <a:pt x="13627" y="9998"/>
                    <a:pt x="15202" y="12485"/>
                    <a:pt x="11162" y="14951"/>
                  </a:cubicBezTo>
                  <a:cubicBezTo>
                    <a:pt x="9077" y="16218"/>
                    <a:pt x="7431" y="16717"/>
                    <a:pt x="6303" y="16717"/>
                  </a:cubicBezTo>
                  <a:cubicBezTo>
                    <a:pt x="4911" y="16717"/>
                    <a:pt x="4306" y="15959"/>
                    <a:pt x="4634" y="14951"/>
                  </a:cubicBezTo>
                  <a:cubicBezTo>
                    <a:pt x="5228" y="13125"/>
                    <a:pt x="10317" y="10295"/>
                    <a:pt x="10318" y="10294"/>
                  </a:cubicBezTo>
                  <a:lnTo>
                    <a:pt x="10318" y="10294"/>
                  </a:lnTo>
                  <a:cubicBezTo>
                    <a:pt x="9815" y="10500"/>
                    <a:pt x="9290" y="10728"/>
                    <a:pt x="8834" y="10956"/>
                  </a:cubicBezTo>
                  <a:cubicBezTo>
                    <a:pt x="9131" y="10477"/>
                    <a:pt x="9427" y="10043"/>
                    <a:pt x="9701" y="9610"/>
                  </a:cubicBezTo>
                  <a:lnTo>
                    <a:pt x="9701" y="9610"/>
                  </a:lnTo>
                  <a:cubicBezTo>
                    <a:pt x="8441" y="10054"/>
                    <a:pt x="6632" y="10605"/>
                    <a:pt x="5482" y="10605"/>
                  </a:cubicBezTo>
                  <a:cubicBezTo>
                    <a:pt x="4861" y="10605"/>
                    <a:pt x="4431" y="10444"/>
                    <a:pt x="4383" y="10020"/>
                  </a:cubicBezTo>
                  <a:cubicBezTo>
                    <a:pt x="4179" y="8296"/>
                    <a:pt x="5891" y="4588"/>
                    <a:pt x="7167" y="4588"/>
                  </a:cubicBezTo>
                  <a:cubicBezTo>
                    <a:pt x="7175" y="4588"/>
                    <a:pt x="7183" y="4588"/>
                    <a:pt x="7191" y="4588"/>
                  </a:cubicBezTo>
                  <a:cubicBezTo>
                    <a:pt x="8035" y="4634"/>
                    <a:pt x="10340" y="5775"/>
                    <a:pt x="11801" y="6551"/>
                  </a:cubicBezTo>
                  <a:cubicBezTo>
                    <a:pt x="12258" y="5843"/>
                    <a:pt x="12691" y="5090"/>
                    <a:pt x="13125" y="4246"/>
                  </a:cubicBezTo>
                  <a:cubicBezTo>
                    <a:pt x="11368" y="3241"/>
                    <a:pt x="7670" y="1141"/>
                    <a:pt x="5456"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64" name="Google Shape;4676;p53">
              <a:extLst>
                <a:ext uri="{FF2B5EF4-FFF2-40B4-BE49-F238E27FC236}">
                  <a16:creationId xmlns:a16="http://schemas.microsoft.com/office/drawing/2014/main" id="{03D0B4FC-0343-5A01-E7E9-5D91E19E3442}"/>
                </a:ext>
              </a:extLst>
            </p:cNvPr>
            <p:cNvSpPr/>
            <p:nvPr/>
          </p:nvSpPr>
          <p:spPr>
            <a:xfrm>
              <a:off x="2558875" y="2918475"/>
              <a:ext cx="93050" cy="41575"/>
            </a:xfrm>
            <a:custGeom>
              <a:avLst/>
              <a:gdLst/>
              <a:ahLst/>
              <a:cxnLst/>
              <a:rect l="l" t="t" r="r" b="b"/>
              <a:pathLst>
                <a:path w="3722" h="1663" extrusionOk="0">
                  <a:moveTo>
                    <a:pt x="3623" y="0"/>
                  </a:moveTo>
                  <a:cubicBezTo>
                    <a:pt x="3461" y="0"/>
                    <a:pt x="3066" y="62"/>
                    <a:pt x="2671" y="152"/>
                  </a:cubicBezTo>
                  <a:cubicBezTo>
                    <a:pt x="2146" y="266"/>
                    <a:pt x="1667" y="426"/>
                    <a:pt x="1667" y="426"/>
                  </a:cubicBezTo>
                  <a:cubicBezTo>
                    <a:pt x="1667" y="426"/>
                    <a:pt x="1530" y="471"/>
                    <a:pt x="1370" y="563"/>
                  </a:cubicBezTo>
                  <a:cubicBezTo>
                    <a:pt x="1187" y="654"/>
                    <a:pt x="959" y="791"/>
                    <a:pt x="731" y="928"/>
                  </a:cubicBezTo>
                  <a:cubicBezTo>
                    <a:pt x="617" y="996"/>
                    <a:pt x="526" y="1088"/>
                    <a:pt x="434" y="1156"/>
                  </a:cubicBezTo>
                  <a:cubicBezTo>
                    <a:pt x="343" y="1224"/>
                    <a:pt x="252" y="1316"/>
                    <a:pt x="206" y="1384"/>
                  </a:cubicBezTo>
                  <a:cubicBezTo>
                    <a:pt x="69" y="1544"/>
                    <a:pt x="1" y="1658"/>
                    <a:pt x="46" y="1658"/>
                  </a:cubicBezTo>
                  <a:cubicBezTo>
                    <a:pt x="49" y="1661"/>
                    <a:pt x="54" y="1663"/>
                    <a:pt x="60" y="1663"/>
                  </a:cubicBezTo>
                  <a:cubicBezTo>
                    <a:pt x="99" y="1663"/>
                    <a:pt x="201" y="1600"/>
                    <a:pt x="320" y="1521"/>
                  </a:cubicBezTo>
                  <a:cubicBezTo>
                    <a:pt x="389" y="1453"/>
                    <a:pt x="503" y="1407"/>
                    <a:pt x="594" y="1361"/>
                  </a:cubicBezTo>
                  <a:cubicBezTo>
                    <a:pt x="708" y="1316"/>
                    <a:pt x="799" y="1247"/>
                    <a:pt x="914" y="1202"/>
                  </a:cubicBezTo>
                  <a:cubicBezTo>
                    <a:pt x="1142" y="1110"/>
                    <a:pt x="1370" y="996"/>
                    <a:pt x="1553" y="951"/>
                  </a:cubicBezTo>
                  <a:cubicBezTo>
                    <a:pt x="1735" y="882"/>
                    <a:pt x="1849" y="836"/>
                    <a:pt x="1849" y="836"/>
                  </a:cubicBezTo>
                  <a:cubicBezTo>
                    <a:pt x="1849" y="836"/>
                    <a:pt x="2306" y="654"/>
                    <a:pt x="2762" y="448"/>
                  </a:cubicBezTo>
                  <a:cubicBezTo>
                    <a:pt x="3242" y="266"/>
                    <a:pt x="3721" y="83"/>
                    <a:pt x="3698" y="15"/>
                  </a:cubicBezTo>
                  <a:cubicBezTo>
                    <a:pt x="3693" y="5"/>
                    <a:pt x="3667" y="0"/>
                    <a:pt x="3623" y="0"/>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65" name="Google Shape;4677;p53">
              <a:extLst>
                <a:ext uri="{FF2B5EF4-FFF2-40B4-BE49-F238E27FC236}">
                  <a16:creationId xmlns:a16="http://schemas.microsoft.com/office/drawing/2014/main" id="{82378E3F-9D3C-97AD-07D5-9E517CFF15EB}"/>
                </a:ext>
              </a:extLst>
            </p:cNvPr>
            <p:cNvSpPr/>
            <p:nvPr/>
          </p:nvSpPr>
          <p:spPr>
            <a:xfrm>
              <a:off x="2490975" y="3062425"/>
              <a:ext cx="25125" cy="16025"/>
            </a:xfrm>
            <a:custGeom>
              <a:avLst/>
              <a:gdLst/>
              <a:ahLst/>
              <a:cxnLst/>
              <a:rect l="l" t="t" r="r" b="b"/>
              <a:pathLst>
                <a:path w="1005" h="641" extrusionOk="0">
                  <a:moveTo>
                    <a:pt x="248" y="0"/>
                  </a:moveTo>
                  <a:cubicBezTo>
                    <a:pt x="134" y="0"/>
                    <a:pt x="40" y="26"/>
                    <a:pt x="23" y="77"/>
                  </a:cubicBezTo>
                  <a:cubicBezTo>
                    <a:pt x="0" y="123"/>
                    <a:pt x="114" y="214"/>
                    <a:pt x="229" y="305"/>
                  </a:cubicBezTo>
                  <a:cubicBezTo>
                    <a:pt x="320" y="397"/>
                    <a:pt x="388" y="465"/>
                    <a:pt x="388" y="465"/>
                  </a:cubicBezTo>
                  <a:cubicBezTo>
                    <a:pt x="388" y="465"/>
                    <a:pt x="502" y="511"/>
                    <a:pt x="639" y="556"/>
                  </a:cubicBezTo>
                  <a:cubicBezTo>
                    <a:pt x="727" y="592"/>
                    <a:pt x="828" y="640"/>
                    <a:pt x="891" y="640"/>
                  </a:cubicBezTo>
                  <a:cubicBezTo>
                    <a:pt x="910" y="640"/>
                    <a:pt x="926" y="636"/>
                    <a:pt x="936" y="625"/>
                  </a:cubicBezTo>
                  <a:cubicBezTo>
                    <a:pt x="1005" y="602"/>
                    <a:pt x="959" y="465"/>
                    <a:pt x="868" y="328"/>
                  </a:cubicBezTo>
                  <a:cubicBezTo>
                    <a:pt x="776" y="191"/>
                    <a:pt x="662" y="77"/>
                    <a:pt x="662" y="77"/>
                  </a:cubicBezTo>
                  <a:cubicBezTo>
                    <a:pt x="662" y="77"/>
                    <a:pt x="502" y="32"/>
                    <a:pt x="366" y="9"/>
                  </a:cubicBezTo>
                  <a:cubicBezTo>
                    <a:pt x="326" y="3"/>
                    <a:pt x="286" y="0"/>
                    <a:pt x="248" y="0"/>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66" name="Google Shape;4678;p53">
              <a:extLst>
                <a:ext uri="{FF2B5EF4-FFF2-40B4-BE49-F238E27FC236}">
                  <a16:creationId xmlns:a16="http://schemas.microsoft.com/office/drawing/2014/main" id="{C4FA7526-153E-EEE3-0736-2851DE0472D2}"/>
                </a:ext>
              </a:extLst>
            </p:cNvPr>
            <p:cNvSpPr/>
            <p:nvPr/>
          </p:nvSpPr>
          <p:spPr>
            <a:xfrm>
              <a:off x="2506950" y="2441550"/>
              <a:ext cx="345825" cy="351775"/>
            </a:xfrm>
            <a:custGeom>
              <a:avLst/>
              <a:gdLst/>
              <a:ahLst/>
              <a:cxnLst/>
              <a:rect l="l" t="t" r="r" b="b"/>
              <a:pathLst>
                <a:path w="13833" h="14071" extrusionOk="0">
                  <a:moveTo>
                    <a:pt x="8805" y="1"/>
                  </a:moveTo>
                  <a:cubicBezTo>
                    <a:pt x="8677" y="1"/>
                    <a:pt x="8549" y="11"/>
                    <a:pt x="8423" y="33"/>
                  </a:cubicBezTo>
                  <a:cubicBezTo>
                    <a:pt x="8058" y="78"/>
                    <a:pt x="7693" y="238"/>
                    <a:pt x="7350" y="443"/>
                  </a:cubicBezTo>
                  <a:cubicBezTo>
                    <a:pt x="7008" y="649"/>
                    <a:pt x="6711" y="877"/>
                    <a:pt x="6437" y="1105"/>
                  </a:cubicBezTo>
                  <a:cubicBezTo>
                    <a:pt x="5250" y="2178"/>
                    <a:pt x="4337" y="3571"/>
                    <a:pt x="3470" y="4872"/>
                  </a:cubicBezTo>
                  <a:cubicBezTo>
                    <a:pt x="2192" y="6812"/>
                    <a:pt x="1028" y="8820"/>
                    <a:pt x="0" y="10897"/>
                  </a:cubicBezTo>
                  <a:cubicBezTo>
                    <a:pt x="4497" y="11354"/>
                    <a:pt x="8286" y="13294"/>
                    <a:pt x="9610" y="14070"/>
                  </a:cubicBezTo>
                  <a:cubicBezTo>
                    <a:pt x="9724" y="13842"/>
                    <a:pt x="9861" y="13591"/>
                    <a:pt x="9975" y="13363"/>
                  </a:cubicBezTo>
                  <a:cubicBezTo>
                    <a:pt x="11185" y="11034"/>
                    <a:pt x="12737" y="8820"/>
                    <a:pt x="13422" y="6264"/>
                  </a:cubicBezTo>
                  <a:cubicBezTo>
                    <a:pt x="13833" y="4757"/>
                    <a:pt x="13308" y="3388"/>
                    <a:pt x="12349" y="2110"/>
                  </a:cubicBezTo>
                  <a:cubicBezTo>
                    <a:pt x="11619" y="1150"/>
                    <a:pt x="10165" y="1"/>
                    <a:pt x="8805" y="1"/>
                  </a:cubicBezTo>
                  <a:close/>
                </a:path>
              </a:pathLst>
            </a:custGeom>
            <a:solidFill>
              <a:srgbClr val="CFCDE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67" name="Google Shape;4679;p53">
              <a:extLst>
                <a:ext uri="{FF2B5EF4-FFF2-40B4-BE49-F238E27FC236}">
                  <a16:creationId xmlns:a16="http://schemas.microsoft.com/office/drawing/2014/main" id="{3F620D2B-A6A1-2F4A-AF18-C3CB4BA86B7F}"/>
                </a:ext>
              </a:extLst>
            </p:cNvPr>
            <p:cNvSpPr/>
            <p:nvPr/>
          </p:nvSpPr>
          <p:spPr>
            <a:xfrm>
              <a:off x="2506950" y="2441200"/>
              <a:ext cx="287625" cy="352125"/>
            </a:xfrm>
            <a:custGeom>
              <a:avLst/>
              <a:gdLst/>
              <a:ahLst/>
              <a:cxnLst/>
              <a:rect l="l" t="t" r="r" b="b"/>
              <a:pathLst>
                <a:path w="11505" h="14085" extrusionOk="0">
                  <a:moveTo>
                    <a:pt x="8787" y="0"/>
                  </a:moveTo>
                  <a:cubicBezTo>
                    <a:pt x="8765" y="0"/>
                    <a:pt x="8742" y="0"/>
                    <a:pt x="8720" y="1"/>
                  </a:cubicBezTo>
                  <a:cubicBezTo>
                    <a:pt x="8628" y="24"/>
                    <a:pt x="8514" y="24"/>
                    <a:pt x="8423" y="47"/>
                  </a:cubicBezTo>
                  <a:cubicBezTo>
                    <a:pt x="8058" y="92"/>
                    <a:pt x="7693" y="252"/>
                    <a:pt x="7350" y="457"/>
                  </a:cubicBezTo>
                  <a:cubicBezTo>
                    <a:pt x="7008" y="663"/>
                    <a:pt x="6711" y="891"/>
                    <a:pt x="6437" y="1119"/>
                  </a:cubicBezTo>
                  <a:cubicBezTo>
                    <a:pt x="5250" y="2192"/>
                    <a:pt x="4337" y="3585"/>
                    <a:pt x="3470" y="4886"/>
                  </a:cubicBezTo>
                  <a:cubicBezTo>
                    <a:pt x="2192" y="6826"/>
                    <a:pt x="1028" y="8834"/>
                    <a:pt x="0" y="10911"/>
                  </a:cubicBezTo>
                  <a:cubicBezTo>
                    <a:pt x="4497" y="11368"/>
                    <a:pt x="8286" y="13308"/>
                    <a:pt x="9610" y="14084"/>
                  </a:cubicBezTo>
                  <a:cubicBezTo>
                    <a:pt x="9678" y="13947"/>
                    <a:pt x="9747" y="13833"/>
                    <a:pt x="9792" y="13719"/>
                  </a:cubicBezTo>
                  <a:cubicBezTo>
                    <a:pt x="8195" y="13011"/>
                    <a:pt x="3036" y="10660"/>
                    <a:pt x="3858" y="10158"/>
                  </a:cubicBezTo>
                  <a:cubicBezTo>
                    <a:pt x="3950" y="10100"/>
                    <a:pt x="4085" y="10073"/>
                    <a:pt x="4254" y="10073"/>
                  </a:cubicBezTo>
                  <a:cubicBezTo>
                    <a:pt x="5669" y="10073"/>
                    <a:pt x="9458" y="11933"/>
                    <a:pt x="10477" y="12464"/>
                  </a:cubicBezTo>
                  <a:cubicBezTo>
                    <a:pt x="10705" y="12053"/>
                    <a:pt x="10934" y="11642"/>
                    <a:pt x="11162" y="11231"/>
                  </a:cubicBezTo>
                  <a:cubicBezTo>
                    <a:pt x="11276" y="11026"/>
                    <a:pt x="11390" y="10843"/>
                    <a:pt x="11504" y="10638"/>
                  </a:cubicBezTo>
                  <a:cubicBezTo>
                    <a:pt x="9861" y="10341"/>
                    <a:pt x="6049" y="9451"/>
                    <a:pt x="5958" y="7602"/>
                  </a:cubicBezTo>
                  <a:cubicBezTo>
                    <a:pt x="5867" y="5799"/>
                    <a:pt x="8514" y="960"/>
                    <a:pt x="11139" y="960"/>
                  </a:cubicBezTo>
                  <a:cubicBezTo>
                    <a:pt x="10450" y="404"/>
                    <a:pt x="9610" y="0"/>
                    <a:pt x="8787"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68" name="Google Shape;4680;p53">
              <a:extLst>
                <a:ext uri="{FF2B5EF4-FFF2-40B4-BE49-F238E27FC236}">
                  <a16:creationId xmlns:a16="http://schemas.microsoft.com/office/drawing/2014/main" id="{888EF821-DBCE-CB1B-5DCB-45D1F98FDE9C}"/>
                </a:ext>
              </a:extLst>
            </p:cNvPr>
            <p:cNvSpPr/>
            <p:nvPr/>
          </p:nvSpPr>
          <p:spPr>
            <a:xfrm>
              <a:off x="2539475" y="2671350"/>
              <a:ext cx="218575" cy="72375"/>
            </a:xfrm>
            <a:custGeom>
              <a:avLst/>
              <a:gdLst/>
              <a:ahLst/>
              <a:cxnLst/>
              <a:rect l="l" t="t" r="r" b="b"/>
              <a:pathLst>
                <a:path w="8743" h="2895" extrusionOk="0">
                  <a:moveTo>
                    <a:pt x="1313" y="0"/>
                  </a:moveTo>
                  <a:cubicBezTo>
                    <a:pt x="565" y="0"/>
                    <a:pt x="0" y="53"/>
                    <a:pt x="0" y="85"/>
                  </a:cubicBezTo>
                  <a:cubicBezTo>
                    <a:pt x="0" y="153"/>
                    <a:pt x="1187" y="199"/>
                    <a:pt x="2351" y="359"/>
                  </a:cubicBezTo>
                  <a:cubicBezTo>
                    <a:pt x="2922" y="496"/>
                    <a:pt x="3493" y="564"/>
                    <a:pt x="3904" y="701"/>
                  </a:cubicBezTo>
                  <a:cubicBezTo>
                    <a:pt x="4314" y="838"/>
                    <a:pt x="4588" y="907"/>
                    <a:pt x="4588" y="907"/>
                  </a:cubicBezTo>
                  <a:cubicBezTo>
                    <a:pt x="4588" y="907"/>
                    <a:pt x="4862" y="998"/>
                    <a:pt x="5273" y="1135"/>
                  </a:cubicBezTo>
                  <a:cubicBezTo>
                    <a:pt x="5684" y="1249"/>
                    <a:pt x="6209" y="1500"/>
                    <a:pt x="6734" y="1728"/>
                  </a:cubicBezTo>
                  <a:cubicBezTo>
                    <a:pt x="7728" y="2237"/>
                    <a:pt x="8594" y="2895"/>
                    <a:pt x="8711" y="2895"/>
                  </a:cubicBezTo>
                  <a:cubicBezTo>
                    <a:pt x="8715" y="2895"/>
                    <a:pt x="8718" y="2894"/>
                    <a:pt x="8720" y="2892"/>
                  </a:cubicBezTo>
                  <a:cubicBezTo>
                    <a:pt x="8743" y="2847"/>
                    <a:pt x="7921" y="2048"/>
                    <a:pt x="6917" y="1454"/>
                  </a:cubicBezTo>
                  <a:cubicBezTo>
                    <a:pt x="6392" y="1180"/>
                    <a:pt x="5867" y="884"/>
                    <a:pt x="5433" y="747"/>
                  </a:cubicBezTo>
                  <a:cubicBezTo>
                    <a:pt x="5022" y="587"/>
                    <a:pt x="4748" y="473"/>
                    <a:pt x="4748" y="473"/>
                  </a:cubicBezTo>
                  <a:cubicBezTo>
                    <a:pt x="4748" y="473"/>
                    <a:pt x="4451" y="404"/>
                    <a:pt x="4018" y="290"/>
                  </a:cubicBezTo>
                  <a:cubicBezTo>
                    <a:pt x="3584" y="176"/>
                    <a:pt x="2968" y="131"/>
                    <a:pt x="2397" y="39"/>
                  </a:cubicBezTo>
                  <a:cubicBezTo>
                    <a:pt x="2022" y="11"/>
                    <a:pt x="1649" y="0"/>
                    <a:pt x="1313" y="0"/>
                  </a:cubicBezTo>
                  <a:close/>
                </a:path>
              </a:pathLst>
            </a:custGeom>
            <a:solidFill>
              <a:srgbClr val="453F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69" name="Google Shape;4681;p53">
              <a:extLst>
                <a:ext uri="{FF2B5EF4-FFF2-40B4-BE49-F238E27FC236}">
                  <a16:creationId xmlns:a16="http://schemas.microsoft.com/office/drawing/2014/main" id="{DB2117C8-8B5B-2880-BE5B-2986F6EF5C3E}"/>
                </a:ext>
              </a:extLst>
            </p:cNvPr>
            <p:cNvSpPr/>
            <p:nvPr/>
          </p:nvSpPr>
          <p:spPr>
            <a:xfrm>
              <a:off x="2791700" y="2588775"/>
              <a:ext cx="29700" cy="47975"/>
            </a:xfrm>
            <a:custGeom>
              <a:avLst/>
              <a:gdLst/>
              <a:ahLst/>
              <a:cxnLst/>
              <a:rect l="l" t="t" r="r" b="b"/>
              <a:pathLst>
                <a:path w="1188" h="1919" extrusionOk="0">
                  <a:moveTo>
                    <a:pt x="707" y="1"/>
                  </a:moveTo>
                  <a:cubicBezTo>
                    <a:pt x="469" y="1"/>
                    <a:pt x="195" y="308"/>
                    <a:pt x="92" y="786"/>
                  </a:cubicBezTo>
                  <a:cubicBezTo>
                    <a:pt x="0" y="1311"/>
                    <a:pt x="114" y="1813"/>
                    <a:pt x="388" y="1904"/>
                  </a:cubicBezTo>
                  <a:cubicBezTo>
                    <a:pt x="416" y="1914"/>
                    <a:pt x="444" y="1919"/>
                    <a:pt x="472" y="1919"/>
                  </a:cubicBezTo>
                  <a:cubicBezTo>
                    <a:pt x="706" y="1919"/>
                    <a:pt x="971" y="1596"/>
                    <a:pt x="1073" y="1128"/>
                  </a:cubicBezTo>
                  <a:cubicBezTo>
                    <a:pt x="1187" y="603"/>
                    <a:pt x="1050" y="124"/>
                    <a:pt x="776" y="10"/>
                  </a:cubicBezTo>
                  <a:cubicBezTo>
                    <a:pt x="754" y="4"/>
                    <a:pt x="730" y="1"/>
                    <a:pt x="707"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70" name="Google Shape;4682;p53">
              <a:extLst>
                <a:ext uri="{FF2B5EF4-FFF2-40B4-BE49-F238E27FC236}">
                  <a16:creationId xmlns:a16="http://schemas.microsoft.com/office/drawing/2014/main" id="{69F6B551-BF5B-886F-5DB1-6063E61C31B2}"/>
                </a:ext>
              </a:extLst>
            </p:cNvPr>
            <p:cNvSpPr/>
            <p:nvPr/>
          </p:nvSpPr>
          <p:spPr>
            <a:xfrm>
              <a:off x="2804250" y="2538500"/>
              <a:ext cx="21125" cy="34275"/>
            </a:xfrm>
            <a:custGeom>
              <a:avLst/>
              <a:gdLst/>
              <a:ahLst/>
              <a:cxnLst/>
              <a:rect l="l" t="t" r="r" b="b"/>
              <a:pathLst>
                <a:path w="845" h="1371" extrusionOk="0">
                  <a:moveTo>
                    <a:pt x="503" y="1"/>
                  </a:moveTo>
                  <a:cubicBezTo>
                    <a:pt x="321" y="1"/>
                    <a:pt x="150" y="235"/>
                    <a:pt x="69" y="560"/>
                  </a:cubicBezTo>
                  <a:cubicBezTo>
                    <a:pt x="0" y="925"/>
                    <a:pt x="92" y="1290"/>
                    <a:pt x="274" y="1359"/>
                  </a:cubicBezTo>
                  <a:cubicBezTo>
                    <a:pt x="297" y="1366"/>
                    <a:pt x="320" y="1370"/>
                    <a:pt x="343" y="1370"/>
                  </a:cubicBezTo>
                  <a:cubicBezTo>
                    <a:pt x="524" y="1370"/>
                    <a:pt x="695" y="1136"/>
                    <a:pt x="776" y="811"/>
                  </a:cubicBezTo>
                  <a:cubicBezTo>
                    <a:pt x="845" y="446"/>
                    <a:pt x="754" y="81"/>
                    <a:pt x="571" y="12"/>
                  </a:cubicBezTo>
                  <a:cubicBezTo>
                    <a:pt x="548" y="4"/>
                    <a:pt x="525" y="1"/>
                    <a:pt x="503"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71" name="Google Shape;4683;p53">
              <a:extLst>
                <a:ext uri="{FF2B5EF4-FFF2-40B4-BE49-F238E27FC236}">
                  <a16:creationId xmlns:a16="http://schemas.microsoft.com/office/drawing/2014/main" id="{0C1615CE-FFC3-B881-4795-D4D1F01840CD}"/>
                </a:ext>
              </a:extLst>
            </p:cNvPr>
            <p:cNvSpPr/>
            <p:nvPr/>
          </p:nvSpPr>
          <p:spPr>
            <a:xfrm>
              <a:off x="2746050" y="2684850"/>
              <a:ext cx="286100" cy="245500"/>
            </a:xfrm>
            <a:custGeom>
              <a:avLst/>
              <a:gdLst/>
              <a:ahLst/>
              <a:cxnLst/>
              <a:rect l="l" t="t" r="r" b="b"/>
              <a:pathLst>
                <a:path w="11444" h="9820" extrusionOk="0">
                  <a:moveTo>
                    <a:pt x="6811" y="1"/>
                  </a:moveTo>
                  <a:cubicBezTo>
                    <a:pt x="6086" y="1"/>
                    <a:pt x="5270" y="170"/>
                    <a:pt x="4360" y="572"/>
                  </a:cubicBezTo>
                  <a:cubicBezTo>
                    <a:pt x="0" y="2466"/>
                    <a:pt x="1438" y="8492"/>
                    <a:pt x="1438" y="8492"/>
                  </a:cubicBezTo>
                  <a:cubicBezTo>
                    <a:pt x="1341" y="9289"/>
                    <a:pt x="2158" y="9819"/>
                    <a:pt x="3271" y="9819"/>
                  </a:cubicBezTo>
                  <a:cubicBezTo>
                    <a:pt x="3721" y="9819"/>
                    <a:pt x="4219" y="9733"/>
                    <a:pt x="4725" y="9542"/>
                  </a:cubicBezTo>
                  <a:cubicBezTo>
                    <a:pt x="6505" y="8903"/>
                    <a:pt x="7692" y="7168"/>
                    <a:pt x="7692" y="7168"/>
                  </a:cubicBezTo>
                  <a:cubicBezTo>
                    <a:pt x="7945" y="7331"/>
                    <a:pt x="8217" y="7403"/>
                    <a:pt x="8495" y="7403"/>
                  </a:cubicBezTo>
                  <a:cubicBezTo>
                    <a:pt x="9897" y="7403"/>
                    <a:pt x="11443" y="5554"/>
                    <a:pt x="11367" y="4087"/>
                  </a:cubicBezTo>
                  <a:cubicBezTo>
                    <a:pt x="11312" y="2999"/>
                    <a:pt x="9870" y="1"/>
                    <a:pt x="6811" y="1"/>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72" name="Google Shape;4684;p53">
              <a:extLst>
                <a:ext uri="{FF2B5EF4-FFF2-40B4-BE49-F238E27FC236}">
                  <a16:creationId xmlns:a16="http://schemas.microsoft.com/office/drawing/2014/main" id="{683516FE-315C-C528-F8D6-FA501CA27916}"/>
                </a:ext>
              </a:extLst>
            </p:cNvPr>
            <p:cNvSpPr/>
            <p:nvPr/>
          </p:nvSpPr>
          <p:spPr>
            <a:xfrm>
              <a:off x="2943475" y="2694825"/>
              <a:ext cx="84475" cy="72825"/>
            </a:xfrm>
            <a:custGeom>
              <a:avLst/>
              <a:gdLst/>
              <a:ahLst/>
              <a:cxnLst/>
              <a:rect l="l" t="t" r="r" b="b"/>
              <a:pathLst>
                <a:path w="3379" h="2913" extrusionOk="0">
                  <a:moveTo>
                    <a:pt x="92" y="0"/>
                  </a:moveTo>
                  <a:cubicBezTo>
                    <a:pt x="52" y="0"/>
                    <a:pt x="28" y="5"/>
                    <a:pt x="24" y="13"/>
                  </a:cubicBezTo>
                  <a:cubicBezTo>
                    <a:pt x="1" y="82"/>
                    <a:pt x="549" y="287"/>
                    <a:pt x="982" y="584"/>
                  </a:cubicBezTo>
                  <a:cubicBezTo>
                    <a:pt x="1439" y="903"/>
                    <a:pt x="1781" y="1314"/>
                    <a:pt x="1781" y="1314"/>
                  </a:cubicBezTo>
                  <a:cubicBezTo>
                    <a:pt x="1781" y="1314"/>
                    <a:pt x="2192" y="1679"/>
                    <a:pt x="2557" y="2090"/>
                  </a:cubicBezTo>
                  <a:cubicBezTo>
                    <a:pt x="2891" y="2491"/>
                    <a:pt x="3246" y="2913"/>
                    <a:pt x="3328" y="2913"/>
                  </a:cubicBezTo>
                  <a:cubicBezTo>
                    <a:pt x="3330" y="2913"/>
                    <a:pt x="3332" y="2913"/>
                    <a:pt x="3333" y="2912"/>
                  </a:cubicBezTo>
                  <a:cubicBezTo>
                    <a:pt x="3379" y="2889"/>
                    <a:pt x="3128" y="2387"/>
                    <a:pt x="2831" y="1908"/>
                  </a:cubicBezTo>
                  <a:cubicBezTo>
                    <a:pt x="2534" y="1428"/>
                    <a:pt x="2146" y="995"/>
                    <a:pt x="2146" y="995"/>
                  </a:cubicBezTo>
                  <a:cubicBezTo>
                    <a:pt x="2146" y="995"/>
                    <a:pt x="1713" y="607"/>
                    <a:pt x="1188" y="310"/>
                  </a:cubicBezTo>
                  <a:cubicBezTo>
                    <a:pt x="742" y="87"/>
                    <a:pt x="266" y="0"/>
                    <a:pt x="92" y="0"/>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73" name="Google Shape;4685;p53">
              <a:extLst>
                <a:ext uri="{FF2B5EF4-FFF2-40B4-BE49-F238E27FC236}">
                  <a16:creationId xmlns:a16="http://schemas.microsoft.com/office/drawing/2014/main" id="{7ED536FE-F60A-F065-287C-1191FE8BA827}"/>
                </a:ext>
              </a:extLst>
            </p:cNvPr>
            <p:cNvSpPr/>
            <p:nvPr/>
          </p:nvSpPr>
          <p:spPr>
            <a:xfrm>
              <a:off x="2942900" y="2728250"/>
              <a:ext cx="87350" cy="99875"/>
            </a:xfrm>
            <a:custGeom>
              <a:avLst/>
              <a:gdLst/>
              <a:ahLst/>
              <a:cxnLst/>
              <a:rect l="l" t="t" r="r" b="b"/>
              <a:pathLst>
                <a:path w="3494" h="3995" extrusionOk="0">
                  <a:moveTo>
                    <a:pt x="480" y="0"/>
                  </a:moveTo>
                  <a:cubicBezTo>
                    <a:pt x="184" y="0"/>
                    <a:pt x="1" y="46"/>
                    <a:pt x="1" y="69"/>
                  </a:cubicBezTo>
                  <a:cubicBezTo>
                    <a:pt x="1" y="91"/>
                    <a:pt x="184" y="114"/>
                    <a:pt x="480" y="160"/>
                  </a:cubicBezTo>
                  <a:cubicBezTo>
                    <a:pt x="754" y="228"/>
                    <a:pt x="1097" y="342"/>
                    <a:pt x="1416" y="502"/>
                  </a:cubicBezTo>
                  <a:cubicBezTo>
                    <a:pt x="1736" y="662"/>
                    <a:pt x="2010" y="890"/>
                    <a:pt x="2192" y="1073"/>
                  </a:cubicBezTo>
                  <a:cubicBezTo>
                    <a:pt x="2283" y="1164"/>
                    <a:pt x="2352" y="1255"/>
                    <a:pt x="2398" y="1324"/>
                  </a:cubicBezTo>
                  <a:cubicBezTo>
                    <a:pt x="2443" y="1370"/>
                    <a:pt x="2466" y="1415"/>
                    <a:pt x="2466" y="1415"/>
                  </a:cubicBezTo>
                  <a:cubicBezTo>
                    <a:pt x="2466" y="1415"/>
                    <a:pt x="2489" y="1438"/>
                    <a:pt x="2535" y="1507"/>
                  </a:cubicBezTo>
                  <a:cubicBezTo>
                    <a:pt x="2580" y="1552"/>
                    <a:pt x="2649" y="1644"/>
                    <a:pt x="2717" y="1758"/>
                  </a:cubicBezTo>
                  <a:cubicBezTo>
                    <a:pt x="2877" y="1963"/>
                    <a:pt x="3014" y="2283"/>
                    <a:pt x="3082" y="2602"/>
                  </a:cubicBezTo>
                  <a:cubicBezTo>
                    <a:pt x="3174" y="2945"/>
                    <a:pt x="3174" y="3287"/>
                    <a:pt x="3174" y="3538"/>
                  </a:cubicBezTo>
                  <a:cubicBezTo>
                    <a:pt x="3151" y="3812"/>
                    <a:pt x="3128" y="3995"/>
                    <a:pt x="3151" y="3995"/>
                  </a:cubicBezTo>
                  <a:cubicBezTo>
                    <a:pt x="3196" y="3995"/>
                    <a:pt x="3288" y="3835"/>
                    <a:pt x="3356" y="3561"/>
                  </a:cubicBezTo>
                  <a:cubicBezTo>
                    <a:pt x="3425" y="3310"/>
                    <a:pt x="3493" y="2922"/>
                    <a:pt x="3448" y="2557"/>
                  </a:cubicBezTo>
                  <a:cubicBezTo>
                    <a:pt x="3379" y="2168"/>
                    <a:pt x="3265" y="1803"/>
                    <a:pt x="3128" y="1552"/>
                  </a:cubicBezTo>
                  <a:cubicBezTo>
                    <a:pt x="3060" y="1415"/>
                    <a:pt x="2991" y="1324"/>
                    <a:pt x="2945" y="1233"/>
                  </a:cubicBezTo>
                  <a:cubicBezTo>
                    <a:pt x="2900" y="1164"/>
                    <a:pt x="2854" y="1141"/>
                    <a:pt x="2854" y="1141"/>
                  </a:cubicBezTo>
                  <a:cubicBezTo>
                    <a:pt x="2854" y="1141"/>
                    <a:pt x="2831" y="1096"/>
                    <a:pt x="2763" y="1027"/>
                  </a:cubicBezTo>
                  <a:cubicBezTo>
                    <a:pt x="2717" y="982"/>
                    <a:pt x="2626" y="867"/>
                    <a:pt x="2512" y="776"/>
                  </a:cubicBezTo>
                  <a:cubicBezTo>
                    <a:pt x="2283" y="594"/>
                    <a:pt x="1941" y="365"/>
                    <a:pt x="1576" y="206"/>
                  </a:cubicBezTo>
                  <a:cubicBezTo>
                    <a:pt x="1188" y="69"/>
                    <a:pt x="800" y="0"/>
                    <a:pt x="480" y="0"/>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74" name="Google Shape;4686;p53">
              <a:extLst>
                <a:ext uri="{FF2B5EF4-FFF2-40B4-BE49-F238E27FC236}">
                  <a16:creationId xmlns:a16="http://schemas.microsoft.com/office/drawing/2014/main" id="{A45A3744-626D-EE22-BDDC-90368869402E}"/>
                </a:ext>
              </a:extLst>
            </p:cNvPr>
            <p:cNvSpPr/>
            <p:nvPr/>
          </p:nvSpPr>
          <p:spPr>
            <a:xfrm>
              <a:off x="2934925" y="2781700"/>
              <a:ext cx="80475" cy="97350"/>
            </a:xfrm>
            <a:custGeom>
              <a:avLst/>
              <a:gdLst/>
              <a:ahLst/>
              <a:cxnLst/>
              <a:rect l="l" t="t" r="r" b="b"/>
              <a:pathLst>
                <a:path w="3219" h="3894" extrusionOk="0">
                  <a:moveTo>
                    <a:pt x="1183" y="1"/>
                  </a:moveTo>
                  <a:cubicBezTo>
                    <a:pt x="985" y="1"/>
                    <a:pt x="868" y="38"/>
                    <a:pt x="868" y="53"/>
                  </a:cubicBezTo>
                  <a:cubicBezTo>
                    <a:pt x="868" y="99"/>
                    <a:pt x="1119" y="99"/>
                    <a:pt x="1461" y="190"/>
                  </a:cubicBezTo>
                  <a:cubicBezTo>
                    <a:pt x="1781" y="304"/>
                    <a:pt x="2169" y="555"/>
                    <a:pt x="2420" y="898"/>
                  </a:cubicBezTo>
                  <a:cubicBezTo>
                    <a:pt x="2671" y="1240"/>
                    <a:pt x="2785" y="1697"/>
                    <a:pt x="2739" y="1971"/>
                  </a:cubicBezTo>
                  <a:cubicBezTo>
                    <a:pt x="2717" y="2108"/>
                    <a:pt x="2671" y="2222"/>
                    <a:pt x="2648" y="2313"/>
                  </a:cubicBezTo>
                  <a:cubicBezTo>
                    <a:pt x="2602" y="2381"/>
                    <a:pt x="2580" y="2427"/>
                    <a:pt x="2580" y="2427"/>
                  </a:cubicBezTo>
                  <a:cubicBezTo>
                    <a:pt x="2580" y="2427"/>
                    <a:pt x="2557" y="2473"/>
                    <a:pt x="2534" y="2541"/>
                  </a:cubicBezTo>
                  <a:cubicBezTo>
                    <a:pt x="2466" y="2610"/>
                    <a:pt x="2397" y="2724"/>
                    <a:pt x="2283" y="2838"/>
                  </a:cubicBezTo>
                  <a:cubicBezTo>
                    <a:pt x="2078" y="3089"/>
                    <a:pt x="1667" y="3317"/>
                    <a:pt x="1256" y="3500"/>
                  </a:cubicBezTo>
                  <a:cubicBezTo>
                    <a:pt x="1039" y="3580"/>
                    <a:pt x="799" y="3637"/>
                    <a:pt x="602" y="3637"/>
                  </a:cubicBezTo>
                  <a:cubicBezTo>
                    <a:pt x="406" y="3637"/>
                    <a:pt x="251" y="3580"/>
                    <a:pt x="206" y="3431"/>
                  </a:cubicBezTo>
                  <a:cubicBezTo>
                    <a:pt x="137" y="3158"/>
                    <a:pt x="229" y="2906"/>
                    <a:pt x="183" y="2906"/>
                  </a:cubicBezTo>
                  <a:cubicBezTo>
                    <a:pt x="180" y="2903"/>
                    <a:pt x="177" y="2902"/>
                    <a:pt x="174" y="2902"/>
                  </a:cubicBezTo>
                  <a:cubicBezTo>
                    <a:pt x="154" y="2902"/>
                    <a:pt x="131" y="2964"/>
                    <a:pt x="92" y="3043"/>
                  </a:cubicBezTo>
                  <a:cubicBezTo>
                    <a:pt x="46" y="3135"/>
                    <a:pt x="0" y="3294"/>
                    <a:pt x="23" y="3477"/>
                  </a:cubicBezTo>
                  <a:cubicBezTo>
                    <a:pt x="46" y="3523"/>
                    <a:pt x="46" y="3591"/>
                    <a:pt x="92" y="3637"/>
                  </a:cubicBezTo>
                  <a:cubicBezTo>
                    <a:pt x="115" y="3683"/>
                    <a:pt x="160" y="3751"/>
                    <a:pt x="206" y="3774"/>
                  </a:cubicBezTo>
                  <a:cubicBezTo>
                    <a:pt x="320" y="3865"/>
                    <a:pt x="457" y="3888"/>
                    <a:pt x="594" y="3888"/>
                  </a:cubicBezTo>
                  <a:cubicBezTo>
                    <a:pt x="638" y="3892"/>
                    <a:pt x="684" y="3894"/>
                    <a:pt x="729" y="3894"/>
                  </a:cubicBezTo>
                  <a:cubicBezTo>
                    <a:pt x="941" y="3894"/>
                    <a:pt x="1163" y="3853"/>
                    <a:pt x="1370" y="3797"/>
                  </a:cubicBezTo>
                  <a:cubicBezTo>
                    <a:pt x="1849" y="3660"/>
                    <a:pt x="2329" y="3409"/>
                    <a:pt x="2602" y="3135"/>
                  </a:cubicBezTo>
                  <a:cubicBezTo>
                    <a:pt x="2762" y="3021"/>
                    <a:pt x="2854" y="2884"/>
                    <a:pt x="2922" y="2792"/>
                  </a:cubicBezTo>
                  <a:cubicBezTo>
                    <a:pt x="2991" y="2678"/>
                    <a:pt x="3013" y="2633"/>
                    <a:pt x="3013" y="2633"/>
                  </a:cubicBezTo>
                  <a:cubicBezTo>
                    <a:pt x="3013" y="2633"/>
                    <a:pt x="3059" y="2564"/>
                    <a:pt x="3105" y="2473"/>
                  </a:cubicBezTo>
                  <a:cubicBezTo>
                    <a:pt x="3127" y="2359"/>
                    <a:pt x="3196" y="2199"/>
                    <a:pt x="3196" y="1993"/>
                  </a:cubicBezTo>
                  <a:cubicBezTo>
                    <a:pt x="3219" y="1605"/>
                    <a:pt x="3059" y="1103"/>
                    <a:pt x="2694" y="715"/>
                  </a:cubicBezTo>
                  <a:cubicBezTo>
                    <a:pt x="2374" y="327"/>
                    <a:pt x="1895" y="76"/>
                    <a:pt x="1507" y="30"/>
                  </a:cubicBezTo>
                  <a:cubicBezTo>
                    <a:pt x="1384" y="9"/>
                    <a:pt x="1275" y="1"/>
                    <a:pt x="1183" y="1"/>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75" name="Google Shape;4687;p53">
              <a:extLst>
                <a:ext uri="{FF2B5EF4-FFF2-40B4-BE49-F238E27FC236}">
                  <a16:creationId xmlns:a16="http://schemas.microsoft.com/office/drawing/2014/main" id="{239303C7-A5C5-0E1C-0A78-290D7393380D}"/>
                </a:ext>
              </a:extLst>
            </p:cNvPr>
            <p:cNvSpPr/>
            <p:nvPr/>
          </p:nvSpPr>
          <p:spPr>
            <a:xfrm>
              <a:off x="2934925" y="2831425"/>
              <a:ext cx="39975" cy="14125"/>
            </a:xfrm>
            <a:custGeom>
              <a:avLst/>
              <a:gdLst/>
              <a:ahLst/>
              <a:cxnLst/>
              <a:rect l="l" t="t" r="r" b="b"/>
              <a:pathLst>
                <a:path w="1599" h="565" extrusionOk="0">
                  <a:moveTo>
                    <a:pt x="765" y="1"/>
                  </a:moveTo>
                  <a:cubicBezTo>
                    <a:pt x="671" y="1"/>
                    <a:pt x="525" y="9"/>
                    <a:pt x="388" y="50"/>
                  </a:cubicBezTo>
                  <a:cubicBezTo>
                    <a:pt x="137" y="141"/>
                    <a:pt x="0" y="347"/>
                    <a:pt x="46" y="370"/>
                  </a:cubicBezTo>
                  <a:cubicBezTo>
                    <a:pt x="61" y="385"/>
                    <a:pt x="92" y="390"/>
                    <a:pt x="131" y="390"/>
                  </a:cubicBezTo>
                  <a:cubicBezTo>
                    <a:pt x="211" y="390"/>
                    <a:pt x="328" y="370"/>
                    <a:pt x="434" y="370"/>
                  </a:cubicBezTo>
                  <a:cubicBezTo>
                    <a:pt x="617" y="392"/>
                    <a:pt x="754" y="461"/>
                    <a:pt x="754" y="461"/>
                  </a:cubicBezTo>
                  <a:cubicBezTo>
                    <a:pt x="754" y="461"/>
                    <a:pt x="936" y="461"/>
                    <a:pt x="1142" y="507"/>
                  </a:cubicBezTo>
                  <a:cubicBezTo>
                    <a:pt x="1257" y="535"/>
                    <a:pt x="1382" y="564"/>
                    <a:pt x="1469" y="564"/>
                  </a:cubicBezTo>
                  <a:cubicBezTo>
                    <a:pt x="1520" y="564"/>
                    <a:pt x="1559" y="555"/>
                    <a:pt x="1575" y="529"/>
                  </a:cubicBezTo>
                  <a:cubicBezTo>
                    <a:pt x="1598" y="484"/>
                    <a:pt x="1461" y="347"/>
                    <a:pt x="1279" y="210"/>
                  </a:cubicBezTo>
                  <a:cubicBezTo>
                    <a:pt x="1096" y="96"/>
                    <a:pt x="868" y="4"/>
                    <a:pt x="868" y="4"/>
                  </a:cubicBezTo>
                  <a:cubicBezTo>
                    <a:pt x="868" y="4"/>
                    <a:pt x="828" y="1"/>
                    <a:pt x="765" y="1"/>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76" name="Google Shape;4688;p53">
              <a:extLst>
                <a:ext uri="{FF2B5EF4-FFF2-40B4-BE49-F238E27FC236}">
                  <a16:creationId xmlns:a16="http://schemas.microsoft.com/office/drawing/2014/main" id="{55C1652E-6473-24E9-0BD2-0530B4BDEE4B}"/>
                </a:ext>
              </a:extLst>
            </p:cNvPr>
            <p:cNvSpPr/>
            <p:nvPr/>
          </p:nvSpPr>
          <p:spPr>
            <a:xfrm>
              <a:off x="2862450" y="2838950"/>
              <a:ext cx="87325" cy="76600"/>
            </a:xfrm>
            <a:custGeom>
              <a:avLst/>
              <a:gdLst/>
              <a:ahLst/>
              <a:cxnLst/>
              <a:rect l="l" t="t" r="r" b="b"/>
              <a:pathLst>
                <a:path w="3493" h="3064" extrusionOk="0">
                  <a:moveTo>
                    <a:pt x="3424" y="0"/>
                  </a:moveTo>
                  <a:cubicBezTo>
                    <a:pt x="3356" y="0"/>
                    <a:pt x="3173" y="548"/>
                    <a:pt x="2831" y="1004"/>
                  </a:cubicBezTo>
                  <a:cubicBezTo>
                    <a:pt x="2489" y="1507"/>
                    <a:pt x="2055" y="1872"/>
                    <a:pt x="2055" y="1895"/>
                  </a:cubicBezTo>
                  <a:cubicBezTo>
                    <a:pt x="2055" y="1895"/>
                    <a:pt x="1964" y="1986"/>
                    <a:pt x="1804" y="2146"/>
                  </a:cubicBezTo>
                  <a:cubicBezTo>
                    <a:pt x="1644" y="2283"/>
                    <a:pt x="1416" y="2465"/>
                    <a:pt x="1165" y="2602"/>
                  </a:cubicBezTo>
                  <a:cubicBezTo>
                    <a:pt x="891" y="2739"/>
                    <a:pt x="617" y="2853"/>
                    <a:pt x="389" y="2876"/>
                  </a:cubicBezTo>
                  <a:cubicBezTo>
                    <a:pt x="183" y="2922"/>
                    <a:pt x="23" y="2899"/>
                    <a:pt x="1" y="2945"/>
                  </a:cubicBezTo>
                  <a:cubicBezTo>
                    <a:pt x="1" y="2967"/>
                    <a:pt x="160" y="3036"/>
                    <a:pt x="411" y="3059"/>
                  </a:cubicBezTo>
                  <a:cubicBezTo>
                    <a:pt x="444" y="3062"/>
                    <a:pt x="478" y="3063"/>
                    <a:pt x="513" y="3063"/>
                  </a:cubicBezTo>
                  <a:cubicBezTo>
                    <a:pt x="750" y="3063"/>
                    <a:pt x="1043" y="2998"/>
                    <a:pt x="1302" y="2899"/>
                  </a:cubicBezTo>
                  <a:cubicBezTo>
                    <a:pt x="1621" y="2785"/>
                    <a:pt x="1895" y="2602"/>
                    <a:pt x="2101" y="2442"/>
                  </a:cubicBezTo>
                  <a:cubicBezTo>
                    <a:pt x="2283" y="2306"/>
                    <a:pt x="2420" y="2191"/>
                    <a:pt x="2420" y="2191"/>
                  </a:cubicBezTo>
                  <a:cubicBezTo>
                    <a:pt x="2420" y="2191"/>
                    <a:pt x="2854" y="1735"/>
                    <a:pt x="3128" y="1164"/>
                  </a:cubicBezTo>
                  <a:cubicBezTo>
                    <a:pt x="3424" y="616"/>
                    <a:pt x="3493" y="0"/>
                    <a:pt x="3424" y="0"/>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77" name="Google Shape;4689;p53">
              <a:extLst>
                <a:ext uri="{FF2B5EF4-FFF2-40B4-BE49-F238E27FC236}">
                  <a16:creationId xmlns:a16="http://schemas.microsoft.com/office/drawing/2014/main" id="{43CC0577-2E55-2A13-F0D3-3E3A0732ABCD}"/>
                </a:ext>
              </a:extLst>
            </p:cNvPr>
            <p:cNvSpPr/>
            <p:nvPr/>
          </p:nvSpPr>
          <p:spPr>
            <a:xfrm>
              <a:off x="2770575" y="2735650"/>
              <a:ext cx="37700" cy="175375"/>
            </a:xfrm>
            <a:custGeom>
              <a:avLst/>
              <a:gdLst/>
              <a:ahLst/>
              <a:cxnLst/>
              <a:rect l="l" t="t" r="r" b="b"/>
              <a:pathLst>
                <a:path w="1508" h="7015" extrusionOk="0">
                  <a:moveTo>
                    <a:pt x="1462" y="1"/>
                  </a:moveTo>
                  <a:cubicBezTo>
                    <a:pt x="1461" y="1"/>
                    <a:pt x="1256" y="161"/>
                    <a:pt x="1051" y="480"/>
                  </a:cubicBezTo>
                  <a:cubicBezTo>
                    <a:pt x="845" y="777"/>
                    <a:pt x="617" y="1211"/>
                    <a:pt x="457" y="1667"/>
                  </a:cubicBezTo>
                  <a:cubicBezTo>
                    <a:pt x="275" y="2124"/>
                    <a:pt x="160" y="2580"/>
                    <a:pt x="92" y="2945"/>
                  </a:cubicBezTo>
                  <a:cubicBezTo>
                    <a:pt x="46" y="3128"/>
                    <a:pt x="46" y="3265"/>
                    <a:pt x="24" y="3379"/>
                  </a:cubicBezTo>
                  <a:cubicBezTo>
                    <a:pt x="1" y="3493"/>
                    <a:pt x="1" y="3539"/>
                    <a:pt x="1" y="3539"/>
                  </a:cubicBezTo>
                  <a:cubicBezTo>
                    <a:pt x="1" y="3539"/>
                    <a:pt x="1" y="3607"/>
                    <a:pt x="1" y="3721"/>
                  </a:cubicBezTo>
                  <a:cubicBezTo>
                    <a:pt x="1" y="3813"/>
                    <a:pt x="1" y="3972"/>
                    <a:pt x="1" y="4155"/>
                  </a:cubicBezTo>
                  <a:cubicBezTo>
                    <a:pt x="46" y="4520"/>
                    <a:pt x="92" y="5000"/>
                    <a:pt x="252" y="5479"/>
                  </a:cubicBezTo>
                  <a:cubicBezTo>
                    <a:pt x="434" y="5935"/>
                    <a:pt x="663" y="6369"/>
                    <a:pt x="959" y="6643"/>
                  </a:cubicBezTo>
                  <a:cubicBezTo>
                    <a:pt x="1073" y="6780"/>
                    <a:pt x="1233" y="6871"/>
                    <a:pt x="1302" y="6940"/>
                  </a:cubicBezTo>
                  <a:cubicBezTo>
                    <a:pt x="1395" y="6977"/>
                    <a:pt x="1442" y="7014"/>
                    <a:pt x="1457" y="7014"/>
                  </a:cubicBezTo>
                  <a:cubicBezTo>
                    <a:pt x="1460" y="7014"/>
                    <a:pt x="1462" y="7012"/>
                    <a:pt x="1462" y="7008"/>
                  </a:cubicBezTo>
                  <a:cubicBezTo>
                    <a:pt x="1484" y="6985"/>
                    <a:pt x="1439" y="6940"/>
                    <a:pt x="1370" y="6871"/>
                  </a:cubicBezTo>
                  <a:cubicBezTo>
                    <a:pt x="1325" y="6780"/>
                    <a:pt x="1210" y="6689"/>
                    <a:pt x="1119" y="6529"/>
                  </a:cubicBezTo>
                  <a:cubicBezTo>
                    <a:pt x="891" y="6255"/>
                    <a:pt x="708" y="5821"/>
                    <a:pt x="594" y="5388"/>
                  </a:cubicBezTo>
                  <a:cubicBezTo>
                    <a:pt x="480" y="4954"/>
                    <a:pt x="480" y="4475"/>
                    <a:pt x="457" y="4132"/>
                  </a:cubicBezTo>
                  <a:cubicBezTo>
                    <a:pt x="457" y="3972"/>
                    <a:pt x="480" y="3835"/>
                    <a:pt x="480" y="3721"/>
                  </a:cubicBezTo>
                  <a:cubicBezTo>
                    <a:pt x="480" y="3630"/>
                    <a:pt x="503" y="3562"/>
                    <a:pt x="503" y="3562"/>
                  </a:cubicBezTo>
                  <a:cubicBezTo>
                    <a:pt x="503" y="3562"/>
                    <a:pt x="503" y="3516"/>
                    <a:pt x="503" y="3425"/>
                  </a:cubicBezTo>
                  <a:cubicBezTo>
                    <a:pt x="526" y="3310"/>
                    <a:pt x="503" y="3174"/>
                    <a:pt x="549" y="2991"/>
                  </a:cubicBezTo>
                  <a:cubicBezTo>
                    <a:pt x="571" y="2649"/>
                    <a:pt x="663" y="2192"/>
                    <a:pt x="777" y="1758"/>
                  </a:cubicBezTo>
                  <a:cubicBezTo>
                    <a:pt x="914" y="1302"/>
                    <a:pt x="1073" y="868"/>
                    <a:pt x="1233" y="549"/>
                  </a:cubicBezTo>
                  <a:cubicBezTo>
                    <a:pt x="1370" y="229"/>
                    <a:pt x="1507" y="24"/>
                    <a:pt x="1462" y="1"/>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78" name="Google Shape;4690;p53">
              <a:extLst>
                <a:ext uri="{FF2B5EF4-FFF2-40B4-BE49-F238E27FC236}">
                  <a16:creationId xmlns:a16="http://schemas.microsoft.com/office/drawing/2014/main" id="{7F87242E-024F-4CF1-6C91-73BF933A0CA7}"/>
                </a:ext>
              </a:extLst>
            </p:cNvPr>
            <p:cNvSpPr/>
            <p:nvPr/>
          </p:nvSpPr>
          <p:spPr>
            <a:xfrm>
              <a:off x="2768875" y="2868000"/>
              <a:ext cx="15425" cy="40075"/>
            </a:xfrm>
            <a:custGeom>
              <a:avLst/>
              <a:gdLst/>
              <a:ahLst/>
              <a:cxnLst/>
              <a:rect l="l" t="t" r="r" b="b"/>
              <a:pathLst>
                <a:path w="617" h="1603" extrusionOk="0">
                  <a:moveTo>
                    <a:pt x="353" y="0"/>
                  </a:moveTo>
                  <a:cubicBezTo>
                    <a:pt x="282" y="0"/>
                    <a:pt x="156" y="175"/>
                    <a:pt x="92" y="390"/>
                  </a:cubicBezTo>
                  <a:cubicBezTo>
                    <a:pt x="0" y="596"/>
                    <a:pt x="0" y="847"/>
                    <a:pt x="0" y="847"/>
                  </a:cubicBezTo>
                  <a:cubicBezTo>
                    <a:pt x="0" y="847"/>
                    <a:pt x="46" y="1098"/>
                    <a:pt x="183" y="1280"/>
                  </a:cubicBezTo>
                  <a:cubicBezTo>
                    <a:pt x="310" y="1471"/>
                    <a:pt x="476" y="1603"/>
                    <a:pt x="536" y="1603"/>
                  </a:cubicBezTo>
                  <a:cubicBezTo>
                    <a:pt x="541" y="1603"/>
                    <a:pt x="545" y="1602"/>
                    <a:pt x="548" y="1600"/>
                  </a:cubicBezTo>
                  <a:cubicBezTo>
                    <a:pt x="617" y="1554"/>
                    <a:pt x="525" y="1349"/>
                    <a:pt x="502" y="1166"/>
                  </a:cubicBezTo>
                  <a:cubicBezTo>
                    <a:pt x="480" y="984"/>
                    <a:pt x="480" y="801"/>
                    <a:pt x="480" y="801"/>
                  </a:cubicBezTo>
                  <a:cubicBezTo>
                    <a:pt x="480" y="801"/>
                    <a:pt x="434" y="641"/>
                    <a:pt x="434" y="436"/>
                  </a:cubicBezTo>
                  <a:cubicBezTo>
                    <a:pt x="411" y="231"/>
                    <a:pt x="434" y="25"/>
                    <a:pt x="365" y="2"/>
                  </a:cubicBezTo>
                  <a:cubicBezTo>
                    <a:pt x="362" y="1"/>
                    <a:pt x="357" y="0"/>
                    <a:pt x="353" y="0"/>
                  </a:cubicBezTo>
                  <a:close/>
                </a:path>
              </a:pathLst>
            </a:custGeom>
            <a:solidFill>
              <a:srgbClr val="C21A28"/>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79" name="Google Shape;4691;p53">
              <a:extLst>
                <a:ext uri="{FF2B5EF4-FFF2-40B4-BE49-F238E27FC236}">
                  <a16:creationId xmlns:a16="http://schemas.microsoft.com/office/drawing/2014/main" id="{03D668CD-C75D-A88A-2C99-7B739E2B2760}"/>
                </a:ext>
              </a:extLst>
            </p:cNvPr>
            <p:cNvSpPr/>
            <p:nvPr/>
          </p:nvSpPr>
          <p:spPr>
            <a:xfrm>
              <a:off x="2764300" y="2728800"/>
              <a:ext cx="267850" cy="201550"/>
            </a:xfrm>
            <a:custGeom>
              <a:avLst/>
              <a:gdLst/>
              <a:ahLst/>
              <a:cxnLst/>
              <a:rect l="l" t="t" r="r" b="b"/>
              <a:pathLst>
                <a:path w="10714" h="8062" extrusionOk="0">
                  <a:moveTo>
                    <a:pt x="9587" y="1"/>
                  </a:moveTo>
                  <a:lnTo>
                    <a:pt x="9587" y="1"/>
                  </a:lnTo>
                  <a:cubicBezTo>
                    <a:pt x="9907" y="1462"/>
                    <a:pt x="10318" y="3653"/>
                    <a:pt x="9176" y="3813"/>
                  </a:cubicBezTo>
                  <a:cubicBezTo>
                    <a:pt x="8853" y="3856"/>
                    <a:pt x="8558" y="3871"/>
                    <a:pt x="8290" y="3871"/>
                  </a:cubicBezTo>
                  <a:cubicBezTo>
                    <a:pt x="7620" y="3871"/>
                    <a:pt x="7113" y="3775"/>
                    <a:pt x="6714" y="3775"/>
                  </a:cubicBezTo>
                  <a:cubicBezTo>
                    <a:pt x="6428" y="3775"/>
                    <a:pt x="6197" y="3825"/>
                    <a:pt x="6004" y="3995"/>
                  </a:cubicBezTo>
                  <a:cubicBezTo>
                    <a:pt x="5530" y="4396"/>
                    <a:pt x="4300" y="6165"/>
                    <a:pt x="2998" y="6165"/>
                  </a:cubicBezTo>
                  <a:cubicBezTo>
                    <a:pt x="2669" y="6165"/>
                    <a:pt x="2336" y="6052"/>
                    <a:pt x="2009" y="5776"/>
                  </a:cubicBezTo>
                  <a:cubicBezTo>
                    <a:pt x="936" y="4863"/>
                    <a:pt x="800" y="2854"/>
                    <a:pt x="1096" y="1325"/>
                  </a:cubicBezTo>
                  <a:lnTo>
                    <a:pt x="1096" y="1325"/>
                  </a:lnTo>
                  <a:cubicBezTo>
                    <a:pt x="1" y="3744"/>
                    <a:pt x="708" y="6734"/>
                    <a:pt x="708" y="6734"/>
                  </a:cubicBezTo>
                  <a:cubicBezTo>
                    <a:pt x="611" y="7531"/>
                    <a:pt x="1428" y="8061"/>
                    <a:pt x="2541" y="8061"/>
                  </a:cubicBezTo>
                  <a:cubicBezTo>
                    <a:pt x="2991" y="8061"/>
                    <a:pt x="3489" y="7975"/>
                    <a:pt x="3995" y="7784"/>
                  </a:cubicBezTo>
                  <a:cubicBezTo>
                    <a:pt x="5775" y="7145"/>
                    <a:pt x="6962" y="5410"/>
                    <a:pt x="6962" y="5410"/>
                  </a:cubicBezTo>
                  <a:cubicBezTo>
                    <a:pt x="7215" y="5573"/>
                    <a:pt x="7487" y="5645"/>
                    <a:pt x="7765" y="5645"/>
                  </a:cubicBezTo>
                  <a:cubicBezTo>
                    <a:pt x="9167" y="5645"/>
                    <a:pt x="10713" y="3796"/>
                    <a:pt x="10637" y="2329"/>
                  </a:cubicBezTo>
                  <a:cubicBezTo>
                    <a:pt x="10614" y="1804"/>
                    <a:pt x="10272" y="845"/>
                    <a:pt x="9587"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80" name="Google Shape;4692;p53">
              <a:extLst>
                <a:ext uri="{FF2B5EF4-FFF2-40B4-BE49-F238E27FC236}">
                  <a16:creationId xmlns:a16="http://schemas.microsoft.com/office/drawing/2014/main" id="{B2E7097D-8805-B1F0-4633-33CD4C32A810}"/>
                </a:ext>
              </a:extLst>
            </p:cNvPr>
            <p:cNvSpPr/>
            <p:nvPr/>
          </p:nvSpPr>
          <p:spPr>
            <a:xfrm>
              <a:off x="2880150" y="2294550"/>
              <a:ext cx="190025" cy="191325"/>
            </a:xfrm>
            <a:custGeom>
              <a:avLst/>
              <a:gdLst/>
              <a:ahLst/>
              <a:cxnLst/>
              <a:rect l="l" t="t" r="r" b="b"/>
              <a:pathLst>
                <a:path w="7601" h="7653" extrusionOk="0">
                  <a:moveTo>
                    <a:pt x="228" y="1"/>
                  </a:moveTo>
                  <a:lnTo>
                    <a:pt x="0" y="6050"/>
                  </a:lnTo>
                  <a:cubicBezTo>
                    <a:pt x="1326" y="7278"/>
                    <a:pt x="2683" y="7652"/>
                    <a:pt x="3845" y="7652"/>
                  </a:cubicBezTo>
                  <a:cubicBezTo>
                    <a:pt x="5665" y="7652"/>
                    <a:pt x="7008" y="6734"/>
                    <a:pt x="7008" y="6734"/>
                  </a:cubicBezTo>
                  <a:lnTo>
                    <a:pt x="7601" y="2238"/>
                  </a:lnTo>
                  <a:lnTo>
                    <a:pt x="228" y="1"/>
                  </a:ln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81" name="Google Shape;4693;p53">
              <a:extLst>
                <a:ext uri="{FF2B5EF4-FFF2-40B4-BE49-F238E27FC236}">
                  <a16:creationId xmlns:a16="http://schemas.microsoft.com/office/drawing/2014/main" id="{AA9D00D6-5F1D-E07B-01DB-C614F51F63DF}"/>
                </a:ext>
              </a:extLst>
            </p:cNvPr>
            <p:cNvSpPr/>
            <p:nvPr/>
          </p:nvSpPr>
          <p:spPr>
            <a:xfrm>
              <a:off x="2880150" y="2294550"/>
              <a:ext cx="190025" cy="180350"/>
            </a:xfrm>
            <a:custGeom>
              <a:avLst/>
              <a:gdLst/>
              <a:ahLst/>
              <a:cxnLst/>
              <a:rect l="l" t="t" r="r" b="b"/>
              <a:pathLst>
                <a:path w="7601" h="7214" extrusionOk="0">
                  <a:moveTo>
                    <a:pt x="228" y="1"/>
                  </a:moveTo>
                  <a:lnTo>
                    <a:pt x="0" y="6050"/>
                  </a:lnTo>
                  <a:cubicBezTo>
                    <a:pt x="571" y="6597"/>
                    <a:pt x="1164" y="6963"/>
                    <a:pt x="1735" y="7214"/>
                  </a:cubicBezTo>
                  <a:cubicBezTo>
                    <a:pt x="1351" y="5475"/>
                    <a:pt x="1146" y="3378"/>
                    <a:pt x="2954" y="3378"/>
                  </a:cubicBezTo>
                  <a:cubicBezTo>
                    <a:pt x="2974" y="3378"/>
                    <a:pt x="2993" y="3379"/>
                    <a:pt x="3013" y="3379"/>
                  </a:cubicBezTo>
                  <a:cubicBezTo>
                    <a:pt x="3835" y="3402"/>
                    <a:pt x="4657" y="3539"/>
                    <a:pt x="5478" y="3630"/>
                  </a:cubicBezTo>
                  <a:cubicBezTo>
                    <a:pt x="6117" y="3676"/>
                    <a:pt x="6756" y="3744"/>
                    <a:pt x="7396" y="3813"/>
                  </a:cubicBezTo>
                  <a:lnTo>
                    <a:pt x="7601" y="2238"/>
                  </a:lnTo>
                  <a:lnTo>
                    <a:pt x="228" y="1"/>
                  </a:ln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82" name="Google Shape;4694;p53">
              <a:extLst>
                <a:ext uri="{FF2B5EF4-FFF2-40B4-BE49-F238E27FC236}">
                  <a16:creationId xmlns:a16="http://schemas.microsoft.com/office/drawing/2014/main" id="{8DC9DBD2-5B04-0793-3A59-A3D122627AE8}"/>
                </a:ext>
              </a:extLst>
            </p:cNvPr>
            <p:cNvSpPr/>
            <p:nvPr/>
          </p:nvSpPr>
          <p:spPr>
            <a:xfrm>
              <a:off x="3423825" y="1691375"/>
              <a:ext cx="240950" cy="296850"/>
            </a:xfrm>
            <a:custGeom>
              <a:avLst/>
              <a:gdLst/>
              <a:ahLst/>
              <a:cxnLst/>
              <a:rect l="l" t="t" r="r" b="b"/>
              <a:pathLst>
                <a:path w="9638" h="11874" extrusionOk="0">
                  <a:moveTo>
                    <a:pt x="3357" y="0"/>
                  </a:moveTo>
                  <a:cubicBezTo>
                    <a:pt x="1573" y="0"/>
                    <a:pt x="964" y="1508"/>
                    <a:pt x="964" y="1508"/>
                  </a:cubicBezTo>
                  <a:cubicBezTo>
                    <a:pt x="0" y="2779"/>
                    <a:pt x="1623" y="11874"/>
                    <a:pt x="3915" y="11874"/>
                  </a:cubicBezTo>
                  <a:cubicBezTo>
                    <a:pt x="4011" y="11874"/>
                    <a:pt x="4108" y="11858"/>
                    <a:pt x="4206" y="11825"/>
                  </a:cubicBezTo>
                  <a:cubicBezTo>
                    <a:pt x="6648" y="11003"/>
                    <a:pt x="9638" y="2193"/>
                    <a:pt x="4959" y="344"/>
                  </a:cubicBezTo>
                  <a:cubicBezTo>
                    <a:pt x="4342" y="98"/>
                    <a:pt x="3812" y="0"/>
                    <a:pt x="3357" y="0"/>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83" name="Google Shape;4695;p53">
              <a:extLst>
                <a:ext uri="{FF2B5EF4-FFF2-40B4-BE49-F238E27FC236}">
                  <a16:creationId xmlns:a16="http://schemas.microsoft.com/office/drawing/2014/main" id="{E62F7B8E-A57E-4454-9852-49ABCFDFD133}"/>
                </a:ext>
              </a:extLst>
            </p:cNvPr>
            <p:cNvSpPr/>
            <p:nvPr/>
          </p:nvSpPr>
          <p:spPr>
            <a:xfrm>
              <a:off x="3456475" y="1740350"/>
              <a:ext cx="94750" cy="187875"/>
            </a:xfrm>
            <a:custGeom>
              <a:avLst/>
              <a:gdLst/>
              <a:ahLst/>
              <a:cxnLst/>
              <a:rect l="l" t="t" r="r" b="b"/>
              <a:pathLst>
                <a:path w="3790" h="7515" extrusionOk="0">
                  <a:moveTo>
                    <a:pt x="3036" y="4046"/>
                  </a:moveTo>
                  <a:cubicBezTo>
                    <a:pt x="3043" y="4054"/>
                    <a:pt x="3050" y="4063"/>
                    <a:pt x="3058" y="4074"/>
                  </a:cubicBezTo>
                  <a:lnTo>
                    <a:pt x="3058" y="4074"/>
                  </a:lnTo>
                  <a:cubicBezTo>
                    <a:pt x="3056" y="4066"/>
                    <a:pt x="3051" y="4060"/>
                    <a:pt x="3036" y="4046"/>
                  </a:cubicBezTo>
                  <a:close/>
                  <a:moveTo>
                    <a:pt x="3719" y="0"/>
                  </a:moveTo>
                  <a:cubicBezTo>
                    <a:pt x="3619" y="0"/>
                    <a:pt x="3227" y="70"/>
                    <a:pt x="2717" y="325"/>
                  </a:cubicBezTo>
                  <a:cubicBezTo>
                    <a:pt x="2146" y="599"/>
                    <a:pt x="1462" y="1101"/>
                    <a:pt x="982" y="1695"/>
                  </a:cubicBezTo>
                  <a:cubicBezTo>
                    <a:pt x="480" y="2311"/>
                    <a:pt x="183" y="2973"/>
                    <a:pt x="46" y="3543"/>
                  </a:cubicBezTo>
                  <a:cubicBezTo>
                    <a:pt x="24" y="3703"/>
                    <a:pt x="1" y="3772"/>
                    <a:pt x="1" y="4023"/>
                  </a:cubicBezTo>
                  <a:cubicBezTo>
                    <a:pt x="1" y="4228"/>
                    <a:pt x="24" y="4411"/>
                    <a:pt x="24" y="4593"/>
                  </a:cubicBezTo>
                  <a:cubicBezTo>
                    <a:pt x="69" y="4913"/>
                    <a:pt x="115" y="5164"/>
                    <a:pt x="115" y="5324"/>
                  </a:cubicBezTo>
                  <a:cubicBezTo>
                    <a:pt x="343" y="5141"/>
                    <a:pt x="549" y="4981"/>
                    <a:pt x="731" y="4845"/>
                  </a:cubicBezTo>
                  <a:cubicBezTo>
                    <a:pt x="822" y="4776"/>
                    <a:pt x="891" y="4708"/>
                    <a:pt x="982" y="4639"/>
                  </a:cubicBezTo>
                  <a:cubicBezTo>
                    <a:pt x="1074" y="4571"/>
                    <a:pt x="1119" y="4571"/>
                    <a:pt x="1165" y="4525"/>
                  </a:cubicBezTo>
                  <a:cubicBezTo>
                    <a:pt x="1279" y="4479"/>
                    <a:pt x="1370" y="4434"/>
                    <a:pt x="1439" y="4388"/>
                  </a:cubicBezTo>
                  <a:cubicBezTo>
                    <a:pt x="1530" y="4342"/>
                    <a:pt x="1530" y="4365"/>
                    <a:pt x="1553" y="4342"/>
                  </a:cubicBezTo>
                  <a:cubicBezTo>
                    <a:pt x="1644" y="4320"/>
                    <a:pt x="1667" y="4297"/>
                    <a:pt x="1667" y="4297"/>
                  </a:cubicBezTo>
                  <a:cubicBezTo>
                    <a:pt x="1682" y="4297"/>
                    <a:pt x="1687" y="4307"/>
                    <a:pt x="1716" y="4307"/>
                  </a:cubicBezTo>
                  <a:cubicBezTo>
                    <a:pt x="1730" y="4307"/>
                    <a:pt x="1751" y="4304"/>
                    <a:pt x="1781" y="4297"/>
                  </a:cubicBezTo>
                  <a:cubicBezTo>
                    <a:pt x="1793" y="4300"/>
                    <a:pt x="1805" y="4301"/>
                    <a:pt x="1816" y="4301"/>
                  </a:cubicBezTo>
                  <a:cubicBezTo>
                    <a:pt x="1842" y="4301"/>
                    <a:pt x="1867" y="4296"/>
                    <a:pt x="1894" y="4296"/>
                  </a:cubicBezTo>
                  <a:cubicBezTo>
                    <a:pt x="1947" y="4296"/>
                    <a:pt x="2009" y="4315"/>
                    <a:pt x="2101" y="4434"/>
                  </a:cubicBezTo>
                  <a:lnTo>
                    <a:pt x="2123" y="4479"/>
                  </a:lnTo>
                  <a:cubicBezTo>
                    <a:pt x="2169" y="4525"/>
                    <a:pt x="2238" y="4616"/>
                    <a:pt x="2238" y="4662"/>
                  </a:cubicBezTo>
                  <a:cubicBezTo>
                    <a:pt x="2260" y="4685"/>
                    <a:pt x="2123" y="4845"/>
                    <a:pt x="1850" y="5027"/>
                  </a:cubicBezTo>
                  <a:cubicBezTo>
                    <a:pt x="1599" y="5210"/>
                    <a:pt x="1188" y="5461"/>
                    <a:pt x="937" y="5826"/>
                  </a:cubicBezTo>
                  <a:cubicBezTo>
                    <a:pt x="754" y="6146"/>
                    <a:pt x="640" y="6534"/>
                    <a:pt x="800" y="6899"/>
                  </a:cubicBezTo>
                  <a:cubicBezTo>
                    <a:pt x="937" y="7241"/>
                    <a:pt x="1370" y="7447"/>
                    <a:pt x="1804" y="7492"/>
                  </a:cubicBezTo>
                  <a:cubicBezTo>
                    <a:pt x="1902" y="7508"/>
                    <a:pt x="2000" y="7515"/>
                    <a:pt x="2098" y="7515"/>
                  </a:cubicBezTo>
                  <a:cubicBezTo>
                    <a:pt x="2435" y="7515"/>
                    <a:pt x="2761" y="7428"/>
                    <a:pt x="2991" y="7287"/>
                  </a:cubicBezTo>
                  <a:cubicBezTo>
                    <a:pt x="3333" y="7127"/>
                    <a:pt x="3402" y="6899"/>
                    <a:pt x="3425" y="6762"/>
                  </a:cubicBezTo>
                  <a:cubicBezTo>
                    <a:pt x="3425" y="6625"/>
                    <a:pt x="3402" y="6556"/>
                    <a:pt x="3379" y="6556"/>
                  </a:cubicBezTo>
                  <a:cubicBezTo>
                    <a:pt x="3288" y="6556"/>
                    <a:pt x="3310" y="6899"/>
                    <a:pt x="2831" y="7081"/>
                  </a:cubicBezTo>
                  <a:cubicBezTo>
                    <a:pt x="2679" y="7142"/>
                    <a:pt x="2486" y="7183"/>
                    <a:pt x="2293" y="7183"/>
                  </a:cubicBezTo>
                  <a:cubicBezTo>
                    <a:pt x="2197" y="7183"/>
                    <a:pt x="2101" y="7173"/>
                    <a:pt x="2009" y="7150"/>
                  </a:cubicBezTo>
                  <a:cubicBezTo>
                    <a:pt x="1713" y="7081"/>
                    <a:pt x="1484" y="6922"/>
                    <a:pt x="1439" y="6693"/>
                  </a:cubicBezTo>
                  <a:cubicBezTo>
                    <a:pt x="1393" y="6488"/>
                    <a:pt x="1484" y="6237"/>
                    <a:pt x="1667" y="6009"/>
                  </a:cubicBezTo>
                  <a:cubicBezTo>
                    <a:pt x="1804" y="5826"/>
                    <a:pt x="2101" y="5643"/>
                    <a:pt x="2420" y="5461"/>
                  </a:cubicBezTo>
                  <a:cubicBezTo>
                    <a:pt x="2694" y="5278"/>
                    <a:pt x="3105" y="5027"/>
                    <a:pt x="3196" y="4662"/>
                  </a:cubicBezTo>
                  <a:cubicBezTo>
                    <a:pt x="3279" y="4351"/>
                    <a:pt x="3137" y="4172"/>
                    <a:pt x="3058" y="4074"/>
                  </a:cubicBezTo>
                  <a:lnTo>
                    <a:pt x="3058" y="4074"/>
                  </a:lnTo>
                  <a:cubicBezTo>
                    <a:pt x="3059" y="4078"/>
                    <a:pt x="3059" y="4083"/>
                    <a:pt x="3059" y="4091"/>
                  </a:cubicBezTo>
                  <a:cubicBezTo>
                    <a:pt x="2991" y="3977"/>
                    <a:pt x="2900" y="3863"/>
                    <a:pt x="2808" y="3795"/>
                  </a:cubicBezTo>
                  <a:cubicBezTo>
                    <a:pt x="2694" y="3726"/>
                    <a:pt x="2557" y="3658"/>
                    <a:pt x="2466" y="3612"/>
                  </a:cubicBezTo>
                  <a:cubicBezTo>
                    <a:pt x="2261" y="3575"/>
                    <a:pt x="2086" y="3537"/>
                    <a:pt x="1955" y="3537"/>
                  </a:cubicBezTo>
                  <a:cubicBezTo>
                    <a:pt x="1925" y="3537"/>
                    <a:pt x="1898" y="3539"/>
                    <a:pt x="1872" y="3543"/>
                  </a:cubicBezTo>
                  <a:cubicBezTo>
                    <a:pt x="1599" y="3566"/>
                    <a:pt x="1530" y="3589"/>
                    <a:pt x="1530" y="3589"/>
                  </a:cubicBezTo>
                  <a:cubicBezTo>
                    <a:pt x="1530" y="3589"/>
                    <a:pt x="1484" y="3612"/>
                    <a:pt x="1279" y="3658"/>
                  </a:cubicBezTo>
                  <a:cubicBezTo>
                    <a:pt x="1233" y="3680"/>
                    <a:pt x="1119" y="3703"/>
                    <a:pt x="1119" y="3703"/>
                  </a:cubicBezTo>
                  <a:cubicBezTo>
                    <a:pt x="1096" y="3726"/>
                    <a:pt x="1074" y="3726"/>
                    <a:pt x="1051" y="3749"/>
                  </a:cubicBezTo>
                  <a:cubicBezTo>
                    <a:pt x="1016" y="3760"/>
                    <a:pt x="1011" y="3760"/>
                    <a:pt x="1011" y="3760"/>
                  </a:cubicBezTo>
                  <a:cubicBezTo>
                    <a:pt x="1011" y="3760"/>
                    <a:pt x="1016" y="3760"/>
                    <a:pt x="1005" y="3772"/>
                  </a:cubicBezTo>
                  <a:cubicBezTo>
                    <a:pt x="1005" y="3772"/>
                    <a:pt x="982" y="3795"/>
                    <a:pt x="982" y="3795"/>
                  </a:cubicBezTo>
                  <a:cubicBezTo>
                    <a:pt x="959" y="3772"/>
                    <a:pt x="937" y="3840"/>
                    <a:pt x="959" y="3521"/>
                  </a:cubicBezTo>
                  <a:cubicBezTo>
                    <a:pt x="1005" y="3041"/>
                    <a:pt x="1210" y="2425"/>
                    <a:pt x="1576" y="1877"/>
                  </a:cubicBezTo>
                  <a:cubicBezTo>
                    <a:pt x="1918" y="1307"/>
                    <a:pt x="2443" y="804"/>
                    <a:pt x="2922" y="508"/>
                  </a:cubicBezTo>
                  <a:cubicBezTo>
                    <a:pt x="3379" y="188"/>
                    <a:pt x="3790" y="74"/>
                    <a:pt x="3744" y="6"/>
                  </a:cubicBezTo>
                  <a:cubicBezTo>
                    <a:pt x="3744" y="2"/>
                    <a:pt x="3736" y="0"/>
                    <a:pt x="3719"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84" name="Google Shape;4696;p53">
              <a:extLst>
                <a:ext uri="{FF2B5EF4-FFF2-40B4-BE49-F238E27FC236}">
                  <a16:creationId xmlns:a16="http://schemas.microsoft.com/office/drawing/2014/main" id="{CA2D3B18-5A1C-C837-E3C5-F18B4F16F15F}"/>
                </a:ext>
              </a:extLst>
            </p:cNvPr>
            <p:cNvSpPr/>
            <p:nvPr/>
          </p:nvSpPr>
          <p:spPr>
            <a:xfrm>
              <a:off x="3490725" y="1706250"/>
              <a:ext cx="56500" cy="20550"/>
            </a:xfrm>
            <a:custGeom>
              <a:avLst/>
              <a:gdLst/>
              <a:ahLst/>
              <a:cxnLst/>
              <a:rect l="l" t="t" r="r" b="b"/>
              <a:pathLst>
                <a:path w="2260" h="822" extrusionOk="0">
                  <a:moveTo>
                    <a:pt x="1256" y="0"/>
                  </a:moveTo>
                  <a:cubicBezTo>
                    <a:pt x="685" y="23"/>
                    <a:pt x="137" y="205"/>
                    <a:pt x="69" y="434"/>
                  </a:cubicBezTo>
                  <a:cubicBezTo>
                    <a:pt x="0" y="639"/>
                    <a:pt x="411" y="822"/>
                    <a:pt x="1005" y="822"/>
                  </a:cubicBezTo>
                  <a:cubicBezTo>
                    <a:pt x="1598" y="822"/>
                    <a:pt x="2123" y="616"/>
                    <a:pt x="2191" y="411"/>
                  </a:cubicBezTo>
                  <a:cubicBezTo>
                    <a:pt x="2260" y="183"/>
                    <a:pt x="1849" y="0"/>
                    <a:pt x="1256" y="0"/>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85" name="Google Shape;4697;p53">
              <a:extLst>
                <a:ext uri="{FF2B5EF4-FFF2-40B4-BE49-F238E27FC236}">
                  <a16:creationId xmlns:a16="http://schemas.microsoft.com/office/drawing/2014/main" id="{CE9E3B0C-680A-4310-B192-9F57E2A79EA5}"/>
                </a:ext>
              </a:extLst>
            </p:cNvPr>
            <p:cNvSpPr/>
            <p:nvPr/>
          </p:nvSpPr>
          <p:spPr>
            <a:xfrm>
              <a:off x="3444900" y="1744800"/>
              <a:ext cx="143425" cy="182350"/>
            </a:xfrm>
            <a:custGeom>
              <a:avLst/>
              <a:gdLst/>
              <a:ahLst/>
              <a:cxnLst/>
              <a:rect l="l" t="t" r="r" b="b"/>
              <a:pathLst>
                <a:path w="5737" h="7294" extrusionOk="0">
                  <a:moveTo>
                    <a:pt x="3758" y="0"/>
                  </a:moveTo>
                  <a:cubicBezTo>
                    <a:pt x="2421" y="0"/>
                    <a:pt x="1354" y="2247"/>
                    <a:pt x="1354" y="2247"/>
                  </a:cubicBezTo>
                  <a:cubicBezTo>
                    <a:pt x="1354" y="2247"/>
                    <a:pt x="0" y="7293"/>
                    <a:pt x="2348" y="7293"/>
                  </a:cubicBezTo>
                  <a:cubicBezTo>
                    <a:pt x="2477" y="7293"/>
                    <a:pt x="2617" y="7278"/>
                    <a:pt x="2769" y="7246"/>
                  </a:cubicBezTo>
                  <a:cubicBezTo>
                    <a:pt x="5691" y="6652"/>
                    <a:pt x="5736" y="649"/>
                    <a:pt x="4184" y="79"/>
                  </a:cubicBezTo>
                  <a:cubicBezTo>
                    <a:pt x="4040" y="25"/>
                    <a:pt x="3898" y="0"/>
                    <a:pt x="3758"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86" name="Google Shape;4698;p53">
              <a:extLst>
                <a:ext uri="{FF2B5EF4-FFF2-40B4-BE49-F238E27FC236}">
                  <a16:creationId xmlns:a16="http://schemas.microsoft.com/office/drawing/2014/main" id="{DB5FA76A-3826-56E4-A673-8478F03522EC}"/>
                </a:ext>
              </a:extLst>
            </p:cNvPr>
            <p:cNvSpPr/>
            <p:nvPr/>
          </p:nvSpPr>
          <p:spPr>
            <a:xfrm>
              <a:off x="2339175" y="1323575"/>
              <a:ext cx="1298800" cy="1029950"/>
            </a:xfrm>
            <a:custGeom>
              <a:avLst/>
              <a:gdLst/>
              <a:ahLst/>
              <a:cxnLst/>
              <a:rect l="l" t="t" r="r" b="b"/>
              <a:pathLst>
                <a:path w="51952" h="41198" extrusionOk="0">
                  <a:moveTo>
                    <a:pt x="25813" y="0"/>
                  </a:moveTo>
                  <a:cubicBezTo>
                    <a:pt x="18679" y="0"/>
                    <a:pt x="14449" y="3141"/>
                    <a:pt x="14449" y="3141"/>
                  </a:cubicBezTo>
                  <a:cubicBezTo>
                    <a:pt x="2215" y="11335"/>
                    <a:pt x="9268" y="24300"/>
                    <a:pt x="9268" y="24300"/>
                  </a:cubicBezTo>
                  <a:cubicBezTo>
                    <a:pt x="9268" y="24300"/>
                    <a:pt x="7861" y="23000"/>
                    <a:pt x="5976" y="23000"/>
                  </a:cubicBezTo>
                  <a:cubicBezTo>
                    <a:pt x="4971" y="23000"/>
                    <a:pt x="3830" y="23370"/>
                    <a:pt x="2694" y="24506"/>
                  </a:cubicBezTo>
                  <a:cubicBezTo>
                    <a:pt x="1" y="27199"/>
                    <a:pt x="3470" y="33271"/>
                    <a:pt x="7305" y="34777"/>
                  </a:cubicBezTo>
                  <a:cubicBezTo>
                    <a:pt x="8242" y="35146"/>
                    <a:pt x="9040" y="35295"/>
                    <a:pt x="9719" y="35295"/>
                  </a:cubicBezTo>
                  <a:cubicBezTo>
                    <a:pt x="12564" y="35295"/>
                    <a:pt x="13308" y="32677"/>
                    <a:pt x="13308" y="32677"/>
                  </a:cubicBezTo>
                  <a:cubicBezTo>
                    <a:pt x="15356" y="36814"/>
                    <a:pt x="22863" y="41197"/>
                    <a:pt x="31104" y="41197"/>
                  </a:cubicBezTo>
                  <a:cubicBezTo>
                    <a:pt x="32230" y="41197"/>
                    <a:pt x="33371" y="41115"/>
                    <a:pt x="34513" y="40940"/>
                  </a:cubicBezTo>
                  <a:cubicBezTo>
                    <a:pt x="43460" y="39570"/>
                    <a:pt x="51951" y="32152"/>
                    <a:pt x="44921" y="20694"/>
                  </a:cubicBezTo>
                  <a:cubicBezTo>
                    <a:pt x="44145" y="14189"/>
                    <a:pt x="44647" y="4830"/>
                    <a:pt x="34330" y="1429"/>
                  </a:cubicBezTo>
                  <a:cubicBezTo>
                    <a:pt x="31172" y="386"/>
                    <a:pt x="28314" y="0"/>
                    <a:pt x="25813" y="0"/>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87" name="Google Shape;4699;p53">
              <a:extLst>
                <a:ext uri="{FF2B5EF4-FFF2-40B4-BE49-F238E27FC236}">
                  <a16:creationId xmlns:a16="http://schemas.microsoft.com/office/drawing/2014/main" id="{3E54FA42-BEF5-3F31-1775-0B729C5288EA}"/>
                </a:ext>
              </a:extLst>
            </p:cNvPr>
            <p:cNvSpPr/>
            <p:nvPr/>
          </p:nvSpPr>
          <p:spPr>
            <a:xfrm>
              <a:off x="2687275" y="1459725"/>
              <a:ext cx="950700" cy="893925"/>
            </a:xfrm>
            <a:custGeom>
              <a:avLst/>
              <a:gdLst/>
              <a:ahLst/>
              <a:cxnLst/>
              <a:rect l="l" t="t" r="r" b="b"/>
              <a:pathLst>
                <a:path w="38028" h="35757" extrusionOk="0">
                  <a:moveTo>
                    <a:pt x="26751" y="1"/>
                  </a:moveTo>
                  <a:lnTo>
                    <a:pt x="26751" y="1"/>
                  </a:lnTo>
                  <a:cubicBezTo>
                    <a:pt x="29833" y="4292"/>
                    <a:pt x="29787" y="9975"/>
                    <a:pt x="30312" y="14358"/>
                  </a:cubicBezTo>
                  <a:cubicBezTo>
                    <a:pt x="37320" y="25816"/>
                    <a:pt x="28829" y="33234"/>
                    <a:pt x="19881" y="34604"/>
                  </a:cubicBezTo>
                  <a:cubicBezTo>
                    <a:pt x="18733" y="34782"/>
                    <a:pt x="17586" y="34865"/>
                    <a:pt x="16454" y="34865"/>
                  </a:cubicBezTo>
                  <a:cubicBezTo>
                    <a:pt x="9483" y="34865"/>
                    <a:pt x="3044" y="31711"/>
                    <a:pt x="0" y="28235"/>
                  </a:cubicBezTo>
                  <a:lnTo>
                    <a:pt x="0" y="28235"/>
                  </a:lnTo>
                  <a:cubicBezTo>
                    <a:pt x="2659" y="32065"/>
                    <a:pt x="9578" y="35756"/>
                    <a:pt x="17144" y="35756"/>
                  </a:cubicBezTo>
                  <a:cubicBezTo>
                    <a:pt x="18282" y="35756"/>
                    <a:pt x="19434" y="35673"/>
                    <a:pt x="20589" y="35494"/>
                  </a:cubicBezTo>
                  <a:cubicBezTo>
                    <a:pt x="29536" y="34124"/>
                    <a:pt x="38027" y="26706"/>
                    <a:pt x="30997" y="15248"/>
                  </a:cubicBezTo>
                  <a:cubicBezTo>
                    <a:pt x="30449" y="10546"/>
                    <a:pt x="30540" y="4360"/>
                    <a:pt x="26751" y="1"/>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88" name="Google Shape;4700;p53">
              <a:extLst>
                <a:ext uri="{FF2B5EF4-FFF2-40B4-BE49-F238E27FC236}">
                  <a16:creationId xmlns:a16="http://schemas.microsoft.com/office/drawing/2014/main" id="{B0C71E01-7AA0-7A92-D7BF-0EA50A4EE520}"/>
                </a:ext>
              </a:extLst>
            </p:cNvPr>
            <p:cNvSpPr/>
            <p:nvPr/>
          </p:nvSpPr>
          <p:spPr>
            <a:xfrm>
              <a:off x="2424200" y="2111375"/>
              <a:ext cx="245975" cy="94725"/>
            </a:xfrm>
            <a:custGeom>
              <a:avLst/>
              <a:gdLst/>
              <a:ahLst/>
              <a:cxnLst/>
              <a:rect l="l" t="t" r="r" b="b"/>
              <a:pathLst>
                <a:path w="9839" h="3789" extrusionOk="0">
                  <a:moveTo>
                    <a:pt x="1" y="1"/>
                  </a:moveTo>
                  <a:cubicBezTo>
                    <a:pt x="1051" y="1462"/>
                    <a:pt x="2443" y="2694"/>
                    <a:pt x="3904" y="3265"/>
                  </a:cubicBezTo>
                  <a:cubicBezTo>
                    <a:pt x="4846" y="3638"/>
                    <a:pt x="5648" y="3788"/>
                    <a:pt x="6328" y="3788"/>
                  </a:cubicBezTo>
                  <a:cubicBezTo>
                    <a:pt x="8732" y="3788"/>
                    <a:pt x="9625" y="1912"/>
                    <a:pt x="9838" y="1325"/>
                  </a:cubicBezTo>
                  <a:cubicBezTo>
                    <a:pt x="9587" y="982"/>
                    <a:pt x="9382" y="617"/>
                    <a:pt x="9199" y="275"/>
                  </a:cubicBezTo>
                  <a:cubicBezTo>
                    <a:pt x="9199" y="275"/>
                    <a:pt x="8470" y="2893"/>
                    <a:pt x="5619" y="2893"/>
                  </a:cubicBezTo>
                  <a:cubicBezTo>
                    <a:pt x="4939" y="2893"/>
                    <a:pt x="4137" y="2744"/>
                    <a:pt x="3196" y="2375"/>
                  </a:cubicBezTo>
                  <a:cubicBezTo>
                    <a:pt x="2055" y="1918"/>
                    <a:pt x="937" y="1051"/>
                    <a:pt x="1" y="1"/>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89" name="Google Shape;4701;p53">
              <a:extLst>
                <a:ext uri="{FF2B5EF4-FFF2-40B4-BE49-F238E27FC236}">
                  <a16:creationId xmlns:a16="http://schemas.microsoft.com/office/drawing/2014/main" id="{5EEA9307-64A0-7BB4-64D0-99C4D3E37867}"/>
                </a:ext>
              </a:extLst>
            </p:cNvPr>
            <p:cNvSpPr/>
            <p:nvPr/>
          </p:nvSpPr>
          <p:spPr>
            <a:xfrm>
              <a:off x="3235075" y="2264425"/>
              <a:ext cx="41675" cy="23775"/>
            </a:xfrm>
            <a:custGeom>
              <a:avLst/>
              <a:gdLst/>
              <a:ahLst/>
              <a:cxnLst/>
              <a:rect l="l" t="t" r="r" b="b"/>
              <a:pathLst>
                <a:path w="1667" h="951" extrusionOk="0">
                  <a:moveTo>
                    <a:pt x="1192" y="0"/>
                  </a:moveTo>
                  <a:cubicBezTo>
                    <a:pt x="1073" y="0"/>
                    <a:pt x="938" y="21"/>
                    <a:pt x="799" y="65"/>
                  </a:cubicBezTo>
                  <a:cubicBezTo>
                    <a:pt x="343" y="179"/>
                    <a:pt x="1" y="475"/>
                    <a:pt x="23" y="704"/>
                  </a:cubicBezTo>
                  <a:cubicBezTo>
                    <a:pt x="54" y="859"/>
                    <a:pt x="233" y="951"/>
                    <a:pt x="487" y="951"/>
                  </a:cubicBezTo>
                  <a:cubicBezTo>
                    <a:pt x="607" y="951"/>
                    <a:pt x="744" y="930"/>
                    <a:pt x="891" y="886"/>
                  </a:cubicBezTo>
                  <a:cubicBezTo>
                    <a:pt x="1324" y="772"/>
                    <a:pt x="1667" y="475"/>
                    <a:pt x="1644" y="247"/>
                  </a:cubicBezTo>
                  <a:cubicBezTo>
                    <a:pt x="1628" y="92"/>
                    <a:pt x="1444" y="0"/>
                    <a:pt x="1192" y="0"/>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90" name="Google Shape;4702;p53">
              <a:extLst>
                <a:ext uri="{FF2B5EF4-FFF2-40B4-BE49-F238E27FC236}">
                  <a16:creationId xmlns:a16="http://schemas.microsoft.com/office/drawing/2014/main" id="{524D3A85-36EC-D6BC-61E2-FA574AD7F5B9}"/>
                </a:ext>
              </a:extLst>
            </p:cNvPr>
            <p:cNvSpPr/>
            <p:nvPr/>
          </p:nvSpPr>
          <p:spPr>
            <a:xfrm>
              <a:off x="2434475" y="1959425"/>
              <a:ext cx="168925" cy="204775"/>
            </a:xfrm>
            <a:custGeom>
              <a:avLst/>
              <a:gdLst/>
              <a:ahLst/>
              <a:cxnLst/>
              <a:rect l="l" t="t" r="r" b="b"/>
              <a:pathLst>
                <a:path w="6757" h="8191" extrusionOk="0">
                  <a:moveTo>
                    <a:pt x="1377" y="0"/>
                  </a:moveTo>
                  <a:cubicBezTo>
                    <a:pt x="70" y="0"/>
                    <a:pt x="92" y="2336"/>
                    <a:pt x="92" y="2336"/>
                  </a:cubicBezTo>
                  <a:cubicBezTo>
                    <a:pt x="1" y="4778"/>
                    <a:pt x="3402" y="7859"/>
                    <a:pt x="4908" y="8156"/>
                  </a:cubicBezTo>
                  <a:cubicBezTo>
                    <a:pt x="5026" y="8180"/>
                    <a:pt x="5138" y="8191"/>
                    <a:pt x="5242" y="8191"/>
                  </a:cubicBezTo>
                  <a:cubicBezTo>
                    <a:pt x="6448" y="8191"/>
                    <a:pt x="6757" y="6741"/>
                    <a:pt x="6757" y="6741"/>
                  </a:cubicBezTo>
                  <a:cubicBezTo>
                    <a:pt x="6757" y="6741"/>
                    <a:pt x="4931" y="6011"/>
                    <a:pt x="4497" y="4573"/>
                  </a:cubicBezTo>
                  <a:cubicBezTo>
                    <a:pt x="4170" y="3426"/>
                    <a:pt x="5250" y="3310"/>
                    <a:pt x="5701" y="3310"/>
                  </a:cubicBezTo>
                  <a:cubicBezTo>
                    <a:pt x="5816" y="3310"/>
                    <a:pt x="5890" y="3317"/>
                    <a:pt x="5890" y="3317"/>
                  </a:cubicBezTo>
                  <a:cubicBezTo>
                    <a:pt x="5890" y="3317"/>
                    <a:pt x="2945" y="144"/>
                    <a:pt x="1507" y="7"/>
                  </a:cubicBezTo>
                  <a:cubicBezTo>
                    <a:pt x="1462" y="2"/>
                    <a:pt x="1419" y="0"/>
                    <a:pt x="1377"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91" name="Google Shape;4703;p53">
              <a:extLst>
                <a:ext uri="{FF2B5EF4-FFF2-40B4-BE49-F238E27FC236}">
                  <a16:creationId xmlns:a16="http://schemas.microsoft.com/office/drawing/2014/main" id="{2A7DF9D2-9275-4195-B74C-E63B078DC476}"/>
                </a:ext>
              </a:extLst>
            </p:cNvPr>
            <p:cNvSpPr/>
            <p:nvPr/>
          </p:nvSpPr>
          <p:spPr>
            <a:xfrm>
              <a:off x="2440175" y="1959550"/>
              <a:ext cx="175800" cy="205925"/>
            </a:xfrm>
            <a:custGeom>
              <a:avLst/>
              <a:gdLst/>
              <a:ahLst/>
              <a:cxnLst/>
              <a:rect l="l" t="t" r="r" b="b"/>
              <a:pathLst>
                <a:path w="7032" h="8237" extrusionOk="0">
                  <a:moveTo>
                    <a:pt x="1367" y="0"/>
                  </a:moveTo>
                  <a:cubicBezTo>
                    <a:pt x="1338" y="0"/>
                    <a:pt x="1308" y="1"/>
                    <a:pt x="1279" y="2"/>
                  </a:cubicBezTo>
                  <a:cubicBezTo>
                    <a:pt x="1051" y="2"/>
                    <a:pt x="823" y="48"/>
                    <a:pt x="640" y="139"/>
                  </a:cubicBezTo>
                  <a:cubicBezTo>
                    <a:pt x="457" y="254"/>
                    <a:pt x="320" y="368"/>
                    <a:pt x="229" y="505"/>
                  </a:cubicBezTo>
                  <a:cubicBezTo>
                    <a:pt x="69" y="779"/>
                    <a:pt x="24" y="1007"/>
                    <a:pt x="24" y="1167"/>
                  </a:cubicBezTo>
                  <a:cubicBezTo>
                    <a:pt x="1" y="1326"/>
                    <a:pt x="1" y="1395"/>
                    <a:pt x="47" y="1395"/>
                  </a:cubicBezTo>
                  <a:cubicBezTo>
                    <a:pt x="49" y="1395"/>
                    <a:pt x="51" y="1396"/>
                    <a:pt x="53" y="1396"/>
                  </a:cubicBezTo>
                  <a:cubicBezTo>
                    <a:pt x="117" y="1396"/>
                    <a:pt x="147" y="1040"/>
                    <a:pt x="457" y="642"/>
                  </a:cubicBezTo>
                  <a:cubicBezTo>
                    <a:pt x="596" y="483"/>
                    <a:pt x="838" y="359"/>
                    <a:pt x="1124" y="359"/>
                  </a:cubicBezTo>
                  <a:cubicBezTo>
                    <a:pt x="1167" y="359"/>
                    <a:pt x="1211" y="362"/>
                    <a:pt x="1256" y="368"/>
                  </a:cubicBezTo>
                  <a:cubicBezTo>
                    <a:pt x="1599" y="390"/>
                    <a:pt x="1987" y="527"/>
                    <a:pt x="2352" y="733"/>
                  </a:cubicBezTo>
                  <a:cubicBezTo>
                    <a:pt x="3105" y="1144"/>
                    <a:pt x="3836" y="1737"/>
                    <a:pt x="4452" y="2331"/>
                  </a:cubicBezTo>
                  <a:cubicBezTo>
                    <a:pt x="4612" y="2490"/>
                    <a:pt x="4771" y="2627"/>
                    <a:pt x="4908" y="2787"/>
                  </a:cubicBezTo>
                  <a:cubicBezTo>
                    <a:pt x="4977" y="2856"/>
                    <a:pt x="5068" y="2947"/>
                    <a:pt x="5091" y="2993"/>
                  </a:cubicBezTo>
                  <a:lnTo>
                    <a:pt x="5114" y="3015"/>
                  </a:lnTo>
                  <a:cubicBezTo>
                    <a:pt x="5130" y="3049"/>
                    <a:pt x="5135" y="3070"/>
                    <a:pt x="5118" y="3070"/>
                  </a:cubicBezTo>
                  <a:cubicBezTo>
                    <a:pt x="5112" y="3070"/>
                    <a:pt x="5103" y="3067"/>
                    <a:pt x="5091" y="3061"/>
                  </a:cubicBezTo>
                  <a:cubicBezTo>
                    <a:pt x="5068" y="3038"/>
                    <a:pt x="5045" y="3038"/>
                    <a:pt x="5022" y="3038"/>
                  </a:cubicBezTo>
                  <a:lnTo>
                    <a:pt x="4885" y="3038"/>
                  </a:lnTo>
                  <a:cubicBezTo>
                    <a:pt x="4817" y="3061"/>
                    <a:pt x="4771" y="3084"/>
                    <a:pt x="4703" y="3107"/>
                  </a:cubicBezTo>
                  <a:cubicBezTo>
                    <a:pt x="4589" y="3152"/>
                    <a:pt x="4475" y="3198"/>
                    <a:pt x="4383" y="3244"/>
                  </a:cubicBezTo>
                  <a:cubicBezTo>
                    <a:pt x="4246" y="3381"/>
                    <a:pt x="4109" y="3472"/>
                    <a:pt x="4064" y="3563"/>
                  </a:cubicBezTo>
                  <a:cubicBezTo>
                    <a:pt x="4018" y="3654"/>
                    <a:pt x="3995" y="3700"/>
                    <a:pt x="3995" y="3700"/>
                  </a:cubicBezTo>
                  <a:cubicBezTo>
                    <a:pt x="3995" y="3700"/>
                    <a:pt x="3972" y="3746"/>
                    <a:pt x="3927" y="3837"/>
                  </a:cubicBezTo>
                  <a:cubicBezTo>
                    <a:pt x="3904" y="3928"/>
                    <a:pt x="3858" y="4065"/>
                    <a:pt x="3836" y="4225"/>
                  </a:cubicBezTo>
                  <a:cubicBezTo>
                    <a:pt x="3836" y="4568"/>
                    <a:pt x="3904" y="5001"/>
                    <a:pt x="4155" y="5435"/>
                  </a:cubicBezTo>
                  <a:cubicBezTo>
                    <a:pt x="4406" y="5869"/>
                    <a:pt x="4817" y="6325"/>
                    <a:pt x="5410" y="6645"/>
                  </a:cubicBezTo>
                  <a:cubicBezTo>
                    <a:pt x="5547" y="6713"/>
                    <a:pt x="5707" y="6782"/>
                    <a:pt x="5867" y="6850"/>
                  </a:cubicBezTo>
                  <a:cubicBezTo>
                    <a:pt x="5935" y="6896"/>
                    <a:pt x="6004" y="6919"/>
                    <a:pt x="6095" y="6941"/>
                  </a:cubicBezTo>
                  <a:lnTo>
                    <a:pt x="6187" y="6941"/>
                  </a:lnTo>
                  <a:cubicBezTo>
                    <a:pt x="6232" y="6941"/>
                    <a:pt x="6232" y="6987"/>
                    <a:pt x="6232" y="7033"/>
                  </a:cubicBezTo>
                  <a:cubicBezTo>
                    <a:pt x="6232" y="7033"/>
                    <a:pt x="6164" y="7192"/>
                    <a:pt x="6118" y="7284"/>
                  </a:cubicBezTo>
                  <a:cubicBezTo>
                    <a:pt x="6004" y="7489"/>
                    <a:pt x="5844" y="7649"/>
                    <a:pt x="5593" y="7695"/>
                  </a:cubicBezTo>
                  <a:cubicBezTo>
                    <a:pt x="5479" y="7729"/>
                    <a:pt x="5348" y="7746"/>
                    <a:pt x="5211" y="7746"/>
                  </a:cubicBezTo>
                  <a:cubicBezTo>
                    <a:pt x="5074" y="7746"/>
                    <a:pt x="4931" y="7729"/>
                    <a:pt x="4794" y="7695"/>
                  </a:cubicBezTo>
                  <a:cubicBezTo>
                    <a:pt x="4246" y="7603"/>
                    <a:pt x="3744" y="7398"/>
                    <a:pt x="3333" y="7192"/>
                  </a:cubicBezTo>
                  <a:cubicBezTo>
                    <a:pt x="2552" y="6802"/>
                    <a:pt x="2121" y="6390"/>
                    <a:pt x="2042" y="6390"/>
                  </a:cubicBezTo>
                  <a:cubicBezTo>
                    <a:pt x="2038" y="6390"/>
                    <a:pt x="2035" y="6391"/>
                    <a:pt x="2032" y="6394"/>
                  </a:cubicBezTo>
                  <a:cubicBezTo>
                    <a:pt x="1987" y="6416"/>
                    <a:pt x="2329" y="6941"/>
                    <a:pt x="3151" y="7466"/>
                  </a:cubicBezTo>
                  <a:cubicBezTo>
                    <a:pt x="3539" y="7717"/>
                    <a:pt x="4041" y="7991"/>
                    <a:pt x="4680" y="8151"/>
                  </a:cubicBezTo>
                  <a:cubicBezTo>
                    <a:pt x="4860" y="8206"/>
                    <a:pt x="5065" y="8237"/>
                    <a:pt x="5284" y="8237"/>
                  </a:cubicBezTo>
                  <a:cubicBezTo>
                    <a:pt x="5427" y="8237"/>
                    <a:pt x="5577" y="8224"/>
                    <a:pt x="5730" y="8197"/>
                  </a:cubicBezTo>
                  <a:cubicBezTo>
                    <a:pt x="6118" y="8151"/>
                    <a:pt x="6483" y="7854"/>
                    <a:pt x="6689" y="7558"/>
                  </a:cubicBezTo>
                  <a:cubicBezTo>
                    <a:pt x="6780" y="7398"/>
                    <a:pt x="6871" y="7261"/>
                    <a:pt x="6917" y="6987"/>
                  </a:cubicBezTo>
                  <a:lnTo>
                    <a:pt x="7008" y="6622"/>
                  </a:lnTo>
                  <a:cubicBezTo>
                    <a:pt x="7008" y="6599"/>
                    <a:pt x="7031" y="6553"/>
                    <a:pt x="7031" y="6530"/>
                  </a:cubicBezTo>
                  <a:lnTo>
                    <a:pt x="6940" y="6508"/>
                  </a:lnTo>
                  <a:lnTo>
                    <a:pt x="6734" y="6439"/>
                  </a:lnTo>
                  <a:lnTo>
                    <a:pt x="6369" y="6325"/>
                  </a:lnTo>
                  <a:cubicBezTo>
                    <a:pt x="6301" y="6302"/>
                    <a:pt x="6232" y="6279"/>
                    <a:pt x="6187" y="6257"/>
                  </a:cubicBezTo>
                  <a:cubicBezTo>
                    <a:pt x="6050" y="6188"/>
                    <a:pt x="5935" y="6142"/>
                    <a:pt x="5821" y="6074"/>
                  </a:cubicBezTo>
                  <a:cubicBezTo>
                    <a:pt x="5388" y="5800"/>
                    <a:pt x="5091" y="5435"/>
                    <a:pt x="4931" y="5092"/>
                  </a:cubicBezTo>
                  <a:cubicBezTo>
                    <a:pt x="4749" y="4750"/>
                    <a:pt x="4726" y="4453"/>
                    <a:pt x="4749" y="4271"/>
                  </a:cubicBezTo>
                  <a:cubicBezTo>
                    <a:pt x="4771" y="4179"/>
                    <a:pt x="4771" y="4111"/>
                    <a:pt x="4794" y="4065"/>
                  </a:cubicBezTo>
                  <a:cubicBezTo>
                    <a:pt x="4817" y="4043"/>
                    <a:pt x="4817" y="4020"/>
                    <a:pt x="4817" y="4020"/>
                  </a:cubicBezTo>
                  <a:cubicBezTo>
                    <a:pt x="4817" y="4020"/>
                    <a:pt x="4840" y="3951"/>
                    <a:pt x="4931" y="3883"/>
                  </a:cubicBezTo>
                  <a:cubicBezTo>
                    <a:pt x="4931" y="3860"/>
                    <a:pt x="4977" y="3860"/>
                    <a:pt x="5000" y="3837"/>
                  </a:cubicBezTo>
                  <a:cubicBezTo>
                    <a:pt x="5022" y="3837"/>
                    <a:pt x="5022" y="3814"/>
                    <a:pt x="5068" y="3814"/>
                  </a:cubicBezTo>
                  <a:lnTo>
                    <a:pt x="5205" y="3814"/>
                  </a:lnTo>
                  <a:cubicBezTo>
                    <a:pt x="5319" y="3837"/>
                    <a:pt x="5388" y="3814"/>
                    <a:pt x="5525" y="3860"/>
                  </a:cubicBezTo>
                  <a:cubicBezTo>
                    <a:pt x="5684" y="3906"/>
                    <a:pt x="5844" y="3974"/>
                    <a:pt x="6004" y="4020"/>
                  </a:cubicBezTo>
                  <a:cubicBezTo>
                    <a:pt x="6323" y="4134"/>
                    <a:pt x="6643" y="4225"/>
                    <a:pt x="6985" y="4362"/>
                  </a:cubicBezTo>
                  <a:cubicBezTo>
                    <a:pt x="6871" y="4179"/>
                    <a:pt x="6826" y="4065"/>
                    <a:pt x="6620" y="3769"/>
                  </a:cubicBezTo>
                  <a:cubicBezTo>
                    <a:pt x="6483" y="3518"/>
                    <a:pt x="6323" y="3266"/>
                    <a:pt x="6095" y="2993"/>
                  </a:cubicBezTo>
                  <a:cubicBezTo>
                    <a:pt x="5981" y="2856"/>
                    <a:pt x="5867" y="2719"/>
                    <a:pt x="5730" y="2582"/>
                  </a:cubicBezTo>
                  <a:cubicBezTo>
                    <a:pt x="5616" y="2445"/>
                    <a:pt x="5570" y="2422"/>
                    <a:pt x="5479" y="2331"/>
                  </a:cubicBezTo>
                  <a:cubicBezTo>
                    <a:pt x="5319" y="2171"/>
                    <a:pt x="5137" y="2011"/>
                    <a:pt x="4977" y="1874"/>
                  </a:cubicBezTo>
                  <a:cubicBezTo>
                    <a:pt x="4269" y="1281"/>
                    <a:pt x="3470" y="710"/>
                    <a:pt x="2603" y="322"/>
                  </a:cubicBezTo>
                  <a:cubicBezTo>
                    <a:pt x="2197" y="151"/>
                    <a:pt x="1791" y="0"/>
                    <a:pt x="1367"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92" name="Google Shape;4704;p53">
              <a:extLst>
                <a:ext uri="{FF2B5EF4-FFF2-40B4-BE49-F238E27FC236}">
                  <a16:creationId xmlns:a16="http://schemas.microsoft.com/office/drawing/2014/main" id="{0B4446C2-1637-D5B5-6D70-49953EB7E030}"/>
                </a:ext>
              </a:extLst>
            </p:cNvPr>
            <p:cNvSpPr/>
            <p:nvPr/>
          </p:nvSpPr>
          <p:spPr>
            <a:xfrm>
              <a:off x="2457300" y="1916000"/>
              <a:ext cx="44525" cy="20450"/>
            </a:xfrm>
            <a:custGeom>
              <a:avLst/>
              <a:gdLst/>
              <a:ahLst/>
              <a:cxnLst/>
              <a:rect l="l" t="t" r="r" b="b"/>
              <a:pathLst>
                <a:path w="1781" h="818" extrusionOk="0">
                  <a:moveTo>
                    <a:pt x="830" y="1"/>
                  </a:moveTo>
                  <a:cubicBezTo>
                    <a:pt x="443" y="1"/>
                    <a:pt x="109" y="131"/>
                    <a:pt x="69" y="329"/>
                  </a:cubicBezTo>
                  <a:cubicBezTo>
                    <a:pt x="1" y="535"/>
                    <a:pt x="320" y="763"/>
                    <a:pt x="777" y="809"/>
                  </a:cubicBezTo>
                  <a:cubicBezTo>
                    <a:pt x="836" y="815"/>
                    <a:pt x="894" y="817"/>
                    <a:pt x="952" y="817"/>
                  </a:cubicBezTo>
                  <a:cubicBezTo>
                    <a:pt x="1339" y="817"/>
                    <a:pt x="1673" y="688"/>
                    <a:pt x="1713" y="489"/>
                  </a:cubicBezTo>
                  <a:cubicBezTo>
                    <a:pt x="1781" y="284"/>
                    <a:pt x="1461" y="55"/>
                    <a:pt x="1005" y="10"/>
                  </a:cubicBezTo>
                  <a:cubicBezTo>
                    <a:pt x="946" y="4"/>
                    <a:pt x="887" y="1"/>
                    <a:pt x="830" y="1"/>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93" name="Google Shape;4705;p53">
              <a:extLst>
                <a:ext uri="{FF2B5EF4-FFF2-40B4-BE49-F238E27FC236}">
                  <a16:creationId xmlns:a16="http://schemas.microsoft.com/office/drawing/2014/main" id="{0B3F59C9-FD75-8D24-C8D6-1F48EE4618B0}"/>
                </a:ext>
              </a:extLst>
            </p:cNvPr>
            <p:cNvSpPr/>
            <p:nvPr/>
          </p:nvSpPr>
          <p:spPr>
            <a:xfrm>
              <a:off x="2842000" y="1670300"/>
              <a:ext cx="560875" cy="123350"/>
            </a:xfrm>
            <a:custGeom>
              <a:avLst/>
              <a:gdLst/>
              <a:ahLst/>
              <a:cxnLst/>
              <a:rect l="l" t="t" r="r" b="b"/>
              <a:pathLst>
                <a:path w="22435" h="4934" extrusionOk="0">
                  <a:moveTo>
                    <a:pt x="20252" y="1598"/>
                  </a:moveTo>
                  <a:lnTo>
                    <a:pt x="20252" y="1598"/>
                  </a:lnTo>
                  <a:cubicBezTo>
                    <a:pt x="20252" y="1598"/>
                    <a:pt x="20252" y="1598"/>
                    <a:pt x="20252" y="1598"/>
                  </a:cubicBezTo>
                  <a:lnTo>
                    <a:pt x="20252" y="1598"/>
                  </a:lnTo>
                  <a:cubicBezTo>
                    <a:pt x="20263" y="1598"/>
                    <a:pt x="20275" y="1598"/>
                    <a:pt x="20289" y="1598"/>
                  </a:cubicBezTo>
                  <a:cubicBezTo>
                    <a:pt x="20276" y="1598"/>
                    <a:pt x="20264" y="1598"/>
                    <a:pt x="20252" y="1598"/>
                  </a:cubicBezTo>
                  <a:close/>
                  <a:moveTo>
                    <a:pt x="20252" y="1598"/>
                  </a:moveTo>
                  <a:cubicBezTo>
                    <a:pt x="20004" y="1598"/>
                    <a:pt x="20247" y="1599"/>
                    <a:pt x="20325" y="1618"/>
                  </a:cubicBezTo>
                  <a:lnTo>
                    <a:pt x="20325" y="1618"/>
                  </a:lnTo>
                  <a:cubicBezTo>
                    <a:pt x="20296" y="1610"/>
                    <a:pt x="20272" y="1603"/>
                    <a:pt x="20252" y="1598"/>
                  </a:cubicBezTo>
                  <a:close/>
                  <a:moveTo>
                    <a:pt x="20325" y="1618"/>
                  </a:moveTo>
                  <a:lnTo>
                    <a:pt x="20325" y="1618"/>
                  </a:lnTo>
                  <a:cubicBezTo>
                    <a:pt x="20328" y="1619"/>
                    <a:pt x="20331" y="1620"/>
                    <a:pt x="20334" y="1621"/>
                  </a:cubicBezTo>
                  <a:cubicBezTo>
                    <a:pt x="20332" y="1620"/>
                    <a:pt x="20328" y="1619"/>
                    <a:pt x="20325" y="1618"/>
                  </a:cubicBezTo>
                  <a:close/>
                  <a:moveTo>
                    <a:pt x="20083" y="0"/>
                  </a:moveTo>
                  <a:cubicBezTo>
                    <a:pt x="19307" y="23"/>
                    <a:pt x="18782" y="388"/>
                    <a:pt x="18714" y="913"/>
                  </a:cubicBezTo>
                  <a:cubicBezTo>
                    <a:pt x="18672" y="1227"/>
                    <a:pt x="19110" y="1561"/>
                    <a:pt x="19588" y="1561"/>
                  </a:cubicBezTo>
                  <a:cubicBezTo>
                    <a:pt x="19631" y="1561"/>
                    <a:pt x="19675" y="1558"/>
                    <a:pt x="19718" y="1552"/>
                  </a:cubicBezTo>
                  <a:lnTo>
                    <a:pt x="19741" y="1552"/>
                  </a:lnTo>
                  <a:cubicBezTo>
                    <a:pt x="19628" y="1532"/>
                    <a:pt x="19575" y="1520"/>
                    <a:pt x="19584" y="1520"/>
                  </a:cubicBezTo>
                  <a:cubicBezTo>
                    <a:pt x="19595" y="1520"/>
                    <a:pt x="19699" y="1537"/>
                    <a:pt x="19901" y="1575"/>
                  </a:cubicBezTo>
                  <a:cubicBezTo>
                    <a:pt x="20005" y="1596"/>
                    <a:pt x="20128" y="1598"/>
                    <a:pt x="20252" y="1598"/>
                  </a:cubicBezTo>
                  <a:lnTo>
                    <a:pt x="20252" y="1598"/>
                  </a:lnTo>
                  <a:cubicBezTo>
                    <a:pt x="20214" y="1587"/>
                    <a:pt x="20196" y="1583"/>
                    <a:pt x="20199" y="1583"/>
                  </a:cubicBezTo>
                  <a:cubicBezTo>
                    <a:pt x="20203" y="1583"/>
                    <a:pt x="20232" y="1588"/>
                    <a:pt x="20289" y="1598"/>
                  </a:cubicBezTo>
                  <a:cubicBezTo>
                    <a:pt x="20403" y="1643"/>
                    <a:pt x="20494" y="1666"/>
                    <a:pt x="20585" y="1689"/>
                  </a:cubicBezTo>
                  <a:cubicBezTo>
                    <a:pt x="20790" y="1761"/>
                    <a:pt x="20995" y="1789"/>
                    <a:pt x="21200" y="1789"/>
                  </a:cubicBezTo>
                  <a:cubicBezTo>
                    <a:pt x="21383" y="1789"/>
                    <a:pt x="21566" y="1767"/>
                    <a:pt x="21749" y="1735"/>
                  </a:cubicBezTo>
                  <a:cubicBezTo>
                    <a:pt x="22343" y="1598"/>
                    <a:pt x="22434" y="1118"/>
                    <a:pt x="22252" y="753"/>
                  </a:cubicBezTo>
                  <a:cubicBezTo>
                    <a:pt x="21955" y="160"/>
                    <a:pt x="20859" y="0"/>
                    <a:pt x="20083" y="0"/>
                  </a:cubicBezTo>
                  <a:close/>
                  <a:moveTo>
                    <a:pt x="2839" y="4129"/>
                  </a:moveTo>
                  <a:cubicBezTo>
                    <a:pt x="2840" y="4129"/>
                    <a:pt x="2812" y="4145"/>
                    <a:pt x="2754" y="4177"/>
                  </a:cubicBezTo>
                  <a:lnTo>
                    <a:pt x="2754" y="4177"/>
                  </a:lnTo>
                  <a:cubicBezTo>
                    <a:pt x="2756" y="4177"/>
                    <a:pt x="2757" y="4177"/>
                    <a:pt x="2759" y="4177"/>
                  </a:cubicBezTo>
                  <a:cubicBezTo>
                    <a:pt x="2756" y="4178"/>
                    <a:pt x="2754" y="4178"/>
                    <a:pt x="2751" y="4179"/>
                  </a:cubicBezTo>
                  <a:lnTo>
                    <a:pt x="2751" y="4179"/>
                  </a:lnTo>
                  <a:cubicBezTo>
                    <a:pt x="2752" y="4178"/>
                    <a:pt x="2753" y="4178"/>
                    <a:pt x="2754" y="4177"/>
                  </a:cubicBezTo>
                  <a:lnTo>
                    <a:pt x="2754" y="4177"/>
                  </a:lnTo>
                  <a:cubicBezTo>
                    <a:pt x="2751" y="4177"/>
                    <a:pt x="2748" y="4177"/>
                    <a:pt x="2746" y="4177"/>
                  </a:cubicBezTo>
                  <a:lnTo>
                    <a:pt x="2746" y="4177"/>
                  </a:lnTo>
                  <a:cubicBezTo>
                    <a:pt x="2807" y="4145"/>
                    <a:pt x="2838" y="4129"/>
                    <a:pt x="2839" y="4129"/>
                  </a:cubicBezTo>
                  <a:close/>
                  <a:moveTo>
                    <a:pt x="2746" y="4177"/>
                  </a:moveTo>
                  <a:lnTo>
                    <a:pt x="2746" y="4177"/>
                  </a:lnTo>
                  <a:cubicBezTo>
                    <a:pt x="2743" y="4179"/>
                    <a:pt x="2741" y="4180"/>
                    <a:pt x="2738" y="4181"/>
                  </a:cubicBezTo>
                  <a:lnTo>
                    <a:pt x="2738" y="4181"/>
                  </a:lnTo>
                  <a:cubicBezTo>
                    <a:pt x="2742" y="4180"/>
                    <a:pt x="2747" y="4180"/>
                    <a:pt x="2751" y="4179"/>
                  </a:cubicBezTo>
                  <a:lnTo>
                    <a:pt x="2751" y="4179"/>
                  </a:lnTo>
                  <a:cubicBezTo>
                    <a:pt x="2740" y="4185"/>
                    <a:pt x="2727" y="4192"/>
                    <a:pt x="2713" y="4200"/>
                  </a:cubicBezTo>
                  <a:cubicBezTo>
                    <a:pt x="2718" y="4195"/>
                    <a:pt x="2721" y="4192"/>
                    <a:pt x="2724" y="4189"/>
                  </a:cubicBezTo>
                  <a:lnTo>
                    <a:pt x="2724" y="4189"/>
                  </a:lnTo>
                  <a:cubicBezTo>
                    <a:pt x="2729" y="4186"/>
                    <a:pt x="2734" y="4184"/>
                    <a:pt x="2738" y="4181"/>
                  </a:cubicBezTo>
                  <a:lnTo>
                    <a:pt x="2738" y="4181"/>
                  </a:lnTo>
                  <a:cubicBezTo>
                    <a:pt x="2736" y="4182"/>
                    <a:pt x="2733" y="4182"/>
                    <a:pt x="2731" y="4183"/>
                  </a:cubicBezTo>
                  <a:lnTo>
                    <a:pt x="2731" y="4183"/>
                  </a:lnTo>
                  <a:cubicBezTo>
                    <a:pt x="2736" y="4179"/>
                    <a:pt x="2740" y="4178"/>
                    <a:pt x="2746" y="4177"/>
                  </a:cubicBezTo>
                  <a:close/>
                  <a:moveTo>
                    <a:pt x="2161" y="4418"/>
                  </a:moveTo>
                  <a:lnTo>
                    <a:pt x="2161" y="4418"/>
                  </a:lnTo>
                  <a:cubicBezTo>
                    <a:pt x="2155" y="4421"/>
                    <a:pt x="2149" y="4424"/>
                    <a:pt x="2142" y="4428"/>
                  </a:cubicBezTo>
                  <a:cubicBezTo>
                    <a:pt x="2148" y="4425"/>
                    <a:pt x="2154" y="4421"/>
                    <a:pt x="2161" y="4418"/>
                  </a:cubicBezTo>
                  <a:close/>
                  <a:moveTo>
                    <a:pt x="2472" y="2728"/>
                  </a:moveTo>
                  <a:cubicBezTo>
                    <a:pt x="2299" y="2728"/>
                    <a:pt x="2111" y="2754"/>
                    <a:pt x="1914" y="2808"/>
                  </a:cubicBezTo>
                  <a:cubicBezTo>
                    <a:pt x="1184" y="3036"/>
                    <a:pt x="179" y="3492"/>
                    <a:pt x="65" y="4131"/>
                  </a:cubicBezTo>
                  <a:cubicBezTo>
                    <a:pt x="0" y="4522"/>
                    <a:pt x="183" y="4934"/>
                    <a:pt x="731" y="4934"/>
                  </a:cubicBezTo>
                  <a:cubicBezTo>
                    <a:pt x="759" y="4934"/>
                    <a:pt x="788" y="4933"/>
                    <a:pt x="819" y="4930"/>
                  </a:cubicBezTo>
                  <a:cubicBezTo>
                    <a:pt x="1207" y="4907"/>
                    <a:pt x="1595" y="4793"/>
                    <a:pt x="1937" y="4565"/>
                  </a:cubicBezTo>
                  <a:cubicBezTo>
                    <a:pt x="2028" y="4519"/>
                    <a:pt x="2097" y="4451"/>
                    <a:pt x="2188" y="4405"/>
                  </a:cubicBezTo>
                  <a:cubicBezTo>
                    <a:pt x="2189" y="4405"/>
                    <a:pt x="2189" y="4405"/>
                    <a:pt x="2190" y="4404"/>
                  </a:cubicBezTo>
                  <a:lnTo>
                    <a:pt x="2190" y="4404"/>
                  </a:lnTo>
                  <a:cubicBezTo>
                    <a:pt x="2251" y="4378"/>
                    <a:pt x="2334" y="4354"/>
                    <a:pt x="2322" y="4354"/>
                  </a:cubicBezTo>
                  <a:cubicBezTo>
                    <a:pt x="2321" y="4354"/>
                    <a:pt x="2317" y="4354"/>
                    <a:pt x="2311" y="4355"/>
                  </a:cubicBezTo>
                  <a:lnTo>
                    <a:pt x="2311" y="4355"/>
                  </a:lnTo>
                  <a:cubicBezTo>
                    <a:pt x="2398" y="4331"/>
                    <a:pt x="2482" y="4300"/>
                    <a:pt x="2576" y="4268"/>
                  </a:cubicBezTo>
                  <a:cubicBezTo>
                    <a:pt x="2619" y="4245"/>
                    <a:pt x="2656" y="4225"/>
                    <a:pt x="2689" y="4208"/>
                  </a:cubicBezTo>
                  <a:lnTo>
                    <a:pt x="2689" y="4208"/>
                  </a:lnTo>
                  <a:cubicBezTo>
                    <a:pt x="2700" y="4206"/>
                    <a:pt x="2716" y="4204"/>
                    <a:pt x="2736" y="4200"/>
                  </a:cubicBezTo>
                  <a:cubicBezTo>
                    <a:pt x="3238" y="4109"/>
                    <a:pt x="3649" y="3606"/>
                    <a:pt x="3489" y="3287"/>
                  </a:cubicBezTo>
                  <a:cubicBezTo>
                    <a:pt x="3337" y="2933"/>
                    <a:pt x="2962" y="2728"/>
                    <a:pt x="2472" y="2728"/>
                  </a:cubicBezTo>
                  <a:close/>
                </a:path>
              </a:pathLst>
            </a:custGeom>
            <a:solidFill>
              <a:srgbClr val="68240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94" name="Google Shape;4706;p53">
              <a:extLst>
                <a:ext uri="{FF2B5EF4-FFF2-40B4-BE49-F238E27FC236}">
                  <a16:creationId xmlns:a16="http://schemas.microsoft.com/office/drawing/2014/main" id="{A5952AAF-5BE5-0EE0-6BB2-C66EEB71C9FA}"/>
                </a:ext>
              </a:extLst>
            </p:cNvPr>
            <p:cNvSpPr/>
            <p:nvPr/>
          </p:nvSpPr>
          <p:spPr>
            <a:xfrm>
              <a:off x="3330950" y="1687975"/>
              <a:ext cx="4000" cy="1175"/>
            </a:xfrm>
            <a:custGeom>
              <a:avLst/>
              <a:gdLst/>
              <a:ahLst/>
              <a:cxnLst/>
              <a:rect l="l" t="t" r="r" b="b"/>
              <a:pathLst>
                <a:path w="160" h="47" extrusionOk="0">
                  <a:moveTo>
                    <a:pt x="160" y="46"/>
                  </a:moveTo>
                  <a:lnTo>
                    <a:pt x="160" y="46"/>
                  </a:lnTo>
                  <a:cubicBezTo>
                    <a:pt x="0" y="1"/>
                    <a:pt x="0" y="1"/>
                    <a:pt x="160" y="46"/>
                  </a:cubicBezTo>
                  <a:close/>
                </a:path>
              </a:pathLst>
            </a:custGeom>
            <a:solidFill>
              <a:srgbClr val="AA3325"/>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95" name="Google Shape;4707;p53">
              <a:extLst>
                <a:ext uri="{FF2B5EF4-FFF2-40B4-BE49-F238E27FC236}">
                  <a16:creationId xmlns:a16="http://schemas.microsoft.com/office/drawing/2014/main" id="{69CC4F8B-D9B5-293D-740A-16109E56EB01}"/>
                </a:ext>
              </a:extLst>
            </p:cNvPr>
            <p:cNvSpPr/>
            <p:nvPr/>
          </p:nvSpPr>
          <p:spPr>
            <a:xfrm>
              <a:off x="2909825" y="1753450"/>
              <a:ext cx="3150" cy="1325"/>
            </a:xfrm>
            <a:custGeom>
              <a:avLst/>
              <a:gdLst/>
              <a:ahLst/>
              <a:cxnLst/>
              <a:rect l="l" t="t" r="r" b="b"/>
              <a:pathLst>
                <a:path w="126" h="53" extrusionOk="0">
                  <a:moveTo>
                    <a:pt x="123" y="1"/>
                  </a:moveTo>
                  <a:cubicBezTo>
                    <a:pt x="120" y="1"/>
                    <a:pt x="80" y="18"/>
                    <a:pt x="0" y="52"/>
                  </a:cubicBezTo>
                  <a:lnTo>
                    <a:pt x="23" y="52"/>
                  </a:lnTo>
                  <a:cubicBezTo>
                    <a:pt x="91" y="18"/>
                    <a:pt x="126" y="1"/>
                    <a:pt x="123" y="1"/>
                  </a:cubicBezTo>
                  <a:close/>
                </a:path>
              </a:pathLst>
            </a:custGeom>
            <a:solidFill>
              <a:srgbClr val="AA3325"/>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96" name="Google Shape;4708;p53">
              <a:extLst>
                <a:ext uri="{FF2B5EF4-FFF2-40B4-BE49-F238E27FC236}">
                  <a16:creationId xmlns:a16="http://schemas.microsoft.com/office/drawing/2014/main" id="{5A51C77C-BEDE-3DAF-1B67-A31E4B747F74}"/>
                </a:ext>
              </a:extLst>
            </p:cNvPr>
            <p:cNvSpPr/>
            <p:nvPr/>
          </p:nvSpPr>
          <p:spPr>
            <a:xfrm>
              <a:off x="2896700" y="1759875"/>
              <a:ext cx="1150" cy="25"/>
            </a:xfrm>
            <a:custGeom>
              <a:avLst/>
              <a:gdLst/>
              <a:ahLst/>
              <a:cxnLst/>
              <a:rect l="l" t="t" r="r" b="b"/>
              <a:pathLst>
                <a:path w="46" h="1" extrusionOk="0">
                  <a:moveTo>
                    <a:pt x="46" y="1"/>
                  </a:moveTo>
                  <a:cubicBezTo>
                    <a:pt x="23" y="1"/>
                    <a:pt x="23" y="1"/>
                    <a:pt x="0" y="1"/>
                  </a:cubicBezTo>
                  <a:cubicBezTo>
                    <a:pt x="23" y="1"/>
                    <a:pt x="46" y="1"/>
                    <a:pt x="46" y="1"/>
                  </a:cubicBezTo>
                  <a:cubicBezTo>
                    <a:pt x="46" y="1"/>
                    <a:pt x="46" y="1"/>
                    <a:pt x="46" y="1"/>
                  </a:cubicBezTo>
                  <a:close/>
                </a:path>
              </a:pathLst>
            </a:custGeom>
            <a:solidFill>
              <a:srgbClr val="AA3325"/>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97" name="Google Shape;4709;p53">
              <a:extLst>
                <a:ext uri="{FF2B5EF4-FFF2-40B4-BE49-F238E27FC236}">
                  <a16:creationId xmlns:a16="http://schemas.microsoft.com/office/drawing/2014/main" id="{13F5684D-A425-0D99-875B-FFA4E97E51AF}"/>
                </a:ext>
              </a:extLst>
            </p:cNvPr>
            <p:cNvSpPr/>
            <p:nvPr/>
          </p:nvSpPr>
          <p:spPr>
            <a:xfrm>
              <a:off x="3348050" y="1690250"/>
              <a:ext cx="1175" cy="25"/>
            </a:xfrm>
            <a:custGeom>
              <a:avLst/>
              <a:gdLst/>
              <a:ahLst/>
              <a:cxnLst/>
              <a:rect l="l" t="t" r="r" b="b"/>
              <a:pathLst>
                <a:path w="47" h="1" extrusionOk="0">
                  <a:moveTo>
                    <a:pt x="47" y="1"/>
                  </a:moveTo>
                  <a:cubicBezTo>
                    <a:pt x="24" y="1"/>
                    <a:pt x="24" y="1"/>
                    <a:pt x="1" y="1"/>
                  </a:cubicBezTo>
                  <a:cubicBezTo>
                    <a:pt x="1" y="1"/>
                    <a:pt x="1" y="1"/>
                    <a:pt x="1" y="1"/>
                  </a:cubicBezTo>
                  <a:cubicBezTo>
                    <a:pt x="1" y="1"/>
                    <a:pt x="24" y="1"/>
                    <a:pt x="47" y="1"/>
                  </a:cubicBezTo>
                  <a:close/>
                </a:path>
              </a:pathLst>
            </a:custGeom>
            <a:solidFill>
              <a:srgbClr val="AA3325"/>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98" name="Google Shape;4710;p53">
              <a:extLst>
                <a:ext uri="{FF2B5EF4-FFF2-40B4-BE49-F238E27FC236}">
                  <a16:creationId xmlns:a16="http://schemas.microsoft.com/office/drawing/2014/main" id="{E43E33BA-97C1-CA28-E9ED-A63E06F34AB9}"/>
                </a:ext>
              </a:extLst>
            </p:cNvPr>
            <p:cNvSpPr/>
            <p:nvPr/>
          </p:nvSpPr>
          <p:spPr>
            <a:xfrm>
              <a:off x="2831650" y="2082875"/>
              <a:ext cx="40525" cy="20550"/>
            </a:xfrm>
            <a:custGeom>
              <a:avLst/>
              <a:gdLst/>
              <a:ahLst/>
              <a:cxnLst/>
              <a:rect l="l" t="t" r="r" b="b"/>
              <a:pathLst>
                <a:path w="1621" h="822" extrusionOk="0">
                  <a:moveTo>
                    <a:pt x="681" y="0"/>
                  </a:moveTo>
                  <a:cubicBezTo>
                    <a:pt x="391" y="0"/>
                    <a:pt x="140" y="91"/>
                    <a:pt x="68" y="251"/>
                  </a:cubicBezTo>
                  <a:cubicBezTo>
                    <a:pt x="0" y="456"/>
                    <a:pt x="251" y="707"/>
                    <a:pt x="662" y="799"/>
                  </a:cubicBezTo>
                  <a:cubicBezTo>
                    <a:pt x="753" y="814"/>
                    <a:pt x="843" y="821"/>
                    <a:pt x="928" y="821"/>
                  </a:cubicBezTo>
                  <a:cubicBezTo>
                    <a:pt x="1229" y="821"/>
                    <a:pt x="1476" y="730"/>
                    <a:pt x="1529" y="570"/>
                  </a:cubicBezTo>
                  <a:cubicBezTo>
                    <a:pt x="1621" y="365"/>
                    <a:pt x="1347" y="114"/>
                    <a:pt x="936" y="23"/>
                  </a:cubicBezTo>
                  <a:cubicBezTo>
                    <a:pt x="850" y="7"/>
                    <a:pt x="764" y="0"/>
                    <a:pt x="681" y="0"/>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799" name="Google Shape;4711;p53">
              <a:extLst>
                <a:ext uri="{FF2B5EF4-FFF2-40B4-BE49-F238E27FC236}">
                  <a16:creationId xmlns:a16="http://schemas.microsoft.com/office/drawing/2014/main" id="{5D997B92-7526-0DBF-1933-3F9AF34EF1B7}"/>
                </a:ext>
              </a:extLst>
            </p:cNvPr>
            <p:cNvSpPr/>
            <p:nvPr/>
          </p:nvSpPr>
          <p:spPr>
            <a:xfrm>
              <a:off x="3457625" y="1968700"/>
              <a:ext cx="37675" cy="26900"/>
            </a:xfrm>
            <a:custGeom>
              <a:avLst/>
              <a:gdLst/>
              <a:ahLst/>
              <a:cxnLst/>
              <a:rect l="l" t="t" r="r" b="b"/>
              <a:pathLst>
                <a:path w="1507" h="1076" extrusionOk="0">
                  <a:moveTo>
                    <a:pt x="1111" y="1"/>
                  </a:moveTo>
                  <a:cubicBezTo>
                    <a:pt x="919" y="1"/>
                    <a:pt x="668" y="87"/>
                    <a:pt x="457" y="253"/>
                  </a:cubicBezTo>
                  <a:cubicBezTo>
                    <a:pt x="137" y="504"/>
                    <a:pt x="0" y="846"/>
                    <a:pt x="160" y="1006"/>
                  </a:cubicBezTo>
                  <a:cubicBezTo>
                    <a:pt x="214" y="1053"/>
                    <a:pt x="295" y="1075"/>
                    <a:pt x="390" y="1075"/>
                  </a:cubicBezTo>
                  <a:cubicBezTo>
                    <a:pt x="576" y="1075"/>
                    <a:pt x="817" y="989"/>
                    <a:pt x="1028" y="823"/>
                  </a:cubicBezTo>
                  <a:cubicBezTo>
                    <a:pt x="1370" y="572"/>
                    <a:pt x="1507" y="230"/>
                    <a:pt x="1347" y="70"/>
                  </a:cubicBezTo>
                  <a:cubicBezTo>
                    <a:pt x="1293" y="24"/>
                    <a:pt x="1210" y="1"/>
                    <a:pt x="1111" y="1"/>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00" name="Google Shape;4712;p53">
              <a:extLst>
                <a:ext uri="{FF2B5EF4-FFF2-40B4-BE49-F238E27FC236}">
                  <a16:creationId xmlns:a16="http://schemas.microsoft.com/office/drawing/2014/main" id="{DC2EC01A-6618-4C17-D8ED-E6300BA48AFD}"/>
                </a:ext>
              </a:extLst>
            </p:cNvPr>
            <p:cNvSpPr/>
            <p:nvPr/>
          </p:nvSpPr>
          <p:spPr>
            <a:xfrm>
              <a:off x="3130075" y="1991250"/>
              <a:ext cx="151250" cy="84325"/>
            </a:xfrm>
            <a:custGeom>
              <a:avLst/>
              <a:gdLst/>
              <a:ahLst/>
              <a:cxnLst/>
              <a:rect l="l" t="t" r="r" b="b"/>
              <a:pathLst>
                <a:path w="6050" h="3373" extrusionOk="0">
                  <a:moveTo>
                    <a:pt x="810" y="1266"/>
                  </a:moveTo>
                  <a:cubicBezTo>
                    <a:pt x="733" y="1266"/>
                    <a:pt x="561" y="1440"/>
                    <a:pt x="389" y="1633"/>
                  </a:cubicBezTo>
                  <a:cubicBezTo>
                    <a:pt x="297" y="1747"/>
                    <a:pt x="206" y="1839"/>
                    <a:pt x="138" y="1953"/>
                  </a:cubicBezTo>
                  <a:cubicBezTo>
                    <a:pt x="92" y="2044"/>
                    <a:pt x="46" y="2113"/>
                    <a:pt x="46" y="2113"/>
                  </a:cubicBezTo>
                  <a:cubicBezTo>
                    <a:pt x="46" y="2113"/>
                    <a:pt x="46" y="2135"/>
                    <a:pt x="46" y="2181"/>
                  </a:cubicBezTo>
                  <a:cubicBezTo>
                    <a:pt x="23" y="2204"/>
                    <a:pt x="23" y="2272"/>
                    <a:pt x="23" y="2318"/>
                  </a:cubicBezTo>
                  <a:cubicBezTo>
                    <a:pt x="1" y="2455"/>
                    <a:pt x="23" y="2638"/>
                    <a:pt x="92" y="2775"/>
                  </a:cubicBezTo>
                  <a:cubicBezTo>
                    <a:pt x="234" y="3038"/>
                    <a:pt x="447" y="3193"/>
                    <a:pt x="510" y="3193"/>
                  </a:cubicBezTo>
                  <a:cubicBezTo>
                    <a:pt x="518" y="3193"/>
                    <a:pt x="523" y="3191"/>
                    <a:pt x="526" y="3185"/>
                  </a:cubicBezTo>
                  <a:cubicBezTo>
                    <a:pt x="594" y="3140"/>
                    <a:pt x="434" y="2911"/>
                    <a:pt x="412" y="2683"/>
                  </a:cubicBezTo>
                  <a:cubicBezTo>
                    <a:pt x="389" y="2569"/>
                    <a:pt x="412" y="2478"/>
                    <a:pt x="434" y="2409"/>
                  </a:cubicBezTo>
                  <a:cubicBezTo>
                    <a:pt x="457" y="2341"/>
                    <a:pt x="503" y="2272"/>
                    <a:pt x="480" y="2272"/>
                  </a:cubicBezTo>
                  <a:cubicBezTo>
                    <a:pt x="480" y="2272"/>
                    <a:pt x="503" y="2227"/>
                    <a:pt x="526" y="2135"/>
                  </a:cubicBezTo>
                  <a:cubicBezTo>
                    <a:pt x="548" y="2067"/>
                    <a:pt x="617" y="1953"/>
                    <a:pt x="663" y="1816"/>
                  </a:cubicBezTo>
                  <a:cubicBezTo>
                    <a:pt x="800" y="1565"/>
                    <a:pt x="868" y="1291"/>
                    <a:pt x="822" y="1268"/>
                  </a:cubicBezTo>
                  <a:cubicBezTo>
                    <a:pt x="818" y="1267"/>
                    <a:pt x="814" y="1266"/>
                    <a:pt x="810" y="1266"/>
                  </a:cubicBezTo>
                  <a:close/>
                  <a:moveTo>
                    <a:pt x="1986" y="2501"/>
                  </a:moveTo>
                  <a:cubicBezTo>
                    <a:pt x="1804" y="2501"/>
                    <a:pt x="1621" y="2569"/>
                    <a:pt x="1621" y="2638"/>
                  </a:cubicBezTo>
                  <a:cubicBezTo>
                    <a:pt x="1621" y="2683"/>
                    <a:pt x="1781" y="2752"/>
                    <a:pt x="1918" y="2820"/>
                  </a:cubicBezTo>
                  <a:cubicBezTo>
                    <a:pt x="2055" y="2911"/>
                    <a:pt x="2169" y="2980"/>
                    <a:pt x="2169" y="2980"/>
                  </a:cubicBezTo>
                  <a:cubicBezTo>
                    <a:pt x="2169" y="2980"/>
                    <a:pt x="2306" y="3026"/>
                    <a:pt x="2443" y="3094"/>
                  </a:cubicBezTo>
                  <a:cubicBezTo>
                    <a:pt x="2547" y="3177"/>
                    <a:pt x="2651" y="3280"/>
                    <a:pt x="2721" y="3280"/>
                  </a:cubicBezTo>
                  <a:cubicBezTo>
                    <a:pt x="2727" y="3280"/>
                    <a:pt x="2734" y="3279"/>
                    <a:pt x="2740" y="3277"/>
                  </a:cubicBezTo>
                  <a:cubicBezTo>
                    <a:pt x="2785" y="3254"/>
                    <a:pt x="2785" y="3071"/>
                    <a:pt x="2671" y="2889"/>
                  </a:cubicBezTo>
                  <a:cubicBezTo>
                    <a:pt x="2580" y="2706"/>
                    <a:pt x="2397" y="2569"/>
                    <a:pt x="2397" y="2569"/>
                  </a:cubicBezTo>
                  <a:cubicBezTo>
                    <a:pt x="2397" y="2569"/>
                    <a:pt x="2192" y="2501"/>
                    <a:pt x="1986" y="2501"/>
                  </a:cubicBezTo>
                  <a:close/>
                  <a:moveTo>
                    <a:pt x="4274" y="0"/>
                  </a:moveTo>
                  <a:cubicBezTo>
                    <a:pt x="4259" y="0"/>
                    <a:pt x="4249" y="4"/>
                    <a:pt x="4246" y="13"/>
                  </a:cubicBezTo>
                  <a:cubicBezTo>
                    <a:pt x="4201" y="58"/>
                    <a:pt x="4657" y="401"/>
                    <a:pt x="5045" y="766"/>
                  </a:cubicBezTo>
                  <a:cubicBezTo>
                    <a:pt x="5228" y="949"/>
                    <a:pt x="5387" y="1131"/>
                    <a:pt x="5479" y="1291"/>
                  </a:cubicBezTo>
                  <a:cubicBezTo>
                    <a:pt x="5502" y="1359"/>
                    <a:pt x="5524" y="1428"/>
                    <a:pt x="5547" y="1473"/>
                  </a:cubicBezTo>
                  <a:cubicBezTo>
                    <a:pt x="5547" y="1519"/>
                    <a:pt x="5570" y="1542"/>
                    <a:pt x="5547" y="1542"/>
                  </a:cubicBezTo>
                  <a:cubicBezTo>
                    <a:pt x="5547" y="1542"/>
                    <a:pt x="5593" y="1633"/>
                    <a:pt x="5593" y="1816"/>
                  </a:cubicBezTo>
                  <a:cubicBezTo>
                    <a:pt x="5570" y="1976"/>
                    <a:pt x="5479" y="2204"/>
                    <a:pt x="5365" y="2432"/>
                  </a:cubicBezTo>
                  <a:cubicBezTo>
                    <a:pt x="5091" y="2889"/>
                    <a:pt x="4748" y="3322"/>
                    <a:pt x="4794" y="3368"/>
                  </a:cubicBezTo>
                  <a:cubicBezTo>
                    <a:pt x="4797" y="3371"/>
                    <a:pt x="4801" y="3372"/>
                    <a:pt x="4806" y="3372"/>
                  </a:cubicBezTo>
                  <a:cubicBezTo>
                    <a:pt x="4891" y="3372"/>
                    <a:pt x="5295" y="3044"/>
                    <a:pt x="5639" y="2615"/>
                  </a:cubicBezTo>
                  <a:cubicBezTo>
                    <a:pt x="5821" y="2386"/>
                    <a:pt x="5958" y="2113"/>
                    <a:pt x="6004" y="1862"/>
                  </a:cubicBezTo>
                  <a:cubicBezTo>
                    <a:pt x="6027" y="1747"/>
                    <a:pt x="6049" y="1633"/>
                    <a:pt x="6027" y="1565"/>
                  </a:cubicBezTo>
                  <a:cubicBezTo>
                    <a:pt x="6027" y="1496"/>
                    <a:pt x="6027" y="1451"/>
                    <a:pt x="6027" y="1451"/>
                  </a:cubicBezTo>
                  <a:cubicBezTo>
                    <a:pt x="6027" y="1451"/>
                    <a:pt x="6004" y="1405"/>
                    <a:pt x="5981" y="1337"/>
                  </a:cubicBezTo>
                  <a:cubicBezTo>
                    <a:pt x="5958" y="1268"/>
                    <a:pt x="5912" y="1177"/>
                    <a:pt x="5844" y="1063"/>
                  </a:cubicBezTo>
                  <a:cubicBezTo>
                    <a:pt x="5707" y="880"/>
                    <a:pt x="5479" y="652"/>
                    <a:pt x="5250" y="492"/>
                  </a:cubicBezTo>
                  <a:cubicBezTo>
                    <a:pt x="4829" y="211"/>
                    <a:pt x="4390" y="0"/>
                    <a:pt x="4274"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01" name="Google Shape;4713;p53">
              <a:extLst>
                <a:ext uri="{FF2B5EF4-FFF2-40B4-BE49-F238E27FC236}">
                  <a16:creationId xmlns:a16="http://schemas.microsoft.com/office/drawing/2014/main" id="{7E98EB29-1E16-4AB4-1C26-5C6D0DF09195}"/>
                </a:ext>
              </a:extLst>
            </p:cNvPr>
            <p:cNvSpPr/>
            <p:nvPr/>
          </p:nvSpPr>
          <p:spPr>
            <a:xfrm>
              <a:off x="3183725" y="2020925"/>
              <a:ext cx="38250" cy="19150"/>
            </a:xfrm>
            <a:custGeom>
              <a:avLst/>
              <a:gdLst/>
              <a:ahLst/>
              <a:cxnLst/>
              <a:rect l="l" t="t" r="r" b="b"/>
              <a:pathLst>
                <a:path w="1530" h="766" extrusionOk="0">
                  <a:moveTo>
                    <a:pt x="594" y="0"/>
                  </a:moveTo>
                  <a:cubicBezTo>
                    <a:pt x="331" y="0"/>
                    <a:pt x="119" y="89"/>
                    <a:pt x="69" y="241"/>
                  </a:cubicBezTo>
                  <a:cubicBezTo>
                    <a:pt x="0" y="423"/>
                    <a:pt x="251" y="652"/>
                    <a:pt x="617" y="743"/>
                  </a:cubicBezTo>
                  <a:cubicBezTo>
                    <a:pt x="704" y="758"/>
                    <a:pt x="790" y="766"/>
                    <a:pt x="872" y="766"/>
                  </a:cubicBezTo>
                  <a:cubicBezTo>
                    <a:pt x="1154" y="766"/>
                    <a:pt x="1385" y="679"/>
                    <a:pt x="1438" y="538"/>
                  </a:cubicBezTo>
                  <a:cubicBezTo>
                    <a:pt x="1530" y="332"/>
                    <a:pt x="1278" y="104"/>
                    <a:pt x="890" y="35"/>
                  </a:cubicBezTo>
                  <a:cubicBezTo>
                    <a:pt x="788" y="11"/>
                    <a:pt x="688" y="0"/>
                    <a:pt x="594" y="0"/>
                  </a:cubicBezTo>
                  <a:close/>
                </a:path>
              </a:pathLst>
            </a:custGeom>
            <a:solidFill>
              <a:srgbClr val="E87B5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02" name="Google Shape;4714;p53">
              <a:extLst>
                <a:ext uri="{FF2B5EF4-FFF2-40B4-BE49-F238E27FC236}">
                  <a16:creationId xmlns:a16="http://schemas.microsoft.com/office/drawing/2014/main" id="{05F4C820-6A10-2A5E-91F6-688D7640F17A}"/>
                </a:ext>
              </a:extLst>
            </p:cNvPr>
            <p:cNvSpPr/>
            <p:nvPr/>
          </p:nvSpPr>
          <p:spPr>
            <a:xfrm>
              <a:off x="3276725" y="1776175"/>
              <a:ext cx="143250" cy="28900"/>
            </a:xfrm>
            <a:custGeom>
              <a:avLst/>
              <a:gdLst/>
              <a:ahLst/>
              <a:cxnLst/>
              <a:rect l="l" t="t" r="r" b="b"/>
              <a:pathLst>
                <a:path w="5730" h="1156" extrusionOk="0">
                  <a:moveTo>
                    <a:pt x="2664" y="0"/>
                  </a:moveTo>
                  <a:cubicBezTo>
                    <a:pt x="2593" y="0"/>
                    <a:pt x="2512" y="11"/>
                    <a:pt x="2420" y="11"/>
                  </a:cubicBezTo>
                  <a:cubicBezTo>
                    <a:pt x="2329" y="33"/>
                    <a:pt x="2260" y="33"/>
                    <a:pt x="2169" y="33"/>
                  </a:cubicBezTo>
                  <a:cubicBezTo>
                    <a:pt x="2101" y="56"/>
                    <a:pt x="2009" y="79"/>
                    <a:pt x="1918" y="102"/>
                  </a:cubicBezTo>
                  <a:cubicBezTo>
                    <a:pt x="1735" y="125"/>
                    <a:pt x="1553" y="193"/>
                    <a:pt x="1370" y="239"/>
                  </a:cubicBezTo>
                  <a:cubicBezTo>
                    <a:pt x="1188" y="307"/>
                    <a:pt x="1005" y="399"/>
                    <a:pt x="845" y="467"/>
                  </a:cubicBezTo>
                  <a:cubicBezTo>
                    <a:pt x="686" y="536"/>
                    <a:pt x="526" y="627"/>
                    <a:pt x="412" y="695"/>
                  </a:cubicBezTo>
                  <a:cubicBezTo>
                    <a:pt x="161" y="832"/>
                    <a:pt x="1" y="946"/>
                    <a:pt x="1" y="969"/>
                  </a:cubicBezTo>
                  <a:cubicBezTo>
                    <a:pt x="1" y="970"/>
                    <a:pt x="3" y="970"/>
                    <a:pt x="4" y="970"/>
                  </a:cubicBezTo>
                  <a:cubicBezTo>
                    <a:pt x="61" y="970"/>
                    <a:pt x="706" y="598"/>
                    <a:pt x="1416" y="399"/>
                  </a:cubicBezTo>
                  <a:cubicBezTo>
                    <a:pt x="1599" y="353"/>
                    <a:pt x="1781" y="307"/>
                    <a:pt x="1941" y="284"/>
                  </a:cubicBezTo>
                  <a:cubicBezTo>
                    <a:pt x="2032" y="284"/>
                    <a:pt x="2124" y="262"/>
                    <a:pt x="2192" y="239"/>
                  </a:cubicBezTo>
                  <a:lnTo>
                    <a:pt x="2420" y="239"/>
                  </a:lnTo>
                  <a:cubicBezTo>
                    <a:pt x="2512" y="239"/>
                    <a:pt x="2593" y="229"/>
                    <a:pt x="2664" y="229"/>
                  </a:cubicBezTo>
                  <a:cubicBezTo>
                    <a:pt x="2699" y="229"/>
                    <a:pt x="2732" y="231"/>
                    <a:pt x="2763" y="239"/>
                  </a:cubicBezTo>
                  <a:lnTo>
                    <a:pt x="3014" y="239"/>
                  </a:lnTo>
                  <a:cubicBezTo>
                    <a:pt x="3082" y="239"/>
                    <a:pt x="3196" y="262"/>
                    <a:pt x="3333" y="284"/>
                  </a:cubicBezTo>
                  <a:cubicBezTo>
                    <a:pt x="3470" y="307"/>
                    <a:pt x="3630" y="330"/>
                    <a:pt x="3813" y="376"/>
                  </a:cubicBezTo>
                  <a:cubicBezTo>
                    <a:pt x="3995" y="421"/>
                    <a:pt x="4178" y="467"/>
                    <a:pt x="4338" y="536"/>
                  </a:cubicBezTo>
                  <a:cubicBezTo>
                    <a:pt x="4703" y="627"/>
                    <a:pt x="5045" y="787"/>
                    <a:pt x="5319" y="924"/>
                  </a:cubicBezTo>
                  <a:cubicBezTo>
                    <a:pt x="5524" y="1067"/>
                    <a:pt x="5692" y="1155"/>
                    <a:pt x="5724" y="1155"/>
                  </a:cubicBezTo>
                  <a:cubicBezTo>
                    <a:pt x="5728" y="1155"/>
                    <a:pt x="5730" y="1154"/>
                    <a:pt x="5730" y="1152"/>
                  </a:cubicBezTo>
                  <a:cubicBezTo>
                    <a:pt x="5730" y="1152"/>
                    <a:pt x="5593" y="1015"/>
                    <a:pt x="5342" y="832"/>
                  </a:cubicBezTo>
                  <a:cubicBezTo>
                    <a:pt x="5114" y="695"/>
                    <a:pt x="4748" y="490"/>
                    <a:pt x="4383" y="376"/>
                  </a:cubicBezTo>
                  <a:cubicBezTo>
                    <a:pt x="4223" y="307"/>
                    <a:pt x="4041" y="239"/>
                    <a:pt x="3858" y="193"/>
                  </a:cubicBezTo>
                  <a:cubicBezTo>
                    <a:pt x="3676" y="148"/>
                    <a:pt x="3516" y="102"/>
                    <a:pt x="3379" y="79"/>
                  </a:cubicBezTo>
                  <a:cubicBezTo>
                    <a:pt x="3242" y="56"/>
                    <a:pt x="3105" y="11"/>
                    <a:pt x="3037" y="11"/>
                  </a:cubicBezTo>
                  <a:lnTo>
                    <a:pt x="2763" y="11"/>
                  </a:lnTo>
                  <a:cubicBezTo>
                    <a:pt x="2732" y="3"/>
                    <a:pt x="2699" y="0"/>
                    <a:pt x="2664"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03" name="Google Shape;4715;p53">
              <a:extLst>
                <a:ext uri="{FF2B5EF4-FFF2-40B4-BE49-F238E27FC236}">
                  <a16:creationId xmlns:a16="http://schemas.microsoft.com/office/drawing/2014/main" id="{AC0E607E-2CD5-564C-5753-0A1C8E6A6658}"/>
                </a:ext>
              </a:extLst>
            </p:cNvPr>
            <p:cNvSpPr/>
            <p:nvPr/>
          </p:nvSpPr>
          <p:spPr>
            <a:xfrm>
              <a:off x="3301275" y="1822000"/>
              <a:ext cx="131825" cy="134900"/>
            </a:xfrm>
            <a:custGeom>
              <a:avLst/>
              <a:gdLst/>
              <a:ahLst/>
              <a:cxnLst/>
              <a:rect l="l" t="t" r="r" b="b"/>
              <a:pathLst>
                <a:path w="5273" h="5396" extrusionOk="0">
                  <a:moveTo>
                    <a:pt x="2576" y="0"/>
                  </a:moveTo>
                  <a:cubicBezTo>
                    <a:pt x="2396" y="0"/>
                    <a:pt x="2214" y="23"/>
                    <a:pt x="2032" y="72"/>
                  </a:cubicBezTo>
                  <a:cubicBezTo>
                    <a:pt x="776" y="414"/>
                    <a:pt x="0" y="1875"/>
                    <a:pt x="343" y="3313"/>
                  </a:cubicBezTo>
                  <a:cubicBezTo>
                    <a:pt x="616" y="4563"/>
                    <a:pt x="1608" y="5395"/>
                    <a:pt x="2689" y="5395"/>
                  </a:cubicBezTo>
                  <a:cubicBezTo>
                    <a:pt x="2872" y="5395"/>
                    <a:pt x="3057" y="5371"/>
                    <a:pt x="3241" y="5322"/>
                  </a:cubicBezTo>
                  <a:cubicBezTo>
                    <a:pt x="4520" y="4979"/>
                    <a:pt x="5273" y="3541"/>
                    <a:pt x="4953" y="2081"/>
                  </a:cubicBezTo>
                  <a:cubicBezTo>
                    <a:pt x="4660" y="847"/>
                    <a:pt x="3661" y="0"/>
                    <a:pt x="2576" y="0"/>
                  </a:cubicBezTo>
                  <a:close/>
                </a:path>
              </a:pathLst>
            </a:custGeom>
            <a:solidFill>
              <a:srgbClr val="FFFF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04" name="Google Shape;4716;p53">
              <a:extLst>
                <a:ext uri="{FF2B5EF4-FFF2-40B4-BE49-F238E27FC236}">
                  <a16:creationId xmlns:a16="http://schemas.microsoft.com/office/drawing/2014/main" id="{11D97C5F-9F8D-B97A-4869-AAEAA15F66D2}"/>
                </a:ext>
              </a:extLst>
            </p:cNvPr>
            <p:cNvSpPr/>
            <p:nvPr/>
          </p:nvSpPr>
          <p:spPr>
            <a:xfrm>
              <a:off x="3245350" y="1785475"/>
              <a:ext cx="224275" cy="222100"/>
            </a:xfrm>
            <a:custGeom>
              <a:avLst/>
              <a:gdLst/>
              <a:ahLst/>
              <a:cxnLst/>
              <a:rect l="l" t="t" r="r" b="b"/>
              <a:pathLst>
                <a:path w="8971" h="8884" extrusionOk="0">
                  <a:moveTo>
                    <a:pt x="4959" y="1"/>
                  </a:moveTo>
                  <a:cubicBezTo>
                    <a:pt x="4419" y="1"/>
                    <a:pt x="3885" y="95"/>
                    <a:pt x="3379" y="323"/>
                  </a:cubicBezTo>
                  <a:cubicBezTo>
                    <a:pt x="548" y="1556"/>
                    <a:pt x="0" y="4706"/>
                    <a:pt x="617" y="6623"/>
                  </a:cubicBezTo>
                  <a:cubicBezTo>
                    <a:pt x="1149" y="8189"/>
                    <a:pt x="2399" y="8884"/>
                    <a:pt x="3829" y="8884"/>
                  </a:cubicBezTo>
                  <a:cubicBezTo>
                    <a:pt x="4547" y="8884"/>
                    <a:pt x="5309" y="8709"/>
                    <a:pt x="6049" y="8381"/>
                  </a:cubicBezTo>
                  <a:cubicBezTo>
                    <a:pt x="7670" y="7673"/>
                    <a:pt x="8788" y="6052"/>
                    <a:pt x="8925" y="4295"/>
                  </a:cubicBezTo>
                  <a:cubicBezTo>
                    <a:pt x="8971" y="3747"/>
                    <a:pt x="8879" y="3131"/>
                    <a:pt x="8651" y="2515"/>
                  </a:cubicBezTo>
                  <a:cubicBezTo>
                    <a:pt x="8263" y="1396"/>
                    <a:pt x="7304" y="437"/>
                    <a:pt x="6255" y="164"/>
                  </a:cubicBezTo>
                  <a:cubicBezTo>
                    <a:pt x="5828" y="62"/>
                    <a:pt x="5392" y="1"/>
                    <a:pt x="4959"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05" name="Google Shape;4717;p53">
              <a:extLst>
                <a:ext uri="{FF2B5EF4-FFF2-40B4-BE49-F238E27FC236}">
                  <a16:creationId xmlns:a16="http://schemas.microsoft.com/office/drawing/2014/main" id="{C974456D-0C94-4D3A-929B-813FEDB73A74}"/>
                </a:ext>
              </a:extLst>
            </p:cNvPr>
            <p:cNvSpPr/>
            <p:nvPr/>
          </p:nvSpPr>
          <p:spPr>
            <a:xfrm>
              <a:off x="3251625" y="1809150"/>
              <a:ext cx="218575" cy="202675"/>
            </a:xfrm>
            <a:custGeom>
              <a:avLst/>
              <a:gdLst/>
              <a:ahLst/>
              <a:cxnLst/>
              <a:rect l="l" t="t" r="r" b="b"/>
              <a:pathLst>
                <a:path w="8743" h="8107" extrusionOk="0">
                  <a:moveTo>
                    <a:pt x="4431" y="0"/>
                  </a:moveTo>
                  <a:cubicBezTo>
                    <a:pt x="4114" y="0"/>
                    <a:pt x="3792" y="42"/>
                    <a:pt x="3470" y="130"/>
                  </a:cubicBezTo>
                  <a:cubicBezTo>
                    <a:pt x="1781" y="563"/>
                    <a:pt x="571" y="2572"/>
                    <a:pt x="252" y="4398"/>
                  </a:cubicBezTo>
                  <a:cubicBezTo>
                    <a:pt x="0" y="5745"/>
                    <a:pt x="754" y="6886"/>
                    <a:pt x="1758" y="7548"/>
                  </a:cubicBezTo>
                  <a:cubicBezTo>
                    <a:pt x="2393" y="7954"/>
                    <a:pt x="3034" y="8106"/>
                    <a:pt x="3691" y="8106"/>
                  </a:cubicBezTo>
                  <a:cubicBezTo>
                    <a:pt x="4215" y="8106"/>
                    <a:pt x="4749" y="8009"/>
                    <a:pt x="5296" y="7867"/>
                  </a:cubicBezTo>
                  <a:cubicBezTo>
                    <a:pt x="7419" y="7297"/>
                    <a:pt x="8743" y="5493"/>
                    <a:pt x="8218" y="3211"/>
                  </a:cubicBezTo>
                  <a:cubicBezTo>
                    <a:pt x="7773" y="1278"/>
                    <a:pt x="6183" y="0"/>
                    <a:pt x="4431" y="0"/>
                  </a:cubicBezTo>
                  <a:close/>
                </a:path>
              </a:pathLst>
            </a:custGeom>
            <a:solidFill>
              <a:srgbClr val="FFFF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06" name="Google Shape;4718;p53">
              <a:extLst>
                <a:ext uri="{FF2B5EF4-FFF2-40B4-BE49-F238E27FC236}">
                  <a16:creationId xmlns:a16="http://schemas.microsoft.com/office/drawing/2014/main" id="{B3B7AED3-5571-99F8-F25A-426D8D0B5E94}"/>
                </a:ext>
              </a:extLst>
            </p:cNvPr>
            <p:cNvSpPr/>
            <p:nvPr/>
          </p:nvSpPr>
          <p:spPr>
            <a:xfrm>
              <a:off x="3261325" y="1819850"/>
              <a:ext cx="163800" cy="168250"/>
            </a:xfrm>
            <a:custGeom>
              <a:avLst/>
              <a:gdLst/>
              <a:ahLst/>
              <a:cxnLst/>
              <a:rect l="l" t="t" r="r" b="b"/>
              <a:pathLst>
                <a:path w="6552" h="6730" extrusionOk="0">
                  <a:moveTo>
                    <a:pt x="3341" y="0"/>
                  </a:moveTo>
                  <a:cubicBezTo>
                    <a:pt x="3225" y="0"/>
                    <a:pt x="3108" y="7"/>
                    <a:pt x="2991" y="21"/>
                  </a:cubicBezTo>
                  <a:cubicBezTo>
                    <a:pt x="1256" y="227"/>
                    <a:pt x="0" y="1893"/>
                    <a:pt x="160" y="3742"/>
                  </a:cubicBezTo>
                  <a:cubicBezTo>
                    <a:pt x="309" y="5463"/>
                    <a:pt x="1646" y="6730"/>
                    <a:pt x="3211" y="6730"/>
                  </a:cubicBezTo>
                  <a:cubicBezTo>
                    <a:pt x="3327" y="6730"/>
                    <a:pt x="3444" y="6723"/>
                    <a:pt x="3561" y="6709"/>
                  </a:cubicBezTo>
                  <a:cubicBezTo>
                    <a:pt x="5296" y="6503"/>
                    <a:pt x="6551" y="4837"/>
                    <a:pt x="6392" y="2988"/>
                  </a:cubicBezTo>
                  <a:cubicBezTo>
                    <a:pt x="6243" y="1267"/>
                    <a:pt x="4906" y="0"/>
                    <a:pt x="3341"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07" name="Google Shape;4719;p53">
              <a:extLst>
                <a:ext uri="{FF2B5EF4-FFF2-40B4-BE49-F238E27FC236}">
                  <a16:creationId xmlns:a16="http://schemas.microsoft.com/office/drawing/2014/main" id="{7E79CC99-F580-A6DC-2DFD-B3375D386AF4}"/>
                </a:ext>
              </a:extLst>
            </p:cNvPr>
            <p:cNvSpPr/>
            <p:nvPr/>
          </p:nvSpPr>
          <p:spPr>
            <a:xfrm>
              <a:off x="3290425" y="1850775"/>
              <a:ext cx="91900" cy="94875"/>
            </a:xfrm>
            <a:custGeom>
              <a:avLst/>
              <a:gdLst/>
              <a:ahLst/>
              <a:cxnLst/>
              <a:rect l="l" t="t" r="r" b="b"/>
              <a:pathLst>
                <a:path w="3676" h="3795" extrusionOk="0">
                  <a:moveTo>
                    <a:pt x="1897" y="1"/>
                  </a:moveTo>
                  <a:cubicBezTo>
                    <a:pt x="1821" y="1"/>
                    <a:pt x="1744" y="6"/>
                    <a:pt x="1667" y="17"/>
                  </a:cubicBezTo>
                  <a:cubicBezTo>
                    <a:pt x="708" y="131"/>
                    <a:pt x="1" y="1067"/>
                    <a:pt x="92" y="2094"/>
                  </a:cubicBezTo>
                  <a:cubicBezTo>
                    <a:pt x="177" y="3073"/>
                    <a:pt x="917" y="3794"/>
                    <a:pt x="1813" y="3794"/>
                  </a:cubicBezTo>
                  <a:cubicBezTo>
                    <a:pt x="1878" y="3794"/>
                    <a:pt x="1943" y="3791"/>
                    <a:pt x="2009" y="3783"/>
                  </a:cubicBezTo>
                  <a:cubicBezTo>
                    <a:pt x="2968" y="3646"/>
                    <a:pt x="3675" y="2710"/>
                    <a:pt x="3584" y="1683"/>
                  </a:cubicBezTo>
                  <a:cubicBezTo>
                    <a:pt x="3500" y="716"/>
                    <a:pt x="2777" y="1"/>
                    <a:pt x="1897"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08" name="Google Shape;4720;p53">
              <a:extLst>
                <a:ext uri="{FF2B5EF4-FFF2-40B4-BE49-F238E27FC236}">
                  <a16:creationId xmlns:a16="http://schemas.microsoft.com/office/drawing/2014/main" id="{9D7FE2CA-BB2A-2498-CBE6-7801FFD1EF29}"/>
                </a:ext>
              </a:extLst>
            </p:cNvPr>
            <p:cNvSpPr/>
            <p:nvPr/>
          </p:nvSpPr>
          <p:spPr>
            <a:xfrm>
              <a:off x="3382225" y="1861516"/>
              <a:ext cx="45242" cy="46699"/>
            </a:xfrm>
            <a:custGeom>
              <a:avLst/>
              <a:gdLst/>
              <a:ahLst/>
              <a:cxnLst/>
              <a:rect l="l" t="t" r="r" b="b"/>
              <a:pathLst>
                <a:path w="2762" h="2851" extrusionOk="0">
                  <a:moveTo>
                    <a:pt x="1414" y="0"/>
                  </a:moveTo>
                  <a:cubicBezTo>
                    <a:pt x="1362" y="0"/>
                    <a:pt x="1309" y="4"/>
                    <a:pt x="1256" y="10"/>
                  </a:cubicBezTo>
                  <a:cubicBezTo>
                    <a:pt x="525" y="101"/>
                    <a:pt x="0" y="786"/>
                    <a:pt x="69" y="1585"/>
                  </a:cubicBezTo>
                  <a:cubicBezTo>
                    <a:pt x="132" y="2306"/>
                    <a:pt x="689" y="2850"/>
                    <a:pt x="1353" y="2850"/>
                  </a:cubicBezTo>
                  <a:cubicBezTo>
                    <a:pt x="1404" y="2850"/>
                    <a:pt x="1455" y="2847"/>
                    <a:pt x="1507" y="2841"/>
                  </a:cubicBezTo>
                  <a:cubicBezTo>
                    <a:pt x="2237" y="2749"/>
                    <a:pt x="2762" y="2042"/>
                    <a:pt x="2693" y="1266"/>
                  </a:cubicBezTo>
                  <a:cubicBezTo>
                    <a:pt x="2630" y="525"/>
                    <a:pt x="2076" y="0"/>
                    <a:pt x="1414" y="0"/>
                  </a:cubicBezTo>
                  <a:close/>
                </a:path>
              </a:pathLst>
            </a:custGeom>
            <a:solidFill>
              <a:srgbClr val="FFFF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09" name="Google Shape;4721;p53">
              <a:extLst>
                <a:ext uri="{FF2B5EF4-FFF2-40B4-BE49-F238E27FC236}">
                  <a16:creationId xmlns:a16="http://schemas.microsoft.com/office/drawing/2014/main" id="{A10F07E9-D763-ED4B-25E3-EF873A2A8C23}"/>
                </a:ext>
              </a:extLst>
            </p:cNvPr>
            <p:cNvSpPr/>
            <p:nvPr/>
          </p:nvSpPr>
          <p:spPr>
            <a:xfrm>
              <a:off x="2812225" y="1827150"/>
              <a:ext cx="188925" cy="111350"/>
            </a:xfrm>
            <a:custGeom>
              <a:avLst/>
              <a:gdLst/>
              <a:ahLst/>
              <a:cxnLst/>
              <a:rect l="l" t="t" r="r" b="b"/>
              <a:pathLst>
                <a:path w="7557" h="4454" extrusionOk="0">
                  <a:moveTo>
                    <a:pt x="5341" y="0"/>
                  </a:moveTo>
                  <a:cubicBezTo>
                    <a:pt x="5296" y="0"/>
                    <a:pt x="5251" y="1"/>
                    <a:pt x="5205" y="3"/>
                  </a:cubicBezTo>
                  <a:cubicBezTo>
                    <a:pt x="4612" y="26"/>
                    <a:pt x="3995" y="140"/>
                    <a:pt x="3562" y="323"/>
                  </a:cubicBezTo>
                  <a:cubicBezTo>
                    <a:pt x="3333" y="391"/>
                    <a:pt x="3151" y="460"/>
                    <a:pt x="3037" y="528"/>
                  </a:cubicBezTo>
                  <a:cubicBezTo>
                    <a:pt x="2923" y="574"/>
                    <a:pt x="2854" y="619"/>
                    <a:pt x="2854" y="619"/>
                  </a:cubicBezTo>
                  <a:cubicBezTo>
                    <a:pt x="2854" y="619"/>
                    <a:pt x="2763" y="642"/>
                    <a:pt x="2649" y="711"/>
                  </a:cubicBezTo>
                  <a:cubicBezTo>
                    <a:pt x="2535" y="779"/>
                    <a:pt x="2375" y="893"/>
                    <a:pt x="2169" y="1007"/>
                  </a:cubicBezTo>
                  <a:cubicBezTo>
                    <a:pt x="1804" y="1281"/>
                    <a:pt x="1302" y="1669"/>
                    <a:pt x="937" y="2171"/>
                  </a:cubicBezTo>
                  <a:cubicBezTo>
                    <a:pt x="549" y="2651"/>
                    <a:pt x="229" y="3221"/>
                    <a:pt x="138" y="3678"/>
                  </a:cubicBezTo>
                  <a:cubicBezTo>
                    <a:pt x="47" y="3906"/>
                    <a:pt x="47" y="4112"/>
                    <a:pt x="24" y="4226"/>
                  </a:cubicBezTo>
                  <a:cubicBezTo>
                    <a:pt x="24" y="4363"/>
                    <a:pt x="1" y="4454"/>
                    <a:pt x="24" y="4454"/>
                  </a:cubicBezTo>
                  <a:cubicBezTo>
                    <a:pt x="24" y="4454"/>
                    <a:pt x="47" y="4363"/>
                    <a:pt x="69" y="4248"/>
                  </a:cubicBezTo>
                  <a:cubicBezTo>
                    <a:pt x="115" y="4112"/>
                    <a:pt x="138" y="3929"/>
                    <a:pt x="229" y="3701"/>
                  </a:cubicBezTo>
                  <a:cubicBezTo>
                    <a:pt x="343" y="3267"/>
                    <a:pt x="686" y="2742"/>
                    <a:pt x="1051" y="2286"/>
                  </a:cubicBezTo>
                  <a:cubicBezTo>
                    <a:pt x="1439" y="1806"/>
                    <a:pt x="1941" y="1464"/>
                    <a:pt x="2306" y="1190"/>
                  </a:cubicBezTo>
                  <a:cubicBezTo>
                    <a:pt x="2489" y="1076"/>
                    <a:pt x="2649" y="984"/>
                    <a:pt x="2763" y="916"/>
                  </a:cubicBezTo>
                  <a:cubicBezTo>
                    <a:pt x="2877" y="848"/>
                    <a:pt x="2945" y="825"/>
                    <a:pt x="2945" y="825"/>
                  </a:cubicBezTo>
                  <a:cubicBezTo>
                    <a:pt x="2945" y="825"/>
                    <a:pt x="3014" y="802"/>
                    <a:pt x="3128" y="733"/>
                  </a:cubicBezTo>
                  <a:cubicBezTo>
                    <a:pt x="3242" y="688"/>
                    <a:pt x="3425" y="596"/>
                    <a:pt x="3630" y="528"/>
                  </a:cubicBezTo>
                  <a:cubicBezTo>
                    <a:pt x="4041" y="345"/>
                    <a:pt x="4634" y="231"/>
                    <a:pt x="5228" y="163"/>
                  </a:cubicBezTo>
                  <a:cubicBezTo>
                    <a:pt x="5289" y="160"/>
                    <a:pt x="5350" y="159"/>
                    <a:pt x="5412" y="159"/>
                  </a:cubicBezTo>
                  <a:cubicBezTo>
                    <a:pt x="5942" y="159"/>
                    <a:pt x="6460" y="245"/>
                    <a:pt x="6849" y="368"/>
                  </a:cubicBezTo>
                  <a:cubicBezTo>
                    <a:pt x="7229" y="495"/>
                    <a:pt x="7492" y="622"/>
                    <a:pt x="7547" y="622"/>
                  </a:cubicBezTo>
                  <a:cubicBezTo>
                    <a:pt x="7551" y="622"/>
                    <a:pt x="7554" y="621"/>
                    <a:pt x="7556" y="619"/>
                  </a:cubicBezTo>
                  <a:cubicBezTo>
                    <a:pt x="7556" y="619"/>
                    <a:pt x="7488" y="574"/>
                    <a:pt x="7374" y="505"/>
                  </a:cubicBezTo>
                  <a:cubicBezTo>
                    <a:pt x="7259" y="460"/>
                    <a:pt x="7100" y="345"/>
                    <a:pt x="6871" y="277"/>
                  </a:cubicBezTo>
                  <a:cubicBezTo>
                    <a:pt x="6470" y="129"/>
                    <a:pt x="5911" y="0"/>
                    <a:pt x="5341"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10" name="Google Shape;4722;p53">
              <a:extLst>
                <a:ext uri="{FF2B5EF4-FFF2-40B4-BE49-F238E27FC236}">
                  <a16:creationId xmlns:a16="http://schemas.microsoft.com/office/drawing/2014/main" id="{22BAE4CB-E65D-18FD-7D60-EF8C1F77B73C}"/>
                </a:ext>
              </a:extLst>
            </p:cNvPr>
            <p:cNvSpPr/>
            <p:nvPr/>
          </p:nvSpPr>
          <p:spPr>
            <a:xfrm>
              <a:off x="2801400" y="1844800"/>
              <a:ext cx="260800" cy="224650"/>
            </a:xfrm>
            <a:custGeom>
              <a:avLst/>
              <a:gdLst/>
              <a:ahLst/>
              <a:cxnLst/>
              <a:rect l="l" t="t" r="r" b="b"/>
              <a:pathLst>
                <a:path w="10432" h="8986" extrusionOk="0">
                  <a:moveTo>
                    <a:pt x="4786" y="0"/>
                  </a:moveTo>
                  <a:cubicBezTo>
                    <a:pt x="3861" y="0"/>
                    <a:pt x="2973" y="238"/>
                    <a:pt x="2214" y="689"/>
                  </a:cubicBezTo>
                  <a:cubicBezTo>
                    <a:pt x="1324" y="1214"/>
                    <a:pt x="639" y="2036"/>
                    <a:pt x="274" y="3132"/>
                  </a:cubicBezTo>
                  <a:cubicBezTo>
                    <a:pt x="0" y="3908"/>
                    <a:pt x="69" y="4821"/>
                    <a:pt x="343" y="5597"/>
                  </a:cubicBezTo>
                  <a:cubicBezTo>
                    <a:pt x="1005" y="7400"/>
                    <a:pt x="2739" y="8633"/>
                    <a:pt x="4611" y="8906"/>
                  </a:cubicBezTo>
                  <a:cubicBezTo>
                    <a:pt x="4981" y="8959"/>
                    <a:pt x="5348" y="8986"/>
                    <a:pt x="5708" y="8986"/>
                  </a:cubicBezTo>
                  <a:cubicBezTo>
                    <a:pt x="7992" y="8986"/>
                    <a:pt x="9967" y="7913"/>
                    <a:pt x="10203" y="5665"/>
                  </a:cubicBezTo>
                  <a:cubicBezTo>
                    <a:pt x="10431" y="3565"/>
                    <a:pt x="8993" y="552"/>
                    <a:pt x="5524" y="50"/>
                  </a:cubicBezTo>
                  <a:cubicBezTo>
                    <a:pt x="5277" y="17"/>
                    <a:pt x="5030" y="0"/>
                    <a:pt x="4786"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11" name="Google Shape;4723;p53">
              <a:extLst>
                <a:ext uri="{FF2B5EF4-FFF2-40B4-BE49-F238E27FC236}">
                  <a16:creationId xmlns:a16="http://schemas.microsoft.com/office/drawing/2014/main" id="{54FB3C32-E585-CE9F-0CA3-5C97A6392158}"/>
                </a:ext>
              </a:extLst>
            </p:cNvPr>
            <p:cNvSpPr/>
            <p:nvPr/>
          </p:nvSpPr>
          <p:spPr>
            <a:xfrm>
              <a:off x="2821925" y="1867150"/>
              <a:ext cx="245400" cy="207750"/>
            </a:xfrm>
            <a:custGeom>
              <a:avLst/>
              <a:gdLst/>
              <a:ahLst/>
              <a:cxnLst/>
              <a:rect l="l" t="t" r="r" b="b"/>
              <a:pathLst>
                <a:path w="9816" h="8310" extrusionOk="0">
                  <a:moveTo>
                    <a:pt x="4520" y="1"/>
                  </a:moveTo>
                  <a:cubicBezTo>
                    <a:pt x="2032" y="1"/>
                    <a:pt x="1" y="1987"/>
                    <a:pt x="1" y="4406"/>
                  </a:cubicBezTo>
                  <a:cubicBezTo>
                    <a:pt x="1" y="6848"/>
                    <a:pt x="1941" y="8309"/>
                    <a:pt x="4429" y="8309"/>
                  </a:cubicBezTo>
                  <a:cubicBezTo>
                    <a:pt x="5913" y="8309"/>
                    <a:pt x="7237" y="8081"/>
                    <a:pt x="8332" y="7031"/>
                  </a:cubicBezTo>
                  <a:cubicBezTo>
                    <a:pt x="9268" y="6095"/>
                    <a:pt x="9816" y="4726"/>
                    <a:pt x="9200" y="3447"/>
                  </a:cubicBezTo>
                  <a:cubicBezTo>
                    <a:pt x="8378" y="1690"/>
                    <a:pt x="6506" y="1"/>
                    <a:pt x="4520" y="1"/>
                  </a:cubicBezTo>
                  <a:close/>
                </a:path>
              </a:pathLst>
            </a:custGeom>
            <a:solidFill>
              <a:srgbClr val="FFFF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12" name="Google Shape;4724;p53">
              <a:extLst>
                <a:ext uri="{FF2B5EF4-FFF2-40B4-BE49-F238E27FC236}">
                  <a16:creationId xmlns:a16="http://schemas.microsoft.com/office/drawing/2014/main" id="{4BEEE432-F6DA-6A77-EC76-6E26DB9F5915}"/>
                </a:ext>
              </a:extLst>
            </p:cNvPr>
            <p:cNvSpPr/>
            <p:nvPr/>
          </p:nvSpPr>
          <p:spPr>
            <a:xfrm>
              <a:off x="2825350" y="1872350"/>
              <a:ext cx="180350" cy="175100"/>
            </a:xfrm>
            <a:custGeom>
              <a:avLst/>
              <a:gdLst/>
              <a:ahLst/>
              <a:cxnLst/>
              <a:rect l="l" t="t" r="r" b="b"/>
              <a:pathLst>
                <a:path w="7214" h="7004" extrusionOk="0">
                  <a:moveTo>
                    <a:pt x="3663" y="1"/>
                  </a:moveTo>
                  <a:cubicBezTo>
                    <a:pt x="3539" y="1"/>
                    <a:pt x="3414" y="7"/>
                    <a:pt x="3288" y="21"/>
                  </a:cubicBezTo>
                  <a:cubicBezTo>
                    <a:pt x="1393" y="249"/>
                    <a:pt x="1" y="1961"/>
                    <a:pt x="184" y="3878"/>
                  </a:cubicBezTo>
                  <a:cubicBezTo>
                    <a:pt x="354" y="5689"/>
                    <a:pt x="1817" y="7003"/>
                    <a:pt x="3552" y="7003"/>
                  </a:cubicBezTo>
                  <a:cubicBezTo>
                    <a:pt x="3675" y="7003"/>
                    <a:pt x="3801" y="6996"/>
                    <a:pt x="3927" y="6983"/>
                  </a:cubicBezTo>
                  <a:cubicBezTo>
                    <a:pt x="5821" y="6754"/>
                    <a:pt x="7214" y="5020"/>
                    <a:pt x="7031" y="3102"/>
                  </a:cubicBezTo>
                  <a:cubicBezTo>
                    <a:pt x="6861" y="1313"/>
                    <a:pt x="5398" y="1"/>
                    <a:pt x="3663"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13" name="Google Shape;4725;p53">
              <a:extLst>
                <a:ext uri="{FF2B5EF4-FFF2-40B4-BE49-F238E27FC236}">
                  <a16:creationId xmlns:a16="http://schemas.microsoft.com/office/drawing/2014/main" id="{32380205-9AE6-06A6-1626-FAE2E18861F3}"/>
                </a:ext>
              </a:extLst>
            </p:cNvPr>
            <p:cNvSpPr/>
            <p:nvPr/>
          </p:nvSpPr>
          <p:spPr>
            <a:xfrm>
              <a:off x="2857325" y="1904425"/>
              <a:ext cx="101025" cy="98275"/>
            </a:xfrm>
            <a:custGeom>
              <a:avLst/>
              <a:gdLst/>
              <a:ahLst/>
              <a:cxnLst/>
              <a:rect l="l" t="t" r="r" b="b"/>
              <a:pathLst>
                <a:path w="4041" h="3931" extrusionOk="0">
                  <a:moveTo>
                    <a:pt x="2089" y="1"/>
                  </a:moveTo>
                  <a:cubicBezTo>
                    <a:pt x="2010" y="1"/>
                    <a:pt x="1930" y="6"/>
                    <a:pt x="1849" y="16"/>
                  </a:cubicBezTo>
                  <a:cubicBezTo>
                    <a:pt x="776" y="130"/>
                    <a:pt x="0" y="1112"/>
                    <a:pt x="91" y="2185"/>
                  </a:cubicBezTo>
                  <a:cubicBezTo>
                    <a:pt x="198" y="3187"/>
                    <a:pt x="1022" y="3930"/>
                    <a:pt x="2005" y="3930"/>
                  </a:cubicBezTo>
                  <a:cubicBezTo>
                    <a:pt x="2074" y="3930"/>
                    <a:pt x="2144" y="3927"/>
                    <a:pt x="2214" y="3919"/>
                  </a:cubicBezTo>
                  <a:cubicBezTo>
                    <a:pt x="3264" y="3805"/>
                    <a:pt x="4040" y="2824"/>
                    <a:pt x="3949" y="1751"/>
                  </a:cubicBezTo>
                  <a:cubicBezTo>
                    <a:pt x="3865" y="740"/>
                    <a:pt x="3041" y="1"/>
                    <a:pt x="2089"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14" name="Google Shape;4726;p53">
              <a:extLst>
                <a:ext uri="{FF2B5EF4-FFF2-40B4-BE49-F238E27FC236}">
                  <a16:creationId xmlns:a16="http://schemas.microsoft.com/office/drawing/2014/main" id="{347C0956-D53E-0A2F-94C0-978FB8DD051E}"/>
                </a:ext>
              </a:extLst>
            </p:cNvPr>
            <p:cNvSpPr/>
            <p:nvPr/>
          </p:nvSpPr>
          <p:spPr>
            <a:xfrm>
              <a:off x="2956790" y="1914100"/>
              <a:ext cx="52738" cy="51070"/>
            </a:xfrm>
            <a:custGeom>
              <a:avLst/>
              <a:gdLst/>
              <a:ahLst/>
              <a:cxnLst/>
              <a:rect l="l" t="t" r="r" b="b"/>
              <a:pathLst>
                <a:path w="3037" h="2941" extrusionOk="0">
                  <a:moveTo>
                    <a:pt x="1538" y="0"/>
                  </a:moveTo>
                  <a:cubicBezTo>
                    <a:pt x="1482" y="0"/>
                    <a:pt x="1426" y="3"/>
                    <a:pt x="1370" y="10"/>
                  </a:cubicBezTo>
                  <a:cubicBezTo>
                    <a:pt x="571" y="101"/>
                    <a:pt x="0" y="831"/>
                    <a:pt x="69" y="1630"/>
                  </a:cubicBezTo>
                  <a:cubicBezTo>
                    <a:pt x="132" y="2394"/>
                    <a:pt x="748" y="2941"/>
                    <a:pt x="1476" y="2941"/>
                  </a:cubicBezTo>
                  <a:cubicBezTo>
                    <a:pt x="1531" y="2941"/>
                    <a:pt x="1587" y="2938"/>
                    <a:pt x="1644" y="2931"/>
                  </a:cubicBezTo>
                  <a:cubicBezTo>
                    <a:pt x="2443" y="2840"/>
                    <a:pt x="3036" y="2110"/>
                    <a:pt x="2968" y="1311"/>
                  </a:cubicBezTo>
                  <a:cubicBezTo>
                    <a:pt x="2904" y="547"/>
                    <a:pt x="2268" y="0"/>
                    <a:pt x="1538" y="0"/>
                  </a:cubicBezTo>
                  <a:close/>
                </a:path>
              </a:pathLst>
            </a:custGeom>
            <a:solidFill>
              <a:srgbClr val="FFFFF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15" name="Google Shape;4727;p53">
              <a:extLst>
                <a:ext uri="{FF2B5EF4-FFF2-40B4-BE49-F238E27FC236}">
                  <a16:creationId xmlns:a16="http://schemas.microsoft.com/office/drawing/2014/main" id="{0EAF88DC-3D23-03D7-7DA9-73C76AA6B7AF}"/>
                </a:ext>
              </a:extLst>
            </p:cNvPr>
            <p:cNvSpPr/>
            <p:nvPr/>
          </p:nvSpPr>
          <p:spPr>
            <a:xfrm>
              <a:off x="3213400" y="2203225"/>
              <a:ext cx="62775" cy="34300"/>
            </a:xfrm>
            <a:custGeom>
              <a:avLst/>
              <a:gdLst/>
              <a:ahLst/>
              <a:cxnLst/>
              <a:rect l="l" t="t" r="r" b="b"/>
              <a:pathLst>
                <a:path w="2511" h="1372" extrusionOk="0">
                  <a:moveTo>
                    <a:pt x="2457" y="1"/>
                  </a:moveTo>
                  <a:cubicBezTo>
                    <a:pt x="2383" y="1"/>
                    <a:pt x="2204" y="284"/>
                    <a:pt x="1940" y="504"/>
                  </a:cubicBezTo>
                  <a:cubicBezTo>
                    <a:pt x="1803" y="572"/>
                    <a:pt x="1666" y="687"/>
                    <a:pt x="1552" y="732"/>
                  </a:cubicBezTo>
                  <a:lnTo>
                    <a:pt x="1370" y="801"/>
                  </a:lnTo>
                  <a:cubicBezTo>
                    <a:pt x="1370" y="801"/>
                    <a:pt x="1278" y="846"/>
                    <a:pt x="1164" y="892"/>
                  </a:cubicBezTo>
                  <a:cubicBezTo>
                    <a:pt x="1073" y="961"/>
                    <a:pt x="890" y="983"/>
                    <a:pt x="731" y="1029"/>
                  </a:cubicBezTo>
                  <a:cubicBezTo>
                    <a:pt x="411" y="1097"/>
                    <a:pt x="46" y="1075"/>
                    <a:pt x="23" y="1120"/>
                  </a:cubicBezTo>
                  <a:cubicBezTo>
                    <a:pt x="0" y="1189"/>
                    <a:pt x="365" y="1349"/>
                    <a:pt x="753" y="1371"/>
                  </a:cubicBezTo>
                  <a:cubicBezTo>
                    <a:pt x="959" y="1349"/>
                    <a:pt x="1164" y="1349"/>
                    <a:pt x="1301" y="1303"/>
                  </a:cubicBezTo>
                  <a:cubicBezTo>
                    <a:pt x="1461" y="1257"/>
                    <a:pt x="1552" y="1234"/>
                    <a:pt x="1552" y="1234"/>
                  </a:cubicBezTo>
                  <a:cubicBezTo>
                    <a:pt x="1552" y="1234"/>
                    <a:pt x="1644" y="1189"/>
                    <a:pt x="1758" y="1097"/>
                  </a:cubicBezTo>
                  <a:cubicBezTo>
                    <a:pt x="1895" y="1029"/>
                    <a:pt x="2032" y="869"/>
                    <a:pt x="2169" y="732"/>
                  </a:cubicBezTo>
                  <a:cubicBezTo>
                    <a:pt x="2420" y="413"/>
                    <a:pt x="2511" y="25"/>
                    <a:pt x="2465" y="2"/>
                  </a:cubicBezTo>
                  <a:cubicBezTo>
                    <a:pt x="2463" y="1"/>
                    <a:pt x="2460" y="1"/>
                    <a:pt x="2457"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16" name="Google Shape;4728;p53">
              <a:extLst>
                <a:ext uri="{FF2B5EF4-FFF2-40B4-BE49-F238E27FC236}">
                  <a16:creationId xmlns:a16="http://schemas.microsoft.com/office/drawing/2014/main" id="{9D462F7A-3BEA-7903-9D41-76777F1587D4}"/>
                </a:ext>
              </a:extLst>
            </p:cNvPr>
            <p:cNvSpPr/>
            <p:nvPr/>
          </p:nvSpPr>
          <p:spPr>
            <a:xfrm>
              <a:off x="3117525" y="2085150"/>
              <a:ext cx="187200" cy="128975"/>
            </a:xfrm>
            <a:custGeom>
              <a:avLst/>
              <a:gdLst/>
              <a:ahLst/>
              <a:cxnLst/>
              <a:rect l="l" t="t" r="r" b="b"/>
              <a:pathLst>
                <a:path w="7488" h="5159" extrusionOk="0">
                  <a:moveTo>
                    <a:pt x="6688" y="0"/>
                  </a:moveTo>
                  <a:lnTo>
                    <a:pt x="6688" y="0"/>
                  </a:lnTo>
                  <a:cubicBezTo>
                    <a:pt x="5942" y="1492"/>
                    <a:pt x="4727" y="1944"/>
                    <a:pt x="3535" y="1944"/>
                  </a:cubicBezTo>
                  <a:cubicBezTo>
                    <a:pt x="1811" y="1944"/>
                    <a:pt x="135" y="998"/>
                    <a:pt x="0" y="890"/>
                  </a:cubicBezTo>
                  <a:lnTo>
                    <a:pt x="0" y="890"/>
                  </a:lnTo>
                  <a:cubicBezTo>
                    <a:pt x="1" y="890"/>
                    <a:pt x="1198" y="5159"/>
                    <a:pt x="4311" y="5159"/>
                  </a:cubicBezTo>
                  <a:cubicBezTo>
                    <a:pt x="4327" y="5159"/>
                    <a:pt x="4344" y="5159"/>
                    <a:pt x="4360" y="5159"/>
                  </a:cubicBezTo>
                  <a:cubicBezTo>
                    <a:pt x="7487" y="5113"/>
                    <a:pt x="6688" y="0"/>
                    <a:pt x="6688"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17" name="Google Shape;4729;p53">
              <a:extLst>
                <a:ext uri="{FF2B5EF4-FFF2-40B4-BE49-F238E27FC236}">
                  <a16:creationId xmlns:a16="http://schemas.microsoft.com/office/drawing/2014/main" id="{964A5D95-4610-EC8F-7568-CEA90EE33725}"/>
                </a:ext>
              </a:extLst>
            </p:cNvPr>
            <p:cNvSpPr/>
            <p:nvPr/>
          </p:nvSpPr>
          <p:spPr>
            <a:xfrm>
              <a:off x="3090125" y="2087425"/>
              <a:ext cx="37700" cy="37150"/>
            </a:xfrm>
            <a:custGeom>
              <a:avLst/>
              <a:gdLst/>
              <a:ahLst/>
              <a:cxnLst/>
              <a:rect l="l" t="t" r="r" b="b"/>
              <a:pathLst>
                <a:path w="1508" h="1486" extrusionOk="0">
                  <a:moveTo>
                    <a:pt x="1370" y="0"/>
                  </a:moveTo>
                  <a:cubicBezTo>
                    <a:pt x="1279" y="0"/>
                    <a:pt x="1233" y="274"/>
                    <a:pt x="1119" y="480"/>
                  </a:cubicBezTo>
                  <a:cubicBezTo>
                    <a:pt x="1096" y="548"/>
                    <a:pt x="1051" y="594"/>
                    <a:pt x="1005" y="639"/>
                  </a:cubicBezTo>
                  <a:cubicBezTo>
                    <a:pt x="982" y="685"/>
                    <a:pt x="960" y="708"/>
                    <a:pt x="914" y="731"/>
                  </a:cubicBezTo>
                  <a:cubicBezTo>
                    <a:pt x="868" y="799"/>
                    <a:pt x="823" y="822"/>
                    <a:pt x="823" y="822"/>
                  </a:cubicBezTo>
                  <a:lnTo>
                    <a:pt x="731" y="936"/>
                  </a:lnTo>
                  <a:cubicBezTo>
                    <a:pt x="708" y="959"/>
                    <a:pt x="663" y="982"/>
                    <a:pt x="617" y="1027"/>
                  </a:cubicBezTo>
                  <a:cubicBezTo>
                    <a:pt x="572" y="1050"/>
                    <a:pt x="526" y="1096"/>
                    <a:pt x="480" y="1119"/>
                  </a:cubicBezTo>
                  <a:cubicBezTo>
                    <a:pt x="275" y="1233"/>
                    <a:pt x="1" y="1301"/>
                    <a:pt x="1" y="1370"/>
                  </a:cubicBezTo>
                  <a:cubicBezTo>
                    <a:pt x="1" y="1421"/>
                    <a:pt x="155" y="1485"/>
                    <a:pt x="367" y="1485"/>
                  </a:cubicBezTo>
                  <a:cubicBezTo>
                    <a:pt x="437" y="1485"/>
                    <a:pt x="514" y="1478"/>
                    <a:pt x="594" y="1461"/>
                  </a:cubicBezTo>
                  <a:cubicBezTo>
                    <a:pt x="686" y="1461"/>
                    <a:pt x="754" y="1438"/>
                    <a:pt x="823" y="1415"/>
                  </a:cubicBezTo>
                  <a:cubicBezTo>
                    <a:pt x="891" y="1393"/>
                    <a:pt x="960" y="1370"/>
                    <a:pt x="1028" y="1324"/>
                  </a:cubicBezTo>
                  <a:cubicBezTo>
                    <a:pt x="1119" y="1256"/>
                    <a:pt x="1188" y="1210"/>
                    <a:pt x="1188" y="1210"/>
                  </a:cubicBezTo>
                  <a:cubicBezTo>
                    <a:pt x="1188" y="1210"/>
                    <a:pt x="1416" y="913"/>
                    <a:pt x="1462" y="594"/>
                  </a:cubicBezTo>
                  <a:cubicBezTo>
                    <a:pt x="1507" y="297"/>
                    <a:pt x="1439" y="0"/>
                    <a:pt x="1370"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18" name="Google Shape;4730;p53">
              <a:extLst>
                <a:ext uri="{FF2B5EF4-FFF2-40B4-BE49-F238E27FC236}">
                  <a16:creationId xmlns:a16="http://schemas.microsoft.com/office/drawing/2014/main" id="{2BE6D517-1088-1A63-9BC0-D472CDE2EB73}"/>
                </a:ext>
              </a:extLst>
            </p:cNvPr>
            <p:cNvSpPr/>
            <p:nvPr/>
          </p:nvSpPr>
          <p:spPr>
            <a:xfrm>
              <a:off x="3276150" y="2074825"/>
              <a:ext cx="45675" cy="29750"/>
            </a:xfrm>
            <a:custGeom>
              <a:avLst/>
              <a:gdLst/>
              <a:ahLst/>
              <a:cxnLst/>
              <a:rect l="l" t="t" r="r" b="b"/>
              <a:pathLst>
                <a:path w="1827" h="1190" extrusionOk="0">
                  <a:moveTo>
                    <a:pt x="60" y="1"/>
                  </a:moveTo>
                  <a:cubicBezTo>
                    <a:pt x="55" y="1"/>
                    <a:pt x="51" y="1"/>
                    <a:pt x="47" y="2"/>
                  </a:cubicBezTo>
                  <a:cubicBezTo>
                    <a:pt x="1" y="25"/>
                    <a:pt x="1" y="322"/>
                    <a:pt x="161" y="618"/>
                  </a:cubicBezTo>
                  <a:cubicBezTo>
                    <a:pt x="252" y="733"/>
                    <a:pt x="343" y="870"/>
                    <a:pt x="435" y="961"/>
                  </a:cubicBezTo>
                  <a:cubicBezTo>
                    <a:pt x="480" y="984"/>
                    <a:pt x="526" y="1029"/>
                    <a:pt x="549" y="1052"/>
                  </a:cubicBezTo>
                  <a:cubicBezTo>
                    <a:pt x="572" y="1075"/>
                    <a:pt x="594" y="1075"/>
                    <a:pt x="594" y="1075"/>
                  </a:cubicBezTo>
                  <a:cubicBezTo>
                    <a:pt x="594" y="1075"/>
                    <a:pt x="686" y="1098"/>
                    <a:pt x="800" y="1143"/>
                  </a:cubicBezTo>
                  <a:cubicBezTo>
                    <a:pt x="914" y="1189"/>
                    <a:pt x="1074" y="1189"/>
                    <a:pt x="1234" y="1189"/>
                  </a:cubicBezTo>
                  <a:cubicBezTo>
                    <a:pt x="1553" y="1189"/>
                    <a:pt x="1827" y="1075"/>
                    <a:pt x="1804" y="1006"/>
                  </a:cubicBezTo>
                  <a:cubicBezTo>
                    <a:pt x="1804" y="915"/>
                    <a:pt x="1507" y="915"/>
                    <a:pt x="1279" y="824"/>
                  </a:cubicBezTo>
                  <a:cubicBezTo>
                    <a:pt x="1028" y="755"/>
                    <a:pt x="845" y="618"/>
                    <a:pt x="845" y="618"/>
                  </a:cubicBezTo>
                  <a:cubicBezTo>
                    <a:pt x="845" y="618"/>
                    <a:pt x="800" y="596"/>
                    <a:pt x="731" y="550"/>
                  </a:cubicBezTo>
                  <a:cubicBezTo>
                    <a:pt x="640" y="527"/>
                    <a:pt x="549" y="459"/>
                    <a:pt x="457" y="367"/>
                  </a:cubicBezTo>
                  <a:cubicBezTo>
                    <a:pt x="283" y="215"/>
                    <a:pt x="151" y="1"/>
                    <a:pt x="60"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19" name="Google Shape;4731;p53">
              <a:extLst>
                <a:ext uri="{FF2B5EF4-FFF2-40B4-BE49-F238E27FC236}">
                  <a16:creationId xmlns:a16="http://schemas.microsoft.com/office/drawing/2014/main" id="{E9F4BFE4-3626-D138-C84A-6738535CE680}"/>
                </a:ext>
              </a:extLst>
            </p:cNvPr>
            <p:cNvSpPr/>
            <p:nvPr/>
          </p:nvSpPr>
          <p:spPr>
            <a:xfrm>
              <a:off x="3140925" y="2150750"/>
              <a:ext cx="126700" cy="63375"/>
            </a:xfrm>
            <a:custGeom>
              <a:avLst/>
              <a:gdLst/>
              <a:ahLst/>
              <a:cxnLst/>
              <a:rect l="l" t="t" r="r" b="b"/>
              <a:pathLst>
                <a:path w="5068" h="2535" extrusionOk="0">
                  <a:moveTo>
                    <a:pt x="1712" y="1"/>
                  </a:moveTo>
                  <a:cubicBezTo>
                    <a:pt x="1096" y="1"/>
                    <a:pt x="502" y="115"/>
                    <a:pt x="0" y="320"/>
                  </a:cubicBezTo>
                  <a:cubicBezTo>
                    <a:pt x="701" y="1428"/>
                    <a:pt x="1782" y="2535"/>
                    <a:pt x="3375" y="2535"/>
                  </a:cubicBezTo>
                  <a:cubicBezTo>
                    <a:pt x="3392" y="2535"/>
                    <a:pt x="3408" y="2535"/>
                    <a:pt x="3424" y="2535"/>
                  </a:cubicBezTo>
                  <a:cubicBezTo>
                    <a:pt x="4177" y="2512"/>
                    <a:pt x="4702" y="2215"/>
                    <a:pt x="5068" y="1736"/>
                  </a:cubicBezTo>
                  <a:cubicBezTo>
                    <a:pt x="4543" y="731"/>
                    <a:pt x="3242" y="1"/>
                    <a:pt x="1712" y="1"/>
                  </a:cubicBezTo>
                  <a:close/>
                </a:path>
              </a:pathLst>
            </a:custGeom>
            <a:solidFill>
              <a:srgbClr val="FF2E5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20" name="Google Shape;4732;p53">
              <a:extLst>
                <a:ext uri="{FF2B5EF4-FFF2-40B4-BE49-F238E27FC236}">
                  <a16:creationId xmlns:a16="http://schemas.microsoft.com/office/drawing/2014/main" id="{7185AA71-BF63-DC1E-BEC7-5A91D53B34BD}"/>
                </a:ext>
              </a:extLst>
            </p:cNvPr>
            <p:cNvSpPr/>
            <p:nvPr/>
          </p:nvSpPr>
          <p:spPr>
            <a:xfrm>
              <a:off x="3140925" y="2151325"/>
              <a:ext cx="126700" cy="62800"/>
            </a:xfrm>
            <a:custGeom>
              <a:avLst/>
              <a:gdLst/>
              <a:ahLst/>
              <a:cxnLst/>
              <a:rect l="l" t="t" r="r" b="b"/>
              <a:pathLst>
                <a:path w="5068" h="2512" extrusionOk="0">
                  <a:moveTo>
                    <a:pt x="1210" y="1"/>
                  </a:moveTo>
                  <a:cubicBezTo>
                    <a:pt x="776" y="46"/>
                    <a:pt x="366" y="161"/>
                    <a:pt x="0" y="297"/>
                  </a:cubicBezTo>
                  <a:cubicBezTo>
                    <a:pt x="701" y="1382"/>
                    <a:pt x="1782" y="2512"/>
                    <a:pt x="3376" y="2512"/>
                  </a:cubicBezTo>
                  <a:cubicBezTo>
                    <a:pt x="3392" y="2512"/>
                    <a:pt x="3408" y="2512"/>
                    <a:pt x="3424" y="2512"/>
                  </a:cubicBezTo>
                  <a:cubicBezTo>
                    <a:pt x="4177" y="2489"/>
                    <a:pt x="4702" y="2192"/>
                    <a:pt x="5068" y="1713"/>
                  </a:cubicBezTo>
                  <a:cubicBezTo>
                    <a:pt x="5022" y="1621"/>
                    <a:pt x="4953" y="1553"/>
                    <a:pt x="4908" y="1462"/>
                  </a:cubicBezTo>
                  <a:cubicBezTo>
                    <a:pt x="4671" y="1556"/>
                    <a:pt x="4381" y="1607"/>
                    <a:pt x="3998" y="1607"/>
                  </a:cubicBezTo>
                  <a:cubicBezTo>
                    <a:pt x="3826" y="1607"/>
                    <a:pt x="3636" y="1597"/>
                    <a:pt x="3424" y="1576"/>
                  </a:cubicBezTo>
                  <a:cubicBezTo>
                    <a:pt x="1963" y="1393"/>
                    <a:pt x="1393" y="663"/>
                    <a:pt x="1210" y="1"/>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21" name="Google Shape;4733;p53">
              <a:extLst>
                <a:ext uri="{FF2B5EF4-FFF2-40B4-BE49-F238E27FC236}">
                  <a16:creationId xmlns:a16="http://schemas.microsoft.com/office/drawing/2014/main" id="{2CE1F8D2-3B83-D996-19F1-DDF502E7AFC3}"/>
                </a:ext>
              </a:extLst>
            </p:cNvPr>
            <p:cNvSpPr/>
            <p:nvPr/>
          </p:nvSpPr>
          <p:spPr>
            <a:xfrm>
              <a:off x="2389400" y="1348300"/>
              <a:ext cx="1009475" cy="693825"/>
            </a:xfrm>
            <a:custGeom>
              <a:avLst/>
              <a:gdLst/>
              <a:ahLst/>
              <a:cxnLst/>
              <a:rect l="l" t="t" r="r" b="b"/>
              <a:pathLst>
                <a:path w="40379" h="27753" extrusionOk="0">
                  <a:moveTo>
                    <a:pt x="23755" y="0"/>
                  </a:moveTo>
                  <a:cubicBezTo>
                    <a:pt x="16430" y="0"/>
                    <a:pt x="12121" y="3293"/>
                    <a:pt x="12121" y="3293"/>
                  </a:cubicBezTo>
                  <a:cubicBezTo>
                    <a:pt x="0" y="11602"/>
                    <a:pt x="7190" y="24475"/>
                    <a:pt x="7190" y="24475"/>
                  </a:cubicBezTo>
                  <a:cubicBezTo>
                    <a:pt x="7190" y="24475"/>
                    <a:pt x="7168" y="24475"/>
                    <a:pt x="7122" y="24430"/>
                  </a:cubicBezTo>
                  <a:lnTo>
                    <a:pt x="7122" y="24430"/>
                  </a:lnTo>
                  <a:cubicBezTo>
                    <a:pt x="7373" y="24863"/>
                    <a:pt x="7578" y="25206"/>
                    <a:pt x="7715" y="25388"/>
                  </a:cubicBezTo>
                  <a:cubicBezTo>
                    <a:pt x="8468" y="26338"/>
                    <a:pt x="9573" y="27753"/>
                    <a:pt x="10864" y="27753"/>
                  </a:cubicBezTo>
                  <a:cubicBezTo>
                    <a:pt x="11217" y="27753"/>
                    <a:pt x="11583" y="27647"/>
                    <a:pt x="11961" y="27397"/>
                  </a:cubicBezTo>
                  <a:cubicBezTo>
                    <a:pt x="13741" y="26256"/>
                    <a:pt x="11436" y="21987"/>
                    <a:pt x="11436" y="21987"/>
                  </a:cubicBezTo>
                  <a:cubicBezTo>
                    <a:pt x="11436" y="21987"/>
                    <a:pt x="16617" y="18700"/>
                    <a:pt x="12235" y="14067"/>
                  </a:cubicBezTo>
                  <a:lnTo>
                    <a:pt x="12235" y="14067"/>
                  </a:lnTo>
                  <a:cubicBezTo>
                    <a:pt x="12235" y="14067"/>
                    <a:pt x="12724" y="14212"/>
                    <a:pt x="13421" y="14212"/>
                  </a:cubicBezTo>
                  <a:cubicBezTo>
                    <a:pt x="14722" y="14212"/>
                    <a:pt x="16746" y="13708"/>
                    <a:pt x="17667" y="10826"/>
                  </a:cubicBezTo>
                  <a:cubicBezTo>
                    <a:pt x="17667" y="10826"/>
                    <a:pt x="20396" y="12426"/>
                    <a:pt x="23321" y="12426"/>
                  </a:cubicBezTo>
                  <a:cubicBezTo>
                    <a:pt x="24363" y="12426"/>
                    <a:pt x="25431" y="12222"/>
                    <a:pt x="26409" y="11670"/>
                  </a:cubicBezTo>
                  <a:cubicBezTo>
                    <a:pt x="30130" y="9570"/>
                    <a:pt x="30381" y="7014"/>
                    <a:pt x="30381" y="7014"/>
                  </a:cubicBezTo>
                  <a:cubicBezTo>
                    <a:pt x="30381" y="7014"/>
                    <a:pt x="33271" y="9356"/>
                    <a:pt x="36676" y="9356"/>
                  </a:cubicBezTo>
                  <a:cubicBezTo>
                    <a:pt x="37881" y="9356"/>
                    <a:pt x="39150" y="9063"/>
                    <a:pt x="40378" y="8269"/>
                  </a:cubicBezTo>
                  <a:cubicBezTo>
                    <a:pt x="38940" y="5302"/>
                    <a:pt x="36475" y="2746"/>
                    <a:pt x="32001" y="1330"/>
                  </a:cubicBezTo>
                  <a:cubicBezTo>
                    <a:pt x="28952" y="363"/>
                    <a:pt x="26187" y="0"/>
                    <a:pt x="23755" y="0"/>
                  </a:cubicBezTo>
                  <a:close/>
                </a:path>
              </a:pathLst>
            </a:custGeom>
            <a:solidFill>
              <a:srgbClr val="802751">
                <a:alpha val="1442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22" name="Google Shape;4734;p53">
              <a:extLst>
                <a:ext uri="{FF2B5EF4-FFF2-40B4-BE49-F238E27FC236}">
                  <a16:creationId xmlns:a16="http://schemas.microsoft.com/office/drawing/2014/main" id="{FDC809BA-95D9-B2D6-6C51-49E68811563A}"/>
                </a:ext>
              </a:extLst>
            </p:cNvPr>
            <p:cNvSpPr/>
            <p:nvPr/>
          </p:nvSpPr>
          <p:spPr>
            <a:xfrm>
              <a:off x="2351175" y="1093375"/>
              <a:ext cx="1241700" cy="921075"/>
            </a:xfrm>
            <a:custGeom>
              <a:avLst/>
              <a:gdLst/>
              <a:ahLst/>
              <a:cxnLst/>
              <a:rect l="l" t="t" r="r" b="b"/>
              <a:pathLst>
                <a:path w="49668" h="36843" extrusionOk="0">
                  <a:moveTo>
                    <a:pt x="28295" y="0"/>
                  </a:moveTo>
                  <a:cubicBezTo>
                    <a:pt x="19431" y="0"/>
                    <a:pt x="14243" y="9085"/>
                    <a:pt x="14243" y="9085"/>
                  </a:cubicBezTo>
                  <a:cubicBezTo>
                    <a:pt x="14243" y="9085"/>
                    <a:pt x="13935" y="6281"/>
                    <a:pt x="11722" y="6281"/>
                  </a:cubicBezTo>
                  <a:cubicBezTo>
                    <a:pt x="11378" y="6281"/>
                    <a:pt x="10988" y="6349"/>
                    <a:pt x="10545" y="6506"/>
                  </a:cubicBezTo>
                  <a:cubicBezTo>
                    <a:pt x="7281" y="7670"/>
                    <a:pt x="6323" y="12760"/>
                    <a:pt x="6323" y="12760"/>
                  </a:cubicBezTo>
                  <a:cubicBezTo>
                    <a:pt x="6323" y="12760"/>
                    <a:pt x="4417" y="12179"/>
                    <a:pt x="2871" y="12179"/>
                  </a:cubicBezTo>
                  <a:cubicBezTo>
                    <a:pt x="1966" y="12179"/>
                    <a:pt x="1184" y="12379"/>
                    <a:pt x="982" y="13011"/>
                  </a:cubicBezTo>
                  <a:cubicBezTo>
                    <a:pt x="434" y="14700"/>
                    <a:pt x="2876" y="15408"/>
                    <a:pt x="2876" y="15408"/>
                  </a:cubicBezTo>
                  <a:cubicBezTo>
                    <a:pt x="2876" y="15408"/>
                    <a:pt x="0" y="16869"/>
                    <a:pt x="502" y="21068"/>
                  </a:cubicBezTo>
                  <a:cubicBezTo>
                    <a:pt x="982" y="24903"/>
                    <a:pt x="4428" y="26273"/>
                    <a:pt x="4428" y="26273"/>
                  </a:cubicBezTo>
                  <a:cubicBezTo>
                    <a:pt x="4428" y="26273"/>
                    <a:pt x="7418" y="33280"/>
                    <a:pt x="8354" y="34490"/>
                  </a:cubicBezTo>
                  <a:cubicBezTo>
                    <a:pt x="9110" y="35425"/>
                    <a:pt x="10220" y="36843"/>
                    <a:pt x="11516" y="36843"/>
                  </a:cubicBezTo>
                  <a:cubicBezTo>
                    <a:pt x="11865" y="36843"/>
                    <a:pt x="12227" y="36740"/>
                    <a:pt x="12600" y="36498"/>
                  </a:cubicBezTo>
                  <a:cubicBezTo>
                    <a:pt x="14380" y="35334"/>
                    <a:pt x="12075" y="31066"/>
                    <a:pt x="12075" y="31066"/>
                  </a:cubicBezTo>
                  <a:cubicBezTo>
                    <a:pt x="12075" y="31066"/>
                    <a:pt x="17256" y="27779"/>
                    <a:pt x="12874" y="23146"/>
                  </a:cubicBezTo>
                  <a:lnTo>
                    <a:pt x="12874" y="23146"/>
                  </a:lnTo>
                  <a:cubicBezTo>
                    <a:pt x="12874" y="23146"/>
                    <a:pt x="13366" y="23291"/>
                    <a:pt x="14067" y="23291"/>
                  </a:cubicBezTo>
                  <a:cubicBezTo>
                    <a:pt x="15368" y="23291"/>
                    <a:pt x="17386" y="22790"/>
                    <a:pt x="18306" y="19927"/>
                  </a:cubicBezTo>
                  <a:cubicBezTo>
                    <a:pt x="18306" y="19927"/>
                    <a:pt x="21023" y="21508"/>
                    <a:pt x="23941" y="21508"/>
                  </a:cubicBezTo>
                  <a:cubicBezTo>
                    <a:pt x="24990" y="21508"/>
                    <a:pt x="26065" y="21304"/>
                    <a:pt x="27048" y="20749"/>
                  </a:cubicBezTo>
                  <a:cubicBezTo>
                    <a:pt x="30769" y="18649"/>
                    <a:pt x="31020" y="16115"/>
                    <a:pt x="31020" y="16115"/>
                  </a:cubicBezTo>
                  <a:cubicBezTo>
                    <a:pt x="31020" y="16115"/>
                    <a:pt x="33924" y="18453"/>
                    <a:pt x="37324" y="18453"/>
                  </a:cubicBezTo>
                  <a:cubicBezTo>
                    <a:pt x="38604" y="18453"/>
                    <a:pt x="39954" y="18122"/>
                    <a:pt x="41245" y="17211"/>
                  </a:cubicBezTo>
                  <a:cubicBezTo>
                    <a:pt x="41245" y="17211"/>
                    <a:pt x="42889" y="20931"/>
                    <a:pt x="43391" y="22712"/>
                  </a:cubicBezTo>
                  <a:cubicBezTo>
                    <a:pt x="43870" y="24492"/>
                    <a:pt x="44144" y="30176"/>
                    <a:pt x="44144" y="30176"/>
                  </a:cubicBezTo>
                  <a:cubicBezTo>
                    <a:pt x="44144" y="30176"/>
                    <a:pt x="48778" y="26478"/>
                    <a:pt x="45171" y="22963"/>
                  </a:cubicBezTo>
                  <a:cubicBezTo>
                    <a:pt x="45171" y="22963"/>
                    <a:pt x="49668" y="15978"/>
                    <a:pt x="43345" y="12486"/>
                  </a:cubicBezTo>
                  <a:cubicBezTo>
                    <a:pt x="43345" y="12486"/>
                    <a:pt x="46518" y="9519"/>
                    <a:pt x="45331" y="5798"/>
                  </a:cubicBezTo>
                  <a:cubicBezTo>
                    <a:pt x="44433" y="2991"/>
                    <a:pt x="42119" y="589"/>
                    <a:pt x="38963" y="589"/>
                  </a:cubicBezTo>
                  <a:cubicBezTo>
                    <a:pt x="36986" y="589"/>
                    <a:pt x="34680" y="1531"/>
                    <a:pt x="32184" y="3904"/>
                  </a:cubicBezTo>
                  <a:cubicBezTo>
                    <a:pt x="32184" y="3904"/>
                    <a:pt x="32709" y="46"/>
                    <a:pt x="28395" y="1"/>
                  </a:cubicBezTo>
                  <a:cubicBezTo>
                    <a:pt x="28362" y="0"/>
                    <a:pt x="28328" y="0"/>
                    <a:pt x="28295" y="0"/>
                  </a:cubicBezTo>
                  <a:close/>
                </a:path>
              </a:pathLst>
            </a:custGeom>
            <a:solidFill>
              <a:srgbClr val="68240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23" name="Google Shape;4735;p53">
              <a:extLst>
                <a:ext uri="{FF2B5EF4-FFF2-40B4-BE49-F238E27FC236}">
                  <a16:creationId xmlns:a16="http://schemas.microsoft.com/office/drawing/2014/main" id="{B96F10F5-3574-FACB-048F-287A80F629E6}"/>
                </a:ext>
              </a:extLst>
            </p:cNvPr>
            <p:cNvSpPr/>
            <p:nvPr/>
          </p:nvSpPr>
          <p:spPr>
            <a:xfrm>
              <a:off x="2359725" y="1379275"/>
              <a:ext cx="1210900" cy="635175"/>
            </a:xfrm>
            <a:custGeom>
              <a:avLst/>
              <a:gdLst/>
              <a:ahLst/>
              <a:cxnLst/>
              <a:rect l="l" t="t" r="r" b="b"/>
              <a:pathLst>
                <a:path w="48436" h="25407" extrusionOk="0">
                  <a:moveTo>
                    <a:pt x="31340" y="0"/>
                  </a:moveTo>
                  <a:cubicBezTo>
                    <a:pt x="31340" y="0"/>
                    <a:pt x="30860" y="4132"/>
                    <a:pt x="25245" y="6939"/>
                  </a:cubicBezTo>
                  <a:cubicBezTo>
                    <a:pt x="23997" y="7566"/>
                    <a:pt x="22828" y="7810"/>
                    <a:pt x="21765" y="7810"/>
                  </a:cubicBezTo>
                  <a:cubicBezTo>
                    <a:pt x="18026" y="7810"/>
                    <a:pt x="15590" y="4794"/>
                    <a:pt x="15590" y="4793"/>
                  </a:cubicBezTo>
                  <a:lnTo>
                    <a:pt x="15590" y="4793"/>
                  </a:lnTo>
                  <a:cubicBezTo>
                    <a:pt x="15590" y="4794"/>
                    <a:pt x="16526" y="8537"/>
                    <a:pt x="14449" y="9564"/>
                  </a:cubicBezTo>
                  <a:cubicBezTo>
                    <a:pt x="13893" y="9848"/>
                    <a:pt x="13302" y="9952"/>
                    <a:pt x="12736" y="9952"/>
                  </a:cubicBezTo>
                  <a:cubicBezTo>
                    <a:pt x="11209" y="9952"/>
                    <a:pt x="9861" y="9199"/>
                    <a:pt x="9861" y="9199"/>
                  </a:cubicBezTo>
                  <a:lnTo>
                    <a:pt x="9861" y="9199"/>
                  </a:lnTo>
                  <a:cubicBezTo>
                    <a:pt x="9861" y="9199"/>
                    <a:pt x="10946" y="12510"/>
                    <a:pt x="7256" y="12510"/>
                  </a:cubicBezTo>
                  <a:cubicBezTo>
                    <a:pt x="6870" y="12510"/>
                    <a:pt x="6432" y="12474"/>
                    <a:pt x="5935" y="12394"/>
                  </a:cubicBezTo>
                  <a:cubicBezTo>
                    <a:pt x="2717" y="11869"/>
                    <a:pt x="1279" y="8651"/>
                    <a:pt x="548" y="6323"/>
                  </a:cubicBezTo>
                  <a:cubicBezTo>
                    <a:pt x="206" y="7167"/>
                    <a:pt x="0" y="8240"/>
                    <a:pt x="160" y="9632"/>
                  </a:cubicBezTo>
                  <a:cubicBezTo>
                    <a:pt x="640" y="13467"/>
                    <a:pt x="4086" y="14837"/>
                    <a:pt x="4086" y="14837"/>
                  </a:cubicBezTo>
                  <a:cubicBezTo>
                    <a:pt x="4086" y="14837"/>
                    <a:pt x="7076" y="21844"/>
                    <a:pt x="8012" y="23054"/>
                  </a:cubicBezTo>
                  <a:cubicBezTo>
                    <a:pt x="8768" y="23989"/>
                    <a:pt x="9878" y="25407"/>
                    <a:pt x="11174" y="25407"/>
                  </a:cubicBezTo>
                  <a:cubicBezTo>
                    <a:pt x="11523" y="25407"/>
                    <a:pt x="11885" y="25304"/>
                    <a:pt x="12258" y="25062"/>
                  </a:cubicBezTo>
                  <a:cubicBezTo>
                    <a:pt x="14038" y="23898"/>
                    <a:pt x="11733" y="19630"/>
                    <a:pt x="11733" y="19630"/>
                  </a:cubicBezTo>
                  <a:cubicBezTo>
                    <a:pt x="11733" y="19630"/>
                    <a:pt x="12965" y="18854"/>
                    <a:pt x="13718" y="17507"/>
                  </a:cubicBezTo>
                  <a:lnTo>
                    <a:pt x="13718" y="17507"/>
                  </a:lnTo>
                  <a:cubicBezTo>
                    <a:pt x="12953" y="17821"/>
                    <a:pt x="11973" y="18128"/>
                    <a:pt x="11075" y="18128"/>
                  </a:cubicBezTo>
                  <a:cubicBezTo>
                    <a:pt x="10341" y="18128"/>
                    <a:pt x="9661" y="17923"/>
                    <a:pt x="9199" y="17347"/>
                  </a:cubicBezTo>
                  <a:cubicBezTo>
                    <a:pt x="8012" y="15887"/>
                    <a:pt x="11778" y="14175"/>
                    <a:pt x="13764" y="13376"/>
                  </a:cubicBezTo>
                  <a:cubicBezTo>
                    <a:pt x="13490" y="12851"/>
                    <a:pt x="13079" y="12280"/>
                    <a:pt x="12532" y="11710"/>
                  </a:cubicBezTo>
                  <a:lnTo>
                    <a:pt x="12532" y="11710"/>
                  </a:lnTo>
                  <a:cubicBezTo>
                    <a:pt x="12532" y="11710"/>
                    <a:pt x="13024" y="11855"/>
                    <a:pt x="13725" y="11855"/>
                  </a:cubicBezTo>
                  <a:cubicBezTo>
                    <a:pt x="15026" y="11855"/>
                    <a:pt x="17044" y="11354"/>
                    <a:pt x="17964" y="8491"/>
                  </a:cubicBezTo>
                  <a:cubicBezTo>
                    <a:pt x="17964" y="8491"/>
                    <a:pt x="20681" y="10072"/>
                    <a:pt x="23599" y="10072"/>
                  </a:cubicBezTo>
                  <a:cubicBezTo>
                    <a:pt x="24648" y="10072"/>
                    <a:pt x="25723" y="9868"/>
                    <a:pt x="26706" y="9313"/>
                  </a:cubicBezTo>
                  <a:cubicBezTo>
                    <a:pt x="30427" y="7213"/>
                    <a:pt x="30678" y="4679"/>
                    <a:pt x="30678" y="4679"/>
                  </a:cubicBezTo>
                  <a:cubicBezTo>
                    <a:pt x="30678" y="4679"/>
                    <a:pt x="33582" y="7017"/>
                    <a:pt x="36982" y="7017"/>
                  </a:cubicBezTo>
                  <a:cubicBezTo>
                    <a:pt x="38262" y="7017"/>
                    <a:pt x="39612" y="6686"/>
                    <a:pt x="40903" y="5775"/>
                  </a:cubicBezTo>
                  <a:cubicBezTo>
                    <a:pt x="40903" y="5775"/>
                    <a:pt x="42547" y="9495"/>
                    <a:pt x="43049" y="11276"/>
                  </a:cubicBezTo>
                  <a:cubicBezTo>
                    <a:pt x="43528" y="13056"/>
                    <a:pt x="43802" y="18740"/>
                    <a:pt x="43802" y="18740"/>
                  </a:cubicBezTo>
                  <a:cubicBezTo>
                    <a:pt x="43802" y="18740"/>
                    <a:pt x="48436" y="15042"/>
                    <a:pt x="44829" y="11527"/>
                  </a:cubicBezTo>
                  <a:cubicBezTo>
                    <a:pt x="44829" y="11527"/>
                    <a:pt x="46039" y="9632"/>
                    <a:pt x="46336" y="7304"/>
                  </a:cubicBezTo>
                  <a:lnTo>
                    <a:pt x="46336" y="7304"/>
                  </a:lnTo>
                  <a:cubicBezTo>
                    <a:pt x="45964" y="7476"/>
                    <a:pt x="45556" y="7592"/>
                    <a:pt x="45140" y="7592"/>
                  </a:cubicBezTo>
                  <a:cubicBezTo>
                    <a:pt x="44561" y="7592"/>
                    <a:pt x="43968" y="7367"/>
                    <a:pt x="43437" y="6756"/>
                  </a:cubicBezTo>
                  <a:cubicBezTo>
                    <a:pt x="42501" y="5706"/>
                    <a:pt x="43642" y="4063"/>
                    <a:pt x="45035" y="2671"/>
                  </a:cubicBezTo>
                  <a:cubicBezTo>
                    <a:pt x="44578" y="2123"/>
                    <a:pt x="43985" y="1644"/>
                    <a:pt x="43232" y="1187"/>
                  </a:cubicBezTo>
                  <a:cubicBezTo>
                    <a:pt x="41839" y="2716"/>
                    <a:pt x="39808" y="4360"/>
                    <a:pt x="37343" y="4793"/>
                  </a:cubicBezTo>
                  <a:cubicBezTo>
                    <a:pt x="37002" y="4852"/>
                    <a:pt x="36680" y="4880"/>
                    <a:pt x="36376" y="4880"/>
                  </a:cubicBezTo>
                  <a:cubicBezTo>
                    <a:pt x="32308" y="4880"/>
                    <a:pt x="31340" y="0"/>
                    <a:pt x="31340" y="0"/>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24" name="Google Shape;4736;p53">
              <a:extLst>
                <a:ext uri="{FF2B5EF4-FFF2-40B4-BE49-F238E27FC236}">
                  <a16:creationId xmlns:a16="http://schemas.microsoft.com/office/drawing/2014/main" id="{3BB3DF5C-3D1A-0318-3AE7-77AC842AD9BA}"/>
                </a:ext>
              </a:extLst>
            </p:cNvPr>
            <p:cNvSpPr/>
            <p:nvPr/>
          </p:nvSpPr>
          <p:spPr>
            <a:xfrm>
              <a:off x="2645675" y="1550450"/>
              <a:ext cx="155750" cy="122975"/>
            </a:xfrm>
            <a:custGeom>
              <a:avLst/>
              <a:gdLst/>
              <a:ahLst/>
              <a:cxnLst/>
              <a:rect l="l" t="t" r="r" b="b"/>
              <a:pathLst>
                <a:path w="6230" h="4919" extrusionOk="0">
                  <a:moveTo>
                    <a:pt x="5636" y="1"/>
                  </a:moveTo>
                  <a:cubicBezTo>
                    <a:pt x="5613" y="24"/>
                    <a:pt x="5681" y="297"/>
                    <a:pt x="5773" y="731"/>
                  </a:cubicBezTo>
                  <a:cubicBezTo>
                    <a:pt x="5841" y="1165"/>
                    <a:pt x="5887" y="1735"/>
                    <a:pt x="5773" y="2260"/>
                  </a:cubicBezTo>
                  <a:cubicBezTo>
                    <a:pt x="5636" y="2808"/>
                    <a:pt x="5316" y="3242"/>
                    <a:pt x="4997" y="3493"/>
                  </a:cubicBezTo>
                  <a:cubicBezTo>
                    <a:pt x="4860" y="3630"/>
                    <a:pt x="4723" y="3721"/>
                    <a:pt x="4609" y="3790"/>
                  </a:cubicBezTo>
                  <a:cubicBezTo>
                    <a:pt x="4517" y="3835"/>
                    <a:pt x="4449" y="3881"/>
                    <a:pt x="4449" y="3881"/>
                  </a:cubicBezTo>
                  <a:cubicBezTo>
                    <a:pt x="4449" y="3881"/>
                    <a:pt x="4221" y="4018"/>
                    <a:pt x="3833" y="4178"/>
                  </a:cubicBezTo>
                  <a:cubicBezTo>
                    <a:pt x="3445" y="4338"/>
                    <a:pt x="2897" y="4474"/>
                    <a:pt x="2326" y="4543"/>
                  </a:cubicBezTo>
                  <a:cubicBezTo>
                    <a:pt x="1946" y="4596"/>
                    <a:pt x="1565" y="4611"/>
                    <a:pt x="1226" y="4611"/>
                  </a:cubicBezTo>
                  <a:cubicBezTo>
                    <a:pt x="774" y="4611"/>
                    <a:pt x="396" y="4584"/>
                    <a:pt x="189" y="4584"/>
                  </a:cubicBezTo>
                  <a:cubicBezTo>
                    <a:pt x="86" y="4584"/>
                    <a:pt x="26" y="4591"/>
                    <a:pt x="21" y="4611"/>
                  </a:cubicBezTo>
                  <a:cubicBezTo>
                    <a:pt x="0" y="4673"/>
                    <a:pt x="936" y="4918"/>
                    <a:pt x="2003" y="4918"/>
                  </a:cubicBezTo>
                  <a:cubicBezTo>
                    <a:pt x="2125" y="4918"/>
                    <a:pt x="2248" y="4915"/>
                    <a:pt x="2372" y="4908"/>
                  </a:cubicBezTo>
                  <a:cubicBezTo>
                    <a:pt x="2965" y="4885"/>
                    <a:pt x="3559" y="4771"/>
                    <a:pt x="3992" y="4634"/>
                  </a:cubicBezTo>
                  <a:cubicBezTo>
                    <a:pt x="4426" y="4497"/>
                    <a:pt x="4700" y="4338"/>
                    <a:pt x="4700" y="4338"/>
                  </a:cubicBezTo>
                  <a:cubicBezTo>
                    <a:pt x="4700" y="4338"/>
                    <a:pt x="4768" y="4292"/>
                    <a:pt x="4883" y="4223"/>
                  </a:cubicBezTo>
                  <a:cubicBezTo>
                    <a:pt x="4997" y="4132"/>
                    <a:pt x="5156" y="4018"/>
                    <a:pt x="5339" y="3858"/>
                  </a:cubicBezTo>
                  <a:cubicBezTo>
                    <a:pt x="5499" y="3698"/>
                    <a:pt x="5681" y="3470"/>
                    <a:pt x="5841" y="3219"/>
                  </a:cubicBezTo>
                  <a:cubicBezTo>
                    <a:pt x="5978" y="2945"/>
                    <a:pt x="6069" y="2648"/>
                    <a:pt x="6138" y="2329"/>
                  </a:cubicBezTo>
                  <a:cubicBezTo>
                    <a:pt x="6229" y="1713"/>
                    <a:pt x="6115" y="1096"/>
                    <a:pt x="5955" y="686"/>
                  </a:cubicBezTo>
                  <a:cubicBezTo>
                    <a:pt x="5818" y="252"/>
                    <a:pt x="5681" y="1"/>
                    <a:pt x="5636"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25" name="Google Shape;4737;p53">
              <a:extLst>
                <a:ext uri="{FF2B5EF4-FFF2-40B4-BE49-F238E27FC236}">
                  <a16:creationId xmlns:a16="http://schemas.microsoft.com/office/drawing/2014/main" id="{D9561117-A8BE-2F1C-4359-C13D470B860E}"/>
                </a:ext>
              </a:extLst>
            </p:cNvPr>
            <p:cNvSpPr/>
            <p:nvPr/>
          </p:nvSpPr>
          <p:spPr>
            <a:xfrm>
              <a:off x="2589700" y="1667900"/>
              <a:ext cx="125550" cy="246175"/>
            </a:xfrm>
            <a:custGeom>
              <a:avLst/>
              <a:gdLst/>
              <a:ahLst/>
              <a:cxnLst/>
              <a:rect l="l" t="t" r="r" b="b"/>
              <a:pathLst>
                <a:path w="5022" h="9847" extrusionOk="0">
                  <a:moveTo>
                    <a:pt x="3115" y="0"/>
                  </a:moveTo>
                  <a:cubicBezTo>
                    <a:pt x="3111" y="0"/>
                    <a:pt x="3107" y="2"/>
                    <a:pt x="3104" y="5"/>
                  </a:cubicBezTo>
                  <a:cubicBezTo>
                    <a:pt x="3082" y="5"/>
                    <a:pt x="3150" y="96"/>
                    <a:pt x="3241" y="233"/>
                  </a:cubicBezTo>
                  <a:cubicBezTo>
                    <a:pt x="3333" y="370"/>
                    <a:pt x="3470" y="575"/>
                    <a:pt x="3629" y="804"/>
                  </a:cubicBezTo>
                  <a:cubicBezTo>
                    <a:pt x="3926" y="1306"/>
                    <a:pt x="4268" y="1991"/>
                    <a:pt x="4428" y="2721"/>
                  </a:cubicBezTo>
                  <a:cubicBezTo>
                    <a:pt x="4474" y="2904"/>
                    <a:pt x="4497" y="3086"/>
                    <a:pt x="4519" y="3269"/>
                  </a:cubicBezTo>
                  <a:cubicBezTo>
                    <a:pt x="4542" y="3451"/>
                    <a:pt x="4565" y="3634"/>
                    <a:pt x="4565" y="3794"/>
                  </a:cubicBezTo>
                  <a:cubicBezTo>
                    <a:pt x="4565" y="3976"/>
                    <a:pt x="4565" y="4136"/>
                    <a:pt x="4565" y="4296"/>
                  </a:cubicBezTo>
                  <a:cubicBezTo>
                    <a:pt x="4565" y="4456"/>
                    <a:pt x="4519" y="4593"/>
                    <a:pt x="4497" y="4730"/>
                  </a:cubicBezTo>
                  <a:cubicBezTo>
                    <a:pt x="4451" y="5003"/>
                    <a:pt x="4383" y="5209"/>
                    <a:pt x="4314" y="5346"/>
                  </a:cubicBezTo>
                  <a:cubicBezTo>
                    <a:pt x="4246" y="5506"/>
                    <a:pt x="4200" y="5597"/>
                    <a:pt x="4200" y="5597"/>
                  </a:cubicBezTo>
                  <a:cubicBezTo>
                    <a:pt x="4200" y="5597"/>
                    <a:pt x="4177" y="5665"/>
                    <a:pt x="4109" y="5825"/>
                  </a:cubicBezTo>
                  <a:cubicBezTo>
                    <a:pt x="4040" y="5962"/>
                    <a:pt x="3926" y="6168"/>
                    <a:pt x="3766" y="6419"/>
                  </a:cubicBezTo>
                  <a:cubicBezTo>
                    <a:pt x="3470" y="6898"/>
                    <a:pt x="3013" y="7491"/>
                    <a:pt x="2465" y="8016"/>
                  </a:cubicBezTo>
                  <a:cubicBezTo>
                    <a:pt x="1940" y="8564"/>
                    <a:pt x="1324" y="9044"/>
                    <a:pt x="845" y="9340"/>
                  </a:cubicBezTo>
                  <a:cubicBezTo>
                    <a:pt x="365" y="9660"/>
                    <a:pt x="0" y="9797"/>
                    <a:pt x="0" y="9842"/>
                  </a:cubicBezTo>
                  <a:cubicBezTo>
                    <a:pt x="3" y="9845"/>
                    <a:pt x="10" y="9847"/>
                    <a:pt x="23" y="9847"/>
                  </a:cubicBezTo>
                  <a:cubicBezTo>
                    <a:pt x="115" y="9847"/>
                    <a:pt x="472" y="9765"/>
                    <a:pt x="936" y="9523"/>
                  </a:cubicBezTo>
                  <a:cubicBezTo>
                    <a:pt x="1484" y="9272"/>
                    <a:pt x="2123" y="8815"/>
                    <a:pt x="2716" y="8290"/>
                  </a:cubicBezTo>
                  <a:cubicBezTo>
                    <a:pt x="3310" y="7788"/>
                    <a:pt x="3835" y="7172"/>
                    <a:pt x="4177" y="6670"/>
                  </a:cubicBezTo>
                  <a:cubicBezTo>
                    <a:pt x="4337" y="6419"/>
                    <a:pt x="4474" y="6213"/>
                    <a:pt x="4565" y="6053"/>
                  </a:cubicBezTo>
                  <a:cubicBezTo>
                    <a:pt x="4634" y="5894"/>
                    <a:pt x="4679" y="5802"/>
                    <a:pt x="4679" y="5802"/>
                  </a:cubicBezTo>
                  <a:cubicBezTo>
                    <a:pt x="4679" y="5802"/>
                    <a:pt x="4725" y="5711"/>
                    <a:pt x="4793" y="5551"/>
                  </a:cubicBezTo>
                  <a:cubicBezTo>
                    <a:pt x="4862" y="5369"/>
                    <a:pt x="4930" y="5118"/>
                    <a:pt x="4976" y="4821"/>
                  </a:cubicBezTo>
                  <a:cubicBezTo>
                    <a:pt x="4999" y="4661"/>
                    <a:pt x="5022" y="4501"/>
                    <a:pt x="5022" y="4319"/>
                  </a:cubicBezTo>
                  <a:cubicBezTo>
                    <a:pt x="5022" y="4136"/>
                    <a:pt x="5022" y="3976"/>
                    <a:pt x="5022" y="3771"/>
                  </a:cubicBezTo>
                  <a:cubicBezTo>
                    <a:pt x="4976" y="3588"/>
                    <a:pt x="4953" y="3406"/>
                    <a:pt x="4930" y="3200"/>
                  </a:cubicBezTo>
                  <a:cubicBezTo>
                    <a:pt x="4908" y="3018"/>
                    <a:pt x="4839" y="2812"/>
                    <a:pt x="4793" y="2630"/>
                  </a:cubicBezTo>
                  <a:cubicBezTo>
                    <a:pt x="4565" y="1854"/>
                    <a:pt x="4154" y="1146"/>
                    <a:pt x="3789" y="690"/>
                  </a:cubicBezTo>
                  <a:cubicBezTo>
                    <a:pt x="3606" y="461"/>
                    <a:pt x="3447" y="279"/>
                    <a:pt x="3310" y="165"/>
                  </a:cubicBezTo>
                  <a:cubicBezTo>
                    <a:pt x="3210" y="65"/>
                    <a:pt x="3146" y="0"/>
                    <a:pt x="3115"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26" name="Google Shape;4738;p53">
              <a:extLst>
                <a:ext uri="{FF2B5EF4-FFF2-40B4-BE49-F238E27FC236}">
                  <a16:creationId xmlns:a16="http://schemas.microsoft.com/office/drawing/2014/main" id="{497022C4-3BBB-0380-5325-F3ACE5965DA3}"/>
                </a:ext>
              </a:extLst>
            </p:cNvPr>
            <p:cNvSpPr/>
            <p:nvPr/>
          </p:nvSpPr>
          <p:spPr>
            <a:xfrm>
              <a:off x="2791125" y="1442600"/>
              <a:ext cx="341825" cy="191775"/>
            </a:xfrm>
            <a:custGeom>
              <a:avLst/>
              <a:gdLst/>
              <a:ahLst/>
              <a:cxnLst/>
              <a:rect l="l" t="t" r="r" b="b"/>
              <a:pathLst>
                <a:path w="13673" h="7671" extrusionOk="0">
                  <a:moveTo>
                    <a:pt x="13604" y="1"/>
                  </a:moveTo>
                  <a:cubicBezTo>
                    <a:pt x="13559" y="1"/>
                    <a:pt x="13559" y="594"/>
                    <a:pt x="13376" y="1416"/>
                  </a:cubicBezTo>
                  <a:cubicBezTo>
                    <a:pt x="13308" y="1827"/>
                    <a:pt x="13125" y="2283"/>
                    <a:pt x="12920" y="2763"/>
                  </a:cubicBezTo>
                  <a:cubicBezTo>
                    <a:pt x="12714" y="3242"/>
                    <a:pt x="12417" y="3721"/>
                    <a:pt x="12075" y="4155"/>
                  </a:cubicBezTo>
                  <a:cubicBezTo>
                    <a:pt x="11733" y="4589"/>
                    <a:pt x="11322" y="4977"/>
                    <a:pt x="10934" y="5319"/>
                  </a:cubicBezTo>
                  <a:cubicBezTo>
                    <a:pt x="10523" y="5639"/>
                    <a:pt x="10112" y="5890"/>
                    <a:pt x="9747" y="6095"/>
                  </a:cubicBezTo>
                  <a:cubicBezTo>
                    <a:pt x="9382" y="6301"/>
                    <a:pt x="9062" y="6437"/>
                    <a:pt x="8834" y="6529"/>
                  </a:cubicBezTo>
                  <a:cubicBezTo>
                    <a:pt x="8606" y="6620"/>
                    <a:pt x="8469" y="6666"/>
                    <a:pt x="8469" y="6666"/>
                  </a:cubicBezTo>
                  <a:cubicBezTo>
                    <a:pt x="8469" y="6666"/>
                    <a:pt x="8354" y="6711"/>
                    <a:pt x="8126" y="6780"/>
                  </a:cubicBezTo>
                  <a:cubicBezTo>
                    <a:pt x="7898" y="6871"/>
                    <a:pt x="7556" y="6962"/>
                    <a:pt x="7145" y="7054"/>
                  </a:cubicBezTo>
                  <a:cubicBezTo>
                    <a:pt x="6633" y="7171"/>
                    <a:pt x="5990" y="7250"/>
                    <a:pt x="5300" y="7250"/>
                  </a:cubicBezTo>
                  <a:cubicBezTo>
                    <a:pt x="4913" y="7250"/>
                    <a:pt x="4511" y="7225"/>
                    <a:pt x="4109" y="7168"/>
                  </a:cubicBezTo>
                  <a:cubicBezTo>
                    <a:pt x="3013" y="7008"/>
                    <a:pt x="1963" y="6597"/>
                    <a:pt x="1210" y="6186"/>
                  </a:cubicBezTo>
                  <a:cubicBezTo>
                    <a:pt x="521" y="5799"/>
                    <a:pt x="96" y="5452"/>
                    <a:pt x="31" y="5452"/>
                  </a:cubicBezTo>
                  <a:cubicBezTo>
                    <a:pt x="27" y="5452"/>
                    <a:pt x="25" y="5453"/>
                    <a:pt x="23" y="5456"/>
                  </a:cubicBezTo>
                  <a:cubicBezTo>
                    <a:pt x="0" y="5456"/>
                    <a:pt x="92" y="5570"/>
                    <a:pt x="297" y="5730"/>
                  </a:cubicBezTo>
                  <a:cubicBezTo>
                    <a:pt x="388" y="5821"/>
                    <a:pt x="503" y="5935"/>
                    <a:pt x="640" y="6027"/>
                  </a:cubicBezTo>
                  <a:cubicBezTo>
                    <a:pt x="776" y="6141"/>
                    <a:pt x="936" y="6255"/>
                    <a:pt x="1119" y="6369"/>
                  </a:cubicBezTo>
                  <a:cubicBezTo>
                    <a:pt x="1826" y="6848"/>
                    <a:pt x="2899" y="7328"/>
                    <a:pt x="4063" y="7533"/>
                  </a:cubicBezTo>
                  <a:cubicBezTo>
                    <a:pt x="4599" y="7629"/>
                    <a:pt x="5144" y="7671"/>
                    <a:pt x="5662" y="7671"/>
                  </a:cubicBezTo>
                  <a:cubicBezTo>
                    <a:pt x="6248" y="7671"/>
                    <a:pt x="6798" y="7618"/>
                    <a:pt x="7259" y="7533"/>
                  </a:cubicBezTo>
                  <a:cubicBezTo>
                    <a:pt x="7670" y="7442"/>
                    <a:pt x="8035" y="7351"/>
                    <a:pt x="8286" y="7282"/>
                  </a:cubicBezTo>
                  <a:cubicBezTo>
                    <a:pt x="8514" y="7191"/>
                    <a:pt x="8651" y="7145"/>
                    <a:pt x="8651" y="7145"/>
                  </a:cubicBezTo>
                  <a:cubicBezTo>
                    <a:pt x="8651" y="7145"/>
                    <a:pt x="8811" y="7099"/>
                    <a:pt x="9039" y="7008"/>
                  </a:cubicBezTo>
                  <a:cubicBezTo>
                    <a:pt x="9267" y="6894"/>
                    <a:pt x="9610" y="6734"/>
                    <a:pt x="9975" y="6529"/>
                  </a:cubicBezTo>
                  <a:cubicBezTo>
                    <a:pt x="10363" y="6301"/>
                    <a:pt x="10797" y="6004"/>
                    <a:pt x="11208" y="5639"/>
                  </a:cubicBezTo>
                  <a:cubicBezTo>
                    <a:pt x="11619" y="5273"/>
                    <a:pt x="12029" y="4863"/>
                    <a:pt x="12372" y="4383"/>
                  </a:cubicBezTo>
                  <a:cubicBezTo>
                    <a:pt x="12714" y="3904"/>
                    <a:pt x="12988" y="3379"/>
                    <a:pt x="13193" y="2877"/>
                  </a:cubicBezTo>
                  <a:cubicBezTo>
                    <a:pt x="13399" y="2375"/>
                    <a:pt x="13536" y="1872"/>
                    <a:pt x="13581" y="1439"/>
                  </a:cubicBezTo>
                  <a:cubicBezTo>
                    <a:pt x="13627" y="1233"/>
                    <a:pt x="13627" y="1028"/>
                    <a:pt x="13650" y="868"/>
                  </a:cubicBezTo>
                  <a:cubicBezTo>
                    <a:pt x="13673" y="686"/>
                    <a:pt x="13673" y="526"/>
                    <a:pt x="13650" y="412"/>
                  </a:cubicBezTo>
                  <a:cubicBezTo>
                    <a:pt x="13650" y="161"/>
                    <a:pt x="13627" y="1"/>
                    <a:pt x="13604"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27" name="Google Shape;4739;p53">
              <a:extLst>
                <a:ext uri="{FF2B5EF4-FFF2-40B4-BE49-F238E27FC236}">
                  <a16:creationId xmlns:a16="http://schemas.microsoft.com/office/drawing/2014/main" id="{D4B672DB-4C24-1E93-7FC7-D3A87A26B61A}"/>
                </a:ext>
              </a:extLst>
            </p:cNvPr>
            <p:cNvSpPr/>
            <p:nvPr/>
          </p:nvSpPr>
          <p:spPr>
            <a:xfrm>
              <a:off x="2687850" y="1091600"/>
              <a:ext cx="466225" cy="278575"/>
            </a:xfrm>
            <a:custGeom>
              <a:avLst/>
              <a:gdLst/>
              <a:ahLst/>
              <a:cxnLst/>
              <a:rect l="l" t="t" r="r" b="b"/>
              <a:pathLst>
                <a:path w="18649" h="11143" extrusionOk="0">
                  <a:moveTo>
                    <a:pt x="14493" y="0"/>
                  </a:moveTo>
                  <a:cubicBezTo>
                    <a:pt x="13691" y="0"/>
                    <a:pt x="12951" y="106"/>
                    <a:pt x="12326" y="231"/>
                  </a:cubicBezTo>
                  <a:cubicBezTo>
                    <a:pt x="11641" y="368"/>
                    <a:pt x="11093" y="551"/>
                    <a:pt x="10705" y="665"/>
                  </a:cubicBezTo>
                  <a:cubicBezTo>
                    <a:pt x="10500" y="734"/>
                    <a:pt x="10363" y="802"/>
                    <a:pt x="10249" y="848"/>
                  </a:cubicBezTo>
                  <a:cubicBezTo>
                    <a:pt x="10157" y="893"/>
                    <a:pt x="10112" y="916"/>
                    <a:pt x="10112" y="916"/>
                  </a:cubicBezTo>
                  <a:cubicBezTo>
                    <a:pt x="10112" y="916"/>
                    <a:pt x="9883" y="1008"/>
                    <a:pt x="9518" y="1167"/>
                  </a:cubicBezTo>
                  <a:cubicBezTo>
                    <a:pt x="9336" y="1259"/>
                    <a:pt x="9107" y="1373"/>
                    <a:pt x="8856" y="1487"/>
                  </a:cubicBezTo>
                  <a:cubicBezTo>
                    <a:pt x="8605" y="1624"/>
                    <a:pt x="8331" y="1784"/>
                    <a:pt x="8035" y="1943"/>
                  </a:cubicBezTo>
                  <a:cubicBezTo>
                    <a:pt x="6825" y="2651"/>
                    <a:pt x="5318" y="3747"/>
                    <a:pt x="4017" y="5048"/>
                  </a:cubicBezTo>
                  <a:cubicBezTo>
                    <a:pt x="3355" y="5687"/>
                    <a:pt x="2739" y="6371"/>
                    <a:pt x="2214" y="7056"/>
                  </a:cubicBezTo>
                  <a:cubicBezTo>
                    <a:pt x="1689" y="7741"/>
                    <a:pt x="1233" y="8426"/>
                    <a:pt x="913" y="9019"/>
                  </a:cubicBezTo>
                  <a:cubicBezTo>
                    <a:pt x="822" y="9179"/>
                    <a:pt x="753" y="9316"/>
                    <a:pt x="685" y="9476"/>
                  </a:cubicBezTo>
                  <a:cubicBezTo>
                    <a:pt x="616" y="9613"/>
                    <a:pt x="548" y="9750"/>
                    <a:pt x="479" y="9864"/>
                  </a:cubicBezTo>
                  <a:cubicBezTo>
                    <a:pt x="365" y="10115"/>
                    <a:pt x="274" y="10343"/>
                    <a:pt x="205" y="10549"/>
                  </a:cubicBezTo>
                  <a:cubicBezTo>
                    <a:pt x="69" y="10914"/>
                    <a:pt x="0" y="11142"/>
                    <a:pt x="23" y="11142"/>
                  </a:cubicBezTo>
                  <a:cubicBezTo>
                    <a:pt x="23" y="11142"/>
                    <a:pt x="24" y="11142"/>
                    <a:pt x="25" y="11142"/>
                  </a:cubicBezTo>
                  <a:cubicBezTo>
                    <a:pt x="77" y="11142"/>
                    <a:pt x="397" y="10282"/>
                    <a:pt x="1096" y="9133"/>
                  </a:cubicBezTo>
                  <a:cubicBezTo>
                    <a:pt x="1438" y="8540"/>
                    <a:pt x="1917" y="7901"/>
                    <a:pt x="2442" y="7239"/>
                  </a:cubicBezTo>
                  <a:cubicBezTo>
                    <a:pt x="2990" y="6600"/>
                    <a:pt x="3606" y="5915"/>
                    <a:pt x="4268" y="5299"/>
                  </a:cubicBezTo>
                  <a:cubicBezTo>
                    <a:pt x="5592" y="4066"/>
                    <a:pt x="7099" y="3039"/>
                    <a:pt x="8286" y="2377"/>
                  </a:cubicBezTo>
                  <a:cubicBezTo>
                    <a:pt x="8582" y="2217"/>
                    <a:pt x="8856" y="2058"/>
                    <a:pt x="9085" y="1943"/>
                  </a:cubicBezTo>
                  <a:cubicBezTo>
                    <a:pt x="9336" y="1829"/>
                    <a:pt x="9564" y="1715"/>
                    <a:pt x="9724" y="1647"/>
                  </a:cubicBezTo>
                  <a:cubicBezTo>
                    <a:pt x="10089" y="1487"/>
                    <a:pt x="10294" y="1396"/>
                    <a:pt x="10294" y="1396"/>
                  </a:cubicBezTo>
                  <a:cubicBezTo>
                    <a:pt x="10294" y="1396"/>
                    <a:pt x="10363" y="1373"/>
                    <a:pt x="10454" y="1327"/>
                  </a:cubicBezTo>
                  <a:cubicBezTo>
                    <a:pt x="10545" y="1281"/>
                    <a:pt x="10682" y="1236"/>
                    <a:pt x="10865" y="1167"/>
                  </a:cubicBezTo>
                  <a:cubicBezTo>
                    <a:pt x="11253" y="1030"/>
                    <a:pt x="11778" y="848"/>
                    <a:pt x="12440" y="711"/>
                  </a:cubicBezTo>
                  <a:cubicBezTo>
                    <a:pt x="13102" y="551"/>
                    <a:pt x="13878" y="437"/>
                    <a:pt x="14722" y="437"/>
                  </a:cubicBezTo>
                  <a:cubicBezTo>
                    <a:pt x="15544" y="460"/>
                    <a:pt x="16457" y="597"/>
                    <a:pt x="17187" y="1053"/>
                  </a:cubicBezTo>
                  <a:cubicBezTo>
                    <a:pt x="17530" y="1304"/>
                    <a:pt x="17827" y="1624"/>
                    <a:pt x="18032" y="1989"/>
                  </a:cubicBezTo>
                  <a:cubicBezTo>
                    <a:pt x="18215" y="2377"/>
                    <a:pt x="18306" y="2788"/>
                    <a:pt x="18352" y="3222"/>
                  </a:cubicBezTo>
                  <a:cubicBezTo>
                    <a:pt x="18374" y="3632"/>
                    <a:pt x="18352" y="4043"/>
                    <a:pt x="18306" y="4409"/>
                  </a:cubicBezTo>
                  <a:cubicBezTo>
                    <a:pt x="18283" y="4614"/>
                    <a:pt x="18215" y="4797"/>
                    <a:pt x="18169" y="4956"/>
                  </a:cubicBezTo>
                  <a:cubicBezTo>
                    <a:pt x="18123" y="5139"/>
                    <a:pt x="18101" y="5322"/>
                    <a:pt x="18032" y="5458"/>
                  </a:cubicBezTo>
                  <a:cubicBezTo>
                    <a:pt x="17553" y="6737"/>
                    <a:pt x="16936" y="7444"/>
                    <a:pt x="16982" y="7490"/>
                  </a:cubicBezTo>
                  <a:cubicBezTo>
                    <a:pt x="17005" y="7490"/>
                    <a:pt x="17165" y="7330"/>
                    <a:pt x="17393" y="7011"/>
                  </a:cubicBezTo>
                  <a:cubicBezTo>
                    <a:pt x="17644" y="6668"/>
                    <a:pt x="17964" y="6189"/>
                    <a:pt x="18215" y="5550"/>
                  </a:cubicBezTo>
                  <a:cubicBezTo>
                    <a:pt x="18306" y="5390"/>
                    <a:pt x="18352" y="5207"/>
                    <a:pt x="18397" y="5025"/>
                  </a:cubicBezTo>
                  <a:cubicBezTo>
                    <a:pt x="18443" y="4842"/>
                    <a:pt x="18511" y="4660"/>
                    <a:pt x="18534" y="4454"/>
                  </a:cubicBezTo>
                  <a:cubicBezTo>
                    <a:pt x="18625" y="4066"/>
                    <a:pt x="18648" y="3632"/>
                    <a:pt x="18648" y="3199"/>
                  </a:cubicBezTo>
                  <a:cubicBezTo>
                    <a:pt x="18625" y="2742"/>
                    <a:pt x="18534" y="2286"/>
                    <a:pt x="18329" y="1852"/>
                  </a:cubicBezTo>
                  <a:cubicBezTo>
                    <a:pt x="18123" y="1418"/>
                    <a:pt x="17781" y="1030"/>
                    <a:pt x="17393" y="756"/>
                  </a:cubicBezTo>
                  <a:cubicBezTo>
                    <a:pt x="16571" y="186"/>
                    <a:pt x="15590" y="26"/>
                    <a:pt x="14722" y="3"/>
                  </a:cubicBezTo>
                  <a:cubicBezTo>
                    <a:pt x="14645" y="1"/>
                    <a:pt x="14569" y="0"/>
                    <a:pt x="14493"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28" name="Google Shape;4740;p53">
              <a:extLst>
                <a:ext uri="{FF2B5EF4-FFF2-40B4-BE49-F238E27FC236}">
                  <a16:creationId xmlns:a16="http://schemas.microsoft.com/office/drawing/2014/main" id="{FA018350-FD89-A20A-4FCE-DF552C1A7814}"/>
                </a:ext>
              </a:extLst>
            </p:cNvPr>
            <p:cNvSpPr/>
            <p:nvPr/>
          </p:nvSpPr>
          <p:spPr>
            <a:xfrm>
              <a:off x="3140350" y="1101900"/>
              <a:ext cx="354400" cy="319725"/>
            </a:xfrm>
            <a:custGeom>
              <a:avLst/>
              <a:gdLst/>
              <a:ahLst/>
              <a:cxnLst/>
              <a:rect l="l" t="t" r="r" b="b"/>
              <a:pathLst>
                <a:path w="14176" h="12789" extrusionOk="0">
                  <a:moveTo>
                    <a:pt x="8259" y="1"/>
                  </a:moveTo>
                  <a:cubicBezTo>
                    <a:pt x="8223" y="1"/>
                    <a:pt x="8186" y="1"/>
                    <a:pt x="8149" y="2"/>
                  </a:cubicBezTo>
                  <a:cubicBezTo>
                    <a:pt x="7305" y="2"/>
                    <a:pt x="6414" y="162"/>
                    <a:pt x="5547" y="436"/>
                  </a:cubicBezTo>
                  <a:cubicBezTo>
                    <a:pt x="3835" y="961"/>
                    <a:pt x="2306" y="1942"/>
                    <a:pt x="1347" y="2855"/>
                  </a:cubicBezTo>
                  <a:cubicBezTo>
                    <a:pt x="1073" y="3083"/>
                    <a:pt x="891" y="3335"/>
                    <a:pt x="708" y="3517"/>
                  </a:cubicBezTo>
                  <a:cubicBezTo>
                    <a:pt x="548" y="3745"/>
                    <a:pt x="411" y="3928"/>
                    <a:pt x="297" y="4088"/>
                  </a:cubicBezTo>
                  <a:cubicBezTo>
                    <a:pt x="92" y="4430"/>
                    <a:pt x="1" y="4636"/>
                    <a:pt x="23" y="4636"/>
                  </a:cubicBezTo>
                  <a:cubicBezTo>
                    <a:pt x="23" y="4636"/>
                    <a:pt x="160" y="4476"/>
                    <a:pt x="389" y="4156"/>
                  </a:cubicBezTo>
                  <a:cubicBezTo>
                    <a:pt x="503" y="4019"/>
                    <a:pt x="662" y="3837"/>
                    <a:pt x="822" y="3631"/>
                  </a:cubicBezTo>
                  <a:cubicBezTo>
                    <a:pt x="1028" y="3449"/>
                    <a:pt x="1210" y="3220"/>
                    <a:pt x="1484" y="3015"/>
                  </a:cubicBezTo>
                  <a:cubicBezTo>
                    <a:pt x="2466" y="2170"/>
                    <a:pt x="3995" y="1257"/>
                    <a:pt x="5661" y="778"/>
                  </a:cubicBezTo>
                  <a:cubicBezTo>
                    <a:pt x="6423" y="566"/>
                    <a:pt x="7225" y="433"/>
                    <a:pt x="7974" y="433"/>
                  </a:cubicBezTo>
                  <a:cubicBezTo>
                    <a:pt x="8033" y="433"/>
                    <a:pt x="8091" y="434"/>
                    <a:pt x="8149" y="436"/>
                  </a:cubicBezTo>
                  <a:cubicBezTo>
                    <a:pt x="8948" y="459"/>
                    <a:pt x="9656" y="664"/>
                    <a:pt x="10226" y="961"/>
                  </a:cubicBezTo>
                  <a:cubicBezTo>
                    <a:pt x="10363" y="1029"/>
                    <a:pt x="10500" y="1098"/>
                    <a:pt x="10614" y="1166"/>
                  </a:cubicBezTo>
                  <a:cubicBezTo>
                    <a:pt x="10728" y="1257"/>
                    <a:pt x="10843" y="1349"/>
                    <a:pt x="10957" y="1417"/>
                  </a:cubicBezTo>
                  <a:cubicBezTo>
                    <a:pt x="11162" y="1554"/>
                    <a:pt x="11322" y="1714"/>
                    <a:pt x="11459" y="1828"/>
                  </a:cubicBezTo>
                  <a:cubicBezTo>
                    <a:pt x="11733" y="2079"/>
                    <a:pt x="11870" y="2239"/>
                    <a:pt x="11870" y="2239"/>
                  </a:cubicBezTo>
                  <a:cubicBezTo>
                    <a:pt x="11870" y="2239"/>
                    <a:pt x="12007" y="2399"/>
                    <a:pt x="12258" y="2695"/>
                  </a:cubicBezTo>
                  <a:cubicBezTo>
                    <a:pt x="12349" y="2855"/>
                    <a:pt x="12486" y="3038"/>
                    <a:pt x="12623" y="3243"/>
                  </a:cubicBezTo>
                  <a:cubicBezTo>
                    <a:pt x="12760" y="3472"/>
                    <a:pt x="12897" y="3723"/>
                    <a:pt x="13034" y="4019"/>
                  </a:cubicBezTo>
                  <a:cubicBezTo>
                    <a:pt x="13308" y="4590"/>
                    <a:pt x="13536" y="5320"/>
                    <a:pt x="13650" y="6119"/>
                  </a:cubicBezTo>
                  <a:cubicBezTo>
                    <a:pt x="13741" y="6895"/>
                    <a:pt x="13696" y="7786"/>
                    <a:pt x="13467" y="8584"/>
                  </a:cubicBezTo>
                  <a:cubicBezTo>
                    <a:pt x="13239" y="9406"/>
                    <a:pt x="12806" y="10182"/>
                    <a:pt x="12235" y="10753"/>
                  </a:cubicBezTo>
                  <a:cubicBezTo>
                    <a:pt x="11710" y="11369"/>
                    <a:pt x="11002" y="11666"/>
                    <a:pt x="10386" y="11917"/>
                  </a:cubicBezTo>
                  <a:cubicBezTo>
                    <a:pt x="9770" y="12168"/>
                    <a:pt x="9245" y="12351"/>
                    <a:pt x="8902" y="12510"/>
                  </a:cubicBezTo>
                  <a:cubicBezTo>
                    <a:pt x="8537" y="12670"/>
                    <a:pt x="8355" y="12784"/>
                    <a:pt x="8355" y="12784"/>
                  </a:cubicBezTo>
                  <a:cubicBezTo>
                    <a:pt x="8357" y="12787"/>
                    <a:pt x="8363" y="12789"/>
                    <a:pt x="8372" y="12789"/>
                  </a:cubicBezTo>
                  <a:cubicBezTo>
                    <a:pt x="8432" y="12789"/>
                    <a:pt x="8629" y="12721"/>
                    <a:pt x="8948" y="12602"/>
                  </a:cubicBezTo>
                  <a:cubicBezTo>
                    <a:pt x="9313" y="12488"/>
                    <a:pt x="9838" y="12305"/>
                    <a:pt x="10455" y="12122"/>
                  </a:cubicBezTo>
                  <a:cubicBezTo>
                    <a:pt x="11071" y="11894"/>
                    <a:pt x="11847" y="11597"/>
                    <a:pt x="12440" y="10958"/>
                  </a:cubicBezTo>
                  <a:cubicBezTo>
                    <a:pt x="13079" y="10388"/>
                    <a:pt x="13559" y="9566"/>
                    <a:pt x="13833" y="8699"/>
                  </a:cubicBezTo>
                  <a:cubicBezTo>
                    <a:pt x="14107" y="7831"/>
                    <a:pt x="14175" y="6918"/>
                    <a:pt x="14084" y="6051"/>
                  </a:cubicBezTo>
                  <a:cubicBezTo>
                    <a:pt x="13992" y="5206"/>
                    <a:pt x="13764" y="4430"/>
                    <a:pt x="13490" y="3814"/>
                  </a:cubicBezTo>
                  <a:cubicBezTo>
                    <a:pt x="13353" y="3494"/>
                    <a:pt x="13194" y="3220"/>
                    <a:pt x="13057" y="2969"/>
                  </a:cubicBezTo>
                  <a:cubicBezTo>
                    <a:pt x="12897" y="2741"/>
                    <a:pt x="12783" y="2536"/>
                    <a:pt x="12669" y="2376"/>
                  </a:cubicBezTo>
                  <a:cubicBezTo>
                    <a:pt x="12554" y="2216"/>
                    <a:pt x="12440" y="2102"/>
                    <a:pt x="12372" y="2011"/>
                  </a:cubicBezTo>
                  <a:cubicBezTo>
                    <a:pt x="12303" y="1942"/>
                    <a:pt x="12258" y="1897"/>
                    <a:pt x="12258" y="1897"/>
                  </a:cubicBezTo>
                  <a:cubicBezTo>
                    <a:pt x="12258" y="1897"/>
                    <a:pt x="12121" y="1714"/>
                    <a:pt x="11801" y="1463"/>
                  </a:cubicBezTo>
                  <a:cubicBezTo>
                    <a:pt x="11664" y="1326"/>
                    <a:pt x="11482" y="1143"/>
                    <a:pt x="11253" y="1006"/>
                  </a:cubicBezTo>
                  <a:cubicBezTo>
                    <a:pt x="11116" y="915"/>
                    <a:pt x="11002" y="847"/>
                    <a:pt x="10865" y="755"/>
                  </a:cubicBezTo>
                  <a:cubicBezTo>
                    <a:pt x="10728" y="687"/>
                    <a:pt x="10591" y="596"/>
                    <a:pt x="10432" y="527"/>
                  </a:cubicBezTo>
                  <a:cubicBezTo>
                    <a:pt x="9842" y="243"/>
                    <a:pt x="9084" y="1"/>
                    <a:pt x="8259" y="1"/>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29" name="Google Shape;4741;p53">
              <a:extLst>
                <a:ext uri="{FF2B5EF4-FFF2-40B4-BE49-F238E27FC236}">
                  <a16:creationId xmlns:a16="http://schemas.microsoft.com/office/drawing/2014/main" id="{295BA7D0-E139-789E-136B-7B2C7928EE29}"/>
                </a:ext>
              </a:extLst>
            </p:cNvPr>
            <p:cNvSpPr/>
            <p:nvPr/>
          </p:nvSpPr>
          <p:spPr>
            <a:xfrm>
              <a:off x="3437650" y="1403075"/>
              <a:ext cx="85050" cy="260450"/>
            </a:xfrm>
            <a:custGeom>
              <a:avLst/>
              <a:gdLst/>
              <a:ahLst/>
              <a:cxnLst/>
              <a:rect l="l" t="t" r="r" b="b"/>
              <a:pathLst>
                <a:path w="3402" h="10418" extrusionOk="0">
                  <a:moveTo>
                    <a:pt x="38" y="0"/>
                  </a:moveTo>
                  <a:cubicBezTo>
                    <a:pt x="30" y="0"/>
                    <a:pt x="25" y="3"/>
                    <a:pt x="23" y="7"/>
                  </a:cubicBezTo>
                  <a:cubicBezTo>
                    <a:pt x="0" y="30"/>
                    <a:pt x="297" y="281"/>
                    <a:pt x="754" y="669"/>
                  </a:cubicBezTo>
                  <a:cubicBezTo>
                    <a:pt x="1187" y="1034"/>
                    <a:pt x="1804" y="1536"/>
                    <a:pt x="2215" y="2152"/>
                  </a:cubicBezTo>
                  <a:cubicBezTo>
                    <a:pt x="2420" y="2449"/>
                    <a:pt x="2580" y="2792"/>
                    <a:pt x="2671" y="3111"/>
                  </a:cubicBezTo>
                  <a:cubicBezTo>
                    <a:pt x="2762" y="3453"/>
                    <a:pt x="2831" y="3773"/>
                    <a:pt x="2854" y="4047"/>
                  </a:cubicBezTo>
                  <a:cubicBezTo>
                    <a:pt x="2899" y="4618"/>
                    <a:pt x="2854" y="4983"/>
                    <a:pt x="2854" y="4983"/>
                  </a:cubicBezTo>
                  <a:cubicBezTo>
                    <a:pt x="2854" y="4983"/>
                    <a:pt x="2876" y="5371"/>
                    <a:pt x="2808" y="5941"/>
                  </a:cubicBezTo>
                  <a:cubicBezTo>
                    <a:pt x="2762" y="6512"/>
                    <a:pt x="2648" y="7265"/>
                    <a:pt x="2420" y="7996"/>
                  </a:cubicBezTo>
                  <a:cubicBezTo>
                    <a:pt x="2192" y="8703"/>
                    <a:pt x="1827" y="9388"/>
                    <a:pt x="1416" y="9776"/>
                  </a:cubicBezTo>
                  <a:cubicBezTo>
                    <a:pt x="1028" y="10187"/>
                    <a:pt x="662" y="10369"/>
                    <a:pt x="685" y="10415"/>
                  </a:cubicBezTo>
                  <a:cubicBezTo>
                    <a:pt x="685" y="10417"/>
                    <a:pt x="688" y="10418"/>
                    <a:pt x="693" y="10418"/>
                  </a:cubicBezTo>
                  <a:cubicBezTo>
                    <a:pt x="751" y="10418"/>
                    <a:pt x="1133" y="10293"/>
                    <a:pt x="1553" y="9936"/>
                  </a:cubicBezTo>
                  <a:cubicBezTo>
                    <a:pt x="2032" y="9548"/>
                    <a:pt x="2488" y="8863"/>
                    <a:pt x="2785" y="8110"/>
                  </a:cubicBezTo>
                  <a:cubicBezTo>
                    <a:pt x="3082" y="7357"/>
                    <a:pt x="3219" y="6581"/>
                    <a:pt x="3310" y="5987"/>
                  </a:cubicBezTo>
                  <a:cubicBezTo>
                    <a:pt x="3379" y="5394"/>
                    <a:pt x="3401" y="5006"/>
                    <a:pt x="3401" y="5006"/>
                  </a:cubicBezTo>
                  <a:cubicBezTo>
                    <a:pt x="3401" y="5006"/>
                    <a:pt x="3401" y="4595"/>
                    <a:pt x="3333" y="4001"/>
                  </a:cubicBezTo>
                  <a:cubicBezTo>
                    <a:pt x="3310" y="3705"/>
                    <a:pt x="3219" y="3339"/>
                    <a:pt x="3105" y="2974"/>
                  </a:cubicBezTo>
                  <a:cubicBezTo>
                    <a:pt x="2968" y="2609"/>
                    <a:pt x="2762" y="2244"/>
                    <a:pt x="2511" y="1924"/>
                  </a:cubicBezTo>
                  <a:cubicBezTo>
                    <a:pt x="2009" y="1285"/>
                    <a:pt x="1347" y="829"/>
                    <a:pt x="868" y="486"/>
                  </a:cubicBezTo>
                  <a:cubicBezTo>
                    <a:pt x="433" y="196"/>
                    <a:pt x="111" y="0"/>
                    <a:pt x="38" y="0"/>
                  </a:cubicBezTo>
                  <a:close/>
                </a:path>
              </a:pathLst>
            </a:custGeom>
            <a:solidFill>
              <a:srgbClr val="80275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30" name="Google Shape;4742;p53">
              <a:extLst>
                <a:ext uri="{FF2B5EF4-FFF2-40B4-BE49-F238E27FC236}">
                  <a16:creationId xmlns:a16="http://schemas.microsoft.com/office/drawing/2014/main" id="{312CC26B-7347-8F31-7F0E-F380FE90CFC7}"/>
                </a:ext>
              </a:extLst>
            </p:cNvPr>
            <p:cNvSpPr/>
            <p:nvPr/>
          </p:nvSpPr>
          <p:spPr>
            <a:xfrm>
              <a:off x="2876725" y="1145950"/>
              <a:ext cx="112425" cy="68200"/>
            </a:xfrm>
            <a:custGeom>
              <a:avLst/>
              <a:gdLst/>
              <a:ahLst/>
              <a:cxnLst/>
              <a:rect l="l" t="t" r="r" b="b"/>
              <a:pathLst>
                <a:path w="4497" h="2728" extrusionOk="0">
                  <a:moveTo>
                    <a:pt x="4026" y="1"/>
                  </a:moveTo>
                  <a:cubicBezTo>
                    <a:pt x="3831" y="1"/>
                    <a:pt x="3585" y="77"/>
                    <a:pt x="3356" y="226"/>
                  </a:cubicBezTo>
                  <a:cubicBezTo>
                    <a:pt x="2968" y="477"/>
                    <a:pt x="2785" y="819"/>
                    <a:pt x="2945" y="1025"/>
                  </a:cubicBezTo>
                  <a:cubicBezTo>
                    <a:pt x="3010" y="1099"/>
                    <a:pt x="3121" y="1136"/>
                    <a:pt x="3256" y="1136"/>
                  </a:cubicBezTo>
                  <a:cubicBezTo>
                    <a:pt x="3451" y="1136"/>
                    <a:pt x="3697" y="1059"/>
                    <a:pt x="3926" y="911"/>
                  </a:cubicBezTo>
                  <a:cubicBezTo>
                    <a:pt x="4314" y="660"/>
                    <a:pt x="4497" y="294"/>
                    <a:pt x="4337" y="112"/>
                  </a:cubicBezTo>
                  <a:cubicBezTo>
                    <a:pt x="4272" y="37"/>
                    <a:pt x="4161" y="1"/>
                    <a:pt x="4026" y="1"/>
                  </a:cubicBezTo>
                  <a:close/>
                  <a:moveTo>
                    <a:pt x="1731" y="1148"/>
                  </a:moveTo>
                  <a:cubicBezTo>
                    <a:pt x="1453" y="1148"/>
                    <a:pt x="1102" y="1255"/>
                    <a:pt x="776" y="1458"/>
                  </a:cubicBezTo>
                  <a:cubicBezTo>
                    <a:pt x="251" y="1801"/>
                    <a:pt x="0" y="2303"/>
                    <a:pt x="206" y="2577"/>
                  </a:cubicBezTo>
                  <a:cubicBezTo>
                    <a:pt x="298" y="2678"/>
                    <a:pt x="454" y="2728"/>
                    <a:pt x="641" y="2728"/>
                  </a:cubicBezTo>
                  <a:cubicBezTo>
                    <a:pt x="918" y="2728"/>
                    <a:pt x="1263" y="2621"/>
                    <a:pt x="1575" y="2417"/>
                  </a:cubicBezTo>
                  <a:cubicBezTo>
                    <a:pt x="2123" y="2075"/>
                    <a:pt x="2374" y="1573"/>
                    <a:pt x="2169" y="1299"/>
                  </a:cubicBezTo>
                  <a:cubicBezTo>
                    <a:pt x="2076" y="1197"/>
                    <a:pt x="1920" y="1148"/>
                    <a:pt x="1731" y="1148"/>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831" name="Google Shape;4743;p53">
              <a:extLst>
                <a:ext uri="{FF2B5EF4-FFF2-40B4-BE49-F238E27FC236}">
                  <a16:creationId xmlns:a16="http://schemas.microsoft.com/office/drawing/2014/main" id="{08C4F610-B041-FF50-09C8-5CD9EC6C452D}"/>
                </a:ext>
              </a:extLst>
            </p:cNvPr>
            <p:cNvSpPr/>
            <p:nvPr/>
          </p:nvSpPr>
          <p:spPr>
            <a:xfrm>
              <a:off x="2410500" y="1566725"/>
              <a:ext cx="78775" cy="102950"/>
            </a:xfrm>
            <a:custGeom>
              <a:avLst/>
              <a:gdLst/>
              <a:ahLst/>
              <a:cxnLst/>
              <a:rect l="l" t="t" r="r" b="b"/>
              <a:pathLst>
                <a:path w="3151" h="4118" extrusionOk="0">
                  <a:moveTo>
                    <a:pt x="514" y="1"/>
                  </a:moveTo>
                  <a:cubicBezTo>
                    <a:pt x="412" y="1"/>
                    <a:pt x="321" y="34"/>
                    <a:pt x="252" y="103"/>
                  </a:cubicBezTo>
                  <a:cubicBezTo>
                    <a:pt x="1" y="331"/>
                    <a:pt x="115" y="948"/>
                    <a:pt x="503" y="1472"/>
                  </a:cubicBezTo>
                  <a:cubicBezTo>
                    <a:pt x="789" y="1842"/>
                    <a:pt x="1136" y="2063"/>
                    <a:pt x="1400" y="2063"/>
                  </a:cubicBezTo>
                  <a:cubicBezTo>
                    <a:pt x="1494" y="2063"/>
                    <a:pt x="1578" y="2035"/>
                    <a:pt x="1644" y="1975"/>
                  </a:cubicBezTo>
                  <a:cubicBezTo>
                    <a:pt x="1895" y="1724"/>
                    <a:pt x="1781" y="1107"/>
                    <a:pt x="1393" y="605"/>
                  </a:cubicBezTo>
                  <a:cubicBezTo>
                    <a:pt x="1129" y="225"/>
                    <a:pt x="781" y="1"/>
                    <a:pt x="514" y="1"/>
                  </a:cubicBezTo>
                  <a:close/>
                  <a:moveTo>
                    <a:pt x="2179" y="2652"/>
                  </a:moveTo>
                  <a:cubicBezTo>
                    <a:pt x="2105" y="2652"/>
                    <a:pt x="2038" y="2676"/>
                    <a:pt x="1987" y="2728"/>
                  </a:cubicBezTo>
                  <a:cubicBezTo>
                    <a:pt x="1804" y="2888"/>
                    <a:pt x="1895" y="3321"/>
                    <a:pt x="2169" y="3687"/>
                  </a:cubicBezTo>
                  <a:cubicBezTo>
                    <a:pt x="2368" y="3968"/>
                    <a:pt x="2614" y="4117"/>
                    <a:pt x="2805" y="4117"/>
                  </a:cubicBezTo>
                  <a:cubicBezTo>
                    <a:pt x="2877" y="4117"/>
                    <a:pt x="2941" y="4096"/>
                    <a:pt x="2991" y="4052"/>
                  </a:cubicBezTo>
                  <a:cubicBezTo>
                    <a:pt x="3151" y="3892"/>
                    <a:pt x="3082" y="3435"/>
                    <a:pt x="2808" y="3070"/>
                  </a:cubicBezTo>
                  <a:cubicBezTo>
                    <a:pt x="2612" y="2808"/>
                    <a:pt x="2368" y="2652"/>
                    <a:pt x="2179" y="2652"/>
                  </a:cubicBezTo>
                  <a:close/>
                </a:path>
              </a:pathLst>
            </a:custGeom>
            <a:solidFill>
              <a:srgbClr val="FFFFFF">
                <a:alpha val="1116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spTree>
    <p:extLst>
      <p:ext uri="{BB962C8B-B14F-4D97-AF65-F5344CB8AC3E}">
        <p14:creationId xmlns:p14="http://schemas.microsoft.com/office/powerpoint/2010/main" val="3102220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 calcmode="lin" valueType="num">
                                      <p:cBhvr additive="base">
                                        <p:cTn id="7" dur="500" fill="hold"/>
                                        <p:tgtEl>
                                          <p:spTgt spid="520"/>
                                        </p:tgtEl>
                                        <p:attrNameLst>
                                          <p:attrName>ppt_x</p:attrName>
                                        </p:attrNameLst>
                                      </p:cBhvr>
                                      <p:tavLst>
                                        <p:tav tm="0">
                                          <p:val>
                                            <p:strVal val="#ppt_x"/>
                                          </p:val>
                                        </p:tav>
                                        <p:tav tm="100000">
                                          <p:val>
                                            <p:strVal val="#ppt_x"/>
                                          </p:val>
                                        </p:tav>
                                      </p:tavLst>
                                    </p:anim>
                                    <p:anim calcmode="lin" valueType="num">
                                      <p:cBhvr additive="base">
                                        <p:cTn id="8" dur="500" fill="hold"/>
                                        <p:tgtEl>
                                          <p:spTgt spid="5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additive="base">
                                        <p:cTn id="11" dur="500" fill="hold"/>
                                        <p:tgtEl>
                                          <p:spTgt spid="395"/>
                                        </p:tgtEl>
                                        <p:attrNameLst>
                                          <p:attrName>ppt_x</p:attrName>
                                        </p:attrNameLst>
                                      </p:cBhvr>
                                      <p:tavLst>
                                        <p:tav tm="0">
                                          <p:val>
                                            <p:strVal val="#ppt_x"/>
                                          </p:val>
                                        </p:tav>
                                        <p:tav tm="100000">
                                          <p:val>
                                            <p:strVal val="#ppt_x"/>
                                          </p:val>
                                        </p:tav>
                                      </p:tavLst>
                                    </p:anim>
                                    <p:anim calcmode="lin" valueType="num">
                                      <p:cBhvr additive="base">
                                        <p:cTn id="12" dur="500" fill="hold"/>
                                        <p:tgtEl>
                                          <p:spTgt spid="39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1"/>
                                        </p:tgtEl>
                                        <p:attrNameLst>
                                          <p:attrName>style.visibility</p:attrName>
                                        </p:attrNameLst>
                                      </p:cBhvr>
                                      <p:to>
                                        <p:strVal val="visible"/>
                                      </p:to>
                                    </p:set>
                                    <p:anim calcmode="lin" valueType="num">
                                      <p:cBhvr additive="base">
                                        <p:cTn id="15" dur="500" fill="hold"/>
                                        <p:tgtEl>
                                          <p:spTgt spid="511"/>
                                        </p:tgtEl>
                                        <p:attrNameLst>
                                          <p:attrName>ppt_x</p:attrName>
                                        </p:attrNameLst>
                                      </p:cBhvr>
                                      <p:tavLst>
                                        <p:tav tm="0">
                                          <p:val>
                                            <p:strVal val="#ppt_x"/>
                                          </p:val>
                                        </p:tav>
                                        <p:tav tm="100000">
                                          <p:val>
                                            <p:strVal val="#ppt_x"/>
                                          </p:val>
                                        </p:tav>
                                      </p:tavLst>
                                    </p:anim>
                                    <p:anim calcmode="lin" valueType="num">
                                      <p:cBhvr additive="base">
                                        <p:cTn id="16" dur="500" fill="hold"/>
                                        <p:tgtEl>
                                          <p:spTgt spid="5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62"/>
                                        </p:tgtEl>
                                        <p:attrNameLst>
                                          <p:attrName>style.visibility</p:attrName>
                                        </p:attrNameLst>
                                      </p:cBhvr>
                                      <p:to>
                                        <p:strVal val="visible"/>
                                      </p:to>
                                    </p:set>
                                    <p:anim calcmode="lin" valueType="num">
                                      <p:cBhvr additive="base">
                                        <p:cTn id="19" dur="500" fill="hold"/>
                                        <p:tgtEl>
                                          <p:spTgt spid="662"/>
                                        </p:tgtEl>
                                        <p:attrNameLst>
                                          <p:attrName>ppt_x</p:attrName>
                                        </p:attrNameLst>
                                      </p:cBhvr>
                                      <p:tavLst>
                                        <p:tav tm="0">
                                          <p:val>
                                            <p:strVal val="#ppt_x"/>
                                          </p:val>
                                        </p:tav>
                                        <p:tav tm="100000">
                                          <p:val>
                                            <p:strVal val="#ppt_x"/>
                                          </p:val>
                                        </p:tav>
                                      </p:tavLst>
                                    </p:anim>
                                    <p:anim calcmode="lin" valueType="num">
                                      <p:cBhvr additive="base">
                                        <p:cTn id="20" dur="500" fill="hold"/>
                                        <p:tgtEl>
                                          <p:spTgt spid="6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0" y="9738561"/>
            <a:ext cx="6445237" cy="548439"/>
            <a:chOff x="0" y="0"/>
            <a:chExt cx="1697511" cy="144445"/>
          </a:xfrm>
        </p:grpSpPr>
        <p:sp>
          <p:nvSpPr>
            <p:cNvPr id="3" name="Freeform 3"/>
            <p:cNvSpPr/>
            <p:nvPr/>
          </p:nvSpPr>
          <p:spPr>
            <a:xfrm>
              <a:off x="0" y="0"/>
              <a:ext cx="1697511" cy="144445"/>
            </a:xfrm>
            <a:custGeom>
              <a:avLst/>
              <a:gdLst/>
              <a:ahLst/>
              <a:cxnLst/>
              <a:rect l="l" t="t" r="r" b="b"/>
              <a:pathLst>
                <a:path w="1697511" h="144445">
                  <a:moveTo>
                    <a:pt x="0" y="0"/>
                  </a:moveTo>
                  <a:lnTo>
                    <a:pt x="1697511" y="0"/>
                  </a:lnTo>
                  <a:lnTo>
                    <a:pt x="1697511" y="144445"/>
                  </a:lnTo>
                  <a:lnTo>
                    <a:pt x="0" y="144445"/>
                  </a:lnTo>
                  <a:close/>
                </a:path>
              </a:pathLst>
            </a:custGeom>
            <a:solidFill>
              <a:srgbClr val="0A4400"/>
            </a:solidFill>
          </p:spPr>
          <p:txBody>
            <a:bodyPr/>
            <a:lstStyle/>
            <a:p>
              <a:endParaRPr lang="vi-VN"/>
            </a:p>
          </p:txBody>
        </p:sp>
        <p:sp>
          <p:nvSpPr>
            <p:cNvPr id="4" name="TextBox 4"/>
            <p:cNvSpPr txBox="1"/>
            <p:nvPr/>
          </p:nvSpPr>
          <p:spPr>
            <a:xfrm>
              <a:off x="0" y="-38100"/>
              <a:ext cx="1697511" cy="1825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201900" y="0"/>
            <a:ext cx="3086100" cy="725288"/>
            <a:chOff x="0" y="0"/>
            <a:chExt cx="812800" cy="191022"/>
          </a:xfrm>
        </p:grpSpPr>
        <p:sp>
          <p:nvSpPr>
            <p:cNvPr id="6" name="Freeform 6"/>
            <p:cNvSpPr/>
            <p:nvPr/>
          </p:nvSpPr>
          <p:spPr>
            <a:xfrm>
              <a:off x="0" y="0"/>
              <a:ext cx="812800" cy="191022"/>
            </a:xfrm>
            <a:custGeom>
              <a:avLst/>
              <a:gdLst/>
              <a:ahLst/>
              <a:cxnLst/>
              <a:rect l="l" t="t" r="r" b="b"/>
              <a:pathLst>
                <a:path w="812800" h="191022">
                  <a:moveTo>
                    <a:pt x="0" y="0"/>
                  </a:moveTo>
                  <a:lnTo>
                    <a:pt x="812800" y="0"/>
                  </a:lnTo>
                  <a:lnTo>
                    <a:pt x="812800" y="191022"/>
                  </a:lnTo>
                  <a:lnTo>
                    <a:pt x="0" y="191022"/>
                  </a:lnTo>
                  <a:close/>
                </a:path>
              </a:pathLst>
            </a:custGeom>
            <a:solidFill>
              <a:srgbClr val="0A4400"/>
            </a:solidFill>
          </p:spPr>
          <p:txBody>
            <a:bodyPr/>
            <a:lstStyle/>
            <a:p>
              <a:endParaRPr lang="vi-VN"/>
            </a:p>
          </p:txBody>
        </p:sp>
        <p:sp>
          <p:nvSpPr>
            <p:cNvPr id="7" name="TextBox 7"/>
            <p:cNvSpPr txBox="1"/>
            <p:nvPr/>
          </p:nvSpPr>
          <p:spPr>
            <a:xfrm>
              <a:off x="0" y="-38100"/>
              <a:ext cx="812800" cy="22912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570053" y="2136217"/>
            <a:ext cx="3722781" cy="2455247"/>
            <a:chOff x="0" y="0"/>
            <a:chExt cx="741857" cy="489269"/>
          </a:xfrm>
        </p:grpSpPr>
        <p:sp>
          <p:nvSpPr>
            <p:cNvPr id="9" name="Freeform 9"/>
            <p:cNvSpPr/>
            <p:nvPr/>
          </p:nvSpPr>
          <p:spPr>
            <a:xfrm>
              <a:off x="0" y="0"/>
              <a:ext cx="741857" cy="489269"/>
            </a:xfrm>
            <a:custGeom>
              <a:avLst/>
              <a:gdLst/>
              <a:ahLst/>
              <a:cxnLst/>
              <a:rect l="l" t="t" r="r" b="b"/>
              <a:pathLst>
                <a:path w="741857" h="489269">
                  <a:moveTo>
                    <a:pt x="0" y="0"/>
                  </a:moveTo>
                  <a:lnTo>
                    <a:pt x="741857" y="0"/>
                  </a:lnTo>
                  <a:lnTo>
                    <a:pt x="741857" y="489269"/>
                  </a:lnTo>
                  <a:lnTo>
                    <a:pt x="0" y="489269"/>
                  </a:lnTo>
                  <a:close/>
                </a:path>
              </a:pathLst>
            </a:custGeom>
            <a:solidFill>
              <a:srgbClr val="FEFFFE"/>
            </a:solidFill>
            <a:ln w="38100" cap="sq">
              <a:solidFill>
                <a:srgbClr val="0A4400"/>
              </a:solidFill>
              <a:prstDash val="solid"/>
              <a:miter/>
            </a:ln>
          </p:spPr>
          <p:txBody>
            <a:bodyPr/>
            <a:lstStyle/>
            <a:p>
              <a:endParaRPr lang="vi-VN"/>
            </a:p>
          </p:txBody>
        </p:sp>
        <p:sp>
          <p:nvSpPr>
            <p:cNvPr id="10" name="TextBox 10"/>
            <p:cNvSpPr txBox="1"/>
            <p:nvPr/>
          </p:nvSpPr>
          <p:spPr>
            <a:xfrm>
              <a:off x="0" y="-66675"/>
              <a:ext cx="741857" cy="555944"/>
            </a:xfrm>
            <a:prstGeom prst="rect">
              <a:avLst/>
            </a:prstGeom>
          </p:spPr>
          <p:txBody>
            <a:bodyPr lIns="50800" tIns="50800" rIns="50800" bIns="50800" rtlCol="0" anchor="ctr"/>
            <a:lstStyle/>
            <a:p>
              <a:pPr algn="ctr">
                <a:lnSpc>
                  <a:spcPts val="4900"/>
                </a:lnSpc>
              </a:pPr>
              <a:r>
                <a:rPr lang="en-US" sz="3500">
                  <a:solidFill>
                    <a:srgbClr val="000000"/>
                  </a:solidFill>
                  <a:latin typeface="Tex Gyre Pagella"/>
                  <a:ea typeface="Tex Gyre Pagella"/>
                  <a:cs typeface="Tex Gyre Pagella"/>
                  <a:sym typeface="Tex Gyre Pagella"/>
                </a:rPr>
                <a:t>Khổ 1</a:t>
              </a:r>
            </a:p>
            <a:p>
              <a:pPr algn="ctr">
                <a:lnSpc>
                  <a:spcPts val="4900"/>
                </a:lnSpc>
              </a:pPr>
              <a:r>
                <a:rPr lang="en-US" sz="3500">
                  <a:solidFill>
                    <a:srgbClr val="000000"/>
                  </a:solidFill>
                  <a:latin typeface="Tex Gyre Pagella"/>
                  <a:ea typeface="Tex Gyre Pagella"/>
                  <a:cs typeface="Tex Gyre Pagella"/>
                  <a:sym typeface="Tex Gyre Pagella"/>
                </a:rPr>
                <a:t>....................</a:t>
              </a:r>
            </a:p>
          </p:txBody>
        </p:sp>
      </p:grpSp>
      <p:grpSp>
        <p:nvGrpSpPr>
          <p:cNvPr id="11" name="Group 11"/>
          <p:cNvGrpSpPr/>
          <p:nvPr/>
        </p:nvGrpSpPr>
        <p:grpSpPr>
          <a:xfrm>
            <a:off x="5045091" y="2136217"/>
            <a:ext cx="3722781" cy="2455247"/>
            <a:chOff x="0" y="0"/>
            <a:chExt cx="741857" cy="489269"/>
          </a:xfrm>
        </p:grpSpPr>
        <p:sp>
          <p:nvSpPr>
            <p:cNvPr id="12" name="Freeform 12"/>
            <p:cNvSpPr/>
            <p:nvPr/>
          </p:nvSpPr>
          <p:spPr>
            <a:xfrm>
              <a:off x="0" y="0"/>
              <a:ext cx="741857" cy="489269"/>
            </a:xfrm>
            <a:custGeom>
              <a:avLst/>
              <a:gdLst/>
              <a:ahLst/>
              <a:cxnLst/>
              <a:rect l="l" t="t" r="r" b="b"/>
              <a:pathLst>
                <a:path w="741857" h="489269">
                  <a:moveTo>
                    <a:pt x="0" y="0"/>
                  </a:moveTo>
                  <a:lnTo>
                    <a:pt x="741857" y="0"/>
                  </a:lnTo>
                  <a:lnTo>
                    <a:pt x="741857" y="489269"/>
                  </a:lnTo>
                  <a:lnTo>
                    <a:pt x="0" y="489269"/>
                  </a:lnTo>
                  <a:close/>
                </a:path>
              </a:pathLst>
            </a:custGeom>
            <a:solidFill>
              <a:srgbClr val="FEFFFE"/>
            </a:solidFill>
            <a:ln w="38100" cap="sq">
              <a:solidFill>
                <a:srgbClr val="0A4400"/>
              </a:solidFill>
              <a:prstDash val="solid"/>
              <a:miter/>
            </a:ln>
          </p:spPr>
          <p:txBody>
            <a:bodyPr/>
            <a:lstStyle/>
            <a:p>
              <a:endParaRPr lang="vi-VN"/>
            </a:p>
          </p:txBody>
        </p:sp>
        <p:sp>
          <p:nvSpPr>
            <p:cNvPr id="13" name="TextBox 13"/>
            <p:cNvSpPr txBox="1"/>
            <p:nvPr/>
          </p:nvSpPr>
          <p:spPr>
            <a:xfrm>
              <a:off x="0" y="-66675"/>
              <a:ext cx="741857" cy="555944"/>
            </a:xfrm>
            <a:prstGeom prst="rect">
              <a:avLst/>
            </a:prstGeom>
          </p:spPr>
          <p:txBody>
            <a:bodyPr lIns="50800" tIns="50800" rIns="50800" bIns="50800" rtlCol="0" anchor="ctr"/>
            <a:lstStyle/>
            <a:p>
              <a:pPr algn="ctr">
                <a:lnSpc>
                  <a:spcPts val="4900"/>
                </a:lnSpc>
              </a:pPr>
              <a:r>
                <a:rPr lang="en-US" sz="3500">
                  <a:solidFill>
                    <a:srgbClr val="000000"/>
                  </a:solidFill>
                  <a:latin typeface="Tex Gyre Pagella"/>
                  <a:ea typeface="Tex Gyre Pagella"/>
                  <a:cs typeface="Tex Gyre Pagella"/>
                  <a:sym typeface="Tex Gyre Pagella"/>
                </a:rPr>
                <a:t>Khổ 2</a:t>
              </a:r>
            </a:p>
            <a:p>
              <a:pPr algn="ctr">
                <a:lnSpc>
                  <a:spcPts val="4900"/>
                </a:lnSpc>
              </a:pPr>
              <a:r>
                <a:rPr lang="en-US" sz="3500">
                  <a:solidFill>
                    <a:srgbClr val="000000"/>
                  </a:solidFill>
                  <a:latin typeface="Tex Gyre Pagella"/>
                  <a:ea typeface="Tex Gyre Pagella"/>
                  <a:cs typeface="Tex Gyre Pagella"/>
                  <a:sym typeface="Tex Gyre Pagella"/>
                </a:rPr>
                <a:t>....................</a:t>
              </a:r>
            </a:p>
          </p:txBody>
        </p:sp>
      </p:grpSp>
      <p:grpSp>
        <p:nvGrpSpPr>
          <p:cNvPr id="14" name="Group 14"/>
          <p:cNvGrpSpPr/>
          <p:nvPr/>
        </p:nvGrpSpPr>
        <p:grpSpPr>
          <a:xfrm>
            <a:off x="9520128" y="2136217"/>
            <a:ext cx="3722781" cy="2455247"/>
            <a:chOff x="0" y="0"/>
            <a:chExt cx="741857" cy="489269"/>
          </a:xfrm>
        </p:grpSpPr>
        <p:sp>
          <p:nvSpPr>
            <p:cNvPr id="15" name="Freeform 15"/>
            <p:cNvSpPr/>
            <p:nvPr/>
          </p:nvSpPr>
          <p:spPr>
            <a:xfrm>
              <a:off x="0" y="0"/>
              <a:ext cx="741857" cy="489269"/>
            </a:xfrm>
            <a:custGeom>
              <a:avLst/>
              <a:gdLst/>
              <a:ahLst/>
              <a:cxnLst/>
              <a:rect l="l" t="t" r="r" b="b"/>
              <a:pathLst>
                <a:path w="741857" h="489269">
                  <a:moveTo>
                    <a:pt x="0" y="0"/>
                  </a:moveTo>
                  <a:lnTo>
                    <a:pt x="741857" y="0"/>
                  </a:lnTo>
                  <a:lnTo>
                    <a:pt x="741857" y="489269"/>
                  </a:lnTo>
                  <a:lnTo>
                    <a:pt x="0" y="489269"/>
                  </a:lnTo>
                  <a:close/>
                </a:path>
              </a:pathLst>
            </a:custGeom>
            <a:solidFill>
              <a:srgbClr val="FEFFFE"/>
            </a:solidFill>
            <a:ln w="38100" cap="sq">
              <a:solidFill>
                <a:srgbClr val="0A4400"/>
              </a:solidFill>
              <a:prstDash val="solid"/>
              <a:miter/>
            </a:ln>
          </p:spPr>
          <p:txBody>
            <a:bodyPr/>
            <a:lstStyle/>
            <a:p>
              <a:endParaRPr lang="vi-VN"/>
            </a:p>
          </p:txBody>
        </p:sp>
        <p:sp>
          <p:nvSpPr>
            <p:cNvPr id="16" name="TextBox 16"/>
            <p:cNvSpPr txBox="1"/>
            <p:nvPr/>
          </p:nvSpPr>
          <p:spPr>
            <a:xfrm>
              <a:off x="0" y="-66675"/>
              <a:ext cx="741857" cy="555944"/>
            </a:xfrm>
            <a:prstGeom prst="rect">
              <a:avLst/>
            </a:prstGeom>
          </p:spPr>
          <p:txBody>
            <a:bodyPr lIns="50800" tIns="50800" rIns="50800" bIns="50800" rtlCol="0" anchor="ctr"/>
            <a:lstStyle/>
            <a:p>
              <a:pPr algn="ctr">
                <a:lnSpc>
                  <a:spcPts val="4900"/>
                </a:lnSpc>
              </a:pPr>
              <a:r>
                <a:rPr lang="en-US" sz="3500">
                  <a:solidFill>
                    <a:srgbClr val="000000"/>
                  </a:solidFill>
                  <a:latin typeface="Tex Gyre Pagella"/>
                  <a:ea typeface="Tex Gyre Pagella"/>
                  <a:cs typeface="Tex Gyre Pagella"/>
                  <a:sym typeface="Tex Gyre Pagella"/>
                </a:rPr>
                <a:t>Khổ 3</a:t>
              </a:r>
            </a:p>
            <a:p>
              <a:pPr algn="ctr">
                <a:lnSpc>
                  <a:spcPts val="4900"/>
                </a:lnSpc>
              </a:pPr>
              <a:r>
                <a:rPr lang="en-US" sz="3500">
                  <a:solidFill>
                    <a:srgbClr val="000000"/>
                  </a:solidFill>
                  <a:latin typeface="Tex Gyre Pagella"/>
                  <a:ea typeface="Tex Gyre Pagella"/>
                  <a:cs typeface="Tex Gyre Pagella"/>
                  <a:sym typeface="Tex Gyre Pagella"/>
                </a:rPr>
                <a:t>....................</a:t>
              </a:r>
            </a:p>
          </p:txBody>
        </p:sp>
      </p:grpSp>
      <p:grpSp>
        <p:nvGrpSpPr>
          <p:cNvPr id="17" name="Group 17"/>
          <p:cNvGrpSpPr/>
          <p:nvPr/>
        </p:nvGrpSpPr>
        <p:grpSpPr>
          <a:xfrm>
            <a:off x="13995166" y="2136217"/>
            <a:ext cx="3722781" cy="2455247"/>
            <a:chOff x="0" y="0"/>
            <a:chExt cx="741857" cy="489269"/>
          </a:xfrm>
        </p:grpSpPr>
        <p:sp>
          <p:nvSpPr>
            <p:cNvPr id="18" name="Freeform 18"/>
            <p:cNvSpPr/>
            <p:nvPr/>
          </p:nvSpPr>
          <p:spPr>
            <a:xfrm>
              <a:off x="0" y="0"/>
              <a:ext cx="741857" cy="489269"/>
            </a:xfrm>
            <a:custGeom>
              <a:avLst/>
              <a:gdLst/>
              <a:ahLst/>
              <a:cxnLst/>
              <a:rect l="l" t="t" r="r" b="b"/>
              <a:pathLst>
                <a:path w="741857" h="489269">
                  <a:moveTo>
                    <a:pt x="0" y="0"/>
                  </a:moveTo>
                  <a:lnTo>
                    <a:pt x="741857" y="0"/>
                  </a:lnTo>
                  <a:lnTo>
                    <a:pt x="741857" y="489269"/>
                  </a:lnTo>
                  <a:lnTo>
                    <a:pt x="0" y="489269"/>
                  </a:lnTo>
                  <a:close/>
                </a:path>
              </a:pathLst>
            </a:custGeom>
            <a:solidFill>
              <a:srgbClr val="FEFFFE"/>
            </a:solidFill>
            <a:ln w="38100" cap="sq">
              <a:solidFill>
                <a:srgbClr val="0A4400"/>
              </a:solidFill>
              <a:prstDash val="solid"/>
              <a:miter/>
            </a:ln>
          </p:spPr>
          <p:txBody>
            <a:bodyPr/>
            <a:lstStyle/>
            <a:p>
              <a:endParaRPr lang="vi-VN"/>
            </a:p>
          </p:txBody>
        </p:sp>
        <p:sp>
          <p:nvSpPr>
            <p:cNvPr id="19" name="TextBox 19"/>
            <p:cNvSpPr txBox="1"/>
            <p:nvPr/>
          </p:nvSpPr>
          <p:spPr>
            <a:xfrm>
              <a:off x="0" y="-66675"/>
              <a:ext cx="741857" cy="555944"/>
            </a:xfrm>
            <a:prstGeom prst="rect">
              <a:avLst/>
            </a:prstGeom>
          </p:spPr>
          <p:txBody>
            <a:bodyPr lIns="50800" tIns="50800" rIns="50800" bIns="50800" rtlCol="0" anchor="ctr"/>
            <a:lstStyle/>
            <a:p>
              <a:pPr algn="ctr">
                <a:lnSpc>
                  <a:spcPts val="4900"/>
                </a:lnSpc>
              </a:pPr>
              <a:r>
                <a:rPr lang="en-US" sz="3500">
                  <a:solidFill>
                    <a:srgbClr val="000000"/>
                  </a:solidFill>
                  <a:latin typeface="Tex Gyre Pagella"/>
                  <a:ea typeface="Tex Gyre Pagella"/>
                  <a:cs typeface="Tex Gyre Pagella"/>
                  <a:sym typeface="Tex Gyre Pagella"/>
                </a:rPr>
                <a:t>Khổ 4</a:t>
              </a:r>
            </a:p>
            <a:p>
              <a:pPr algn="ctr">
                <a:lnSpc>
                  <a:spcPts val="4900"/>
                </a:lnSpc>
              </a:pPr>
              <a:r>
                <a:rPr lang="en-US" sz="3500">
                  <a:solidFill>
                    <a:srgbClr val="000000"/>
                  </a:solidFill>
                  <a:latin typeface="Tex Gyre Pagella"/>
                  <a:ea typeface="Tex Gyre Pagella"/>
                  <a:cs typeface="Tex Gyre Pagella"/>
                  <a:sym typeface="Tex Gyre Pagella"/>
                </a:rPr>
                <a:t>....................</a:t>
              </a:r>
            </a:p>
          </p:txBody>
        </p:sp>
      </p:grpSp>
      <p:grpSp>
        <p:nvGrpSpPr>
          <p:cNvPr id="20" name="Group 20"/>
          <p:cNvGrpSpPr/>
          <p:nvPr/>
        </p:nvGrpSpPr>
        <p:grpSpPr>
          <a:xfrm>
            <a:off x="260600" y="6466691"/>
            <a:ext cx="17147893" cy="2100295"/>
            <a:chOff x="0" y="0"/>
            <a:chExt cx="3994646" cy="489269"/>
          </a:xfrm>
        </p:grpSpPr>
        <p:sp>
          <p:nvSpPr>
            <p:cNvPr id="21" name="Freeform 21"/>
            <p:cNvSpPr/>
            <p:nvPr/>
          </p:nvSpPr>
          <p:spPr>
            <a:xfrm>
              <a:off x="0" y="0"/>
              <a:ext cx="3994646" cy="489269"/>
            </a:xfrm>
            <a:custGeom>
              <a:avLst/>
              <a:gdLst/>
              <a:ahLst/>
              <a:cxnLst/>
              <a:rect l="l" t="t" r="r" b="b"/>
              <a:pathLst>
                <a:path w="3994646" h="489269">
                  <a:moveTo>
                    <a:pt x="0" y="0"/>
                  </a:moveTo>
                  <a:lnTo>
                    <a:pt x="3994646" y="0"/>
                  </a:lnTo>
                  <a:lnTo>
                    <a:pt x="3994646" y="489269"/>
                  </a:lnTo>
                  <a:lnTo>
                    <a:pt x="0" y="489269"/>
                  </a:lnTo>
                  <a:close/>
                </a:path>
              </a:pathLst>
            </a:custGeom>
            <a:solidFill>
              <a:srgbClr val="FEFFFE"/>
            </a:solidFill>
            <a:ln w="38100" cap="sq">
              <a:solidFill>
                <a:srgbClr val="0A4400"/>
              </a:solidFill>
              <a:prstDash val="solid"/>
              <a:miter/>
            </a:ln>
          </p:spPr>
          <p:txBody>
            <a:bodyPr/>
            <a:lstStyle/>
            <a:p>
              <a:endParaRPr lang="vi-VN"/>
            </a:p>
          </p:txBody>
        </p:sp>
        <p:sp>
          <p:nvSpPr>
            <p:cNvPr id="22" name="TextBox 22"/>
            <p:cNvSpPr txBox="1"/>
            <p:nvPr/>
          </p:nvSpPr>
          <p:spPr>
            <a:xfrm>
              <a:off x="0" y="-66675"/>
              <a:ext cx="3994646" cy="555944"/>
            </a:xfrm>
            <a:prstGeom prst="rect">
              <a:avLst/>
            </a:prstGeom>
          </p:spPr>
          <p:txBody>
            <a:bodyPr lIns="50800" tIns="50800" rIns="50800" bIns="50800" rtlCol="0" anchor="ctr"/>
            <a:lstStyle/>
            <a:p>
              <a:pPr algn="ctr">
                <a:lnSpc>
                  <a:spcPts val="4900"/>
                </a:lnSpc>
              </a:pPr>
              <a:r>
                <a:rPr lang="en-US" sz="3500">
                  <a:solidFill>
                    <a:srgbClr val="000000"/>
                  </a:solidFill>
                  <a:latin typeface="Tex Gyre Pagella Bold"/>
                  <a:ea typeface="Tex Gyre Pagella Bold"/>
                  <a:cs typeface="Tex Gyre Pagella Bold"/>
                  <a:sym typeface="Tex Gyre Pagella Bold"/>
                </a:rPr>
                <a:t>NỘI DUNG BÀI THƠ</a:t>
              </a:r>
            </a:p>
            <a:p>
              <a:pPr algn="ctr">
                <a:lnSpc>
                  <a:spcPts val="4900"/>
                </a:lnSpc>
              </a:pPr>
              <a:r>
                <a:rPr lang="en-US" sz="3500">
                  <a:solidFill>
                    <a:srgbClr val="000000"/>
                  </a:solidFill>
                  <a:latin typeface="Tex Gyre Pagella"/>
                  <a:ea typeface="Tex Gyre Pagella"/>
                  <a:cs typeface="Tex Gyre Pagella"/>
                  <a:sym typeface="Tex Gyre Pagella"/>
                </a:rPr>
                <a:t>...........................................................................................................................</a:t>
              </a:r>
            </a:p>
          </p:txBody>
        </p:sp>
      </p:grpSp>
      <p:sp>
        <p:nvSpPr>
          <p:cNvPr id="23" name="Freeform 23"/>
          <p:cNvSpPr/>
          <p:nvPr/>
        </p:nvSpPr>
        <p:spPr>
          <a:xfrm>
            <a:off x="4362226" y="2889717"/>
            <a:ext cx="613473" cy="575898"/>
          </a:xfrm>
          <a:custGeom>
            <a:avLst/>
            <a:gdLst/>
            <a:ahLst/>
            <a:cxnLst/>
            <a:rect l="l" t="t" r="r" b="b"/>
            <a:pathLst>
              <a:path w="613473" h="575898">
                <a:moveTo>
                  <a:pt x="0" y="0"/>
                </a:moveTo>
                <a:lnTo>
                  <a:pt x="613473" y="0"/>
                </a:lnTo>
                <a:lnTo>
                  <a:pt x="613473" y="575897"/>
                </a:lnTo>
                <a:lnTo>
                  <a:pt x="0" y="5758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4" name="Freeform 24"/>
          <p:cNvSpPr/>
          <p:nvPr/>
        </p:nvSpPr>
        <p:spPr>
          <a:xfrm>
            <a:off x="8834547" y="2889717"/>
            <a:ext cx="613473" cy="575898"/>
          </a:xfrm>
          <a:custGeom>
            <a:avLst/>
            <a:gdLst/>
            <a:ahLst/>
            <a:cxnLst/>
            <a:rect l="l" t="t" r="r" b="b"/>
            <a:pathLst>
              <a:path w="613473" h="575898">
                <a:moveTo>
                  <a:pt x="0" y="0"/>
                </a:moveTo>
                <a:lnTo>
                  <a:pt x="613473" y="0"/>
                </a:lnTo>
                <a:lnTo>
                  <a:pt x="613473" y="575897"/>
                </a:lnTo>
                <a:lnTo>
                  <a:pt x="0" y="5758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5" name="Freeform 25"/>
          <p:cNvSpPr/>
          <p:nvPr/>
        </p:nvSpPr>
        <p:spPr>
          <a:xfrm>
            <a:off x="13306867" y="2889717"/>
            <a:ext cx="613473" cy="575898"/>
          </a:xfrm>
          <a:custGeom>
            <a:avLst/>
            <a:gdLst/>
            <a:ahLst/>
            <a:cxnLst/>
            <a:rect l="l" t="t" r="r" b="b"/>
            <a:pathLst>
              <a:path w="613473" h="575898">
                <a:moveTo>
                  <a:pt x="0" y="0"/>
                </a:moveTo>
                <a:lnTo>
                  <a:pt x="613473" y="0"/>
                </a:lnTo>
                <a:lnTo>
                  <a:pt x="613473" y="575897"/>
                </a:lnTo>
                <a:lnTo>
                  <a:pt x="0" y="5758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6" name="Freeform 26"/>
          <p:cNvSpPr/>
          <p:nvPr/>
        </p:nvSpPr>
        <p:spPr>
          <a:xfrm rot="-5400000">
            <a:off x="8577081" y="-534420"/>
            <a:ext cx="1741877" cy="12126995"/>
          </a:xfrm>
          <a:custGeom>
            <a:avLst/>
            <a:gdLst/>
            <a:ahLst/>
            <a:cxnLst/>
            <a:rect l="l" t="t" r="r" b="b"/>
            <a:pathLst>
              <a:path w="1741877" h="12126995">
                <a:moveTo>
                  <a:pt x="0" y="0"/>
                </a:moveTo>
                <a:lnTo>
                  <a:pt x="1741877" y="0"/>
                </a:lnTo>
                <a:lnTo>
                  <a:pt x="1741877" y="12126995"/>
                </a:lnTo>
                <a:lnTo>
                  <a:pt x="0" y="121269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27" name="TextBox 27"/>
          <p:cNvSpPr txBox="1"/>
          <p:nvPr/>
        </p:nvSpPr>
        <p:spPr>
          <a:xfrm>
            <a:off x="4028580" y="130669"/>
            <a:ext cx="6068267" cy="762453"/>
          </a:xfrm>
          <a:prstGeom prst="rect">
            <a:avLst/>
          </a:prstGeom>
        </p:spPr>
        <p:txBody>
          <a:bodyPr lIns="0" tIns="0" rIns="0" bIns="0" rtlCol="0" anchor="t">
            <a:spAutoFit/>
          </a:bodyPr>
          <a:lstStyle/>
          <a:p>
            <a:pPr algn="ctr">
              <a:lnSpc>
                <a:spcPts val="6702"/>
              </a:lnSpc>
              <a:spcBef>
                <a:spcPct val="0"/>
              </a:spcBef>
            </a:pPr>
            <a:r>
              <a:rPr lang="en-US" sz="4787" dirty="0">
                <a:solidFill>
                  <a:srgbClr val="CF0E0E"/>
                </a:solidFill>
                <a:latin typeface="UTM American Sans"/>
                <a:ea typeface="UTM American Sans"/>
                <a:cs typeface="UTM American Sans"/>
                <a:sym typeface="UTM American Sans"/>
              </a:rPr>
              <a:t>a. NỘI DUNG</a:t>
            </a:r>
          </a:p>
        </p:txBody>
      </p:sp>
      <p:sp>
        <p:nvSpPr>
          <p:cNvPr id="28" name="TextBox 28"/>
          <p:cNvSpPr txBox="1"/>
          <p:nvPr/>
        </p:nvSpPr>
        <p:spPr>
          <a:xfrm>
            <a:off x="570053" y="952500"/>
            <a:ext cx="17147893" cy="646431"/>
          </a:xfrm>
          <a:prstGeom prst="rect">
            <a:avLst/>
          </a:prstGeom>
        </p:spPr>
        <p:txBody>
          <a:bodyPr lIns="0" tIns="0" rIns="0" bIns="0" rtlCol="0" anchor="t">
            <a:spAutoFit/>
          </a:bodyPr>
          <a:lstStyle/>
          <a:p>
            <a:pPr algn="ctr">
              <a:lnSpc>
                <a:spcPts val="5319"/>
              </a:lnSpc>
            </a:pPr>
            <a:r>
              <a:rPr lang="en-US" sz="3799">
                <a:solidFill>
                  <a:srgbClr val="000000"/>
                </a:solidFill>
                <a:latin typeface="Tex Gyre Pagella Bold"/>
                <a:ea typeface="Tex Gyre Pagella Bold"/>
                <a:cs typeface="Tex Gyre Pagella Bold"/>
                <a:sym typeface="Tex Gyre Pagella Bold"/>
              </a:rPr>
              <a:t>Xác định nội dung bao quát của bài thơ và nội dung chính của từng khổ thơ?</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grpSp>
        <p:nvGrpSpPr>
          <p:cNvPr id="2" name="Group 2"/>
          <p:cNvGrpSpPr/>
          <p:nvPr/>
        </p:nvGrpSpPr>
        <p:grpSpPr>
          <a:xfrm>
            <a:off x="0" y="9738561"/>
            <a:ext cx="6445237" cy="548439"/>
            <a:chOff x="0" y="0"/>
            <a:chExt cx="1697511" cy="144445"/>
          </a:xfrm>
        </p:grpSpPr>
        <p:sp>
          <p:nvSpPr>
            <p:cNvPr id="3" name="Freeform 3"/>
            <p:cNvSpPr/>
            <p:nvPr/>
          </p:nvSpPr>
          <p:spPr>
            <a:xfrm>
              <a:off x="0" y="0"/>
              <a:ext cx="1697511" cy="144445"/>
            </a:xfrm>
            <a:custGeom>
              <a:avLst/>
              <a:gdLst/>
              <a:ahLst/>
              <a:cxnLst/>
              <a:rect l="l" t="t" r="r" b="b"/>
              <a:pathLst>
                <a:path w="1697511" h="144445">
                  <a:moveTo>
                    <a:pt x="0" y="0"/>
                  </a:moveTo>
                  <a:lnTo>
                    <a:pt x="1697511" y="0"/>
                  </a:lnTo>
                  <a:lnTo>
                    <a:pt x="1697511" y="144445"/>
                  </a:lnTo>
                  <a:lnTo>
                    <a:pt x="0" y="144445"/>
                  </a:lnTo>
                  <a:close/>
                </a:path>
              </a:pathLst>
            </a:custGeom>
            <a:solidFill>
              <a:srgbClr val="0A4400"/>
            </a:solidFill>
          </p:spPr>
          <p:txBody>
            <a:bodyPr/>
            <a:lstStyle/>
            <a:p>
              <a:endParaRPr lang="vi-VN"/>
            </a:p>
          </p:txBody>
        </p:sp>
        <p:sp>
          <p:nvSpPr>
            <p:cNvPr id="4" name="TextBox 4"/>
            <p:cNvSpPr txBox="1"/>
            <p:nvPr/>
          </p:nvSpPr>
          <p:spPr>
            <a:xfrm>
              <a:off x="0" y="-38100"/>
              <a:ext cx="1697511" cy="1825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201900" y="0"/>
            <a:ext cx="3086100" cy="725288"/>
            <a:chOff x="0" y="0"/>
            <a:chExt cx="812800" cy="191022"/>
          </a:xfrm>
        </p:grpSpPr>
        <p:sp>
          <p:nvSpPr>
            <p:cNvPr id="6" name="Freeform 6"/>
            <p:cNvSpPr/>
            <p:nvPr/>
          </p:nvSpPr>
          <p:spPr>
            <a:xfrm>
              <a:off x="0" y="0"/>
              <a:ext cx="812800" cy="191022"/>
            </a:xfrm>
            <a:custGeom>
              <a:avLst/>
              <a:gdLst/>
              <a:ahLst/>
              <a:cxnLst/>
              <a:rect l="l" t="t" r="r" b="b"/>
              <a:pathLst>
                <a:path w="812800" h="191022">
                  <a:moveTo>
                    <a:pt x="0" y="0"/>
                  </a:moveTo>
                  <a:lnTo>
                    <a:pt x="812800" y="0"/>
                  </a:lnTo>
                  <a:lnTo>
                    <a:pt x="812800" y="191022"/>
                  </a:lnTo>
                  <a:lnTo>
                    <a:pt x="0" y="191022"/>
                  </a:lnTo>
                  <a:close/>
                </a:path>
              </a:pathLst>
            </a:custGeom>
            <a:solidFill>
              <a:srgbClr val="0A4400"/>
            </a:solidFill>
          </p:spPr>
          <p:txBody>
            <a:bodyPr/>
            <a:lstStyle/>
            <a:p>
              <a:endParaRPr lang="vi-VN"/>
            </a:p>
          </p:txBody>
        </p:sp>
        <p:sp>
          <p:nvSpPr>
            <p:cNvPr id="7" name="TextBox 7"/>
            <p:cNvSpPr txBox="1"/>
            <p:nvPr/>
          </p:nvSpPr>
          <p:spPr>
            <a:xfrm>
              <a:off x="0" y="-38100"/>
              <a:ext cx="812800" cy="22912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564618" y="1801629"/>
            <a:ext cx="3728216" cy="2789835"/>
            <a:chOff x="-1083" y="-66675"/>
            <a:chExt cx="742940" cy="555944"/>
          </a:xfrm>
        </p:grpSpPr>
        <p:sp>
          <p:nvSpPr>
            <p:cNvPr id="9" name="Freeform 9"/>
            <p:cNvSpPr/>
            <p:nvPr/>
          </p:nvSpPr>
          <p:spPr>
            <a:xfrm>
              <a:off x="-1083" y="-1127"/>
              <a:ext cx="741857" cy="489269"/>
            </a:xfrm>
            <a:custGeom>
              <a:avLst/>
              <a:gdLst/>
              <a:ahLst/>
              <a:cxnLst/>
              <a:rect l="l" t="t" r="r" b="b"/>
              <a:pathLst>
                <a:path w="741857" h="489269">
                  <a:moveTo>
                    <a:pt x="0" y="0"/>
                  </a:moveTo>
                  <a:lnTo>
                    <a:pt x="741857" y="0"/>
                  </a:lnTo>
                  <a:lnTo>
                    <a:pt x="741857" y="489269"/>
                  </a:lnTo>
                  <a:lnTo>
                    <a:pt x="0" y="489269"/>
                  </a:lnTo>
                  <a:close/>
                </a:path>
              </a:pathLst>
            </a:custGeom>
            <a:solidFill>
              <a:srgbClr val="FEFFFE"/>
            </a:solidFill>
            <a:ln w="38100" cap="sq">
              <a:solidFill>
                <a:srgbClr val="0A4400"/>
              </a:solidFill>
              <a:prstDash val="solid"/>
              <a:miter/>
            </a:ln>
          </p:spPr>
          <p:txBody>
            <a:bodyPr/>
            <a:lstStyle/>
            <a:p>
              <a:pPr algn="ctr"/>
              <a:r>
                <a:rPr lang="en-US" sz="3600" b="1" dirty="0" err="1">
                  <a:solidFill>
                    <a:srgbClr val="000000"/>
                  </a:solidFill>
                  <a:latin typeface="Tex Gyre Pagella"/>
                  <a:ea typeface="Tex Gyre Pagella"/>
                  <a:cs typeface="Tex Gyre Pagella"/>
                  <a:sym typeface="Tex Gyre Pagella"/>
                </a:rPr>
                <a:t>Khổ</a:t>
              </a:r>
              <a:r>
                <a:rPr lang="en-US" sz="3600" b="1" dirty="0">
                  <a:solidFill>
                    <a:srgbClr val="000000"/>
                  </a:solidFill>
                  <a:latin typeface="Tex Gyre Pagella"/>
                  <a:ea typeface="Tex Gyre Pagella"/>
                  <a:cs typeface="Tex Gyre Pagella"/>
                  <a:sym typeface="Tex Gyre Pagella"/>
                </a:rPr>
                <a:t> 1</a:t>
              </a:r>
            </a:p>
            <a:p>
              <a:endParaRPr lang="vi-VN" dirty="0"/>
            </a:p>
          </p:txBody>
        </p:sp>
        <p:sp>
          <p:nvSpPr>
            <p:cNvPr id="10" name="TextBox 10"/>
            <p:cNvSpPr txBox="1"/>
            <p:nvPr/>
          </p:nvSpPr>
          <p:spPr>
            <a:xfrm>
              <a:off x="0" y="-66675"/>
              <a:ext cx="741857" cy="555944"/>
            </a:xfrm>
            <a:prstGeom prst="rect">
              <a:avLst/>
            </a:prstGeom>
          </p:spPr>
          <p:txBody>
            <a:bodyPr lIns="50800" tIns="50800" rIns="50800" bIns="50800" rtlCol="0" anchor="ctr"/>
            <a:lstStyle/>
            <a:p>
              <a:pPr algn="ctr">
                <a:lnSpc>
                  <a:spcPts val="4900"/>
                </a:lnSpc>
              </a:pPr>
              <a:endParaRPr lang="en-US" sz="3500" dirty="0">
                <a:solidFill>
                  <a:srgbClr val="000000"/>
                </a:solidFill>
                <a:latin typeface="Tex Gyre Pagella"/>
                <a:ea typeface="Tex Gyre Pagella"/>
                <a:cs typeface="Tex Gyre Pagella"/>
                <a:sym typeface="Tex Gyre Pagella"/>
              </a:endParaRPr>
            </a:p>
          </p:txBody>
        </p:sp>
      </p:grpSp>
      <p:grpSp>
        <p:nvGrpSpPr>
          <p:cNvPr id="11" name="Group 11"/>
          <p:cNvGrpSpPr/>
          <p:nvPr/>
        </p:nvGrpSpPr>
        <p:grpSpPr>
          <a:xfrm>
            <a:off x="5045091" y="2136217"/>
            <a:ext cx="3722781" cy="2455247"/>
            <a:chOff x="0" y="0"/>
            <a:chExt cx="741857" cy="489269"/>
          </a:xfrm>
        </p:grpSpPr>
        <p:sp>
          <p:nvSpPr>
            <p:cNvPr id="12" name="Freeform 12"/>
            <p:cNvSpPr/>
            <p:nvPr/>
          </p:nvSpPr>
          <p:spPr>
            <a:xfrm>
              <a:off x="0" y="0"/>
              <a:ext cx="741857" cy="489269"/>
            </a:xfrm>
            <a:custGeom>
              <a:avLst/>
              <a:gdLst/>
              <a:ahLst/>
              <a:cxnLst/>
              <a:rect l="l" t="t" r="r" b="b"/>
              <a:pathLst>
                <a:path w="741857" h="489269">
                  <a:moveTo>
                    <a:pt x="0" y="0"/>
                  </a:moveTo>
                  <a:lnTo>
                    <a:pt x="741857" y="0"/>
                  </a:lnTo>
                  <a:lnTo>
                    <a:pt x="741857" y="489269"/>
                  </a:lnTo>
                  <a:lnTo>
                    <a:pt x="0" y="489269"/>
                  </a:lnTo>
                  <a:close/>
                </a:path>
              </a:pathLst>
            </a:custGeom>
            <a:solidFill>
              <a:srgbClr val="FEFFFE"/>
            </a:solidFill>
            <a:ln w="38100" cap="sq">
              <a:solidFill>
                <a:srgbClr val="0A4400"/>
              </a:solidFill>
              <a:prstDash val="solid"/>
              <a:miter/>
            </a:ln>
          </p:spPr>
          <p:txBody>
            <a:bodyPr/>
            <a:lstStyle/>
            <a:p>
              <a:pPr algn="ctr"/>
              <a:r>
                <a:rPr lang="en-US" sz="3600" b="1" dirty="0" err="1">
                  <a:solidFill>
                    <a:srgbClr val="000000"/>
                  </a:solidFill>
                  <a:latin typeface="Tex Gyre Pagella"/>
                  <a:ea typeface="Tex Gyre Pagella"/>
                  <a:cs typeface="Tex Gyre Pagella"/>
                  <a:sym typeface="Tex Gyre Pagella"/>
                </a:rPr>
                <a:t>Khổ</a:t>
              </a:r>
              <a:r>
                <a:rPr lang="en-US" sz="3600" b="1" dirty="0">
                  <a:solidFill>
                    <a:srgbClr val="000000"/>
                  </a:solidFill>
                  <a:latin typeface="Tex Gyre Pagella"/>
                  <a:ea typeface="Tex Gyre Pagella"/>
                  <a:cs typeface="Tex Gyre Pagella"/>
                  <a:sym typeface="Tex Gyre Pagella"/>
                </a:rPr>
                <a:t> 2</a:t>
              </a:r>
            </a:p>
            <a:p>
              <a:endParaRPr lang="vi-VN" dirty="0"/>
            </a:p>
          </p:txBody>
        </p:sp>
        <p:sp>
          <p:nvSpPr>
            <p:cNvPr id="13" name="TextBox 13"/>
            <p:cNvSpPr txBox="1"/>
            <p:nvPr/>
          </p:nvSpPr>
          <p:spPr>
            <a:xfrm>
              <a:off x="0" y="-66675"/>
              <a:ext cx="741857" cy="555944"/>
            </a:xfrm>
            <a:prstGeom prst="rect">
              <a:avLst/>
            </a:prstGeom>
          </p:spPr>
          <p:txBody>
            <a:bodyPr lIns="50800" tIns="50800" rIns="50800" bIns="50800" rtlCol="0" anchor="ctr"/>
            <a:lstStyle/>
            <a:p>
              <a:pPr algn="ctr">
                <a:lnSpc>
                  <a:spcPts val="4900"/>
                </a:lnSpc>
              </a:pPr>
              <a:endParaRPr lang="en-US" sz="3500" b="1" dirty="0">
                <a:solidFill>
                  <a:srgbClr val="000000"/>
                </a:solidFill>
                <a:latin typeface="Tex Gyre Pagella"/>
                <a:ea typeface="Tex Gyre Pagella"/>
                <a:cs typeface="Tex Gyre Pagella"/>
                <a:sym typeface="Tex Gyre Pagella"/>
              </a:endParaRPr>
            </a:p>
          </p:txBody>
        </p:sp>
      </p:grpSp>
      <p:grpSp>
        <p:nvGrpSpPr>
          <p:cNvPr id="14" name="Group 14"/>
          <p:cNvGrpSpPr/>
          <p:nvPr/>
        </p:nvGrpSpPr>
        <p:grpSpPr>
          <a:xfrm>
            <a:off x="9520128" y="2136217"/>
            <a:ext cx="3722781" cy="2455247"/>
            <a:chOff x="0" y="0"/>
            <a:chExt cx="741857" cy="489269"/>
          </a:xfrm>
        </p:grpSpPr>
        <p:sp>
          <p:nvSpPr>
            <p:cNvPr id="15" name="Freeform 15"/>
            <p:cNvSpPr/>
            <p:nvPr/>
          </p:nvSpPr>
          <p:spPr>
            <a:xfrm>
              <a:off x="0" y="0"/>
              <a:ext cx="741857" cy="489269"/>
            </a:xfrm>
            <a:custGeom>
              <a:avLst/>
              <a:gdLst/>
              <a:ahLst/>
              <a:cxnLst/>
              <a:rect l="l" t="t" r="r" b="b"/>
              <a:pathLst>
                <a:path w="741857" h="489269">
                  <a:moveTo>
                    <a:pt x="0" y="0"/>
                  </a:moveTo>
                  <a:lnTo>
                    <a:pt x="741857" y="0"/>
                  </a:lnTo>
                  <a:lnTo>
                    <a:pt x="741857" y="489269"/>
                  </a:lnTo>
                  <a:lnTo>
                    <a:pt x="0" y="489269"/>
                  </a:lnTo>
                  <a:close/>
                </a:path>
              </a:pathLst>
            </a:custGeom>
            <a:solidFill>
              <a:srgbClr val="FEFFFE"/>
            </a:solidFill>
            <a:ln w="38100" cap="sq">
              <a:solidFill>
                <a:srgbClr val="0A4400"/>
              </a:solidFill>
              <a:prstDash val="solid"/>
              <a:miter/>
            </a:ln>
          </p:spPr>
          <p:txBody>
            <a:bodyPr/>
            <a:lstStyle/>
            <a:p>
              <a:pPr algn="ctr"/>
              <a:r>
                <a:rPr lang="en-US" sz="3200" b="1" dirty="0" err="1">
                  <a:solidFill>
                    <a:srgbClr val="000000"/>
                  </a:solidFill>
                  <a:latin typeface="Tex Gyre Pagella"/>
                  <a:ea typeface="Tex Gyre Pagella"/>
                  <a:cs typeface="Tex Gyre Pagella"/>
                  <a:sym typeface="Tex Gyre Pagella"/>
                </a:rPr>
                <a:t>Khổ</a:t>
              </a:r>
              <a:r>
                <a:rPr lang="en-US" sz="3200" b="1" dirty="0">
                  <a:solidFill>
                    <a:srgbClr val="000000"/>
                  </a:solidFill>
                  <a:latin typeface="Tex Gyre Pagella"/>
                  <a:ea typeface="Tex Gyre Pagella"/>
                  <a:cs typeface="Tex Gyre Pagella"/>
                  <a:sym typeface="Tex Gyre Pagella"/>
                </a:rPr>
                <a:t> 3</a:t>
              </a:r>
            </a:p>
            <a:p>
              <a:endParaRPr lang="vi-VN" dirty="0"/>
            </a:p>
          </p:txBody>
        </p:sp>
        <p:sp>
          <p:nvSpPr>
            <p:cNvPr id="16" name="TextBox 16"/>
            <p:cNvSpPr txBox="1"/>
            <p:nvPr/>
          </p:nvSpPr>
          <p:spPr>
            <a:xfrm>
              <a:off x="0" y="-66675"/>
              <a:ext cx="741857" cy="555944"/>
            </a:xfrm>
            <a:prstGeom prst="rect">
              <a:avLst/>
            </a:prstGeom>
          </p:spPr>
          <p:txBody>
            <a:bodyPr lIns="50800" tIns="50800" rIns="50800" bIns="50800" rtlCol="0" anchor="ctr"/>
            <a:lstStyle/>
            <a:p>
              <a:pPr algn="ctr">
                <a:lnSpc>
                  <a:spcPts val="4900"/>
                </a:lnSpc>
              </a:pPr>
              <a:endParaRPr lang="en-US" sz="3500" dirty="0">
                <a:solidFill>
                  <a:srgbClr val="000000"/>
                </a:solidFill>
                <a:latin typeface="Tex Gyre Pagella"/>
                <a:ea typeface="Tex Gyre Pagella"/>
                <a:cs typeface="Tex Gyre Pagella"/>
                <a:sym typeface="Tex Gyre Pagella"/>
              </a:endParaRPr>
            </a:p>
          </p:txBody>
        </p:sp>
      </p:grpSp>
      <p:grpSp>
        <p:nvGrpSpPr>
          <p:cNvPr id="17" name="Group 17"/>
          <p:cNvGrpSpPr/>
          <p:nvPr/>
        </p:nvGrpSpPr>
        <p:grpSpPr>
          <a:xfrm>
            <a:off x="13995166" y="2136217"/>
            <a:ext cx="3722781" cy="2455247"/>
            <a:chOff x="0" y="0"/>
            <a:chExt cx="741857" cy="489269"/>
          </a:xfrm>
        </p:grpSpPr>
        <p:sp>
          <p:nvSpPr>
            <p:cNvPr id="18" name="Freeform 18"/>
            <p:cNvSpPr/>
            <p:nvPr/>
          </p:nvSpPr>
          <p:spPr>
            <a:xfrm>
              <a:off x="0" y="0"/>
              <a:ext cx="741857" cy="489269"/>
            </a:xfrm>
            <a:custGeom>
              <a:avLst/>
              <a:gdLst/>
              <a:ahLst/>
              <a:cxnLst/>
              <a:rect l="l" t="t" r="r" b="b"/>
              <a:pathLst>
                <a:path w="741857" h="489269">
                  <a:moveTo>
                    <a:pt x="0" y="0"/>
                  </a:moveTo>
                  <a:lnTo>
                    <a:pt x="741857" y="0"/>
                  </a:lnTo>
                  <a:lnTo>
                    <a:pt x="741857" y="489269"/>
                  </a:lnTo>
                  <a:lnTo>
                    <a:pt x="0" y="489269"/>
                  </a:lnTo>
                  <a:close/>
                </a:path>
              </a:pathLst>
            </a:custGeom>
            <a:solidFill>
              <a:srgbClr val="FEFFFE"/>
            </a:solidFill>
            <a:ln w="38100" cap="sq">
              <a:solidFill>
                <a:srgbClr val="0A4400"/>
              </a:solidFill>
              <a:prstDash val="solid"/>
              <a:miter/>
            </a:ln>
          </p:spPr>
          <p:txBody>
            <a:bodyPr/>
            <a:lstStyle/>
            <a:p>
              <a:pPr algn="ctr"/>
              <a:r>
                <a:rPr lang="en-US" sz="3200" b="1" dirty="0" err="1">
                  <a:solidFill>
                    <a:srgbClr val="000000"/>
                  </a:solidFill>
                  <a:latin typeface="Tex Gyre Pagella"/>
                  <a:ea typeface="Tex Gyre Pagella"/>
                  <a:cs typeface="Tex Gyre Pagella"/>
                  <a:sym typeface="Tex Gyre Pagella"/>
                </a:rPr>
                <a:t>Khổ</a:t>
              </a:r>
              <a:r>
                <a:rPr lang="en-US" sz="3200" b="1" dirty="0">
                  <a:solidFill>
                    <a:srgbClr val="000000"/>
                  </a:solidFill>
                  <a:latin typeface="Tex Gyre Pagella"/>
                  <a:ea typeface="Tex Gyre Pagella"/>
                  <a:cs typeface="Tex Gyre Pagella"/>
                  <a:sym typeface="Tex Gyre Pagella"/>
                </a:rPr>
                <a:t> 4</a:t>
              </a:r>
            </a:p>
            <a:p>
              <a:endParaRPr lang="vi-VN" dirty="0"/>
            </a:p>
          </p:txBody>
        </p:sp>
        <p:sp>
          <p:nvSpPr>
            <p:cNvPr id="19" name="TextBox 19"/>
            <p:cNvSpPr txBox="1"/>
            <p:nvPr/>
          </p:nvSpPr>
          <p:spPr>
            <a:xfrm>
              <a:off x="0" y="-66675"/>
              <a:ext cx="741857" cy="555944"/>
            </a:xfrm>
            <a:prstGeom prst="rect">
              <a:avLst/>
            </a:prstGeom>
          </p:spPr>
          <p:txBody>
            <a:bodyPr lIns="50800" tIns="50800" rIns="50800" bIns="50800" rtlCol="0" anchor="ctr"/>
            <a:lstStyle/>
            <a:p>
              <a:pPr algn="ctr">
                <a:lnSpc>
                  <a:spcPts val="4900"/>
                </a:lnSpc>
              </a:pPr>
              <a:endParaRPr lang="en-US" sz="3500" dirty="0">
                <a:solidFill>
                  <a:srgbClr val="000000"/>
                </a:solidFill>
                <a:latin typeface="Tex Gyre Pagella"/>
                <a:ea typeface="Tex Gyre Pagella"/>
                <a:cs typeface="Tex Gyre Pagella"/>
                <a:sym typeface="Tex Gyre Pagella"/>
              </a:endParaRPr>
            </a:p>
          </p:txBody>
        </p:sp>
      </p:grpSp>
      <p:grpSp>
        <p:nvGrpSpPr>
          <p:cNvPr id="20" name="Group 20"/>
          <p:cNvGrpSpPr/>
          <p:nvPr/>
        </p:nvGrpSpPr>
        <p:grpSpPr>
          <a:xfrm>
            <a:off x="570053" y="6466691"/>
            <a:ext cx="17147893" cy="2536638"/>
            <a:chOff x="0" y="0"/>
            <a:chExt cx="3994646" cy="590916"/>
          </a:xfrm>
        </p:grpSpPr>
        <p:sp>
          <p:nvSpPr>
            <p:cNvPr id="21" name="Freeform 21"/>
            <p:cNvSpPr/>
            <p:nvPr/>
          </p:nvSpPr>
          <p:spPr>
            <a:xfrm>
              <a:off x="0" y="0"/>
              <a:ext cx="3994646" cy="590916"/>
            </a:xfrm>
            <a:custGeom>
              <a:avLst/>
              <a:gdLst/>
              <a:ahLst/>
              <a:cxnLst/>
              <a:rect l="l" t="t" r="r" b="b"/>
              <a:pathLst>
                <a:path w="3994646" h="590916">
                  <a:moveTo>
                    <a:pt x="0" y="0"/>
                  </a:moveTo>
                  <a:lnTo>
                    <a:pt x="3994646" y="0"/>
                  </a:lnTo>
                  <a:lnTo>
                    <a:pt x="3994646" y="590916"/>
                  </a:lnTo>
                  <a:lnTo>
                    <a:pt x="0" y="590916"/>
                  </a:lnTo>
                  <a:close/>
                </a:path>
              </a:pathLst>
            </a:custGeom>
            <a:solidFill>
              <a:srgbClr val="FEFFFE"/>
            </a:solidFill>
            <a:ln w="38100" cap="sq">
              <a:solidFill>
                <a:srgbClr val="0A4400"/>
              </a:solidFill>
              <a:prstDash val="solid"/>
              <a:miter/>
            </a:ln>
          </p:spPr>
          <p:txBody>
            <a:bodyPr/>
            <a:lstStyle/>
            <a:p>
              <a:pPr algn="ctr"/>
              <a:r>
                <a:rPr lang="en-US" sz="3200" b="1" dirty="0">
                  <a:solidFill>
                    <a:srgbClr val="FF0000"/>
                  </a:solidFill>
                  <a:latin typeface="Tex Gyre Pagella Bold"/>
                  <a:ea typeface="Tex Gyre Pagella Bold"/>
                  <a:cs typeface="Tex Gyre Pagella Bold"/>
                  <a:sym typeface="Tex Gyre Pagella Bold"/>
                </a:rPr>
                <a:t>NỘI DUNG BÀI THƠ</a:t>
              </a:r>
            </a:p>
            <a:p>
              <a:endParaRPr lang="vi-VN" dirty="0"/>
            </a:p>
          </p:txBody>
        </p:sp>
        <p:sp>
          <p:nvSpPr>
            <p:cNvPr id="22" name="TextBox 22"/>
            <p:cNvSpPr txBox="1"/>
            <p:nvPr/>
          </p:nvSpPr>
          <p:spPr>
            <a:xfrm>
              <a:off x="0" y="-66675"/>
              <a:ext cx="3994646" cy="657591"/>
            </a:xfrm>
            <a:prstGeom prst="rect">
              <a:avLst/>
            </a:prstGeom>
          </p:spPr>
          <p:txBody>
            <a:bodyPr lIns="50800" tIns="50800" rIns="50800" bIns="50800" rtlCol="0" anchor="ctr"/>
            <a:lstStyle/>
            <a:p>
              <a:pPr algn="ctr">
                <a:lnSpc>
                  <a:spcPts val="4900"/>
                </a:lnSpc>
              </a:pPr>
              <a:endParaRPr lang="en-US" sz="3500" dirty="0">
                <a:solidFill>
                  <a:srgbClr val="000000"/>
                </a:solidFill>
                <a:latin typeface="Tex Gyre Pagella Bold"/>
                <a:ea typeface="Tex Gyre Pagella Bold"/>
                <a:cs typeface="Tex Gyre Pagella Bold"/>
                <a:sym typeface="Tex Gyre Pagella Bold"/>
              </a:endParaRPr>
            </a:p>
          </p:txBody>
        </p:sp>
      </p:grpSp>
      <p:sp>
        <p:nvSpPr>
          <p:cNvPr id="23" name="Freeform 23"/>
          <p:cNvSpPr/>
          <p:nvPr/>
        </p:nvSpPr>
        <p:spPr>
          <a:xfrm>
            <a:off x="4362226" y="2889717"/>
            <a:ext cx="613473" cy="575898"/>
          </a:xfrm>
          <a:custGeom>
            <a:avLst/>
            <a:gdLst/>
            <a:ahLst/>
            <a:cxnLst/>
            <a:rect l="l" t="t" r="r" b="b"/>
            <a:pathLst>
              <a:path w="613473" h="575898">
                <a:moveTo>
                  <a:pt x="0" y="0"/>
                </a:moveTo>
                <a:lnTo>
                  <a:pt x="613473" y="0"/>
                </a:lnTo>
                <a:lnTo>
                  <a:pt x="613473" y="575897"/>
                </a:lnTo>
                <a:lnTo>
                  <a:pt x="0" y="5758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4" name="Freeform 24"/>
          <p:cNvSpPr/>
          <p:nvPr/>
        </p:nvSpPr>
        <p:spPr>
          <a:xfrm>
            <a:off x="8834547" y="2889717"/>
            <a:ext cx="613473" cy="575898"/>
          </a:xfrm>
          <a:custGeom>
            <a:avLst/>
            <a:gdLst/>
            <a:ahLst/>
            <a:cxnLst/>
            <a:rect l="l" t="t" r="r" b="b"/>
            <a:pathLst>
              <a:path w="613473" h="575898">
                <a:moveTo>
                  <a:pt x="0" y="0"/>
                </a:moveTo>
                <a:lnTo>
                  <a:pt x="613473" y="0"/>
                </a:lnTo>
                <a:lnTo>
                  <a:pt x="613473" y="575897"/>
                </a:lnTo>
                <a:lnTo>
                  <a:pt x="0" y="5758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5" name="Freeform 25"/>
          <p:cNvSpPr/>
          <p:nvPr/>
        </p:nvSpPr>
        <p:spPr>
          <a:xfrm>
            <a:off x="13306867" y="2889717"/>
            <a:ext cx="613473" cy="575898"/>
          </a:xfrm>
          <a:custGeom>
            <a:avLst/>
            <a:gdLst/>
            <a:ahLst/>
            <a:cxnLst/>
            <a:rect l="l" t="t" r="r" b="b"/>
            <a:pathLst>
              <a:path w="613473" h="575898">
                <a:moveTo>
                  <a:pt x="0" y="0"/>
                </a:moveTo>
                <a:lnTo>
                  <a:pt x="613473" y="0"/>
                </a:lnTo>
                <a:lnTo>
                  <a:pt x="613473" y="575897"/>
                </a:lnTo>
                <a:lnTo>
                  <a:pt x="0" y="5758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6" name="Freeform 26"/>
          <p:cNvSpPr/>
          <p:nvPr/>
        </p:nvSpPr>
        <p:spPr>
          <a:xfrm rot="-5400000">
            <a:off x="8577081" y="-534420"/>
            <a:ext cx="1741877" cy="12126995"/>
          </a:xfrm>
          <a:custGeom>
            <a:avLst/>
            <a:gdLst/>
            <a:ahLst/>
            <a:cxnLst/>
            <a:rect l="l" t="t" r="r" b="b"/>
            <a:pathLst>
              <a:path w="1741877" h="12126995">
                <a:moveTo>
                  <a:pt x="0" y="0"/>
                </a:moveTo>
                <a:lnTo>
                  <a:pt x="1741877" y="0"/>
                </a:lnTo>
                <a:lnTo>
                  <a:pt x="1741877" y="12126995"/>
                </a:lnTo>
                <a:lnTo>
                  <a:pt x="0" y="121269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27" name="TextBox 27"/>
          <p:cNvSpPr txBox="1"/>
          <p:nvPr/>
        </p:nvSpPr>
        <p:spPr>
          <a:xfrm>
            <a:off x="570053" y="942975"/>
            <a:ext cx="17147893" cy="721947"/>
          </a:xfrm>
          <a:prstGeom prst="rect">
            <a:avLst/>
          </a:prstGeom>
        </p:spPr>
        <p:txBody>
          <a:bodyPr lIns="0" tIns="0" rIns="0" bIns="0" rtlCol="0" anchor="t">
            <a:spAutoFit/>
          </a:bodyPr>
          <a:lstStyle/>
          <a:p>
            <a:pPr algn="ctr">
              <a:lnSpc>
                <a:spcPts val="5879"/>
              </a:lnSpc>
            </a:pPr>
            <a:r>
              <a:rPr lang="en-US" sz="4199">
                <a:solidFill>
                  <a:srgbClr val="BF0202"/>
                </a:solidFill>
                <a:latin typeface="Tex Gyre Pagella Bold"/>
                <a:ea typeface="Tex Gyre Pagella Bold"/>
                <a:cs typeface="Tex Gyre Pagella Bold"/>
                <a:sym typeface="Tex Gyre Pagella Bold"/>
              </a:rPr>
              <a:t>Nội dung bao quát của bài thơ và nội dung chính của từng khổ thơ</a:t>
            </a:r>
          </a:p>
        </p:txBody>
      </p:sp>
      <p:sp>
        <p:nvSpPr>
          <p:cNvPr id="28" name="TextBox 27">
            <a:extLst>
              <a:ext uri="{FF2B5EF4-FFF2-40B4-BE49-F238E27FC236}">
                <a16:creationId xmlns:a16="http://schemas.microsoft.com/office/drawing/2014/main" id="{87FC1B44-EC84-9709-1481-FE93E56098E5}"/>
              </a:ext>
            </a:extLst>
          </p:cNvPr>
          <p:cNvSpPr txBox="1"/>
          <p:nvPr/>
        </p:nvSpPr>
        <p:spPr>
          <a:xfrm>
            <a:off x="873960" y="2929540"/>
            <a:ext cx="3381151" cy="1754326"/>
          </a:xfrm>
          <a:prstGeom prst="rect">
            <a:avLst/>
          </a:prstGeom>
          <a:noFill/>
        </p:spPr>
        <p:txBody>
          <a:bodyPr wrap="square" rtlCol="0">
            <a:spAutoFit/>
          </a:bodyPr>
          <a:lstStyle/>
          <a:p>
            <a:r>
              <a:rPr lang="en-US" sz="3600" dirty="0" err="1">
                <a:solidFill>
                  <a:srgbClr val="000000"/>
                </a:solidFill>
                <a:latin typeface="Tex Gyre Pagella Bold"/>
                <a:ea typeface="Tex Gyre Pagella Bold"/>
                <a:cs typeface="Tex Gyre Pagella Bold"/>
                <a:sym typeface="Tex Gyre Pagella Bold"/>
              </a:rPr>
              <a:t>Dòng</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sông</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đìu</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hiu</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vắng</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lặng</a:t>
            </a:r>
            <a:endParaRPr lang="en-US" sz="3600" dirty="0">
              <a:solidFill>
                <a:srgbClr val="000000"/>
              </a:solidFill>
              <a:latin typeface="Tex Gyre Pagella Bold"/>
              <a:ea typeface="Tex Gyre Pagella Bold"/>
              <a:cs typeface="Tex Gyre Pagella Bold"/>
              <a:sym typeface="Tex Gyre Pagella Bold"/>
            </a:endParaRPr>
          </a:p>
          <a:p>
            <a:endParaRPr lang="en-US" sz="3600" dirty="0"/>
          </a:p>
        </p:txBody>
      </p:sp>
      <p:sp>
        <p:nvSpPr>
          <p:cNvPr id="29" name="TextBox 28">
            <a:extLst>
              <a:ext uri="{FF2B5EF4-FFF2-40B4-BE49-F238E27FC236}">
                <a16:creationId xmlns:a16="http://schemas.microsoft.com/office/drawing/2014/main" id="{23363B62-C9FA-37C1-FE76-D2A5692933CB}"/>
              </a:ext>
            </a:extLst>
          </p:cNvPr>
          <p:cNvSpPr txBox="1"/>
          <p:nvPr/>
        </p:nvSpPr>
        <p:spPr>
          <a:xfrm>
            <a:off x="5162803" y="2889717"/>
            <a:ext cx="3714631" cy="1754326"/>
          </a:xfrm>
          <a:prstGeom prst="rect">
            <a:avLst/>
          </a:prstGeom>
          <a:noFill/>
        </p:spPr>
        <p:txBody>
          <a:bodyPr wrap="square" rtlCol="0">
            <a:spAutoFit/>
          </a:bodyPr>
          <a:lstStyle/>
          <a:p>
            <a:r>
              <a:rPr lang="en-US" sz="3600" dirty="0" err="1">
                <a:solidFill>
                  <a:srgbClr val="000000"/>
                </a:solidFill>
                <a:latin typeface="Tex Gyre Pagella Bold"/>
                <a:ea typeface="Tex Gyre Pagella Bold"/>
                <a:cs typeface="Tex Gyre Pagella Bold"/>
                <a:sym typeface="Tex Gyre Pagella Bold"/>
              </a:rPr>
              <a:t>Dòng</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sông</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chất</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chứa</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nỗi</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buồn</a:t>
            </a:r>
            <a:endParaRPr lang="en-US" sz="3600" dirty="0">
              <a:solidFill>
                <a:srgbClr val="000000"/>
              </a:solidFill>
              <a:latin typeface="Tex Gyre Pagella Bold"/>
              <a:ea typeface="Tex Gyre Pagella Bold"/>
              <a:cs typeface="Tex Gyre Pagella Bold"/>
              <a:sym typeface="Tex Gyre Pagella Bold"/>
            </a:endParaRPr>
          </a:p>
          <a:p>
            <a:endParaRPr lang="en-US" sz="3600" dirty="0"/>
          </a:p>
        </p:txBody>
      </p:sp>
      <p:sp>
        <p:nvSpPr>
          <p:cNvPr id="30" name="TextBox 29">
            <a:extLst>
              <a:ext uri="{FF2B5EF4-FFF2-40B4-BE49-F238E27FC236}">
                <a16:creationId xmlns:a16="http://schemas.microsoft.com/office/drawing/2014/main" id="{B7FA6C15-6F32-2AA3-53A0-E4945025B5BD}"/>
              </a:ext>
            </a:extLst>
          </p:cNvPr>
          <p:cNvSpPr txBox="1"/>
          <p:nvPr/>
        </p:nvSpPr>
        <p:spPr>
          <a:xfrm>
            <a:off x="10090714" y="2870476"/>
            <a:ext cx="2748980" cy="1754326"/>
          </a:xfrm>
          <a:prstGeom prst="rect">
            <a:avLst/>
          </a:prstGeom>
          <a:noFill/>
        </p:spPr>
        <p:txBody>
          <a:bodyPr wrap="square" rtlCol="0">
            <a:spAutoFit/>
          </a:bodyPr>
          <a:lstStyle/>
          <a:p>
            <a:r>
              <a:rPr lang="en-US" sz="3600" dirty="0" err="1">
                <a:solidFill>
                  <a:srgbClr val="000000"/>
                </a:solidFill>
                <a:latin typeface="Tex Gyre Pagella Bold"/>
                <a:ea typeface="Tex Gyre Pagella Bold"/>
                <a:cs typeface="Tex Gyre Pagella Bold"/>
                <a:sym typeface="Tex Gyre Pagella Bold"/>
              </a:rPr>
              <a:t>Dòng</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sông</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cô</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quạnh</a:t>
            </a:r>
            <a:endParaRPr lang="en-US" sz="3600" dirty="0">
              <a:solidFill>
                <a:srgbClr val="000000"/>
              </a:solidFill>
              <a:latin typeface="Tex Gyre Pagella Bold"/>
              <a:ea typeface="Tex Gyre Pagella Bold"/>
              <a:cs typeface="Tex Gyre Pagella Bold"/>
              <a:sym typeface="Tex Gyre Pagella Bold"/>
            </a:endParaRPr>
          </a:p>
          <a:p>
            <a:endParaRPr lang="en-US" sz="3600" dirty="0"/>
          </a:p>
        </p:txBody>
      </p:sp>
      <p:sp>
        <p:nvSpPr>
          <p:cNvPr id="31" name="TextBox 30">
            <a:extLst>
              <a:ext uri="{FF2B5EF4-FFF2-40B4-BE49-F238E27FC236}">
                <a16:creationId xmlns:a16="http://schemas.microsoft.com/office/drawing/2014/main" id="{53E4D3B2-5DA7-977C-7483-CFF1F99475CD}"/>
              </a:ext>
            </a:extLst>
          </p:cNvPr>
          <p:cNvSpPr txBox="1"/>
          <p:nvPr/>
        </p:nvSpPr>
        <p:spPr>
          <a:xfrm>
            <a:off x="14231939" y="2635688"/>
            <a:ext cx="3381152" cy="2308324"/>
          </a:xfrm>
          <a:prstGeom prst="rect">
            <a:avLst/>
          </a:prstGeom>
          <a:noFill/>
        </p:spPr>
        <p:txBody>
          <a:bodyPr wrap="square" rtlCol="0">
            <a:spAutoFit/>
          </a:bodyPr>
          <a:lstStyle/>
          <a:p>
            <a:pPr algn="just"/>
            <a:r>
              <a:rPr lang="en-US" sz="3600" dirty="0" err="1">
                <a:solidFill>
                  <a:srgbClr val="000000"/>
                </a:solidFill>
                <a:latin typeface="Tex Gyre Pagella Bold"/>
                <a:ea typeface="Tex Gyre Pagella Bold"/>
                <a:cs typeface="Tex Gyre Pagella Bold"/>
                <a:sym typeface="Tex Gyre Pagella Bold"/>
              </a:rPr>
              <a:t>Tâm</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trạng</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cô</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đơn</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và</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nỗi</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nhớ</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nhà</a:t>
            </a:r>
            <a:endParaRPr lang="en-US" sz="3600" dirty="0">
              <a:solidFill>
                <a:srgbClr val="000000"/>
              </a:solidFill>
              <a:latin typeface="Tex Gyre Pagella Bold"/>
              <a:ea typeface="Tex Gyre Pagella Bold"/>
              <a:cs typeface="Tex Gyre Pagella Bold"/>
              <a:sym typeface="Tex Gyre Pagella Bold"/>
            </a:endParaRPr>
          </a:p>
          <a:p>
            <a:pPr algn="just"/>
            <a:endParaRPr lang="en-US" sz="3600" dirty="0"/>
          </a:p>
        </p:txBody>
      </p:sp>
      <p:sp>
        <p:nvSpPr>
          <p:cNvPr id="32" name="TextBox 31">
            <a:extLst>
              <a:ext uri="{FF2B5EF4-FFF2-40B4-BE49-F238E27FC236}">
                <a16:creationId xmlns:a16="http://schemas.microsoft.com/office/drawing/2014/main" id="{2ABA947B-A3E9-0436-B9CA-488E65245747}"/>
              </a:ext>
            </a:extLst>
          </p:cNvPr>
          <p:cNvSpPr txBox="1"/>
          <p:nvPr/>
        </p:nvSpPr>
        <p:spPr>
          <a:xfrm>
            <a:off x="1143000" y="7249003"/>
            <a:ext cx="16241491" cy="1754326"/>
          </a:xfrm>
          <a:prstGeom prst="rect">
            <a:avLst/>
          </a:prstGeom>
          <a:noFill/>
        </p:spPr>
        <p:txBody>
          <a:bodyPr wrap="square" rtlCol="0">
            <a:spAutoFit/>
          </a:bodyPr>
          <a:lstStyle/>
          <a:p>
            <a:r>
              <a:rPr lang="en-US" sz="3600" dirty="0">
                <a:solidFill>
                  <a:srgbClr val="000000"/>
                </a:solidFill>
                <a:latin typeface="Tex Gyre Pagella Bold"/>
                <a:ea typeface="Tex Gyre Pagella Bold"/>
                <a:cs typeface="Tex Gyre Pagella Bold"/>
                <a:sym typeface="Tex Gyre Pagella Bold"/>
              </a:rPr>
              <a:t>Qua </a:t>
            </a:r>
            <a:r>
              <a:rPr lang="en-US" sz="3600" dirty="0" err="1">
                <a:solidFill>
                  <a:srgbClr val="000000"/>
                </a:solidFill>
                <a:latin typeface="Tex Gyre Pagella Bold"/>
                <a:ea typeface="Tex Gyre Pagella Bold"/>
                <a:cs typeface="Tex Gyre Pagella Bold"/>
                <a:sym typeface="Tex Gyre Pagella Bold"/>
              </a:rPr>
              <a:t>cảnh</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sông</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dài</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trời</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rộng</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gửi</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nỗi</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cô</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đơn</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lẻ</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loi</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và</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lòng</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yêu</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nước</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kín</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của</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tác</a:t>
            </a:r>
            <a:r>
              <a:rPr lang="en-US" sz="3600" dirty="0">
                <a:solidFill>
                  <a:srgbClr val="000000"/>
                </a:solidFill>
                <a:latin typeface="Tex Gyre Pagella Bold"/>
                <a:ea typeface="Tex Gyre Pagella Bold"/>
                <a:cs typeface="Tex Gyre Pagella Bold"/>
                <a:sym typeface="Tex Gyre Pagella Bold"/>
              </a:rPr>
              <a:t> </a:t>
            </a:r>
            <a:r>
              <a:rPr lang="en-US" sz="3600" dirty="0" err="1">
                <a:solidFill>
                  <a:srgbClr val="000000"/>
                </a:solidFill>
                <a:latin typeface="Tex Gyre Pagella Bold"/>
                <a:ea typeface="Tex Gyre Pagella Bold"/>
                <a:cs typeface="Tex Gyre Pagella Bold"/>
                <a:sym typeface="Tex Gyre Pagella Bold"/>
              </a:rPr>
              <a:t>giả</a:t>
            </a:r>
            <a:r>
              <a:rPr lang="en-US" sz="3600" dirty="0">
                <a:solidFill>
                  <a:srgbClr val="000000"/>
                </a:solidFill>
                <a:latin typeface="Tex Gyre Pagella Bold"/>
                <a:ea typeface="Tex Gyre Pagella Bold"/>
                <a:cs typeface="Tex Gyre Pagella Bold"/>
                <a:sym typeface="Tex Gyre Pagella Bold"/>
              </a:rPr>
              <a:t>.</a:t>
            </a:r>
          </a:p>
          <a:p>
            <a:endParaRPr lang="en-US" sz="36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7"/>
        <p:cNvGrpSpPr/>
        <p:nvPr/>
      </p:nvGrpSpPr>
      <p:grpSpPr>
        <a:xfrm>
          <a:off x="0" y="0"/>
          <a:ext cx="0" cy="0"/>
          <a:chOff x="0" y="0"/>
          <a:chExt cx="0" cy="0"/>
        </a:xfrm>
      </p:grpSpPr>
      <p:grpSp>
        <p:nvGrpSpPr>
          <p:cNvPr id="2421" name="Google Shape;2421;p51"/>
          <p:cNvGrpSpPr/>
          <p:nvPr/>
        </p:nvGrpSpPr>
        <p:grpSpPr>
          <a:xfrm flipH="1">
            <a:off x="14053943" y="5476327"/>
            <a:ext cx="4234355" cy="2514605"/>
            <a:chOff x="26106" y="4559855"/>
            <a:chExt cx="2503461" cy="1486700"/>
          </a:xfrm>
        </p:grpSpPr>
        <p:sp>
          <p:nvSpPr>
            <p:cNvPr id="2422" name="Google Shape;2422;p51"/>
            <p:cNvSpPr/>
            <p:nvPr/>
          </p:nvSpPr>
          <p:spPr>
            <a:xfrm>
              <a:off x="26106" y="4559855"/>
              <a:ext cx="2503461" cy="1486700"/>
            </a:xfrm>
            <a:custGeom>
              <a:avLst/>
              <a:gdLst/>
              <a:ahLst/>
              <a:cxnLst/>
              <a:rect l="l" t="t" r="r" b="b"/>
              <a:pathLst>
                <a:path w="32203" h="19124" extrusionOk="0">
                  <a:moveTo>
                    <a:pt x="8949" y="0"/>
                  </a:moveTo>
                  <a:cubicBezTo>
                    <a:pt x="8412" y="0"/>
                    <a:pt x="7875" y="48"/>
                    <a:pt x="7346" y="148"/>
                  </a:cubicBezTo>
                  <a:cubicBezTo>
                    <a:pt x="4583" y="652"/>
                    <a:pt x="2250" y="2444"/>
                    <a:pt x="38" y="4190"/>
                  </a:cubicBezTo>
                  <a:lnTo>
                    <a:pt x="0" y="19124"/>
                  </a:lnTo>
                  <a:lnTo>
                    <a:pt x="32202" y="19124"/>
                  </a:lnTo>
                  <a:cubicBezTo>
                    <a:pt x="31932" y="13645"/>
                    <a:pt x="27843" y="8586"/>
                    <a:pt x="22598" y="7149"/>
                  </a:cubicBezTo>
                  <a:cubicBezTo>
                    <a:pt x="21664" y="6878"/>
                    <a:pt x="20731" y="6719"/>
                    <a:pt x="19872" y="6336"/>
                  </a:cubicBezTo>
                  <a:cubicBezTo>
                    <a:pt x="18313" y="5552"/>
                    <a:pt x="17268" y="4078"/>
                    <a:pt x="16017" y="2874"/>
                  </a:cubicBezTo>
                  <a:cubicBezTo>
                    <a:pt x="14125" y="1105"/>
                    <a:pt x="11529" y="0"/>
                    <a:pt x="8949" y="0"/>
                  </a:cubicBezTo>
                  <a:close/>
                </a:path>
              </a:pathLst>
            </a:custGeom>
            <a:solidFill>
              <a:schemeClr val="lt1"/>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23" name="Google Shape;2423;p51"/>
            <p:cNvSpPr/>
            <p:nvPr/>
          </p:nvSpPr>
          <p:spPr>
            <a:xfrm>
              <a:off x="521694" y="5136601"/>
              <a:ext cx="290281" cy="256931"/>
            </a:xfrm>
            <a:custGeom>
              <a:avLst/>
              <a:gdLst/>
              <a:ahLst/>
              <a:cxnLst/>
              <a:rect l="l" t="t" r="r" b="b"/>
              <a:pathLst>
                <a:path w="3734" h="3305" extrusionOk="0">
                  <a:moveTo>
                    <a:pt x="859" y="0"/>
                  </a:moveTo>
                  <a:lnTo>
                    <a:pt x="859" y="0"/>
                  </a:lnTo>
                  <a:cubicBezTo>
                    <a:pt x="738" y="271"/>
                    <a:pt x="626" y="934"/>
                    <a:pt x="1204" y="1559"/>
                  </a:cubicBezTo>
                  <a:cubicBezTo>
                    <a:pt x="504" y="1596"/>
                    <a:pt x="122" y="1988"/>
                    <a:pt x="0" y="2222"/>
                  </a:cubicBezTo>
                  <a:cubicBezTo>
                    <a:pt x="271" y="2371"/>
                    <a:pt x="542" y="2455"/>
                    <a:pt x="859" y="2455"/>
                  </a:cubicBezTo>
                  <a:lnTo>
                    <a:pt x="1092" y="2455"/>
                  </a:lnTo>
                  <a:cubicBezTo>
                    <a:pt x="859" y="2763"/>
                    <a:pt x="822" y="3118"/>
                    <a:pt x="859" y="3304"/>
                  </a:cubicBezTo>
                  <a:cubicBezTo>
                    <a:pt x="1475" y="3267"/>
                    <a:pt x="1942" y="2922"/>
                    <a:pt x="2222" y="2371"/>
                  </a:cubicBezTo>
                  <a:cubicBezTo>
                    <a:pt x="1596" y="1326"/>
                    <a:pt x="934" y="467"/>
                    <a:pt x="934" y="467"/>
                  </a:cubicBezTo>
                  <a:cubicBezTo>
                    <a:pt x="896" y="430"/>
                    <a:pt x="896" y="355"/>
                    <a:pt x="934" y="355"/>
                  </a:cubicBezTo>
                  <a:cubicBezTo>
                    <a:pt x="971" y="318"/>
                    <a:pt x="971" y="318"/>
                    <a:pt x="1008" y="318"/>
                  </a:cubicBezTo>
                  <a:cubicBezTo>
                    <a:pt x="1008" y="318"/>
                    <a:pt x="1055" y="318"/>
                    <a:pt x="1055" y="355"/>
                  </a:cubicBezTo>
                  <a:cubicBezTo>
                    <a:pt x="1092" y="355"/>
                    <a:pt x="1792" y="1251"/>
                    <a:pt x="2408" y="2371"/>
                  </a:cubicBezTo>
                  <a:cubicBezTo>
                    <a:pt x="2959" y="2371"/>
                    <a:pt x="3426" y="2138"/>
                    <a:pt x="3734" y="1634"/>
                  </a:cubicBezTo>
                  <a:cubicBezTo>
                    <a:pt x="3575" y="1559"/>
                    <a:pt x="3342" y="1438"/>
                    <a:pt x="2997" y="1438"/>
                  </a:cubicBezTo>
                  <a:lnTo>
                    <a:pt x="2838" y="1438"/>
                  </a:lnTo>
                  <a:cubicBezTo>
                    <a:pt x="3071" y="1130"/>
                    <a:pt x="3193" y="784"/>
                    <a:pt x="3193" y="355"/>
                  </a:cubicBezTo>
                  <a:lnTo>
                    <a:pt x="3155" y="355"/>
                  </a:lnTo>
                  <a:cubicBezTo>
                    <a:pt x="2875" y="355"/>
                    <a:pt x="2371" y="504"/>
                    <a:pt x="2026" y="1055"/>
                  </a:cubicBezTo>
                  <a:cubicBezTo>
                    <a:pt x="1867" y="551"/>
                    <a:pt x="1438" y="159"/>
                    <a:pt x="859" y="0"/>
                  </a:cubicBezTo>
                  <a:close/>
                </a:path>
              </a:pathLst>
            </a:custGeom>
            <a:solidFill>
              <a:schemeClr val="lt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24" name="Google Shape;2424;p51"/>
            <p:cNvSpPr/>
            <p:nvPr/>
          </p:nvSpPr>
          <p:spPr>
            <a:xfrm>
              <a:off x="694353" y="5320920"/>
              <a:ext cx="36382" cy="51542"/>
            </a:xfrm>
            <a:custGeom>
              <a:avLst/>
              <a:gdLst/>
              <a:ahLst/>
              <a:cxnLst/>
              <a:rect l="l" t="t" r="r" b="b"/>
              <a:pathLst>
                <a:path w="468" h="663" extrusionOk="0">
                  <a:moveTo>
                    <a:pt x="1" y="0"/>
                  </a:moveTo>
                  <a:cubicBezTo>
                    <a:pt x="75" y="196"/>
                    <a:pt x="187" y="392"/>
                    <a:pt x="309" y="588"/>
                  </a:cubicBezTo>
                  <a:cubicBezTo>
                    <a:pt x="309" y="625"/>
                    <a:pt x="346" y="663"/>
                    <a:pt x="383" y="663"/>
                  </a:cubicBezTo>
                  <a:lnTo>
                    <a:pt x="421" y="625"/>
                  </a:lnTo>
                  <a:cubicBezTo>
                    <a:pt x="467" y="625"/>
                    <a:pt x="467" y="551"/>
                    <a:pt x="467" y="513"/>
                  </a:cubicBezTo>
                  <a:cubicBezTo>
                    <a:pt x="383" y="355"/>
                    <a:pt x="271" y="159"/>
                    <a:pt x="187" y="0"/>
                  </a:cubicBezTo>
                  <a:close/>
                </a:path>
              </a:pathLst>
            </a:custGeom>
            <a:solidFill>
              <a:srgbClr val="D02E7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25" name="Google Shape;2425;p51"/>
            <p:cNvSpPr/>
            <p:nvPr/>
          </p:nvSpPr>
          <p:spPr>
            <a:xfrm>
              <a:off x="591348" y="5161244"/>
              <a:ext cx="117621" cy="159756"/>
            </a:xfrm>
            <a:custGeom>
              <a:avLst/>
              <a:gdLst/>
              <a:ahLst/>
              <a:cxnLst/>
              <a:rect l="l" t="t" r="r" b="b"/>
              <a:pathLst>
                <a:path w="1513" h="2055" extrusionOk="0">
                  <a:moveTo>
                    <a:pt x="112" y="1"/>
                  </a:moveTo>
                  <a:cubicBezTo>
                    <a:pt x="75" y="1"/>
                    <a:pt x="75" y="1"/>
                    <a:pt x="38" y="38"/>
                  </a:cubicBezTo>
                  <a:cubicBezTo>
                    <a:pt x="0" y="38"/>
                    <a:pt x="0" y="113"/>
                    <a:pt x="38" y="150"/>
                  </a:cubicBezTo>
                  <a:cubicBezTo>
                    <a:pt x="38" y="150"/>
                    <a:pt x="700" y="1009"/>
                    <a:pt x="1326" y="2054"/>
                  </a:cubicBezTo>
                  <a:lnTo>
                    <a:pt x="1512" y="2054"/>
                  </a:lnTo>
                  <a:cubicBezTo>
                    <a:pt x="896" y="934"/>
                    <a:pt x="196" y="38"/>
                    <a:pt x="159" y="38"/>
                  </a:cubicBezTo>
                  <a:cubicBezTo>
                    <a:pt x="159" y="1"/>
                    <a:pt x="112" y="1"/>
                    <a:pt x="112" y="1"/>
                  </a:cubicBezTo>
                  <a:close/>
                </a:path>
              </a:pathLst>
            </a:custGeom>
            <a:solidFill>
              <a:srgbClr val="D02E7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26" name="Google Shape;2426;p51"/>
            <p:cNvSpPr/>
            <p:nvPr/>
          </p:nvSpPr>
          <p:spPr>
            <a:xfrm>
              <a:off x="978101" y="5623480"/>
              <a:ext cx="202513" cy="184399"/>
            </a:xfrm>
            <a:custGeom>
              <a:avLst/>
              <a:gdLst/>
              <a:ahLst/>
              <a:cxnLst/>
              <a:rect l="l" t="t" r="r" b="b"/>
              <a:pathLst>
                <a:path w="2605" h="2372" extrusionOk="0">
                  <a:moveTo>
                    <a:pt x="2063" y="0"/>
                  </a:moveTo>
                  <a:cubicBezTo>
                    <a:pt x="1867" y="0"/>
                    <a:pt x="1522" y="159"/>
                    <a:pt x="1326" y="626"/>
                  </a:cubicBezTo>
                  <a:cubicBezTo>
                    <a:pt x="1167" y="271"/>
                    <a:pt x="784" y="38"/>
                    <a:pt x="355" y="0"/>
                  </a:cubicBezTo>
                  <a:lnTo>
                    <a:pt x="355" y="0"/>
                  </a:lnTo>
                  <a:cubicBezTo>
                    <a:pt x="318" y="196"/>
                    <a:pt x="318" y="700"/>
                    <a:pt x="784" y="1055"/>
                  </a:cubicBezTo>
                  <a:cubicBezTo>
                    <a:pt x="271" y="1167"/>
                    <a:pt x="84" y="1475"/>
                    <a:pt x="0" y="1671"/>
                  </a:cubicBezTo>
                  <a:cubicBezTo>
                    <a:pt x="159" y="1708"/>
                    <a:pt x="318" y="1755"/>
                    <a:pt x="467" y="1755"/>
                  </a:cubicBezTo>
                  <a:cubicBezTo>
                    <a:pt x="588" y="1755"/>
                    <a:pt x="700" y="1755"/>
                    <a:pt x="822" y="1708"/>
                  </a:cubicBezTo>
                  <a:lnTo>
                    <a:pt x="822" y="1708"/>
                  </a:lnTo>
                  <a:cubicBezTo>
                    <a:pt x="663" y="1988"/>
                    <a:pt x="700" y="2222"/>
                    <a:pt x="738" y="2371"/>
                  </a:cubicBezTo>
                  <a:cubicBezTo>
                    <a:pt x="1167" y="2259"/>
                    <a:pt x="1484" y="1942"/>
                    <a:pt x="1596" y="1559"/>
                  </a:cubicBezTo>
                  <a:cubicBezTo>
                    <a:pt x="1055" y="859"/>
                    <a:pt x="467" y="308"/>
                    <a:pt x="467" y="308"/>
                  </a:cubicBezTo>
                  <a:cubicBezTo>
                    <a:pt x="430" y="271"/>
                    <a:pt x="430" y="234"/>
                    <a:pt x="467" y="234"/>
                  </a:cubicBezTo>
                  <a:cubicBezTo>
                    <a:pt x="467" y="196"/>
                    <a:pt x="504" y="196"/>
                    <a:pt x="504" y="196"/>
                  </a:cubicBezTo>
                  <a:cubicBezTo>
                    <a:pt x="551" y="196"/>
                    <a:pt x="551" y="196"/>
                    <a:pt x="551" y="234"/>
                  </a:cubicBezTo>
                  <a:cubicBezTo>
                    <a:pt x="588" y="234"/>
                    <a:pt x="1167" y="775"/>
                    <a:pt x="1755" y="1522"/>
                  </a:cubicBezTo>
                  <a:cubicBezTo>
                    <a:pt x="2101" y="1438"/>
                    <a:pt x="2455" y="1242"/>
                    <a:pt x="2605" y="859"/>
                  </a:cubicBezTo>
                  <a:cubicBezTo>
                    <a:pt x="2530" y="822"/>
                    <a:pt x="2371" y="775"/>
                    <a:pt x="2222" y="775"/>
                  </a:cubicBezTo>
                  <a:lnTo>
                    <a:pt x="1951" y="775"/>
                  </a:lnTo>
                  <a:cubicBezTo>
                    <a:pt x="2101" y="542"/>
                    <a:pt x="2138" y="271"/>
                    <a:pt x="2063" y="0"/>
                  </a:cubicBezTo>
                  <a:close/>
                </a:path>
              </a:pathLst>
            </a:custGeom>
            <a:solidFill>
              <a:schemeClr val="lt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27" name="Google Shape;2427;p51"/>
            <p:cNvSpPr/>
            <p:nvPr/>
          </p:nvSpPr>
          <p:spPr>
            <a:xfrm>
              <a:off x="1102172" y="5741720"/>
              <a:ext cx="33428" cy="32729"/>
            </a:xfrm>
            <a:custGeom>
              <a:avLst/>
              <a:gdLst/>
              <a:ahLst/>
              <a:cxnLst/>
              <a:rect l="l" t="t" r="r" b="b"/>
              <a:pathLst>
                <a:path w="430" h="421" extrusionOk="0">
                  <a:moveTo>
                    <a:pt x="0" y="1"/>
                  </a:moveTo>
                  <a:lnTo>
                    <a:pt x="0" y="38"/>
                  </a:lnTo>
                  <a:cubicBezTo>
                    <a:pt x="75" y="150"/>
                    <a:pt x="196" y="271"/>
                    <a:pt x="271" y="421"/>
                  </a:cubicBezTo>
                  <a:lnTo>
                    <a:pt x="393" y="421"/>
                  </a:lnTo>
                  <a:cubicBezTo>
                    <a:pt x="430" y="383"/>
                    <a:pt x="430" y="346"/>
                    <a:pt x="393" y="346"/>
                  </a:cubicBezTo>
                  <a:cubicBezTo>
                    <a:pt x="309" y="234"/>
                    <a:pt x="234" y="113"/>
                    <a:pt x="159" y="1"/>
                  </a:cubicBezTo>
                  <a:close/>
                </a:path>
              </a:pathLst>
            </a:custGeom>
            <a:solidFill>
              <a:srgbClr val="D02E7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28" name="Google Shape;2428;p51"/>
            <p:cNvSpPr/>
            <p:nvPr/>
          </p:nvSpPr>
          <p:spPr>
            <a:xfrm>
              <a:off x="1011451" y="5638716"/>
              <a:ext cx="103161" cy="106037"/>
            </a:xfrm>
            <a:custGeom>
              <a:avLst/>
              <a:gdLst/>
              <a:ahLst/>
              <a:cxnLst/>
              <a:rect l="l" t="t" r="r" b="b"/>
              <a:pathLst>
                <a:path w="1327" h="1364" extrusionOk="0">
                  <a:moveTo>
                    <a:pt x="75" y="0"/>
                  </a:moveTo>
                  <a:cubicBezTo>
                    <a:pt x="75" y="0"/>
                    <a:pt x="38" y="0"/>
                    <a:pt x="38" y="38"/>
                  </a:cubicBezTo>
                  <a:cubicBezTo>
                    <a:pt x="1" y="38"/>
                    <a:pt x="1" y="75"/>
                    <a:pt x="38" y="112"/>
                  </a:cubicBezTo>
                  <a:cubicBezTo>
                    <a:pt x="38" y="112"/>
                    <a:pt x="626" y="663"/>
                    <a:pt x="1167" y="1363"/>
                  </a:cubicBezTo>
                  <a:lnTo>
                    <a:pt x="1167" y="1326"/>
                  </a:lnTo>
                  <a:lnTo>
                    <a:pt x="1326" y="1326"/>
                  </a:lnTo>
                  <a:cubicBezTo>
                    <a:pt x="738" y="579"/>
                    <a:pt x="159" y="38"/>
                    <a:pt x="122" y="38"/>
                  </a:cubicBezTo>
                  <a:cubicBezTo>
                    <a:pt x="122" y="0"/>
                    <a:pt x="122" y="0"/>
                    <a:pt x="75" y="0"/>
                  </a:cubicBezTo>
                  <a:close/>
                </a:path>
              </a:pathLst>
            </a:custGeom>
            <a:solidFill>
              <a:srgbClr val="D02E7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29" name="Google Shape;2429;p51"/>
            <p:cNvSpPr/>
            <p:nvPr/>
          </p:nvSpPr>
          <p:spPr>
            <a:xfrm>
              <a:off x="2166655" y="5771494"/>
              <a:ext cx="211220" cy="181445"/>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30" name="Google Shape;2430;p51"/>
            <p:cNvSpPr/>
            <p:nvPr/>
          </p:nvSpPr>
          <p:spPr>
            <a:xfrm>
              <a:off x="2284197" y="5919509"/>
              <a:ext cx="18191" cy="39958"/>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31" name="Google Shape;2431;p51"/>
            <p:cNvSpPr/>
            <p:nvPr/>
          </p:nvSpPr>
          <p:spPr>
            <a:xfrm>
              <a:off x="2242140" y="5789608"/>
              <a:ext cx="54496" cy="133635"/>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32" name="Google Shape;2432;p51"/>
            <p:cNvSpPr/>
            <p:nvPr/>
          </p:nvSpPr>
          <p:spPr>
            <a:xfrm>
              <a:off x="1565109" y="5511691"/>
              <a:ext cx="256931" cy="290359"/>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33" name="Google Shape;2433;p51"/>
            <p:cNvSpPr/>
            <p:nvPr/>
          </p:nvSpPr>
          <p:spPr>
            <a:xfrm>
              <a:off x="1565109" y="5674943"/>
              <a:ext cx="57372" cy="26976"/>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34" name="Google Shape;2434;p51"/>
            <p:cNvSpPr/>
            <p:nvPr/>
          </p:nvSpPr>
          <p:spPr>
            <a:xfrm>
              <a:off x="1615873" y="5608243"/>
              <a:ext cx="181523" cy="82016"/>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35" name="Google Shape;2435;p51"/>
            <p:cNvSpPr/>
            <p:nvPr/>
          </p:nvSpPr>
          <p:spPr>
            <a:xfrm>
              <a:off x="228539" y="5605289"/>
              <a:ext cx="259807" cy="275122"/>
            </a:xfrm>
            <a:custGeom>
              <a:avLst/>
              <a:gdLst/>
              <a:ahLst/>
              <a:cxnLst/>
              <a:rect l="l" t="t" r="r" b="b"/>
              <a:pathLst>
                <a:path w="3342" h="3539" extrusionOk="0">
                  <a:moveTo>
                    <a:pt x="2175" y="1"/>
                  </a:moveTo>
                  <a:cubicBezTo>
                    <a:pt x="1596" y="234"/>
                    <a:pt x="1279" y="701"/>
                    <a:pt x="1204" y="1326"/>
                  </a:cubicBezTo>
                  <a:cubicBezTo>
                    <a:pt x="2101" y="2138"/>
                    <a:pt x="2997" y="2726"/>
                    <a:pt x="2997" y="2726"/>
                  </a:cubicBezTo>
                  <a:cubicBezTo>
                    <a:pt x="3034" y="2764"/>
                    <a:pt x="3071" y="2801"/>
                    <a:pt x="3034" y="2838"/>
                  </a:cubicBezTo>
                  <a:cubicBezTo>
                    <a:pt x="3034" y="2876"/>
                    <a:pt x="2997" y="2876"/>
                    <a:pt x="2959" y="2876"/>
                  </a:cubicBezTo>
                  <a:lnTo>
                    <a:pt x="2913" y="2876"/>
                  </a:lnTo>
                  <a:cubicBezTo>
                    <a:pt x="2913" y="2876"/>
                    <a:pt x="1942" y="2260"/>
                    <a:pt x="1008" y="1401"/>
                  </a:cubicBezTo>
                  <a:cubicBezTo>
                    <a:pt x="504" y="1560"/>
                    <a:pt x="112" y="1905"/>
                    <a:pt x="0" y="2493"/>
                  </a:cubicBezTo>
                  <a:cubicBezTo>
                    <a:pt x="75" y="2493"/>
                    <a:pt x="196" y="2530"/>
                    <a:pt x="346" y="2530"/>
                  </a:cubicBezTo>
                  <a:cubicBezTo>
                    <a:pt x="504" y="2530"/>
                    <a:pt x="700" y="2493"/>
                    <a:pt x="896" y="2409"/>
                  </a:cubicBezTo>
                  <a:lnTo>
                    <a:pt x="896" y="2409"/>
                  </a:lnTo>
                  <a:cubicBezTo>
                    <a:pt x="738" y="2764"/>
                    <a:pt x="738" y="3156"/>
                    <a:pt x="896" y="3538"/>
                  </a:cubicBezTo>
                  <a:cubicBezTo>
                    <a:pt x="1167" y="3464"/>
                    <a:pt x="1596" y="3193"/>
                    <a:pt x="1746" y="2493"/>
                  </a:cubicBezTo>
                  <a:cubicBezTo>
                    <a:pt x="2063" y="2922"/>
                    <a:pt x="2567" y="3156"/>
                    <a:pt x="3109" y="3156"/>
                  </a:cubicBezTo>
                  <a:lnTo>
                    <a:pt x="3230" y="3156"/>
                  </a:lnTo>
                  <a:cubicBezTo>
                    <a:pt x="3230" y="2838"/>
                    <a:pt x="3146" y="2176"/>
                    <a:pt x="2409" y="1756"/>
                  </a:cubicBezTo>
                  <a:cubicBezTo>
                    <a:pt x="3071" y="1522"/>
                    <a:pt x="3305" y="1056"/>
                    <a:pt x="3342" y="776"/>
                  </a:cubicBezTo>
                  <a:cubicBezTo>
                    <a:pt x="3193" y="738"/>
                    <a:pt x="3071" y="738"/>
                    <a:pt x="2913" y="738"/>
                  </a:cubicBezTo>
                  <a:cubicBezTo>
                    <a:pt x="2679" y="738"/>
                    <a:pt x="2446" y="776"/>
                    <a:pt x="2213" y="897"/>
                  </a:cubicBezTo>
                  <a:cubicBezTo>
                    <a:pt x="2371" y="505"/>
                    <a:pt x="2259" y="160"/>
                    <a:pt x="2175" y="1"/>
                  </a:cubicBezTo>
                  <a:close/>
                </a:path>
              </a:pathLst>
            </a:custGeom>
            <a:solidFill>
              <a:schemeClr val="lt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36" name="Google Shape;2436;p51"/>
            <p:cNvSpPr/>
            <p:nvPr/>
          </p:nvSpPr>
          <p:spPr>
            <a:xfrm>
              <a:off x="270596" y="5669190"/>
              <a:ext cx="51619" cy="45011"/>
            </a:xfrm>
            <a:custGeom>
              <a:avLst/>
              <a:gdLst/>
              <a:ahLst/>
              <a:cxnLst/>
              <a:rect l="l" t="t" r="r" b="b"/>
              <a:pathLst>
                <a:path w="664" h="579" extrusionOk="0">
                  <a:moveTo>
                    <a:pt x="122" y="0"/>
                  </a:moveTo>
                  <a:cubicBezTo>
                    <a:pt x="85" y="0"/>
                    <a:pt x="85" y="0"/>
                    <a:pt x="38" y="38"/>
                  </a:cubicBezTo>
                  <a:cubicBezTo>
                    <a:pt x="1" y="75"/>
                    <a:pt x="1" y="112"/>
                    <a:pt x="38" y="150"/>
                  </a:cubicBezTo>
                  <a:cubicBezTo>
                    <a:pt x="197" y="308"/>
                    <a:pt x="318" y="420"/>
                    <a:pt x="467" y="579"/>
                  </a:cubicBezTo>
                  <a:cubicBezTo>
                    <a:pt x="551" y="542"/>
                    <a:pt x="589" y="542"/>
                    <a:pt x="663" y="504"/>
                  </a:cubicBezTo>
                  <a:cubicBezTo>
                    <a:pt x="505" y="346"/>
                    <a:pt x="318" y="187"/>
                    <a:pt x="159" y="38"/>
                  </a:cubicBezTo>
                  <a:cubicBezTo>
                    <a:pt x="159" y="0"/>
                    <a:pt x="122" y="0"/>
                    <a:pt x="122" y="0"/>
                  </a:cubicBezTo>
                  <a:close/>
                </a:path>
              </a:pathLst>
            </a:custGeom>
            <a:solidFill>
              <a:srgbClr val="D02E7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37" name="Google Shape;2437;p51"/>
            <p:cNvSpPr/>
            <p:nvPr/>
          </p:nvSpPr>
          <p:spPr>
            <a:xfrm>
              <a:off x="306900" y="5708370"/>
              <a:ext cx="160455" cy="120497"/>
            </a:xfrm>
            <a:custGeom>
              <a:avLst/>
              <a:gdLst/>
              <a:ahLst/>
              <a:cxnLst/>
              <a:rect l="l" t="t" r="r" b="b"/>
              <a:pathLst>
                <a:path w="2064" h="1550" extrusionOk="0">
                  <a:moveTo>
                    <a:pt x="196" y="0"/>
                  </a:moveTo>
                  <a:cubicBezTo>
                    <a:pt x="122" y="38"/>
                    <a:pt x="84" y="38"/>
                    <a:pt x="0" y="75"/>
                  </a:cubicBezTo>
                  <a:cubicBezTo>
                    <a:pt x="934" y="934"/>
                    <a:pt x="1905" y="1550"/>
                    <a:pt x="1905" y="1550"/>
                  </a:cubicBezTo>
                  <a:lnTo>
                    <a:pt x="1951" y="1550"/>
                  </a:lnTo>
                  <a:cubicBezTo>
                    <a:pt x="1989" y="1550"/>
                    <a:pt x="2026" y="1550"/>
                    <a:pt x="2026" y="1512"/>
                  </a:cubicBezTo>
                  <a:cubicBezTo>
                    <a:pt x="2063" y="1475"/>
                    <a:pt x="2026" y="1438"/>
                    <a:pt x="1989" y="1400"/>
                  </a:cubicBezTo>
                  <a:cubicBezTo>
                    <a:pt x="1989" y="1400"/>
                    <a:pt x="1093" y="812"/>
                    <a:pt x="196" y="0"/>
                  </a:cubicBezTo>
                  <a:close/>
                </a:path>
              </a:pathLst>
            </a:custGeom>
            <a:solidFill>
              <a:srgbClr val="D02E7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38" name="Google Shape;2438;p51"/>
            <p:cNvSpPr/>
            <p:nvPr/>
          </p:nvSpPr>
          <p:spPr>
            <a:xfrm>
              <a:off x="1062992" y="4934168"/>
              <a:ext cx="259807" cy="272168"/>
            </a:xfrm>
            <a:custGeom>
              <a:avLst/>
              <a:gdLst/>
              <a:ahLst/>
              <a:cxnLst/>
              <a:rect l="l" t="t" r="r" b="b"/>
              <a:pathLst>
                <a:path w="3342" h="3501" extrusionOk="0">
                  <a:moveTo>
                    <a:pt x="2175" y="0"/>
                  </a:moveTo>
                  <a:cubicBezTo>
                    <a:pt x="1597" y="196"/>
                    <a:pt x="1279" y="700"/>
                    <a:pt x="1205" y="1288"/>
                  </a:cubicBezTo>
                  <a:cubicBezTo>
                    <a:pt x="2101" y="2100"/>
                    <a:pt x="2997" y="2726"/>
                    <a:pt x="2997" y="2726"/>
                  </a:cubicBezTo>
                  <a:cubicBezTo>
                    <a:pt x="3071" y="2726"/>
                    <a:pt x="3071" y="2800"/>
                    <a:pt x="3034" y="2838"/>
                  </a:cubicBezTo>
                  <a:cubicBezTo>
                    <a:pt x="3034" y="2875"/>
                    <a:pt x="2997" y="2875"/>
                    <a:pt x="2959" y="2875"/>
                  </a:cubicBezTo>
                  <a:lnTo>
                    <a:pt x="2913" y="2875"/>
                  </a:lnTo>
                  <a:cubicBezTo>
                    <a:pt x="2913" y="2838"/>
                    <a:pt x="1942" y="2222"/>
                    <a:pt x="1009" y="1363"/>
                  </a:cubicBezTo>
                  <a:cubicBezTo>
                    <a:pt x="504" y="1559"/>
                    <a:pt x="112" y="1904"/>
                    <a:pt x="0" y="2455"/>
                  </a:cubicBezTo>
                  <a:cubicBezTo>
                    <a:pt x="75" y="2492"/>
                    <a:pt x="196" y="2530"/>
                    <a:pt x="346" y="2530"/>
                  </a:cubicBezTo>
                  <a:cubicBezTo>
                    <a:pt x="504" y="2530"/>
                    <a:pt x="700" y="2492"/>
                    <a:pt x="897" y="2408"/>
                  </a:cubicBezTo>
                  <a:lnTo>
                    <a:pt x="897" y="2408"/>
                  </a:lnTo>
                  <a:cubicBezTo>
                    <a:pt x="775" y="2763"/>
                    <a:pt x="738" y="3108"/>
                    <a:pt x="897" y="3500"/>
                  </a:cubicBezTo>
                  <a:cubicBezTo>
                    <a:pt x="1167" y="3463"/>
                    <a:pt x="1597" y="3155"/>
                    <a:pt x="1793" y="2492"/>
                  </a:cubicBezTo>
                  <a:cubicBezTo>
                    <a:pt x="2063" y="2922"/>
                    <a:pt x="2567" y="3108"/>
                    <a:pt x="3109" y="3108"/>
                  </a:cubicBezTo>
                  <a:lnTo>
                    <a:pt x="3230" y="3108"/>
                  </a:lnTo>
                  <a:cubicBezTo>
                    <a:pt x="3230" y="2838"/>
                    <a:pt x="3146" y="2175"/>
                    <a:pt x="2409" y="1755"/>
                  </a:cubicBezTo>
                  <a:cubicBezTo>
                    <a:pt x="3071" y="1521"/>
                    <a:pt x="3305" y="1055"/>
                    <a:pt x="3342" y="775"/>
                  </a:cubicBezTo>
                  <a:cubicBezTo>
                    <a:pt x="3193" y="737"/>
                    <a:pt x="3071" y="737"/>
                    <a:pt x="2913" y="737"/>
                  </a:cubicBezTo>
                  <a:cubicBezTo>
                    <a:pt x="2679" y="737"/>
                    <a:pt x="2446" y="775"/>
                    <a:pt x="2213" y="896"/>
                  </a:cubicBezTo>
                  <a:cubicBezTo>
                    <a:pt x="2371" y="504"/>
                    <a:pt x="2297" y="159"/>
                    <a:pt x="2175" y="0"/>
                  </a:cubicBezTo>
                  <a:close/>
                </a:path>
              </a:pathLst>
            </a:custGeom>
            <a:solidFill>
              <a:schemeClr val="lt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39" name="Google Shape;2439;p51"/>
            <p:cNvSpPr/>
            <p:nvPr/>
          </p:nvSpPr>
          <p:spPr>
            <a:xfrm>
              <a:off x="1105049" y="4997992"/>
              <a:ext cx="51619" cy="42135"/>
            </a:xfrm>
            <a:custGeom>
              <a:avLst/>
              <a:gdLst/>
              <a:ahLst/>
              <a:cxnLst/>
              <a:rect l="l" t="t" r="r" b="b"/>
              <a:pathLst>
                <a:path w="664" h="542" extrusionOk="0">
                  <a:moveTo>
                    <a:pt x="38" y="0"/>
                  </a:moveTo>
                  <a:cubicBezTo>
                    <a:pt x="1" y="38"/>
                    <a:pt x="1" y="112"/>
                    <a:pt x="38" y="150"/>
                  </a:cubicBezTo>
                  <a:cubicBezTo>
                    <a:pt x="197" y="271"/>
                    <a:pt x="318" y="420"/>
                    <a:pt x="468" y="542"/>
                  </a:cubicBezTo>
                  <a:cubicBezTo>
                    <a:pt x="552" y="542"/>
                    <a:pt x="589" y="504"/>
                    <a:pt x="664" y="504"/>
                  </a:cubicBezTo>
                  <a:lnTo>
                    <a:pt x="664" y="467"/>
                  </a:lnTo>
                  <a:cubicBezTo>
                    <a:pt x="505" y="346"/>
                    <a:pt x="356" y="187"/>
                    <a:pt x="159" y="0"/>
                  </a:cubicBezTo>
                  <a:close/>
                </a:path>
              </a:pathLst>
            </a:custGeom>
            <a:solidFill>
              <a:srgbClr val="D02E7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40" name="Google Shape;2440;p51"/>
            <p:cNvSpPr/>
            <p:nvPr/>
          </p:nvSpPr>
          <p:spPr>
            <a:xfrm>
              <a:off x="1141353" y="5034296"/>
              <a:ext cx="160455" cy="123373"/>
            </a:xfrm>
            <a:custGeom>
              <a:avLst/>
              <a:gdLst/>
              <a:ahLst/>
              <a:cxnLst/>
              <a:rect l="l" t="t" r="r" b="b"/>
              <a:pathLst>
                <a:path w="2064" h="1587" extrusionOk="0">
                  <a:moveTo>
                    <a:pt x="197" y="0"/>
                  </a:moveTo>
                  <a:lnTo>
                    <a:pt x="197" y="37"/>
                  </a:lnTo>
                  <a:cubicBezTo>
                    <a:pt x="122" y="37"/>
                    <a:pt x="85" y="75"/>
                    <a:pt x="1" y="75"/>
                  </a:cubicBezTo>
                  <a:cubicBezTo>
                    <a:pt x="934" y="934"/>
                    <a:pt x="1905" y="1550"/>
                    <a:pt x="1905" y="1587"/>
                  </a:cubicBezTo>
                  <a:lnTo>
                    <a:pt x="1951" y="1587"/>
                  </a:lnTo>
                  <a:cubicBezTo>
                    <a:pt x="1989" y="1587"/>
                    <a:pt x="2026" y="1587"/>
                    <a:pt x="2026" y="1550"/>
                  </a:cubicBezTo>
                  <a:cubicBezTo>
                    <a:pt x="2063" y="1512"/>
                    <a:pt x="2063" y="1438"/>
                    <a:pt x="1989" y="1438"/>
                  </a:cubicBezTo>
                  <a:cubicBezTo>
                    <a:pt x="1989" y="1438"/>
                    <a:pt x="1093" y="812"/>
                    <a:pt x="197" y="0"/>
                  </a:cubicBezTo>
                  <a:close/>
                </a:path>
              </a:pathLst>
            </a:custGeom>
            <a:solidFill>
              <a:srgbClr val="D02E7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41" name="Google Shape;2441;p51"/>
            <p:cNvSpPr/>
            <p:nvPr/>
          </p:nvSpPr>
          <p:spPr>
            <a:xfrm>
              <a:off x="322137" y="4728782"/>
              <a:ext cx="187276" cy="211220"/>
            </a:xfrm>
            <a:custGeom>
              <a:avLst/>
              <a:gdLst/>
              <a:ahLst/>
              <a:cxnLst/>
              <a:rect l="l" t="t" r="r" b="b"/>
              <a:pathLst>
                <a:path w="2409" h="2717" extrusionOk="0">
                  <a:moveTo>
                    <a:pt x="1009" y="1"/>
                  </a:moveTo>
                  <a:cubicBezTo>
                    <a:pt x="775" y="197"/>
                    <a:pt x="663" y="467"/>
                    <a:pt x="663" y="738"/>
                  </a:cubicBezTo>
                  <a:cubicBezTo>
                    <a:pt x="430" y="505"/>
                    <a:pt x="196" y="430"/>
                    <a:pt x="75" y="430"/>
                  </a:cubicBezTo>
                  <a:cubicBezTo>
                    <a:pt x="0" y="850"/>
                    <a:pt x="159" y="1279"/>
                    <a:pt x="505" y="1513"/>
                  </a:cubicBezTo>
                  <a:cubicBezTo>
                    <a:pt x="1363" y="1279"/>
                    <a:pt x="2063" y="934"/>
                    <a:pt x="2101" y="934"/>
                  </a:cubicBezTo>
                  <a:cubicBezTo>
                    <a:pt x="2138" y="934"/>
                    <a:pt x="2175" y="934"/>
                    <a:pt x="2175" y="971"/>
                  </a:cubicBezTo>
                  <a:cubicBezTo>
                    <a:pt x="2175" y="1009"/>
                    <a:pt x="2175" y="1046"/>
                    <a:pt x="2138" y="1046"/>
                  </a:cubicBezTo>
                  <a:cubicBezTo>
                    <a:pt x="2138" y="1046"/>
                    <a:pt x="1401" y="1401"/>
                    <a:pt x="505" y="1671"/>
                  </a:cubicBezTo>
                  <a:cubicBezTo>
                    <a:pt x="392" y="2063"/>
                    <a:pt x="505" y="2446"/>
                    <a:pt x="775" y="2717"/>
                  </a:cubicBezTo>
                  <a:cubicBezTo>
                    <a:pt x="897" y="2642"/>
                    <a:pt x="1055" y="2446"/>
                    <a:pt x="1093" y="2138"/>
                  </a:cubicBezTo>
                  <a:cubicBezTo>
                    <a:pt x="1242" y="2371"/>
                    <a:pt x="1475" y="2530"/>
                    <a:pt x="1793" y="2567"/>
                  </a:cubicBezTo>
                  <a:cubicBezTo>
                    <a:pt x="1830" y="2371"/>
                    <a:pt x="1830" y="1979"/>
                    <a:pt x="1475" y="1634"/>
                  </a:cubicBezTo>
                  <a:cubicBezTo>
                    <a:pt x="1867" y="1597"/>
                    <a:pt x="2222" y="1363"/>
                    <a:pt x="2409" y="971"/>
                  </a:cubicBezTo>
                  <a:cubicBezTo>
                    <a:pt x="2334" y="897"/>
                    <a:pt x="2101" y="775"/>
                    <a:pt x="1830" y="775"/>
                  </a:cubicBezTo>
                  <a:cubicBezTo>
                    <a:pt x="1671" y="775"/>
                    <a:pt x="1475" y="813"/>
                    <a:pt x="1242" y="934"/>
                  </a:cubicBezTo>
                  <a:cubicBezTo>
                    <a:pt x="1363" y="430"/>
                    <a:pt x="1130" y="113"/>
                    <a:pt x="1009" y="1"/>
                  </a:cubicBezTo>
                  <a:close/>
                </a:path>
              </a:pathLst>
            </a:custGeom>
            <a:solidFill>
              <a:schemeClr val="lt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42" name="Google Shape;2442;p51"/>
            <p:cNvSpPr/>
            <p:nvPr/>
          </p:nvSpPr>
          <p:spPr>
            <a:xfrm>
              <a:off x="319261" y="4846323"/>
              <a:ext cx="42135" cy="21145"/>
            </a:xfrm>
            <a:custGeom>
              <a:avLst/>
              <a:gdLst/>
              <a:ahLst/>
              <a:cxnLst/>
              <a:rect l="l" t="t" r="r" b="b"/>
              <a:pathLst>
                <a:path w="542" h="272" extrusionOk="0">
                  <a:moveTo>
                    <a:pt x="542" y="1"/>
                  </a:moveTo>
                  <a:cubicBezTo>
                    <a:pt x="392" y="85"/>
                    <a:pt x="233" y="122"/>
                    <a:pt x="75" y="159"/>
                  </a:cubicBezTo>
                  <a:cubicBezTo>
                    <a:pt x="37" y="159"/>
                    <a:pt x="0" y="197"/>
                    <a:pt x="37" y="234"/>
                  </a:cubicBezTo>
                  <a:cubicBezTo>
                    <a:pt x="37" y="271"/>
                    <a:pt x="75" y="271"/>
                    <a:pt x="75" y="271"/>
                  </a:cubicBezTo>
                  <a:lnTo>
                    <a:pt x="112" y="271"/>
                  </a:lnTo>
                  <a:cubicBezTo>
                    <a:pt x="233" y="234"/>
                    <a:pt x="392" y="197"/>
                    <a:pt x="542" y="159"/>
                  </a:cubicBezTo>
                  <a:lnTo>
                    <a:pt x="542" y="38"/>
                  </a:lnTo>
                  <a:lnTo>
                    <a:pt x="542" y="1"/>
                  </a:lnTo>
                  <a:close/>
                </a:path>
              </a:pathLst>
            </a:custGeom>
            <a:solidFill>
              <a:srgbClr val="D02E7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43" name="Google Shape;2443;p51"/>
            <p:cNvSpPr/>
            <p:nvPr/>
          </p:nvSpPr>
          <p:spPr>
            <a:xfrm>
              <a:off x="361318" y="4801312"/>
              <a:ext cx="129981" cy="57450"/>
            </a:xfrm>
            <a:custGeom>
              <a:avLst/>
              <a:gdLst/>
              <a:ahLst/>
              <a:cxnLst/>
              <a:rect l="l" t="t" r="r" b="b"/>
              <a:pathLst>
                <a:path w="1672" h="739" extrusionOk="0">
                  <a:moveTo>
                    <a:pt x="1597" y="1"/>
                  </a:moveTo>
                  <a:cubicBezTo>
                    <a:pt x="1559" y="1"/>
                    <a:pt x="859" y="346"/>
                    <a:pt x="1" y="580"/>
                  </a:cubicBezTo>
                  <a:lnTo>
                    <a:pt x="1" y="617"/>
                  </a:lnTo>
                  <a:lnTo>
                    <a:pt x="1" y="738"/>
                  </a:lnTo>
                  <a:cubicBezTo>
                    <a:pt x="897" y="468"/>
                    <a:pt x="1634" y="113"/>
                    <a:pt x="1634" y="113"/>
                  </a:cubicBezTo>
                  <a:cubicBezTo>
                    <a:pt x="1671" y="113"/>
                    <a:pt x="1671" y="76"/>
                    <a:pt x="1671" y="38"/>
                  </a:cubicBezTo>
                  <a:cubicBezTo>
                    <a:pt x="1671" y="1"/>
                    <a:pt x="1634" y="1"/>
                    <a:pt x="1597" y="1"/>
                  </a:cubicBezTo>
                  <a:close/>
                </a:path>
              </a:pathLst>
            </a:custGeom>
            <a:solidFill>
              <a:srgbClr val="D02E7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44" name="Google Shape;2444;p51"/>
            <p:cNvSpPr/>
            <p:nvPr/>
          </p:nvSpPr>
          <p:spPr>
            <a:xfrm>
              <a:off x="295317" y="5275909"/>
              <a:ext cx="21068" cy="51619"/>
            </a:xfrm>
            <a:custGeom>
              <a:avLst/>
              <a:gdLst/>
              <a:ahLst/>
              <a:cxnLst/>
              <a:rect l="l" t="t" r="r" b="b"/>
              <a:pathLst>
                <a:path w="271" h="664" extrusionOk="0">
                  <a:moveTo>
                    <a:pt x="112" y="0"/>
                  </a:moveTo>
                  <a:cubicBezTo>
                    <a:pt x="112" y="0"/>
                    <a:pt x="75" y="0"/>
                    <a:pt x="37" y="38"/>
                  </a:cubicBezTo>
                  <a:cubicBezTo>
                    <a:pt x="37" y="75"/>
                    <a:pt x="0" y="112"/>
                    <a:pt x="0" y="159"/>
                  </a:cubicBezTo>
                  <a:cubicBezTo>
                    <a:pt x="0" y="234"/>
                    <a:pt x="37" y="663"/>
                    <a:pt x="112" y="663"/>
                  </a:cubicBezTo>
                  <a:cubicBezTo>
                    <a:pt x="149" y="663"/>
                    <a:pt x="149" y="663"/>
                    <a:pt x="187" y="579"/>
                  </a:cubicBezTo>
                  <a:cubicBezTo>
                    <a:pt x="233" y="504"/>
                    <a:pt x="271" y="392"/>
                    <a:pt x="271" y="271"/>
                  </a:cubicBezTo>
                  <a:cubicBezTo>
                    <a:pt x="271" y="196"/>
                    <a:pt x="187" y="0"/>
                    <a:pt x="112" y="0"/>
                  </a:cubicBezTo>
                  <a:close/>
                </a:path>
              </a:pathLst>
            </a:custGeom>
            <a:solidFill>
              <a:srgbClr val="EDA039"/>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45" name="Google Shape;2445;p51"/>
            <p:cNvSpPr/>
            <p:nvPr/>
          </p:nvSpPr>
          <p:spPr>
            <a:xfrm>
              <a:off x="676239" y="5556702"/>
              <a:ext cx="57372" cy="24721"/>
            </a:xfrm>
            <a:custGeom>
              <a:avLst/>
              <a:gdLst/>
              <a:ahLst/>
              <a:cxnLst/>
              <a:rect l="l" t="t" r="r" b="b"/>
              <a:pathLst>
                <a:path w="738" h="318" extrusionOk="0">
                  <a:moveTo>
                    <a:pt x="234" y="1"/>
                  </a:moveTo>
                  <a:cubicBezTo>
                    <a:pt x="112" y="1"/>
                    <a:pt x="0" y="1"/>
                    <a:pt x="75" y="122"/>
                  </a:cubicBezTo>
                  <a:cubicBezTo>
                    <a:pt x="75" y="159"/>
                    <a:pt x="112" y="197"/>
                    <a:pt x="150" y="197"/>
                  </a:cubicBezTo>
                  <a:cubicBezTo>
                    <a:pt x="187" y="234"/>
                    <a:pt x="467" y="318"/>
                    <a:pt x="579" y="318"/>
                  </a:cubicBezTo>
                  <a:cubicBezTo>
                    <a:pt x="700" y="318"/>
                    <a:pt x="738" y="281"/>
                    <a:pt x="616" y="159"/>
                  </a:cubicBezTo>
                  <a:cubicBezTo>
                    <a:pt x="542" y="85"/>
                    <a:pt x="467" y="47"/>
                    <a:pt x="346" y="1"/>
                  </a:cubicBezTo>
                  <a:close/>
                </a:path>
              </a:pathLst>
            </a:custGeom>
            <a:solidFill>
              <a:srgbClr val="EDA039"/>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46" name="Google Shape;2446;p51"/>
            <p:cNvSpPr/>
            <p:nvPr/>
          </p:nvSpPr>
          <p:spPr>
            <a:xfrm>
              <a:off x="1912681" y="5883205"/>
              <a:ext cx="57372" cy="24799"/>
            </a:xfrm>
            <a:custGeom>
              <a:avLst/>
              <a:gdLst/>
              <a:ahLst/>
              <a:cxnLst/>
              <a:rect l="l" t="t" r="r" b="b"/>
              <a:pathLst>
                <a:path w="738" h="319" extrusionOk="0">
                  <a:moveTo>
                    <a:pt x="234" y="1"/>
                  </a:moveTo>
                  <a:cubicBezTo>
                    <a:pt x="113" y="1"/>
                    <a:pt x="1" y="1"/>
                    <a:pt x="75" y="122"/>
                  </a:cubicBezTo>
                  <a:cubicBezTo>
                    <a:pt x="113" y="159"/>
                    <a:pt x="150" y="197"/>
                    <a:pt x="197" y="197"/>
                  </a:cubicBezTo>
                  <a:cubicBezTo>
                    <a:pt x="234" y="234"/>
                    <a:pt x="467" y="318"/>
                    <a:pt x="617" y="318"/>
                  </a:cubicBezTo>
                  <a:cubicBezTo>
                    <a:pt x="701" y="318"/>
                    <a:pt x="738" y="281"/>
                    <a:pt x="663" y="159"/>
                  </a:cubicBezTo>
                  <a:cubicBezTo>
                    <a:pt x="579" y="85"/>
                    <a:pt x="467" y="47"/>
                    <a:pt x="346" y="1"/>
                  </a:cubicBezTo>
                  <a:close/>
                </a:path>
              </a:pathLst>
            </a:custGeom>
            <a:solidFill>
              <a:srgbClr val="EDA039"/>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47" name="Google Shape;2447;p51"/>
            <p:cNvSpPr/>
            <p:nvPr/>
          </p:nvSpPr>
          <p:spPr>
            <a:xfrm>
              <a:off x="1392450" y="5856385"/>
              <a:ext cx="21068" cy="51619"/>
            </a:xfrm>
            <a:custGeom>
              <a:avLst/>
              <a:gdLst/>
              <a:ahLst/>
              <a:cxnLst/>
              <a:rect l="l" t="t" r="r" b="b"/>
              <a:pathLst>
                <a:path w="271" h="664" extrusionOk="0">
                  <a:moveTo>
                    <a:pt x="121" y="0"/>
                  </a:moveTo>
                  <a:cubicBezTo>
                    <a:pt x="75" y="0"/>
                    <a:pt x="75" y="0"/>
                    <a:pt x="37" y="38"/>
                  </a:cubicBezTo>
                  <a:cubicBezTo>
                    <a:pt x="0" y="75"/>
                    <a:pt x="0" y="112"/>
                    <a:pt x="0" y="159"/>
                  </a:cubicBezTo>
                  <a:cubicBezTo>
                    <a:pt x="0" y="234"/>
                    <a:pt x="0" y="663"/>
                    <a:pt x="121" y="663"/>
                  </a:cubicBezTo>
                  <a:cubicBezTo>
                    <a:pt x="121" y="663"/>
                    <a:pt x="159" y="663"/>
                    <a:pt x="196" y="579"/>
                  </a:cubicBezTo>
                  <a:cubicBezTo>
                    <a:pt x="233" y="504"/>
                    <a:pt x="271" y="392"/>
                    <a:pt x="233" y="271"/>
                  </a:cubicBezTo>
                  <a:cubicBezTo>
                    <a:pt x="233" y="196"/>
                    <a:pt x="196" y="0"/>
                    <a:pt x="121" y="0"/>
                  </a:cubicBezTo>
                  <a:close/>
                </a:path>
              </a:pathLst>
            </a:custGeom>
            <a:solidFill>
              <a:srgbClr val="EDA039"/>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48" name="Google Shape;2448;p51"/>
            <p:cNvSpPr/>
            <p:nvPr/>
          </p:nvSpPr>
          <p:spPr>
            <a:xfrm>
              <a:off x="1692057" y="5242481"/>
              <a:ext cx="21145" cy="51619"/>
            </a:xfrm>
            <a:custGeom>
              <a:avLst/>
              <a:gdLst/>
              <a:ahLst/>
              <a:cxnLst/>
              <a:rect l="l" t="t" r="r" b="b"/>
              <a:pathLst>
                <a:path w="272" h="664" extrusionOk="0">
                  <a:moveTo>
                    <a:pt x="113" y="1"/>
                  </a:moveTo>
                  <a:cubicBezTo>
                    <a:pt x="76" y="1"/>
                    <a:pt x="76" y="1"/>
                    <a:pt x="38" y="38"/>
                  </a:cubicBezTo>
                  <a:cubicBezTo>
                    <a:pt x="1" y="76"/>
                    <a:pt x="1" y="122"/>
                    <a:pt x="1" y="160"/>
                  </a:cubicBezTo>
                  <a:cubicBezTo>
                    <a:pt x="1" y="234"/>
                    <a:pt x="38" y="664"/>
                    <a:pt x="113" y="664"/>
                  </a:cubicBezTo>
                  <a:cubicBezTo>
                    <a:pt x="113" y="664"/>
                    <a:pt x="150" y="664"/>
                    <a:pt x="188" y="589"/>
                  </a:cubicBezTo>
                  <a:cubicBezTo>
                    <a:pt x="234" y="505"/>
                    <a:pt x="272" y="393"/>
                    <a:pt x="272" y="272"/>
                  </a:cubicBezTo>
                  <a:cubicBezTo>
                    <a:pt x="272" y="197"/>
                    <a:pt x="188" y="1"/>
                    <a:pt x="113" y="1"/>
                  </a:cubicBezTo>
                  <a:close/>
                </a:path>
              </a:pathLst>
            </a:custGeom>
            <a:solidFill>
              <a:srgbClr val="EDA039"/>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49" name="Google Shape;2449;p51"/>
            <p:cNvSpPr/>
            <p:nvPr/>
          </p:nvSpPr>
          <p:spPr>
            <a:xfrm>
              <a:off x="742240" y="4882627"/>
              <a:ext cx="136511" cy="66856"/>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EDA039"/>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50" name="Google Shape;2450;p51"/>
            <p:cNvSpPr/>
            <p:nvPr/>
          </p:nvSpPr>
          <p:spPr>
            <a:xfrm>
              <a:off x="739364" y="5868746"/>
              <a:ext cx="57372" cy="45011"/>
            </a:xfrm>
            <a:custGeom>
              <a:avLst/>
              <a:gdLst/>
              <a:ahLst/>
              <a:cxnLst/>
              <a:rect l="l" t="t" r="r" b="b"/>
              <a:pathLst>
                <a:path w="738" h="579" extrusionOk="0">
                  <a:moveTo>
                    <a:pt x="122" y="0"/>
                  </a:moveTo>
                  <a:cubicBezTo>
                    <a:pt x="75" y="0"/>
                    <a:pt x="0" y="0"/>
                    <a:pt x="38" y="112"/>
                  </a:cubicBezTo>
                  <a:cubicBezTo>
                    <a:pt x="38" y="149"/>
                    <a:pt x="75" y="187"/>
                    <a:pt x="122" y="233"/>
                  </a:cubicBezTo>
                  <a:cubicBezTo>
                    <a:pt x="197" y="308"/>
                    <a:pt x="542" y="579"/>
                    <a:pt x="663" y="579"/>
                  </a:cubicBezTo>
                  <a:cubicBezTo>
                    <a:pt x="738" y="579"/>
                    <a:pt x="738" y="541"/>
                    <a:pt x="701" y="420"/>
                  </a:cubicBezTo>
                  <a:cubicBezTo>
                    <a:pt x="626" y="308"/>
                    <a:pt x="542" y="187"/>
                    <a:pt x="430" y="112"/>
                  </a:cubicBezTo>
                  <a:cubicBezTo>
                    <a:pt x="393" y="37"/>
                    <a:pt x="234" y="0"/>
                    <a:pt x="122" y="0"/>
                  </a:cubicBezTo>
                  <a:close/>
                </a:path>
              </a:pathLst>
            </a:custGeom>
            <a:solidFill>
              <a:srgbClr val="EDA039"/>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51" name="Google Shape;2451;p51"/>
            <p:cNvSpPr/>
            <p:nvPr/>
          </p:nvSpPr>
          <p:spPr>
            <a:xfrm>
              <a:off x="1014405" y="4737489"/>
              <a:ext cx="57372" cy="48665"/>
            </a:xfrm>
            <a:custGeom>
              <a:avLst/>
              <a:gdLst/>
              <a:ahLst/>
              <a:cxnLst/>
              <a:rect l="l" t="t" r="r" b="b"/>
              <a:pathLst>
                <a:path w="738" h="626" extrusionOk="0">
                  <a:moveTo>
                    <a:pt x="121" y="1"/>
                  </a:moveTo>
                  <a:cubicBezTo>
                    <a:pt x="37" y="1"/>
                    <a:pt x="0" y="38"/>
                    <a:pt x="37" y="159"/>
                  </a:cubicBezTo>
                  <a:cubicBezTo>
                    <a:pt x="37" y="197"/>
                    <a:pt x="84" y="234"/>
                    <a:pt x="121" y="271"/>
                  </a:cubicBezTo>
                  <a:cubicBezTo>
                    <a:pt x="159" y="355"/>
                    <a:pt x="504" y="626"/>
                    <a:pt x="663" y="626"/>
                  </a:cubicBezTo>
                  <a:cubicBezTo>
                    <a:pt x="700" y="626"/>
                    <a:pt x="737" y="589"/>
                    <a:pt x="700" y="467"/>
                  </a:cubicBezTo>
                  <a:cubicBezTo>
                    <a:pt x="625" y="355"/>
                    <a:pt x="551" y="234"/>
                    <a:pt x="429" y="159"/>
                  </a:cubicBezTo>
                  <a:cubicBezTo>
                    <a:pt x="392" y="85"/>
                    <a:pt x="233" y="1"/>
                    <a:pt x="121" y="1"/>
                  </a:cubicBezTo>
                  <a:close/>
                </a:path>
              </a:pathLst>
            </a:custGeom>
            <a:solidFill>
              <a:srgbClr val="EDA039"/>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52" name="Google Shape;2452;p51"/>
            <p:cNvSpPr/>
            <p:nvPr/>
          </p:nvSpPr>
          <p:spPr>
            <a:xfrm>
              <a:off x="951281" y="5320920"/>
              <a:ext cx="33428" cy="66779"/>
            </a:xfrm>
            <a:custGeom>
              <a:avLst/>
              <a:gdLst/>
              <a:ahLst/>
              <a:cxnLst/>
              <a:rect l="l" t="t" r="r" b="b"/>
              <a:pathLst>
                <a:path w="430" h="859" extrusionOk="0">
                  <a:moveTo>
                    <a:pt x="271" y="0"/>
                  </a:moveTo>
                  <a:cubicBezTo>
                    <a:pt x="271" y="0"/>
                    <a:pt x="233" y="0"/>
                    <a:pt x="196" y="47"/>
                  </a:cubicBezTo>
                  <a:cubicBezTo>
                    <a:pt x="149" y="84"/>
                    <a:pt x="149" y="121"/>
                    <a:pt x="112" y="196"/>
                  </a:cubicBezTo>
                  <a:cubicBezTo>
                    <a:pt x="75" y="280"/>
                    <a:pt x="0" y="859"/>
                    <a:pt x="149" y="859"/>
                  </a:cubicBezTo>
                  <a:cubicBezTo>
                    <a:pt x="149" y="859"/>
                    <a:pt x="196" y="821"/>
                    <a:pt x="233" y="784"/>
                  </a:cubicBezTo>
                  <a:cubicBezTo>
                    <a:pt x="308" y="663"/>
                    <a:pt x="383" y="513"/>
                    <a:pt x="429" y="392"/>
                  </a:cubicBezTo>
                  <a:cubicBezTo>
                    <a:pt x="429" y="317"/>
                    <a:pt x="383" y="0"/>
                    <a:pt x="271" y="0"/>
                  </a:cubicBezTo>
                  <a:close/>
                </a:path>
              </a:pathLst>
            </a:custGeom>
            <a:solidFill>
              <a:srgbClr val="EDA039"/>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53" name="Google Shape;2453;p51"/>
            <p:cNvSpPr/>
            <p:nvPr/>
          </p:nvSpPr>
          <p:spPr>
            <a:xfrm>
              <a:off x="140694" y="5037172"/>
              <a:ext cx="63980" cy="54496"/>
            </a:xfrm>
            <a:custGeom>
              <a:avLst/>
              <a:gdLst/>
              <a:ahLst/>
              <a:cxnLst/>
              <a:rect l="l" t="t" r="r" b="b"/>
              <a:pathLst>
                <a:path w="823" h="701" extrusionOk="0">
                  <a:moveTo>
                    <a:pt x="589" y="0"/>
                  </a:moveTo>
                  <a:cubicBezTo>
                    <a:pt x="505" y="0"/>
                    <a:pt x="468" y="38"/>
                    <a:pt x="430" y="75"/>
                  </a:cubicBezTo>
                  <a:cubicBezTo>
                    <a:pt x="356" y="150"/>
                    <a:pt x="1" y="701"/>
                    <a:pt x="160" y="701"/>
                  </a:cubicBezTo>
                  <a:cubicBezTo>
                    <a:pt x="197" y="701"/>
                    <a:pt x="234" y="701"/>
                    <a:pt x="272" y="663"/>
                  </a:cubicBezTo>
                  <a:cubicBezTo>
                    <a:pt x="393" y="616"/>
                    <a:pt x="505" y="504"/>
                    <a:pt x="589" y="383"/>
                  </a:cubicBezTo>
                  <a:cubicBezTo>
                    <a:pt x="664" y="308"/>
                    <a:pt x="822" y="0"/>
                    <a:pt x="626" y="0"/>
                  </a:cubicBezTo>
                  <a:close/>
                </a:path>
              </a:pathLst>
            </a:custGeom>
            <a:solidFill>
              <a:srgbClr val="EDA039"/>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54" name="Google Shape;2454;p51"/>
            <p:cNvSpPr/>
            <p:nvPr/>
          </p:nvSpPr>
          <p:spPr>
            <a:xfrm>
              <a:off x="2036753" y="5426800"/>
              <a:ext cx="57372" cy="57450"/>
            </a:xfrm>
            <a:custGeom>
              <a:avLst/>
              <a:gdLst/>
              <a:ahLst/>
              <a:cxnLst/>
              <a:rect l="l" t="t" r="r" b="b"/>
              <a:pathLst>
                <a:path w="738" h="739" extrusionOk="0">
                  <a:moveTo>
                    <a:pt x="579" y="1"/>
                  </a:moveTo>
                  <a:cubicBezTo>
                    <a:pt x="579" y="1"/>
                    <a:pt x="542" y="1"/>
                    <a:pt x="542" y="38"/>
                  </a:cubicBezTo>
                  <a:cubicBezTo>
                    <a:pt x="467" y="38"/>
                    <a:pt x="421" y="85"/>
                    <a:pt x="383" y="122"/>
                  </a:cubicBezTo>
                  <a:cubicBezTo>
                    <a:pt x="309" y="197"/>
                    <a:pt x="1" y="738"/>
                    <a:pt x="150" y="738"/>
                  </a:cubicBezTo>
                  <a:cubicBezTo>
                    <a:pt x="187" y="738"/>
                    <a:pt x="234" y="738"/>
                    <a:pt x="271" y="701"/>
                  </a:cubicBezTo>
                  <a:cubicBezTo>
                    <a:pt x="383" y="663"/>
                    <a:pt x="505" y="551"/>
                    <a:pt x="579" y="430"/>
                  </a:cubicBezTo>
                  <a:cubicBezTo>
                    <a:pt x="617" y="355"/>
                    <a:pt x="738" y="1"/>
                    <a:pt x="579" y="1"/>
                  </a:cubicBezTo>
                  <a:close/>
                </a:path>
              </a:pathLst>
            </a:custGeom>
            <a:solidFill>
              <a:srgbClr val="EDA039"/>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55" name="Google Shape;2455;p51"/>
            <p:cNvSpPr/>
            <p:nvPr/>
          </p:nvSpPr>
          <p:spPr>
            <a:xfrm>
              <a:off x="1262548" y="5475465"/>
              <a:ext cx="45011" cy="33428"/>
            </a:xfrm>
            <a:custGeom>
              <a:avLst/>
              <a:gdLst/>
              <a:ahLst/>
              <a:cxnLst/>
              <a:rect l="l" t="t" r="r" b="b"/>
              <a:pathLst>
                <a:path w="579" h="430" extrusionOk="0">
                  <a:moveTo>
                    <a:pt x="112" y="0"/>
                  </a:moveTo>
                  <a:cubicBezTo>
                    <a:pt x="38" y="0"/>
                    <a:pt x="0" y="37"/>
                    <a:pt x="38" y="112"/>
                  </a:cubicBezTo>
                  <a:cubicBezTo>
                    <a:pt x="38" y="159"/>
                    <a:pt x="75" y="196"/>
                    <a:pt x="75" y="196"/>
                  </a:cubicBezTo>
                  <a:cubicBezTo>
                    <a:pt x="159" y="271"/>
                    <a:pt x="430" y="430"/>
                    <a:pt x="542" y="430"/>
                  </a:cubicBezTo>
                  <a:cubicBezTo>
                    <a:pt x="579" y="430"/>
                    <a:pt x="579" y="430"/>
                    <a:pt x="542" y="308"/>
                  </a:cubicBezTo>
                  <a:cubicBezTo>
                    <a:pt x="504" y="233"/>
                    <a:pt x="430" y="112"/>
                    <a:pt x="346" y="75"/>
                  </a:cubicBezTo>
                  <a:cubicBezTo>
                    <a:pt x="308" y="37"/>
                    <a:pt x="196" y="0"/>
                    <a:pt x="112" y="0"/>
                  </a:cubicBezTo>
                  <a:close/>
                </a:path>
              </a:pathLst>
            </a:custGeom>
            <a:solidFill>
              <a:srgbClr val="EDA039"/>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456" name="Google Shape;2456;p51"/>
            <p:cNvSpPr/>
            <p:nvPr/>
          </p:nvSpPr>
          <p:spPr>
            <a:xfrm>
              <a:off x="98637" y="5904972"/>
              <a:ext cx="57372" cy="39259"/>
            </a:xfrm>
            <a:custGeom>
              <a:avLst/>
              <a:gdLst/>
              <a:ahLst/>
              <a:cxnLst/>
              <a:rect l="l" t="t" r="r" b="b"/>
              <a:pathLst>
                <a:path w="738" h="505" extrusionOk="0">
                  <a:moveTo>
                    <a:pt x="542" y="1"/>
                  </a:moveTo>
                  <a:cubicBezTo>
                    <a:pt x="505" y="1"/>
                    <a:pt x="467" y="1"/>
                    <a:pt x="430" y="38"/>
                  </a:cubicBezTo>
                  <a:cubicBezTo>
                    <a:pt x="346" y="113"/>
                    <a:pt x="1" y="505"/>
                    <a:pt x="150" y="505"/>
                  </a:cubicBezTo>
                  <a:cubicBezTo>
                    <a:pt x="197" y="505"/>
                    <a:pt x="197" y="505"/>
                    <a:pt x="234" y="468"/>
                  </a:cubicBezTo>
                  <a:cubicBezTo>
                    <a:pt x="346" y="468"/>
                    <a:pt x="467" y="384"/>
                    <a:pt x="505" y="309"/>
                  </a:cubicBezTo>
                  <a:cubicBezTo>
                    <a:pt x="579" y="234"/>
                    <a:pt x="738" y="1"/>
                    <a:pt x="542" y="1"/>
                  </a:cubicBezTo>
                  <a:close/>
                </a:path>
              </a:pathLst>
            </a:custGeom>
            <a:solidFill>
              <a:srgbClr val="EDA039"/>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sp>
        <p:nvSpPr>
          <p:cNvPr id="2457" name="Google Shape;2457;p51"/>
          <p:cNvSpPr/>
          <p:nvPr/>
        </p:nvSpPr>
        <p:spPr>
          <a:xfrm>
            <a:off x="13667197" y="8032162"/>
            <a:ext cx="5198150" cy="3024200"/>
          </a:xfrm>
          <a:custGeom>
            <a:avLst/>
            <a:gdLst/>
            <a:ahLst/>
            <a:cxnLst/>
            <a:rect l="l" t="t" r="r" b="b"/>
            <a:pathLst>
              <a:path w="103963" h="60484" extrusionOk="0">
                <a:moveTo>
                  <a:pt x="0" y="60484"/>
                </a:moveTo>
                <a:cubicBezTo>
                  <a:pt x="10808" y="58321"/>
                  <a:pt x="22750" y="56057"/>
                  <a:pt x="30849" y="48581"/>
                </a:cubicBezTo>
                <a:cubicBezTo>
                  <a:pt x="38144" y="41848"/>
                  <a:pt x="40272" y="29626"/>
                  <a:pt x="49066" y="25020"/>
                </a:cubicBezTo>
                <a:cubicBezTo>
                  <a:pt x="60115" y="19232"/>
                  <a:pt x="74103" y="22730"/>
                  <a:pt x="85988" y="18947"/>
                </a:cubicBezTo>
                <a:cubicBezTo>
                  <a:pt x="94284" y="16307"/>
                  <a:pt x="100070" y="7787"/>
                  <a:pt x="103963" y="0"/>
                </a:cubicBezTo>
              </a:path>
            </a:pathLst>
          </a:custGeom>
          <a:noFill/>
          <a:ln w="19050" cap="flat" cmpd="sng">
            <a:solidFill>
              <a:schemeClr val="dk2"/>
            </a:solidFill>
            <a:prstDash val="dash"/>
            <a:round/>
            <a:headEnd type="none" w="med" len="med"/>
            <a:tailEnd type="none" w="med" len="med"/>
          </a:ln>
        </p:spPr>
      </p:sp>
      <p:grpSp>
        <p:nvGrpSpPr>
          <p:cNvPr id="28" name="Google Shape;1854;p46">
            <a:extLst>
              <a:ext uri="{FF2B5EF4-FFF2-40B4-BE49-F238E27FC236}">
                <a16:creationId xmlns:a16="http://schemas.microsoft.com/office/drawing/2014/main" id="{4F3C7552-DC2E-26E9-3686-1A35C8BEAB83}"/>
              </a:ext>
            </a:extLst>
          </p:cNvPr>
          <p:cNvGrpSpPr/>
          <p:nvPr/>
        </p:nvGrpSpPr>
        <p:grpSpPr>
          <a:xfrm>
            <a:off x="14360299" y="2398169"/>
            <a:ext cx="3857900" cy="3236994"/>
            <a:chOff x="809800" y="3328400"/>
            <a:chExt cx="1657900" cy="1206575"/>
          </a:xfrm>
        </p:grpSpPr>
        <p:sp>
          <p:nvSpPr>
            <p:cNvPr id="29" name="Google Shape;1855;p46">
              <a:extLst>
                <a:ext uri="{FF2B5EF4-FFF2-40B4-BE49-F238E27FC236}">
                  <a16:creationId xmlns:a16="http://schemas.microsoft.com/office/drawing/2014/main" id="{C9BDB0EF-702C-4894-1464-3294289579BF}"/>
                </a:ext>
              </a:extLst>
            </p:cNvPr>
            <p:cNvSpPr/>
            <p:nvPr/>
          </p:nvSpPr>
          <p:spPr>
            <a:xfrm>
              <a:off x="901550" y="3800050"/>
              <a:ext cx="1479250" cy="734925"/>
            </a:xfrm>
            <a:custGeom>
              <a:avLst/>
              <a:gdLst/>
              <a:ahLst/>
              <a:cxnLst/>
              <a:rect l="l" t="t" r="r" b="b"/>
              <a:pathLst>
                <a:path w="59170" h="29397" extrusionOk="0">
                  <a:moveTo>
                    <a:pt x="1" y="0"/>
                  </a:moveTo>
                  <a:lnTo>
                    <a:pt x="1" y="29396"/>
                  </a:lnTo>
                  <a:lnTo>
                    <a:pt x="59170" y="29396"/>
                  </a:lnTo>
                  <a:lnTo>
                    <a:pt x="59170" y="14727"/>
                  </a:lnTo>
                  <a:lnTo>
                    <a:pt x="34587" y="14727"/>
                  </a:lnTo>
                  <a:lnTo>
                    <a:pt x="34587" y="0"/>
                  </a:lnTo>
                  <a:close/>
                </a:path>
              </a:pathLst>
            </a:custGeom>
            <a:solidFill>
              <a:srgbClr val="FFB43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0" name="Google Shape;1856;p46">
              <a:extLst>
                <a:ext uri="{FF2B5EF4-FFF2-40B4-BE49-F238E27FC236}">
                  <a16:creationId xmlns:a16="http://schemas.microsoft.com/office/drawing/2014/main" id="{491F8A22-9DF3-0E50-E530-F7EEE74D0A29}"/>
                </a:ext>
              </a:extLst>
            </p:cNvPr>
            <p:cNvSpPr/>
            <p:nvPr/>
          </p:nvSpPr>
          <p:spPr>
            <a:xfrm>
              <a:off x="1766225" y="3925250"/>
              <a:ext cx="701475" cy="242975"/>
            </a:xfrm>
            <a:custGeom>
              <a:avLst/>
              <a:gdLst/>
              <a:ahLst/>
              <a:cxnLst/>
              <a:rect l="l" t="t" r="r" b="b"/>
              <a:pathLst>
                <a:path w="28059" h="9719" extrusionOk="0">
                  <a:moveTo>
                    <a:pt x="0" y="0"/>
                  </a:moveTo>
                  <a:lnTo>
                    <a:pt x="0" y="9719"/>
                  </a:lnTo>
                  <a:lnTo>
                    <a:pt x="27681" y="9719"/>
                  </a:lnTo>
                  <a:cubicBezTo>
                    <a:pt x="27921" y="9719"/>
                    <a:pt x="28059" y="9479"/>
                    <a:pt x="27967" y="9239"/>
                  </a:cubicBezTo>
                  <a:lnTo>
                    <a:pt x="24674" y="183"/>
                  </a:lnTo>
                  <a:cubicBezTo>
                    <a:pt x="24628" y="92"/>
                    <a:pt x="24491" y="0"/>
                    <a:pt x="24343" y="0"/>
                  </a:cubicBezTo>
                  <a:close/>
                </a:path>
              </a:pathLst>
            </a:custGeom>
            <a:solidFill>
              <a:srgbClr val="FE5F2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1" name="Google Shape;1857;p46">
              <a:extLst>
                <a:ext uri="{FF2B5EF4-FFF2-40B4-BE49-F238E27FC236}">
                  <a16:creationId xmlns:a16="http://schemas.microsoft.com/office/drawing/2014/main" id="{C4D0D672-CB95-2463-1904-E333DF893DD8}"/>
                </a:ext>
              </a:extLst>
            </p:cNvPr>
            <p:cNvSpPr/>
            <p:nvPr/>
          </p:nvSpPr>
          <p:spPr>
            <a:xfrm>
              <a:off x="809800" y="3436750"/>
              <a:ext cx="1032775" cy="363325"/>
            </a:xfrm>
            <a:custGeom>
              <a:avLst/>
              <a:gdLst/>
              <a:ahLst/>
              <a:cxnLst/>
              <a:rect l="l" t="t" r="r" b="b"/>
              <a:pathLst>
                <a:path w="41311" h="14533" extrusionOk="0">
                  <a:moveTo>
                    <a:pt x="5912" y="0"/>
                  </a:moveTo>
                  <a:cubicBezTo>
                    <a:pt x="5671" y="0"/>
                    <a:pt x="5523" y="103"/>
                    <a:pt x="5431" y="286"/>
                  </a:cubicBezTo>
                  <a:lnTo>
                    <a:pt x="92" y="13869"/>
                  </a:lnTo>
                  <a:cubicBezTo>
                    <a:pt x="0" y="14201"/>
                    <a:pt x="240" y="14532"/>
                    <a:pt x="572" y="14532"/>
                  </a:cubicBezTo>
                  <a:lnTo>
                    <a:pt x="40738" y="14532"/>
                  </a:lnTo>
                  <a:cubicBezTo>
                    <a:pt x="41070" y="14532"/>
                    <a:pt x="41310" y="14201"/>
                    <a:pt x="41207" y="13869"/>
                  </a:cubicBezTo>
                  <a:lnTo>
                    <a:pt x="35879" y="286"/>
                  </a:lnTo>
                  <a:cubicBezTo>
                    <a:pt x="35776" y="103"/>
                    <a:pt x="35593" y="0"/>
                    <a:pt x="35399" y="0"/>
                  </a:cubicBezTo>
                  <a:close/>
                </a:path>
              </a:pathLst>
            </a:custGeom>
            <a:solidFill>
              <a:srgbClr val="FE5F2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2" name="Google Shape;1858;p46">
              <a:extLst>
                <a:ext uri="{FF2B5EF4-FFF2-40B4-BE49-F238E27FC236}">
                  <a16:creationId xmlns:a16="http://schemas.microsoft.com/office/drawing/2014/main" id="{F725751B-81B6-0BBE-0194-91A7CEE0BD7E}"/>
                </a:ext>
              </a:extLst>
            </p:cNvPr>
            <p:cNvSpPr/>
            <p:nvPr/>
          </p:nvSpPr>
          <p:spPr>
            <a:xfrm>
              <a:off x="1888850" y="4326575"/>
              <a:ext cx="319300" cy="208400"/>
            </a:xfrm>
            <a:custGeom>
              <a:avLst/>
              <a:gdLst/>
              <a:ahLst/>
              <a:cxnLst/>
              <a:rect l="l" t="t" r="r" b="b"/>
              <a:pathLst>
                <a:path w="12772" h="8336" extrusionOk="0">
                  <a:moveTo>
                    <a:pt x="618" y="0"/>
                  </a:moveTo>
                  <a:cubicBezTo>
                    <a:pt x="286" y="0"/>
                    <a:pt x="0" y="286"/>
                    <a:pt x="0" y="618"/>
                  </a:cubicBezTo>
                  <a:lnTo>
                    <a:pt x="0" y="8335"/>
                  </a:lnTo>
                  <a:lnTo>
                    <a:pt x="12772" y="8335"/>
                  </a:lnTo>
                  <a:lnTo>
                    <a:pt x="12772" y="618"/>
                  </a:lnTo>
                  <a:cubicBezTo>
                    <a:pt x="12772" y="286"/>
                    <a:pt x="12532" y="0"/>
                    <a:pt x="12200"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3" name="Google Shape;1859;p46">
              <a:extLst>
                <a:ext uri="{FF2B5EF4-FFF2-40B4-BE49-F238E27FC236}">
                  <a16:creationId xmlns:a16="http://schemas.microsoft.com/office/drawing/2014/main" id="{C056A951-E91D-AD26-B349-205733818906}"/>
                </a:ext>
              </a:extLst>
            </p:cNvPr>
            <p:cNvSpPr/>
            <p:nvPr/>
          </p:nvSpPr>
          <p:spPr>
            <a:xfrm>
              <a:off x="1258850" y="4326575"/>
              <a:ext cx="159525" cy="208400"/>
            </a:xfrm>
            <a:custGeom>
              <a:avLst/>
              <a:gdLst/>
              <a:ahLst/>
              <a:cxnLst/>
              <a:rect l="l" t="t" r="r" b="b"/>
              <a:pathLst>
                <a:path w="6381" h="8336" extrusionOk="0">
                  <a:moveTo>
                    <a:pt x="3191" y="0"/>
                  </a:moveTo>
                  <a:cubicBezTo>
                    <a:pt x="1430" y="0"/>
                    <a:pt x="1" y="1429"/>
                    <a:pt x="1" y="3190"/>
                  </a:cubicBezTo>
                  <a:lnTo>
                    <a:pt x="1" y="8335"/>
                  </a:lnTo>
                  <a:lnTo>
                    <a:pt x="6381" y="8335"/>
                  </a:lnTo>
                  <a:lnTo>
                    <a:pt x="6381" y="3190"/>
                  </a:lnTo>
                  <a:cubicBezTo>
                    <a:pt x="6381" y="1429"/>
                    <a:pt x="4951" y="0"/>
                    <a:pt x="3191" y="0"/>
                  </a:cubicBezTo>
                  <a:close/>
                </a:path>
              </a:pathLst>
            </a:custGeom>
            <a:solidFill>
              <a:srgbClr val="5A2543"/>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4" name="Google Shape;1860;p46">
              <a:extLst>
                <a:ext uri="{FF2B5EF4-FFF2-40B4-BE49-F238E27FC236}">
                  <a16:creationId xmlns:a16="http://schemas.microsoft.com/office/drawing/2014/main" id="{19F10703-B1E8-28A9-BA23-2B1F199F288F}"/>
                </a:ext>
              </a:extLst>
            </p:cNvPr>
            <p:cNvSpPr/>
            <p:nvPr/>
          </p:nvSpPr>
          <p:spPr>
            <a:xfrm>
              <a:off x="1015875" y="3879800"/>
              <a:ext cx="174975" cy="333600"/>
            </a:xfrm>
            <a:custGeom>
              <a:avLst/>
              <a:gdLst/>
              <a:ahLst/>
              <a:cxnLst/>
              <a:rect l="l" t="t" r="r" b="b"/>
              <a:pathLst>
                <a:path w="6999" h="13344" extrusionOk="0">
                  <a:moveTo>
                    <a:pt x="3523" y="0"/>
                  </a:moveTo>
                  <a:cubicBezTo>
                    <a:pt x="1567" y="0"/>
                    <a:pt x="1" y="1533"/>
                    <a:pt x="1" y="3488"/>
                  </a:cubicBezTo>
                  <a:lnTo>
                    <a:pt x="1" y="13344"/>
                  </a:lnTo>
                  <a:lnTo>
                    <a:pt x="6998" y="13344"/>
                  </a:lnTo>
                  <a:lnTo>
                    <a:pt x="6998" y="3488"/>
                  </a:lnTo>
                  <a:cubicBezTo>
                    <a:pt x="6998" y="1533"/>
                    <a:pt x="5432" y="0"/>
                    <a:pt x="3523" y="0"/>
                  </a:cubicBezTo>
                  <a:close/>
                </a:path>
              </a:pathLst>
            </a:custGeom>
            <a:solidFill>
              <a:srgbClr val="D7F0E5"/>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5" name="Google Shape;1861;p46">
              <a:extLst>
                <a:ext uri="{FF2B5EF4-FFF2-40B4-BE49-F238E27FC236}">
                  <a16:creationId xmlns:a16="http://schemas.microsoft.com/office/drawing/2014/main" id="{FF82ED9B-6A23-095D-F6D0-B781CD49B320}"/>
                </a:ext>
              </a:extLst>
            </p:cNvPr>
            <p:cNvSpPr/>
            <p:nvPr/>
          </p:nvSpPr>
          <p:spPr>
            <a:xfrm>
              <a:off x="1015875" y="3879800"/>
              <a:ext cx="174975" cy="333600"/>
            </a:xfrm>
            <a:custGeom>
              <a:avLst/>
              <a:gdLst/>
              <a:ahLst/>
              <a:cxnLst/>
              <a:rect l="l" t="t" r="r" b="b"/>
              <a:pathLst>
                <a:path w="6999" h="13344" extrusionOk="0">
                  <a:moveTo>
                    <a:pt x="3385" y="0"/>
                  </a:moveTo>
                  <a:lnTo>
                    <a:pt x="3385" y="2722"/>
                  </a:lnTo>
                  <a:lnTo>
                    <a:pt x="1" y="2722"/>
                  </a:lnTo>
                  <a:lnTo>
                    <a:pt x="1" y="2962"/>
                  </a:lnTo>
                  <a:lnTo>
                    <a:pt x="3385" y="2962"/>
                  </a:lnTo>
                  <a:lnTo>
                    <a:pt x="3385" y="6197"/>
                  </a:lnTo>
                  <a:lnTo>
                    <a:pt x="1" y="6197"/>
                  </a:lnTo>
                  <a:lnTo>
                    <a:pt x="1" y="6438"/>
                  </a:lnTo>
                  <a:lnTo>
                    <a:pt x="3385" y="6438"/>
                  </a:lnTo>
                  <a:lnTo>
                    <a:pt x="3385" y="9628"/>
                  </a:lnTo>
                  <a:lnTo>
                    <a:pt x="1" y="9628"/>
                  </a:lnTo>
                  <a:lnTo>
                    <a:pt x="1" y="9913"/>
                  </a:lnTo>
                  <a:lnTo>
                    <a:pt x="3385" y="9913"/>
                  </a:lnTo>
                  <a:lnTo>
                    <a:pt x="3385" y="13344"/>
                  </a:lnTo>
                  <a:lnTo>
                    <a:pt x="3625" y="13344"/>
                  </a:lnTo>
                  <a:lnTo>
                    <a:pt x="3625" y="9913"/>
                  </a:lnTo>
                  <a:lnTo>
                    <a:pt x="6998" y="9913"/>
                  </a:lnTo>
                  <a:lnTo>
                    <a:pt x="6998" y="9628"/>
                  </a:lnTo>
                  <a:lnTo>
                    <a:pt x="3625" y="9628"/>
                  </a:lnTo>
                  <a:lnTo>
                    <a:pt x="3625" y="6438"/>
                  </a:lnTo>
                  <a:lnTo>
                    <a:pt x="6998" y="6438"/>
                  </a:lnTo>
                  <a:lnTo>
                    <a:pt x="6998" y="6197"/>
                  </a:lnTo>
                  <a:lnTo>
                    <a:pt x="3625" y="6197"/>
                  </a:lnTo>
                  <a:lnTo>
                    <a:pt x="3625" y="2962"/>
                  </a:lnTo>
                  <a:lnTo>
                    <a:pt x="6998" y="2962"/>
                  </a:lnTo>
                  <a:lnTo>
                    <a:pt x="6998" y="2722"/>
                  </a:lnTo>
                  <a:lnTo>
                    <a:pt x="3625" y="2722"/>
                  </a:lnTo>
                  <a:lnTo>
                    <a:pt x="3625" y="0"/>
                  </a:lnTo>
                  <a:close/>
                </a:path>
              </a:pathLst>
            </a:custGeom>
            <a:solidFill>
              <a:srgbClr val="FFB43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6" name="Google Shape;1862;p46">
              <a:extLst>
                <a:ext uri="{FF2B5EF4-FFF2-40B4-BE49-F238E27FC236}">
                  <a16:creationId xmlns:a16="http://schemas.microsoft.com/office/drawing/2014/main" id="{ACE4E5F3-8485-F969-5091-596B412339B7}"/>
                </a:ext>
              </a:extLst>
            </p:cNvPr>
            <p:cNvSpPr/>
            <p:nvPr/>
          </p:nvSpPr>
          <p:spPr>
            <a:xfrm>
              <a:off x="1486375" y="3879800"/>
              <a:ext cx="174975" cy="333600"/>
            </a:xfrm>
            <a:custGeom>
              <a:avLst/>
              <a:gdLst/>
              <a:ahLst/>
              <a:cxnLst/>
              <a:rect l="l" t="t" r="r" b="b"/>
              <a:pathLst>
                <a:path w="6999" h="13344" extrusionOk="0">
                  <a:moveTo>
                    <a:pt x="3522" y="0"/>
                  </a:moveTo>
                  <a:cubicBezTo>
                    <a:pt x="1567" y="0"/>
                    <a:pt x="1" y="1533"/>
                    <a:pt x="1" y="3488"/>
                  </a:cubicBezTo>
                  <a:lnTo>
                    <a:pt x="1" y="13344"/>
                  </a:lnTo>
                  <a:lnTo>
                    <a:pt x="6998" y="13344"/>
                  </a:lnTo>
                  <a:lnTo>
                    <a:pt x="6998" y="3488"/>
                  </a:lnTo>
                  <a:cubicBezTo>
                    <a:pt x="6998" y="1533"/>
                    <a:pt x="5432" y="0"/>
                    <a:pt x="3522" y="0"/>
                  </a:cubicBezTo>
                  <a:close/>
                </a:path>
              </a:pathLst>
            </a:custGeom>
            <a:solidFill>
              <a:srgbClr val="D7F0E5"/>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7" name="Google Shape;1863;p46">
              <a:extLst>
                <a:ext uri="{FF2B5EF4-FFF2-40B4-BE49-F238E27FC236}">
                  <a16:creationId xmlns:a16="http://schemas.microsoft.com/office/drawing/2014/main" id="{A7F9AAF9-BC83-9AFB-5CE0-38EC38DAB781}"/>
                </a:ext>
              </a:extLst>
            </p:cNvPr>
            <p:cNvSpPr/>
            <p:nvPr/>
          </p:nvSpPr>
          <p:spPr>
            <a:xfrm>
              <a:off x="1486375" y="3879800"/>
              <a:ext cx="174975" cy="333600"/>
            </a:xfrm>
            <a:custGeom>
              <a:avLst/>
              <a:gdLst/>
              <a:ahLst/>
              <a:cxnLst/>
              <a:rect l="l" t="t" r="r" b="b"/>
              <a:pathLst>
                <a:path w="6999" h="13344" extrusionOk="0">
                  <a:moveTo>
                    <a:pt x="3385" y="0"/>
                  </a:moveTo>
                  <a:lnTo>
                    <a:pt x="3385" y="2722"/>
                  </a:lnTo>
                  <a:lnTo>
                    <a:pt x="1" y="2722"/>
                  </a:lnTo>
                  <a:lnTo>
                    <a:pt x="1" y="2962"/>
                  </a:lnTo>
                  <a:lnTo>
                    <a:pt x="3385" y="2962"/>
                  </a:lnTo>
                  <a:lnTo>
                    <a:pt x="3385" y="6197"/>
                  </a:lnTo>
                  <a:lnTo>
                    <a:pt x="1" y="6197"/>
                  </a:lnTo>
                  <a:lnTo>
                    <a:pt x="1" y="6438"/>
                  </a:lnTo>
                  <a:lnTo>
                    <a:pt x="3385" y="6438"/>
                  </a:lnTo>
                  <a:lnTo>
                    <a:pt x="3385" y="9628"/>
                  </a:lnTo>
                  <a:lnTo>
                    <a:pt x="1" y="9628"/>
                  </a:lnTo>
                  <a:lnTo>
                    <a:pt x="1" y="9913"/>
                  </a:lnTo>
                  <a:lnTo>
                    <a:pt x="3385" y="9913"/>
                  </a:lnTo>
                  <a:lnTo>
                    <a:pt x="3385" y="13344"/>
                  </a:lnTo>
                  <a:lnTo>
                    <a:pt x="3614" y="13344"/>
                  </a:lnTo>
                  <a:lnTo>
                    <a:pt x="3614" y="9913"/>
                  </a:lnTo>
                  <a:lnTo>
                    <a:pt x="6998" y="9913"/>
                  </a:lnTo>
                  <a:lnTo>
                    <a:pt x="6998" y="9628"/>
                  </a:lnTo>
                  <a:lnTo>
                    <a:pt x="3614" y="9628"/>
                  </a:lnTo>
                  <a:lnTo>
                    <a:pt x="3614" y="6438"/>
                  </a:lnTo>
                  <a:lnTo>
                    <a:pt x="6998" y="6438"/>
                  </a:lnTo>
                  <a:lnTo>
                    <a:pt x="6998" y="6197"/>
                  </a:lnTo>
                  <a:lnTo>
                    <a:pt x="3614" y="6197"/>
                  </a:lnTo>
                  <a:lnTo>
                    <a:pt x="3614" y="2962"/>
                  </a:lnTo>
                  <a:lnTo>
                    <a:pt x="6998" y="2962"/>
                  </a:lnTo>
                  <a:lnTo>
                    <a:pt x="6998" y="2722"/>
                  </a:lnTo>
                  <a:lnTo>
                    <a:pt x="3614" y="2722"/>
                  </a:lnTo>
                  <a:lnTo>
                    <a:pt x="3614" y="0"/>
                  </a:lnTo>
                  <a:close/>
                </a:path>
              </a:pathLst>
            </a:custGeom>
            <a:solidFill>
              <a:srgbClr val="FFB43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8" name="Google Shape;1864;p46">
              <a:extLst>
                <a:ext uri="{FF2B5EF4-FFF2-40B4-BE49-F238E27FC236}">
                  <a16:creationId xmlns:a16="http://schemas.microsoft.com/office/drawing/2014/main" id="{768306EC-B748-FBC3-FE9E-9769BC623067}"/>
                </a:ext>
              </a:extLst>
            </p:cNvPr>
            <p:cNvSpPr/>
            <p:nvPr/>
          </p:nvSpPr>
          <p:spPr>
            <a:xfrm>
              <a:off x="1042175" y="4301425"/>
              <a:ext cx="122650" cy="124075"/>
            </a:xfrm>
            <a:custGeom>
              <a:avLst/>
              <a:gdLst/>
              <a:ahLst/>
              <a:cxnLst/>
              <a:rect l="l" t="t" r="r" b="b"/>
              <a:pathLst>
                <a:path w="4906" h="4963" extrusionOk="0">
                  <a:moveTo>
                    <a:pt x="230" y="0"/>
                  </a:moveTo>
                  <a:cubicBezTo>
                    <a:pt x="92" y="0"/>
                    <a:pt x="1" y="103"/>
                    <a:pt x="1" y="240"/>
                  </a:cubicBezTo>
                  <a:lnTo>
                    <a:pt x="1" y="4722"/>
                  </a:lnTo>
                  <a:cubicBezTo>
                    <a:pt x="1" y="4814"/>
                    <a:pt x="92" y="4962"/>
                    <a:pt x="230" y="4962"/>
                  </a:cubicBezTo>
                  <a:lnTo>
                    <a:pt x="4666" y="4962"/>
                  </a:lnTo>
                  <a:cubicBezTo>
                    <a:pt x="4803" y="4962"/>
                    <a:pt x="4906" y="4814"/>
                    <a:pt x="4906" y="4722"/>
                  </a:cubicBezTo>
                  <a:lnTo>
                    <a:pt x="4906" y="240"/>
                  </a:lnTo>
                  <a:cubicBezTo>
                    <a:pt x="4906" y="103"/>
                    <a:pt x="4803" y="0"/>
                    <a:pt x="4666" y="0"/>
                  </a:cubicBezTo>
                  <a:close/>
                </a:path>
              </a:pathLst>
            </a:custGeom>
            <a:solidFill>
              <a:srgbClr val="D7F0E5"/>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39" name="Google Shape;1865;p46">
              <a:extLst>
                <a:ext uri="{FF2B5EF4-FFF2-40B4-BE49-F238E27FC236}">
                  <a16:creationId xmlns:a16="http://schemas.microsoft.com/office/drawing/2014/main" id="{4C133F6E-A57D-FD8B-0831-38969D2792D3}"/>
                </a:ext>
              </a:extLst>
            </p:cNvPr>
            <p:cNvSpPr/>
            <p:nvPr/>
          </p:nvSpPr>
          <p:spPr>
            <a:xfrm>
              <a:off x="1042175" y="4301425"/>
              <a:ext cx="122650" cy="124075"/>
            </a:xfrm>
            <a:custGeom>
              <a:avLst/>
              <a:gdLst/>
              <a:ahLst/>
              <a:cxnLst/>
              <a:rect l="l" t="t" r="r" b="b"/>
              <a:pathLst>
                <a:path w="4906" h="4963" extrusionOk="0">
                  <a:moveTo>
                    <a:pt x="2333" y="0"/>
                  </a:moveTo>
                  <a:lnTo>
                    <a:pt x="2333" y="2344"/>
                  </a:lnTo>
                  <a:lnTo>
                    <a:pt x="1" y="2344"/>
                  </a:lnTo>
                  <a:lnTo>
                    <a:pt x="1" y="2573"/>
                  </a:lnTo>
                  <a:lnTo>
                    <a:pt x="2333" y="2573"/>
                  </a:lnTo>
                  <a:lnTo>
                    <a:pt x="2333" y="4962"/>
                  </a:lnTo>
                  <a:lnTo>
                    <a:pt x="2573" y="4962"/>
                  </a:lnTo>
                  <a:lnTo>
                    <a:pt x="2573" y="2573"/>
                  </a:lnTo>
                  <a:lnTo>
                    <a:pt x="4906" y="2573"/>
                  </a:lnTo>
                  <a:lnTo>
                    <a:pt x="4906" y="2344"/>
                  </a:lnTo>
                  <a:lnTo>
                    <a:pt x="2573" y="2344"/>
                  </a:lnTo>
                  <a:lnTo>
                    <a:pt x="2573" y="0"/>
                  </a:lnTo>
                  <a:close/>
                </a:path>
              </a:pathLst>
            </a:custGeom>
            <a:solidFill>
              <a:srgbClr val="FFB43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0" name="Google Shape;1866;p46">
              <a:extLst>
                <a:ext uri="{FF2B5EF4-FFF2-40B4-BE49-F238E27FC236}">
                  <a16:creationId xmlns:a16="http://schemas.microsoft.com/office/drawing/2014/main" id="{7218B1A0-BCC7-87A5-2C9D-C18A419F058D}"/>
                </a:ext>
              </a:extLst>
            </p:cNvPr>
            <p:cNvSpPr/>
            <p:nvPr/>
          </p:nvSpPr>
          <p:spPr>
            <a:xfrm>
              <a:off x="1512400" y="4301425"/>
              <a:ext cx="122925" cy="124075"/>
            </a:xfrm>
            <a:custGeom>
              <a:avLst/>
              <a:gdLst/>
              <a:ahLst/>
              <a:cxnLst/>
              <a:rect l="l" t="t" r="r" b="b"/>
              <a:pathLst>
                <a:path w="4917" h="4963" extrusionOk="0">
                  <a:moveTo>
                    <a:pt x="240" y="0"/>
                  </a:moveTo>
                  <a:cubicBezTo>
                    <a:pt x="103" y="0"/>
                    <a:pt x="0" y="103"/>
                    <a:pt x="0" y="240"/>
                  </a:cubicBezTo>
                  <a:lnTo>
                    <a:pt x="0" y="4722"/>
                  </a:lnTo>
                  <a:cubicBezTo>
                    <a:pt x="0" y="4814"/>
                    <a:pt x="103" y="4962"/>
                    <a:pt x="240" y="4962"/>
                  </a:cubicBezTo>
                  <a:lnTo>
                    <a:pt x="4677" y="4962"/>
                  </a:lnTo>
                  <a:cubicBezTo>
                    <a:pt x="4814" y="4962"/>
                    <a:pt x="4917" y="4814"/>
                    <a:pt x="4917" y="4722"/>
                  </a:cubicBezTo>
                  <a:lnTo>
                    <a:pt x="4917" y="240"/>
                  </a:lnTo>
                  <a:cubicBezTo>
                    <a:pt x="4917" y="103"/>
                    <a:pt x="4814" y="0"/>
                    <a:pt x="4677" y="0"/>
                  </a:cubicBezTo>
                  <a:close/>
                </a:path>
              </a:pathLst>
            </a:custGeom>
            <a:solidFill>
              <a:srgbClr val="D7F0E5"/>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1" name="Google Shape;1867;p46">
              <a:extLst>
                <a:ext uri="{FF2B5EF4-FFF2-40B4-BE49-F238E27FC236}">
                  <a16:creationId xmlns:a16="http://schemas.microsoft.com/office/drawing/2014/main" id="{BAB54192-C38D-96E8-3A1A-A383ABD6CD21}"/>
                </a:ext>
              </a:extLst>
            </p:cNvPr>
            <p:cNvSpPr/>
            <p:nvPr/>
          </p:nvSpPr>
          <p:spPr>
            <a:xfrm>
              <a:off x="1512400" y="4301425"/>
              <a:ext cx="122925" cy="124075"/>
            </a:xfrm>
            <a:custGeom>
              <a:avLst/>
              <a:gdLst/>
              <a:ahLst/>
              <a:cxnLst/>
              <a:rect l="l" t="t" r="r" b="b"/>
              <a:pathLst>
                <a:path w="4917" h="4963" extrusionOk="0">
                  <a:moveTo>
                    <a:pt x="2344" y="0"/>
                  </a:moveTo>
                  <a:lnTo>
                    <a:pt x="2344" y="2344"/>
                  </a:lnTo>
                  <a:lnTo>
                    <a:pt x="0" y="2344"/>
                  </a:lnTo>
                  <a:lnTo>
                    <a:pt x="0" y="2573"/>
                  </a:lnTo>
                  <a:lnTo>
                    <a:pt x="2344" y="2573"/>
                  </a:lnTo>
                  <a:lnTo>
                    <a:pt x="2344" y="4962"/>
                  </a:lnTo>
                  <a:lnTo>
                    <a:pt x="2573" y="4962"/>
                  </a:lnTo>
                  <a:lnTo>
                    <a:pt x="2573" y="2573"/>
                  </a:lnTo>
                  <a:lnTo>
                    <a:pt x="4917" y="2573"/>
                  </a:lnTo>
                  <a:lnTo>
                    <a:pt x="4917" y="2344"/>
                  </a:lnTo>
                  <a:lnTo>
                    <a:pt x="2573" y="2344"/>
                  </a:lnTo>
                  <a:lnTo>
                    <a:pt x="2573" y="0"/>
                  </a:lnTo>
                  <a:close/>
                </a:path>
              </a:pathLst>
            </a:custGeom>
            <a:solidFill>
              <a:srgbClr val="FFB43F"/>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2" name="Google Shape;1868;p46">
              <a:extLst>
                <a:ext uri="{FF2B5EF4-FFF2-40B4-BE49-F238E27FC236}">
                  <a16:creationId xmlns:a16="http://schemas.microsoft.com/office/drawing/2014/main" id="{1E84E50B-6CC4-978F-6EB9-E9379E4C0169}"/>
                </a:ext>
              </a:extLst>
            </p:cNvPr>
            <p:cNvSpPr/>
            <p:nvPr/>
          </p:nvSpPr>
          <p:spPr>
            <a:xfrm>
              <a:off x="1298025" y="3884650"/>
              <a:ext cx="81200" cy="80925"/>
            </a:xfrm>
            <a:custGeom>
              <a:avLst/>
              <a:gdLst/>
              <a:ahLst/>
              <a:cxnLst/>
              <a:rect l="l" t="t" r="r" b="b"/>
              <a:pathLst>
                <a:path w="3248" h="3237" extrusionOk="0">
                  <a:moveTo>
                    <a:pt x="1624" y="1"/>
                  </a:moveTo>
                  <a:cubicBezTo>
                    <a:pt x="720" y="1"/>
                    <a:pt x="0" y="721"/>
                    <a:pt x="0" y="1624"/>
                  </a:cubicBezTo>
                  <a:cubicBezTo>
                    <a:pt x="0" y="2528"/>
                    <a:pt x="720" y="3237"/>
                    <a:pt x="1624" y="3237"/>
                  </a:cubicBezTo>
                  <a:cubicBezTo>
                    <a:pt x="2527" y="3237"/>
                    <a:pt x="3247" y="2528"/>
                    <a:pt x="3247" y="1624"/>
                  </a:cubicBezTo>
                  <a:cubicBezTo>
                    <a:pt x="3247" y="721"/>
                    <a:pt x="2527" y="1"/>
                    <a:pt x="1624" y="1"/>
                  </a:cubicBezTo>
                  <a:close/>
                </a:path>
              </a:pathLst>
            </a:custGeom>
            <a:solidFill>
              <a:srgbClr val="D7F0E5"/>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3" name="Google Shape;1869;p46">
              <a:extLst>
                <a:ext uri="{FF2B5EF4-FFF2-40B4-BE49-F238E27FC236}">
                  <a16:creationId xmlns:a16="http://schemas.microsoft.com/office/drawing/2014/main" id="{3321F365-0288-B559-802E-EADD36411343}"/>
                </a:ext>
              </a:extLst>
            </p:cNvPr>
            <p:cNvSpPr/>
            <p:nvPr/>
          </p:nvSpPr>
          <p:spPr>
            <a:xfrm>
              <a:off x="1025325" y="3328400"/>
              <a:ext cx="78625" cy="108375"/>
            </a:xfrm>
            <a:custGeom>
              <a:avLst/>
              <a:gdLst/>
              <a:ahLst/>
              <a:cxnLst/>
              <a:rect l="l" t="t" r="r" b="b"/>
              <a:pathLst>
                <a:path w="3145" h="4335" extrusionOk="0">
                  <a:moveTo>
                    <a:pt x="435" y="1"/>
                  </a:moveTo>
                  <a:cubicBezTo>
                    <a:pt x="195" y="1"/>
                    <a:pt x="0" y="195"/>
                    <a:pt x="0" y="435"/>
                  </a:cubicBezTo>
                  <a:lnTo>
                    <a:pt x="0" y="4334"/>
                  </a:lnTo>
                  <a:lnTo>
                    <a:pt x="3145" y="4334"/>
                  </a:lnTo>
                  <a:lnTo>
                    <a:pt x="3145" y="435"/>
                  </a:lnTo>
                  <a:cubicBezTo>
                    <a:pt x="3145" y="195"/>
                    <a:pt x="2904" y="1"/>
                    <a:pt x="2676" y="1"/>
                  </a:cubicBezTo>
                  <a:close/>
                </a:path>
              </a:pathLst>
            </a:custGeom>
            <a:solidFill>
              <a:srgbClr val="EF4198"/>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44" name="Google Shape;1872;p46">
            <a:extLst>
              <a:ext uri="{FF2B5EF4-FFF2-40B4-BE49-F238E27FC236}">
                <a16:creationId xmlns:a16="http://schemas.microsoft.com/office/drawing/2014/main" id="{963BDB36-3415-5E9F-CB07-3B5891E828CA}"/>
              </a:ext>
            </a:extLst>
          </p:cNvPr>
          <p:cNvGrpSpPr/>
          <p:nvPr/>
        </p:nvGrpSpPr>
        <p:grpSpPr>
          <a:xfrm>
            <a:off x="33295" y="4294322"/>
            <a:ext cx="675236" cy="1441175"/>
            <a:chOff x="7797029" y="2174230"/>
            <a:chExt cx="1161931" cy="2151032"/>
          </a:xfrm>
        </p:grpSpPr>
        <p:sp>
          <p:nvSpPr>
            <p:cNvPr id="45" name="Google Shape;1873;p46">
              <a:extLst>
                <a:ext uri="{FF2B5EF4-FFF2-40B4-BE49-F238E27FC236}">
                  <a16:creationId xmlns:a16="http://schemas.microsoft.com/office/drawing/2014/main" id="{75626D2C-55C9-C16C-587C-3DD11383BC72}"/>
                </a:ext>
              </a:extLst>
            </p:cNvPr>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nvGrpSpPr>
            <p:cNvPr id="46" name="Google Shape;1874;p46">
              <a:extLst>
                <a:ext uri="{FF2B5EF4-FFF2-40B4-BE49-F238E27FC236}">
                  <a16:creationId xmlns:a16="http://schemas.microsoft.com/office/drawing/2014/main" id="{F6A76A13-1C8E-7AC3-701B-0F566D493F26}"/>
                </a:ext>
              </a:extLst>
            </p:cNvPr>
            <p:cNvGrpSpPr/>
            <p:nvPr/>
          </p:nvGrpSpPr>
          <p:grpSpPr>
            <a:xfrm>
              <a:off x="8149431" y="2521491"/>
              <a:ext cx="429313" cy="1803771"/>
              <a:chOff x="6097050" y="1346450"/>
              <a:chExt cx="196500" cy="825600"/>
            </a:xfrm>
          </p:grpSpPr>
          <p:sp>
            <p:nvSpPr>
              <p:cNvPr id="47" name="Google Shape;1875;p46">
                <a:extLst>
                  <a:ext uri="{FF2B5EF4-FFF2-40B4-BE49-F238E27FC236}">
                    <a16:creationId xmlns:a16="http://schemas.microsoft.com/office/drawing/2014/main" id="{6545461B-5386-3F3F-4683-E459DEE4A1EB}"/>
                  </a:ext>
                </a:extLst>
              </p:cNvPr>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8" name="Google Shape;1876;p46">
                <a:extLst>
                  <a:ext uri="{FF2B5EF4-FFF2-40B4-BE49-F238E27FC236}">
                    <a16:creationId xmlns:a16="http://schemas.microsoft.com/office/drawing/2014/main" id="{CD573F5A-00CC-2D39-3375-33DE3833DF59}"/>
                  </a:ext>
                </a:extLst>
              </p:cNvPr>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9" name="Google Shape;1877;p46">
                <a:extLst>
                  <a:ext uri="{FF2B5EF4-FFF2-40B4-BE49-F238E27FC236}">
                    <a16:creationId xmlns:a16="http://schemas.microsoft.com/office/drawing/2014/main" id="{78B91339-C595-E580-429C-AB89B0DD6918}"/>
                  </a:ext>
                </a:extLst>
              </p:cNvPr>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grpSp>
        <p:nvGrpSpPr>
          <p:cNvPr id="50" name="Google Shape;286;p13">
            <a:extLst>
              <a:ext uri="{FF2B5EF4-FFF2-40B4-BE49-F238E27FC236}">
                <a16:creationId xmlns:a16="http://schemas.microsoft.com/office/drawing/2014/main" id="{FECB8EF4-A1EE-8423-2222-D5D44B2AD53D}"/>
              </a:ext>
            </a:extLst>
          </p:cNvPr>
          <p:cNvGrpSpPr/>
          <p:nvPr/>
        </p:nvGrpSpPr>
        <p:grpSpPr>
          <a:xfrm>
            <a:off x="-221" y="9288628"/>
            <a:ext cx="18288222" cy="1780550"/>
            <a:chOff x="-75" y="3714050"/>
            <a:chExt cx="9144111" cy="890275"/>
          </a:xfrm>
        </p:grpSpPr>
        <p:sp>
          <p:nvSpPr>
            <p:cNvPr id="51" name="Google Shape;287;p13">
              <a:extLst>
                <a:ext uri="{FF2B5EF4-FFF2-40B4-BE49-F238E27FC236}">
                  <a16:creationId xmlns:a16="http://schemas.microsoft.com/office/drawing/2014/main" id="{049C60DB-7D92-B4B8-C598-A0A3BFA68875}"/>
                </a:ext>
              </a:extLst>
            </p:cNvPr>
            <p:cNvSpPr/>
            <p:nvPr/>
          </p:nvSpPr>
          <p:spPr>
            <a:xfrm>
              <a:off x="-75" y="4250925"/>
              <a:ext cx="9144000" cy="353400"/>
            </a:xfrm>
            <a:prstGeom prst="rect">
              <a:avLst/>
            </a:pr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2" name="Google Shape;288;p13">
              <a:extLst>
                <a:ext uri="{FF2B5EF4-FFF2-40B4-BE49-F238E27FC236}">
                  <a16:creationId xmlns:a16="http://schemas.microsoft.com/office/drawing/2014/main" id="{D9BB2EBA-FB10-4635-45A0-642CDC07096F}"/>
                </a:ext>
              </a:extLst>
            </p:cNvPr>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53" name="Google Shape;1546;p42">
            <a:extLst>
              <a:ext uri="{FF2B5EF4-FFF2-40B4-BE49-F238E27FC236}">
                <a16:creationId xmlns:a16="http://schemas.microsoft.com/office/drawing/2014/main" id="{8A96988E-3CE9-91B8-67E9-2FD17642AB6D}"/>
              </a:ext>
            </a:extLst>
          </p:cNvPr>
          <p:cNvGrpSpPr/>
          <p:nvPr/>
        </p:nvGrpSpPr>
        <p:grpSpPr>
          <a:xfrm>
            <a:off x="1838879" y="9943907"/>
            <a:ext cx="15884360" cy="1041822"/>
            <a:chOff x="895237" y="4083657"/>
            <a:chExt cx="7942180" cy="520911"/>
          </a:xfrm>
        </p:grpSpPr>
        <p:grpSp>
          <p:nvGrpSpPr>
            <p:cNvPr id="54" name="Google Shape;1547;p42">
              <a:extLst>
                <a:ext uri="{FF2B5EF4-FFF2-40B4-BE49-F238E27FC236}">
                  <a16:creationId xmlns:a16="http://schemas.microsoft.com/office/drawing/2014/main" id="{3C4386A5-18B7-34B0-D69F-CF3779DA8959}"/>
                </a:ext>
              </a:extLst>
            </p:cNvPr>
            <p:cNvGrpSpPr/>
            <p:nvPr/>
          </p:nvGrpSpPr>
          <p:grpSpPr>
            <a:xfrm>
              <a:off x="895237" y="4249037"/>
              <a:ext cx="655814" cy="355354"/>
              <a:chOff x="2301112" y="2967762"/>
              <a:chExt cx="655814" cy="355354"/>
            </a:xfrm>
          </p:grpSpPr>
          <p:sp>
            <p:nvSpPr>
              <p:cNvPr id="61" name="Google Shape;1548;p42">
                <a:extLst>
                  <a:ext uri="{FF2B5EF4-FFF2-40B4-BE49-F238E27FC236}">
                    <a16:creationId xmlns:a16="http://schemas.microsoft.com/office/drawing/2014/main" id="{654D45D2-E8F4-B910-4CA4-D4CC777859EC}"/>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62" name="Google Shape;1549;p42">
                <a:extLst>
                  <a:ext uri="{FF2B5EF4-FFF2-40B4-BE49-F238E27FC236}">
                    <a16:creationId xmlns:a16="http://schemas.microsoft.com/office/drawing/2014/main" id="{1531B7E1-FBBB-CBE6-3593-1D3F4ED21974}"/>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55" name="Google Shape;1550;p42">
              <a:extLst>
                <a:ext uri="{FF2B5EF4-FFF2-40B4-BE49-F238E27FC236}">
                  <a16:creationId xmlns:a16="http://schemas.microsoft.com/office/drawing/2014/main" id="{5F89FE3D-7B58-27E4-687A-DA6A3ED4F2AA}"/>
                </a:ext>
              </a:extLst>
            </p:cNvPr>
            <p:cNvGrpSpPr/>
            <p:nvPr/>
          </p:nvGrpSpPr>
          <p:grpSpPr>
            <a:xfrm>
              <a:off x="4521724" y="4083657"/>
              <a:ext cx="961030" cy="520771"/>
              <a:chOff x="2301112" y="2967762"/>
              <a:chExt cx="655814" cy="355354"/>
            </a:xfrm>
          </p:grpSpPr>
          <p:sp>
            <p:nvSpPr>
              <p:cNvPr id="59" name="Google Shape;1551;p42">
                <a:extLst>
                  <a:ext uri="{FF2B5EF4-FFF2-40B4-BE49-F238E27FC236}">
                    <a16:creationId xmlns:a16="http://schemas.microsoft.com/office/drawing/2014/main" id="{F0F670E8-60A3-CC26-D822-1662B772B2BF}"/>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60" name="Google Shape;1552;p42">
                <a:extLst>
                  <a:ext uri="{FF2B5EF4-FFF2-40B4-BE49-F238E27FC236}">
                    <a16:creationId xmlns:a16="http://schemas.microsoft.com/office/drawing/2014/main" id="{3124EBE1-BCC4-AD23-142B-FBFD6236E350}"/>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56" name="Google Shape;1553;p42">
              <a:extLst>
                <a:ext uri="{FF2B5EF4-FFF2-40B4-BE49-F238E27FC236}">
                  <a16:creationId xmlns:a16="http://schemas.microsoft.com/office/drawing/2014/main" id="{AA36DD65-252A-FA92-DD2F-259A60C25C1D}"/>
                </a:ext>
              </a:extLst>
            </p:cNvPr>
            <p:cNvGrpSpPr/>
            <p:nvPr/>
          </p:nvGrpSpPr>
          <p:grpSpPr>
            <a:xfrm>
              <a:off x="8011288" y="4156893"/>
              <a:ext cx="826129" cy="447675"/>
              <a:chOff x="2301112" y="2967762"/>
              <a:chExt cx="655814" cy="355354"/>
            </a:xfrm>
          </p:grpSpPr>
          <p:sp>
            <p:nvSpPr>
              <p:cNvPr id="57" name="Google Shape;1554;p42">
                <a:extLst>
                  <a:ext uri="{FF2B5EF4-FFF2-40B4-BE49-F238E27FC236}">
                    <a16:creationId xmlns:a16="http://schemas.microsoft.com/office/drawing/2014/main" id="{42BC5A26-FAA4-4933-853D-F11E84FB59F6}"/>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8" name="Google Shape;1555;p42">
                <a:extLst>
                  <a:ext uri="{FF2B5EF4-FFF2-40B4-BE49-F238E27FC236}">
                    <a16:creationId xmlns:a16="http://schemas.microsoft.com/office/drawing/2014/main" id="{023C938A-25F0-40DE-2257-BA4EE9EBBF6D}"/>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sp>
        <p:nvSpPr>
          <p:cNvPr id="63" name="Google Shape;2108;p51">
            <a:extLst>
              <a:ext uri="{FF2B5EF4-FFF2-40B4-BE49-F238E27FC236}">
                <a16:creationId xmlns:a16="http://schemas.microsoft.com/office/drawing/2014/main" id="{42A674BE-1650-4E26-8BC1-15F73F9ABD4E}"/>
              </a:ext>
            </a:extLst>
          </p:cNvPr>
          <p:cNvSpPr/>
          <p:nvPr/>
        </p:nvSpPr>
        <p:spPr>
          <a:xfrm flipH="1">
            <a:off x="-1283196" y="738119"/>
            <a:ext cx="3938261" cy="1200462"/>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pic>
        <p:nvPicPr>
          <p:cNvPr id="2369" name="Picture 2368">
            <a:extLst>
              <a:ext uri="{FF2B5EF4-FFF2-40B4-BE49-F238E27FC236}">
                <a16:creationId xmlns:a16="http://schemas.microsoft.com/office/drawing/2014/main" id="{78DC1633-6FC9-663B-E192-E38EAD5917F5}"/>
              </a:ext>
            </a:extLst>
          </p:cNvPr>
          <p:cNvPicPr>
            <a:picLocks noChangeAspect="1"/>
          </p:cNvPicPr>
          <p:nvPr/>
        </p:nvPicPr>
        <p:blipFill>
          <a:blip r:embed="rId3"/>
          <a:stretch>
            <a:fillRect/>
          </a:stretch>
        </p:blipFill>
        <p:spPr>
          <a:xfrm>
            <a:off x="464681" y="-96870"/>
            <a:ext cx="2035451" cy="2035451"/>
          </a:xfrm>
          <a:prstGeom prst="rect">
            <a:avLst/>
          </a:prstGeom>
        </p:spPr>
      </p:pic>
      <p:graphicFrame>
        <p:nvGraphicFramePr>
          <p:cNvPr id="2" name="Table 1">
            <a:extLst>
              <a:ext uri="{FF2B5EF4-FFF2-40B4-BE49-F238E27FC236}">
                <a16:creationId xmlns:a16="http://schemas.microsoft.com/office/drawing/2014/main" id="{7C2D6B59-8EAA-47B4-BC21-A98B0DB1DABF}"/>
              </a:ext>
            </a:extLst>
          </p:cNvPr>
          <p:cNvGraphicFramePr>
            <a:graphicFrameLocks noGrp="1"/>
          </p:cNvGraphicFramePr>
          <p:nvPr>
            <p:extLst>
              <p:ext uri="{D42A27DB-BD31-4B8C-83A1-F6EECF244321}">
                <p14:modId xmlns:p14="http://schemas.microsoft.com/office/powerpoint/2010/main" val="2657475645"/>
              </p:ext>
            </p:extLst>
          </p:nvPr>
        </p:nvGraphicFramePr>
        <p:xfrm>
          <a:off x="925032" y="2193183"/>
          <a:ext cx="12292029" cy="6383881"/>
        </p:xfrm>
        <a:graphic>
          <a:graphicData uri="http://schemas.openxmlformats.org/drawingml/2006/table">
            <a:tbl>
              <a:tblPr firstRow="1" firstCol="1" bandRow="1"/>
              <a:tblGrid>
                <a:gridCol w="6570921">
                  <a:extLst>
                    <a:ext uri="{9D8B030D-6E8A-4147-A177-3AD203B41FA5}">
                      <a16:colId xmlns:a16="http://schemas.microsoft.com/office/drawing/2014/main" val="505954950"/>
                    </a:ext>
                  </a:extLst>
                </a:gridCol>
                <a:gridCol w="5721108">
                  <a:extLst>
                    <a:ext uri="{9D8B030D-6E8A-4147-A177-3AD203B41FA5}">
                      <a16:colId xmlns:a16="http://schemas.microsoft.com/office/drawing/2014/main" val="2713470093"/>
                    </a:ext>
                  </a:extLst>
                </a:gridCol>
              </a:tblGrid>
              <a:tr h="2365691">
                <a:tc>
                  <a:txBody>
                    <a:bodyPr/>
                    <a:lstStyle/>
                    <a:p>
                      <a:pPr algn="ctr">
                        <a:lnSpc>
                          <a:spcPct val="100000"/>
                        </a:lnSpc>
                      </a:pPr>
                      <a:r>
                        <a:rPr lang="vi-VN" sz="6000" b="1" i="0" u="none" strike="noStrike" cap="none" dirty="0">
                          <a:solidFill>
                            <a:srgbClr val="0000FF"/>
                          </a:solidFill>
                          <a:effectLst/>
                          <a:latin typeface="+mj-lt"/>
                          <a:ea typeface="+mn-ea"/>
                          <a:cs typeface="+mn-cs"/>
                          <a:sym typeface="Arial"/>
                        </a:rPr>
                        <a:t>Nhận xét về cách đặt nhan đề</a:t>
                      </a:r>
                      <a:endParaRPr lang="en-US" sz="6000" b="1" dirty="0">
                        <a:solidFill>
                          <a:srgbClr val="0000FF"/>
                        </a:solidFill>
                        <a:effectLst/>
                        <a:latin typeface="+mj-lt"/>
                        <a:ea typeface="Times New Roman" panose="02020603050405020304" pitchFamily="18" charset="0"/>
                        <a:cs typeface="Times New Roman" panose="02020603050405020304" pitchFamily="18" charset="0"/>
                      </a:endParaRPr>
                    </a:p>
                  </a:txBody>
                  <a:tcPr marL="137160" marR="137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pPr>
                      <a:r>
                        <a:rPr lang="en-US" sz="6000" b="1" i="0" u="none" strike="noStrike" cap="none" dirty="0">
                          <a:solidFill>
                            <a:srgbClr val="0000FF"/>
                          </a:solidFill>
                          <a:effectLst/>
                          <a:latin typeface="Times New Roman" panose="02020603050405020304" pitchFamily="18" charset="0"/>
                          <a:ea typeface="+mn-ea"/>
                          <a:cs typeface="Times New Roman" panose="02020603050405020304" pitchFamily="18" charset="0"/>
                          <a:sym typeface="Arial"/>
                        </a:rPr>
                        <a:t>N</a:t>
                      </a:r>
                      <a:r>
                        <a:rPr lang="vi-VN" sz="6000" b="1" i="0" u="none" strike="noStrike" cap="none" dirty="0">
                          <a:solidFill>
                            <a:srgbClr val="0000FF"/>
                          </a:solidFill>
                          <a:effectLst/>
                          <a:latin typeface="+mj-lt"/>
                          <a:ea typeface="+mn-ea"/>
                          <a:cs typeface="+mn-cs"/>
                          <a:sym typeface="Arial"/>
                        </a:rPr>
                        <a:t>êu tác dụng của lời đề từ</a:t>
                      </a:r>
                      <a:endParaRPr lang="en-US" sz="6000" b="1" dirty="0">
                        <a:solidFill>
                          <a:srgbClr val="0000FF"/>
                        </a:solidFill>
                        <a:effectLst/>
                        <a:latin typeface="+mj-lt"/>
                        <a:ea typeface="Times New Roman" panose="02020603050405020304" pitchFamily="18" charset="0"/>
                        <a:cs typeface="Times New Roman" panose="02020603050405020304" pitchFamily="18" charset="0"/>
                      </a:endParaRPr>
                    </a:p>
                  </a:txBody>
                  <a:tcPr marL="137160" marR="137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7510902"/>
                  </a:ext>
                </a:extLst>
              </a:tr>
              <a:tr h="4018190">
                <a:tc>
                  <a:txBody>
                    <a:bodyPr/>
                    <a:lstStyle/>
                    <a:p>
                      <a:pPr algn="just">
                        <a:lnSpc>
                          <a:spcPct val="100000"/>
                        </a:lnSpc>
                      </a:pPr>
                      <a:endParaRPr lang="en-US" sz="3200" dirty="0">
                        <a:solidFill>
                          <a:schemeClr val="accent1"/>
                        </a:solidFill>
                        <a:effectLst/>
                        <a:latin typeface=".VnTime"/>
                        <a:ea typeface="Times New Roman" panose="02020603050405020304" pitchFamily="18" charset="0"/>
                        <a:cs typeface="Times New Roman" panose="02020603050405020304" pitchFamily="18" charset="0"/>
                      </a:endParaRPr>
                    </a:p>
                  </a:txBody>
                  <a:tcPr marL="137160" marR="137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lnSpc>
                          <a:spcPct val="100000"/>
                        </a:lnSpc>
                      </a:pPr>
                      <a:endParaRPr lang="en-US" sz="3200" dirty="0">
                        <a:solidFill>
                          <a:schemeClr val="accent1"/>
                        </a:solidFill>
                        <a:effectLst/>
                        <a:latin typeface=".VnTime"/>
                        <a:ea typeface="Times New Roman" panose="02020603050405020304" pitchFamily="18" charset="0"/>
                        <a:cs typeface="Times New Roman" panose="02020603050405020304" pitchFamily="18" charset="0"/>
                      </a:endParaRPr>
                    </a:p>
                  </a:txBody>
                  <a:tcPr marL="137160" marR="137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3203292336"/>
                  </a:ext>
                </a:extLst>
              </a:tr>
            </a:tbl>
          </a:graphicData>
        </a:graphic>
      </p:graphicFrame>
      <p:grpSp>
        <p:nvGrpSpPr>
          <p:cNvPr id="3" name="Google Shape;2042;p44">
            <a:extLst>
              <a:ext uri="{FF2B5EF4-FFF2-40B4-BE49-F238E27FC236}">
                <a16:creationId xmlns:a16="http://schemas.microsoft.com/office/drawing/2014/main" id="{5F14E04D-20BA-0C30-8917-9B8F4E60909D}"/>
              </a:ext>
            </a:extLst>
          </p:cNvPr>
          <p:cNvGrpSpPr/>
          <p:nvPr/>
        </p:nvGrpSpPr>
        <p:grpSpPr>
          <a:xfrm>
            <a:off x="11983700" y="4847588"/>
            <a:ext cx="5962200" cy="5419386"/>
            <a:chOff x="3396750" y="1626264"/>
            <a:chExt cx="2340657" cy="2127551"/>
          </a:xfrm>
        </p:grpSpPr>
        <p:sp>
          <p:nvSpPr>
            <p:cNvPr id="4" name="Google Shape;2043;p44">
              <a:extLst>
                <a:ext uri="{FF2B5EF4-FFF2-40B4-BE49-F238E27FC236}">
                  <a16:creationId xmlns:a16="http://schemas.microsoft.com/office/drawing/2014/main" id="{E9D861C4-18EE-2D3C-42F0-FBDA43CB5B51}"/>
                </a:ext>
              </a:extLst>
            </p:cNvPr>
            <p:cNvSpPr/>
            <p:nvPr/>
          </p:nvSpPr>
          <p:spPr>
            <a:xfrm>
              <a:off x="5414212" y="3600056"/>
              <a:ext cx="195807" cy="77144"/>
            </a:xfrm>
            <a:custGeom>
              <a:avLst/>
              <a:gdLst/>
              <a:ahLst/>
              <a:cxnLst/>
              <a:rect l="l" t="t" r="r" b="b"/>
              <a:pathLst>
                <a:path w="4084" h="1609" extrusionOk="0">
                  <a:moveTo>
                    <a:pt x="1452" y="1"/>
                  </a:moveTo>
                  <a:cubicBezTo>
                    <a:pt x="1452" y="1"/>
                    <a:pt x="121" y="1226"/>
                    <a:pt x="33" y="1483"/>
                  </a:cubicBezTo>
                  <a:cubicBezTo>
                    <a:pt x="0" y="1578"/>
                    <a:pt x="544" y="1608"/>
                    <a:pt x="1244" y="1608"/>
                  </a:cubicBezTo>
                  <a:cubicBezTo>
                    <a:pt x="2438" y="1608"/>
                    <a:pt x="4084" y="1521"/>
                    <a:pt x="4084" y="1521"/>
                  </a:cubicBezTo>
                  <a:lnTo>
                    <a:pt x="3757" y="1"/>
                  </a:lnTo>
                  <a:close/>
                </a:path>
              </a:pathLst>
            </a:custGeom>
            <a:solidFill>
              <a:srgbClr val="135458"/>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5" name="Google Shape;2044;p44">
              <a:extLst>
                <a:ext uri="{FF2B5EF4-FFF2-40B4-BE49-F238E27FC236}">
                  <a16:creationId xmlns:a16="http://schemas.microsoft.com/office/drawing/2014/main" id="{A491B6B9-69EF-6684-750A-8D0A29911438}"/>
                </a:ext>
              </a:extLst>
            </p:cNvPr>
            <p:cNvSpPr/>
            <p:nvPr/>
          </p:nvSpPr>
          <p:spPr>
            <a:xfrm>
              <a:off x="5013388" y="3600056"/>
              <a:ext cx="250321" cy="77144"/>
            </a:xfrm>
            <a:custGeom>
              <a:avLst/>
              <a:gdLst/>
              <a:ahLst/>
              <a:cxnLst/>
              <a:rect l="l" t="t" r="r" b="b"/>
              <a:pathLst>
                <a:path w="5221" h="1609" extrusionOk="0">
                  <a:moveTo>
                    <a:pt x="2652" y="1"/>
                  </a:moveTo>
                  <a:cubicBezTo>
                    <a:pt x="2652" y="1"/>
                    <a:pt x="121" y="1226"/>
                    <a:pt x="33" y="1483"/>
                  </a:cubicBezTo>
                  <a:cubicBezTo>
                    <a:pt x="0" y="1578"/>
                    <a:pt x="700" y="1608"/>
                    <a:pt x="1595" y="1608"/>
                  </a:cubicBezTo>
                  <a:cubicBezTo>
                    <a:pt x="3123" y="1608"/>
                    <a:pt x="5221" y="1521"/>
                    <a:pt x="5221" y="1521"/>
                  </a:cubicBezTo>
                  <a:lnTo>
                    <a:pt x="5196" y="1"/>
                  </a:lnTo>
                  <a:close/>
                </a:path>
              </a:pathLst>
            </a:custGeom>
            <a:solidFill>
              <a:srgbClr val="135458"/>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6" name="Google Shape;2045;p44">
              <a:extLst>
                <a:ext uri="{FF2B5EF4-FFF2-40B4-BE49-F238E27FC236}">
                  <a16:creationId xmlns:a16="http://schemas.microsoft.com/office/drawing/2014/main" id="{83D30A99-1296-63C9-3E38-F6F96C5A65EC}"/>
                </a:ext>
              </a:extLst>
            </p:cNvPr>
            <p:cNvSpPr/>
            <p:nvPr/>
          </p:nvSpPr>
          <p:spPr>
            <a:xfrm>
              <a:off x="5123662" y="3547987"/>
              <a:ext cx="150883" cy="63719"/>
            </a:xfrm>
            <a:custGeom>
              <a:avLst/>
              <a:gdLst/>
              <a:ahLst/>
              <a:cxnLst/>
              <a:rect l="l" t="t" r="r" b="b"/>
              <a:pathLst>
                <a:path w="3147" h="1329" extrusionOk="0">
                  <a:moveTo>
                    <a:pt x="0" y="0"/>
                  </a:moveTo>
                  <a:cubicBezTo>
                    <a:pt x="0" y="0"/>
                    <a:pt x="25" y="1124"/>
                    <a:pt x="396" y="1238"/>
                  </a:cubicBezTo>
                  <a:cubicBezTo>
                    <a:pt x="584" y="1294"/>
                    <a:pt x="1159" y="1329"/>
                    <a:pt x="1712" y="1329"/>
                  </a:cubicBezTo>
                  <a:cubicBezTo>
                    <a:pt x="2264" y="1329"/>
                    <a:pt x="2795" y="1294"/>
                    <a:pt x="2896" y="1212"/>
                  </a:cubicBezTo>
                  <a:cubicBezTo>
                    <a:pt x="3103" y="1049"/>
                    <a:pt x="3147" y="0"/>
                    <a:pt x="3147" y="0"/>
                  </a:cubicBezTo>
                  <a:close/>
                </a:path>
              </a:pathLst>
            </a:custGeom>
            <a:solidFill>
              <a:srgbClr val="007C86"/>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7" name="Google Shape;2046;p44">
              <a:extLst>
                <a:ext uri="{FF2B5EF4-FFF2-40B4-BE49-F238E27FC236}">
                  <a16:creationId xmlns:a16="http://schemas.microsoft.com/office/drawing/2014/main" id="{0E2EC068-B944-F9C2-7B27-EBF058B68F00}"/>
                </a:ext>
              </a:extLst>
            </p:cNvPr>
            <p:cNvSpPr/>
            <p:nvPr/>
          </p:nvSpPr>
          <p:spPr>
            <a:xfrm>
              <a:off x="5463931" y="3535617"/>
              <a:ext cx="143068" cy="77383"/>
            </a:xfrm>
            <a:custGeom>
              <a:avLst/>
              <a:gdLst/>
              <a:ahLst/>
              <a:cxnLst/>
              <a:rect l="l" t="t" r="r" b="b"/>
              <a:pathLst>
                <a:path w="2984" h="1614" extrusionOk="0">
                  <a:moveTo>
                    <a:pt x="2927" y="1"/>
                  </a:moveTo>
                  <a:lnTo>
                    <a:pt x="1" y="258"/>
                  </a:lnTo>
                  <a:cubicBezTo>
                    <a:pt x="1" y="258"/>
                    <a:pt x="26" y="1382"/>
                    <a:pt x="396" y="1496"/>
                  </a:cubicBezTo>
                  <a:cubicBezTo>
                    <a:pt x="614" y="1561"/>
                    <a:pt x="1310" y="1614"/>
                    <a:pt x="1898" y="1614"/>
                  </a:cubicBezTo>
                  <a:cubicBezTo>
                    <a:pt x="2325" y="1614"/>
                    <a:pt x="2696" y="1586"/>
                    <a:pt x="2783" y="1514"/>
                  </a:cubicBezTo>
                  <a:cubicBezTo>
                    <a:pt x="2984" y="1351"/>
                    <a:pt x="2927" y="1"/>
                    <a:pt x="2927" y="1"/>
                  </a:cubicBezTo>
                  <a:close/>
                </a:path>
              </a:pathLst>
            </a:custGeom>
            <a:solidFill>
              <a:srgbClr val="007C86"/>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8" name="Google Shape;2047;p44">
              <a:extLst>
                <a:ext uri="{FF2B5EF4-FFF2-40B4-BE49-F238E27FC236}">
                  <a16:creationId xmlns:a16="http://schemas.microsoft.com/office/drawing/2014/main" id="{A444D6C4-5744-621B-EC17-756676634060}"/>
                </a:ext>
              </a:extLst>
            </p:cNvPr>
            <p:cNvSpPr/>
            <p:nvPr/>
          </p:nvSpPr>
          <p:spPr>
            <a:xfrm>
              <a:off x="4185956" y="2932476"/>
              <a:ext cx="358486" cy="36624"/>
            </a:xfrm>
            <a:custGeom>
              <a:avLst/>
              <a:gdLst/>
              <a:ahLst/>
              <a:cxnLst/>
              <a:rect l="l" t="t" r="r" b="b"/>
              <a:pathLst>
                <a:path w="7997" h="817" extrusionOk="0">
                  <a:moveTo>
                    <a:pt x="1" y="0"/>
                  </a:moveTo>
                  <a:lnTo>
                    <a:pt x="1" y="817"/>
                  </a:lnTo>
                  <a:lnTo>
                    <a:pt x="7996" y="817"/>
                  </a:lnTo>
                  <a:lnTo>
                    <a:pt x="7996" y="0"/>
                  </a:lnTo>
                  <a:close/>
                </a:path>
              </a:pathLst>
            </a:custGeom>
            <a:solidFill>
              <a:srgbClr val="DDDDDD"/>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9" name="Google Shape;2048;p44">
              <a:extLst>
                <a:ext uri="{FF2B5EF4-FFF2-40B4-BE49-F238E27FC236}">
                  <a16:creationId xmlns:a16="http://schemas.microsoft.com/office/drawing/2014/main" id="{9C24E242-5AC2-5BB7-4D75-7B2517BFABC0}"/>
                </a:ext>
              </a:extLst>
            </p:cNvPr>
            <p:cNvSpPr/>
            <p:nvPr/>
          </p:nvSpPr>
          <p:spPr>
            <a:xfrm>
              <a:off x="4318873" y="3456836"/>
              <a:ext cx="206969" cy="159003"/>
            </a:xfrm>
            <a:custGeom>
              <a:avLst/>
              <a:gdLst/>
              <a:ahLst/>
              <a:cxnLst/>
              <a:rect l="l" t="t" r="r" b="b"/>
              <a:pathLst>
                <a:path w="4617" h="3547" extrusionOk="0">
                  <a:moveTo>
                    <a:pt x="4069" y="0"/>
                  </a:moveTo>
                  <a:cubicBezTo>
                    <a:pt x="3898" y="0"/>
                    <a:pt x="3689" y="40"/>
                    <a:pt x="3442" y="155"/>
                  </a:cubicBezTo>
                  <a:cubicBezTo>
                    <a:pt x="2676" y="519"/>
                    <a:pt x="2136" y="959"/>
                    <a:pt x="2136" y="959"/>
                  </a:cubicBezTo>
                  <a:lnTo>
                    <a:pt x="1439" y="507"/>
                  </a:lnTo>
                  <a:lnTo>
                    <a:pt x="0" y="2290"/>
                  </a:lnTo>
                  <a:lnTo>
                    <a:pt x="1589" y="3546"/>
                  </a:lnTo>
                  <a:lnTo>
                    <a:pt x="4617" y="174"/>
                  </a:lnTo>
                  <a:cubicBezTo>
                    <a:pt x="4617" y="174"/>
                    <a:pt x="4429" y="0"/>
                    <a:pt x="4069" y="0"/>
                  </a:cubicBezTo>
                  <a:close/>
                </a:path>
              </a:pathLst>
            </a:cu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10" name="Google Shape;2049;p44">
              <a:extLst>
                <a:ext uri="{FF2B5EF4-FFF2-40B4-BE49-F238E27FC236}">
                  <a16:creationId xmlns:a16="http://schemas.microsoft.com/office/drawing/2014/main" id="{F6745449-E3E7-1232-A261-56D7F2739C4A}"/>
                </a:ext>
              </a:extLst>
            </p:cNvPr>
            <p:cNvSpPr/>
            <p:nvPr/>
          </p:nvSpPr>
          <p:spPr>
            <a:xfrm>
              <a:off x="4051112" y="3262728"/>
              <a:ext cx="339299" cy="317065"/>
            </a:xfrm>
            <a:custGeom>
              <a:avLst/>
              <a:gdLst/>
              <a:ahLst/>
              <a:cxnLst/>
              <a:rect l="l" t="t" r="r" b="b"/>
              <a:pathLst>
                <a:path w="7569" h="7073" extrusionOk="0">
                  <a:moveTo>
                    <a:pt x="1633" y="0"/>
                  </a:moveTo>
                  <a:lnTo>
                    <a:pt x="0" y="2902"/>
                  </a:lnTo>
                  <a:lnTo>
                    <a:pt x="6061" y="7073"/>
                  </a:lnTo>
                  <a:lnTo>
                    <a:pt x="7569" y="4661"/>
                  </a:lnTo>
                  <a:lnTo>
                    <a:pt x="1633" y="0"/>
                  </a:lnTo>
                  <a:close/>
                </a:path>
              </a:pathLst>
            </a:custGeom>
            <a:solidFill>
              <a:srgbClr val="007C86"/>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11" name="Google Shape;2050;p44">
              <a:extLst>
                <a:ext uri="{FF2B5EF4-FFF2-40B4-BE49-F238E27FC236}">
                  <a16:creationId xmlns:a16="http://schemas.microsoft.com/office/drawing/2014/main" id="{AC059D77-9249-3C8E-6D88-A6007A9E0CEE}"/>
                </a:ext>
              </a:extLst>
            </p:cNvPr>
            <p:cNvSpPr/>
            <p:nvPr/>
          </p:nvSpPr>
          <p:spPr>
            <a:xfrm>
              <a:off x="4135300" y="3627901"/>
              <a:ext cx="226110" cy="120003"/>
            </a:xfrm>
            <a:custGeom>
              <a:avLst/>
              <a:gdLst/>
              <a:ahLst/>
              <a:cxnLst/>
              <a:rect l="l" t="t" r="r" b="b"/>
              <a:pathLst>
                <a:path w="5044" h="2677" extrusionOk="0">
                  <a:moveTo>
                    <a:pt x="2173" y="1"/>
                  </a:moveTo>
                  <a:lnTo>
                    <a:pt x="0" y="779"/>
                  </a:lnTo>
                  <a:lnTo>
                    <a:pt x="697" y="2676"/>
                  </a:lnTo>
                  <a:lnTo>
                    <a:pt x="5044" y="1382"/>
                  </a:lnTo>
                  <a:cubicBezTo>
                    <a:pt x="5044" y="1382"/>
                    <a:pt x="4899" y="848"/>
                    <a:pt x="4058" y="754"/>
                  </a:cubicBezTo>
                  <a:cubicBezTo>
                    <a:pt x="3777" y="723"/>
                    <a:pt x="3513" y="712"/>
                    <a:pt x="3286" y="712"/>
                  </a:cubicBezTo>
                  <a:cubicBezTo>
                    <a:pt x="2832" y="712"/>
                    <a:pt x="2525" y="754"/>
                    <a:pt x="2525" y="754"/>
                  </a:cubicBezTo>
                  <a:lnTo>
                    <a:pt x="2173" y="1"/>
                  </a:lnTo>
                  <a:close/>
                </a:path>
              </a:pathLst>
            </a:cu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12" name="Google Shape;2051;p44">
              <a:extLst>
                <a:ext uri="{FF2B5EF4-FFF2-40B4-BE49-F238E27FC236}">
                  <a16:creationId xmlns:a16="http://schemas.microsoft.com/office/drawing/2014/main" id="{F9D87307-5441-A5BC-4E9F-9081C0A1E615}"/>
                </a:ext>
              </a:extLst>
            </p:cNvPr>
            <p:cNvSpPr/>
            <p:nvPr/>
          </p:nvSpPr>
          <p:spPr>
            <a:xfrm>
              <a:off x="3503487" y="3059699"/>
              <a:ext cx="744719" cy="625388"/>
            </a:xfrm>
            <a:custGeom>
              <a:avLst/>
              <a:gdLst/>
              <a:ahLst/>
              <a:cxnLst/>
              <a:rect l="l" t="t" r="r" b="b"/>
              <a:pathLst>
                <a:path w="16613" h="13951" extrusionOk="0">
                  <a:moveTo>
                    <a:pt x="1520" y="1"/>
                  </a:moveTo>
                  <a:cubicBezTo>
                    <a:pt x="1520" y="1"/>
                    <a:pt x="1382" y="265"/>
                    <a:pt x="1225" y="654"/>
                  </a:cubicBezTo>
                  <a:cubicBezTo>
                    <a:pt x="716" y="1935"/>
                    <a:pt x="0" y="4693"/>
                    <a:pt x="3046" y="5258"/>
                  </a:cubicBezTo>
                  <a:cubicBezTo>
                    <a:pt x="5898" y="5792"/>
                    <a:pt x="10878" y="6558"/>
                    <a:pt x="10878" y="6558"/>
                  </a:cubicBezTo>
                  <a:lnTo>
                    <a:pt x="13039" y="11828"/>
                  </a:lnTo>
                  <a:lnTo>
                    <a:pt x="13906" y="13951"/>
                  </a:lnTo>
                  <a:lnTo>
                    <a:pt x="16613" y="12902"/>
                  </a:lnTo>
                  <a:cubicBezTo>
                    <a:pt x="16613" y="12902"/>
                    <a:pt x="14729" y="4793"/>
                    <a:pt x="14301" y="4065"/>
                  </a:cubicBezTo>
                  <a:cubicBezTo>
                    <a:pt x="13887" y="3342"/>
                    <a:pt x="9076" y="1559"/>
                    <a:pt x="9076" y="1559"/>
                  </a:cubicBezTo>
                  <a:lnTo>
                    <a:pt x="1520" y="1"/>
                  </a:lnTo>
                  <a:close/>
                </a:path>
              </a:pathLst>
            </a:custGeom>
            <a:solidFill>
              <a:srgbClr val="135458"/>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13" name="Google Shape;2052;p44">
              <a:extLst>
                <a:ext uri="{FF2B5EF4-FFF2-40B4-BE49-F238E27FC236}">
                  <a16:creationId xmlns:a16="http://schemas.microsoft.com/office/drawing/2014/main" id="{4ECB107F-5A4C-3BAB-9009-A0C10BDC5834}"/>
                </a:ext>
              </a:extLst>
            </p:cNvPr>
            <p:cNvSpPr/>
            <p:nvPr/>
          </p:nvSpPr>
          <p:spPr>
            <a:xfrm>
              <a:off x="3571626" y="2627865"/>
              <a:ext cx="405196" cy="501978"/>
            </a:xfrm>
            <a:custGeom>
              <a:avLst/>
              <a:gdLst/>
              <a:ahLst/>
              <a:cxnLst/>
              <a:rect l="l" t="t" r="r" b="b"/>
              <a:pathLst>
                <a:path w="9039" h="11198" extrusionOk="0">
                  <a:moveTo>
                    <a:pt x="5694" y="1"/>
                  </a:moveTo>
                  <a:cubicBezTo>
                    <a:pt x="4949" y="1"/>
                    <a:pt x="4189" y="308"/>
                    <a:pt x="3542" y="1010"/>
                  </a:cubicBezTo>
                  <a:cubicBezTo>
                    <a:pt x="1489" y="3240"/>
                    <a:pt x="0" y="9647"/>
                    <a:pt x="0" y="9647"/>
                  </a:cubicBezTo>
                  <a:lnTo>
                    <a:pt x="7556" y="11198"/>
                  </a:lnTo>
                  <a:cubicBezTo>
                    <a:pt x="7556" y="11198"/>
                    <a:pt x="7694" y="10651"/>
                    <a:pt x="7895" y="9841"/>
                  </a:cubicBezTo>
                  <a:cubicBezTo>
                    <a:pt x="8134" y="8843"/>
                    <a:pt x="8460" y="7448"/>
                    <a:pt x="8693" y="6198"/>
                  </a:cubicBezTo>
                  <a:cubicBezTo>
                    <a:pt x="8887" y="5150"/>
                    <a:pt x="9038" y="4189"/>
                    <a:pt x="9026" y="3661"/>
                  </a:cubicBezTo>
                  <a:cubicBezTo>
                    <a:pt x="8973" y="1560"/>
                    <a:pt x="7372" y="1"/>
                    <a:pt x="5694" y="1"/>
                  </a:cubicBezTo>
                  <a:close/>
                </a:path>
              </a:pathLst>
            </a:custGeom>
            <a:solidFill>
              <a:srgbClr val="007C86"/>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14" name="Google Shape;2053;p44">
              <a:extLst>
                <a:ext uri="{FF2B5EF4-FFF2-40B4-BE49-F238E27FC236}">
                  <a16:creationId xmlns:a16="http://schemas.microsoft.com/office/drawing/2014/main" id="{4CB833E2-DBC6-1C5F-B2F6-34F9D8D4B5B2}"/>
                </a:ext>
              </a:extLst>
            </p:cNvPr>
            <p:cNvSpPr/>
            <p:nvPr/>
          </p:nvSpPr>
          <p:spPr>
            <a:xfrm>
              <a:off x="4220609" y="2771675"/>
              <a:ext cx="54914" cy="152638"/>
            </a:xfrm>
            <a:custGeom>
              <a:avLst/>
              <a:gdLst/>
              <a:ahLst/>
              <a:cxnLst/>
              <a:rect l="l" t="t" r="r" b="b"/>
              <a:pathLst>
                <a:path w="1225" h="3405" extrusionOk="0">
                  <a:moveTo>
                    <a:pt x="421" y="1"/>
                  </a:moveTo>
                  <a:lnTo>
                    <a:pt x="0" y="170"/>
                  </a:lnTo>
                  <a:lnTo>
                    <a:pt x="829" y="3154"/>
                  </a:lnTo>
                  <a:lnTo>
                    <a:pt x="911" y="3405"/>
                  </a:lnTo>
                  <a:lnTo>
                    <a:pt x="1225" y="3154"/>
                  </a:lnTo>
                  <a:lnTo>
                    <a:pt x="421" y="1"/>
                  </a:lnTo>
                  <a:close/>
                </a:path>
              </a:pathLst>
            </a:custGeom>
            <a:solidFill>
              <a:srgbClr val="C07546"/>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15" name="Google Shape;2054;p44">
              <a:extLst>
                <a:ext uri="{FF2B5EF4-FFF2-40B4-BE49-F238E27FC236}">
                  <a16:creationId xmlns:a16="http://schemas.microsoft.com/office/drawing/2014/main" id="{90C65243-1949-3551-0143-F21B6ADEFABD}"/>
                </a:ext>
              </a:extLst>
            </p:cNvPr>
            <p:cNvSpPr/>
            <p:nvPr/>
          </p:nvSpPr>
          <p:spPr>
            <a:xfrm>
              <a:off x="3765868" y="2751144"/>
              <a:ext cx="564289" cy="237362"/>
            </a:xfrm>
            <a:custGeom>
              <a:avLst/>
              <a:gdLst/>
              <a:ahLst/>
              <a:cxnLst/>
              <a:rect l="l" t="t" r="r" b="b"/>
              <a:pathLst>
                <a:path w="12588" h="5295" extrusionOk="0">
                  <a:moveTo>
                    <a:pt x="2601" y="0"/>
                  </a:moveTo>
                  <a:lnTo>
                    <a:pt x="1" y="2035"/>
                  </a:lnTo>
                  <a:lnTo>
                    <a:pt x="4159" y="5295"/>
                  </a:lnTo>
                  <a:lnTo>
                    <a:pt x="11922" y="4698"/>
                  </a:lnTo>
                  <a:lnTo>
                    <a:pt x="12587" y="4020"/>
                  </a:lnTo>
                  <a:cubicBezTo>
                    <a:pt x="12587" y="4020"/>
                    <a:pt x="12537" y="3448"/>
                    <a:pt x="12211" y="2965"/>
                  </a:cubicBezTo>
                  <a:cubicBezTo>
                    <a:pt x="11983" y="2623"/>
                    <a:pt x="11349" y="2550"/>
                    <a:pt x="10702" y="2550"/>
                  </a:cubicBezTo>
                  <a:cubicBezTo>
                    <a:pt x="10422" y="2550"/>
                    <a:pt x="10139" y="2564"/>
                    <a:pt x="9887" y="2575"/>
                  </a:cubicBezTo>
                  <a:cubicBezTo>
                    <a:pt x="9051" y="2619"/>
                    <a:pt x="5704" y="2915"/>
                    <a:pt x="5704" y="2915"/>
                  </a:cubicBezTo>
                  <a:lnTo>
                    <a:pt x="2601" y="0"/>
                  </a:lnTo>
                  <a:close/>
                </a:path>
              </a:pathLst>
            </a:custGeom>
            <a:solidFill>
              <a:srgbClr val="F5A68F"/>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16" name="Google Shape;2055;p44">
              <a:extLst>
                <a:ext uri="{FF2B5EF4-FFF2-40B4-BE49-F238E27FC236}">
                  <a16:creationId xmlns:a16="http://schemas.microsoft.com/office/drawing/2014/main" id="{2E17CB1C-567E-202C-6640-F2739C1C3546}"/>
                </a:ext>
              </a:extLst>
            </p:cNvPr>
            <p:cNvSpPr/>
            <p:nvPr/>
          </p:nvSpPr>
          <p:spPr>
            <a:xfrm>
              <a:off x="3825580" y="2578823"/>
              <a:ext cx="107586" cy="128162"/>
            </a:xfrm>
            <a:custGeom>
              <a:avLst/>
              <a:gdLst/>
              <a:ahLst/>
              <a:cxnLst/>
              <a:rect l="l" t="t" r="r" b="b"/>
              <a:pathLst>
                <a:path w="2400" h="2859" extrusionOk="0">
                  <a:moveTo>
                    <a:pt x="767" y="0"/>
                  </a:moveTo>
                  <a:lnTo>
                    <a:pt x="421" y="723"/>
                  </a:lnTo>
                  <a:cubicBezTo>
                    <a:pt x="415" y="723"/>
                    <a:pt x="270" y="961"/>
                    <a:pt x="195" y="1169"/>
                  </a:cubicBezTo>
                  <a:cubicBezTo>
                    <a:pt x="0" y="1696"/>
                    <a:pt x="409" y="2707"/>
                    <a:pt x="1137" y="2846"/>
                  </a:cubicBezTo>
                  <a:cubicBezTo>
                    <a:pt x="1178" y="2854"/>
                    <a:pt x="1217" y="2858"/>
                    <a:pt x="1255" y="2858"/>
                  </a:cubicBezTo>
                  <a:cubicBezTo>
                    <a:pt x="1893" y="2858"/>
                    <a:pt x="2117" y="1728"/>
                    <a:pt x="2117" y="1728"/>
                  </a:cubicBezTo>
                  <a:lnTo>
                    <a:pt x="2400" y="522"/>
                  </a:lnTo>
                  <a:lnTo>
                    <a:pt x="767" y="0"/>
                  </a:lnTo>
                  <a:close/>
                </a:path>
              </a:pathLst>
            </a:custGeom>
            <a:solidFill>
              <a:srgbClr val="F5A68F"/>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17" name="Google Shape;2056;p44">
              <a:extLst>
                <a:ext uri="{FF2B5EF4-FFF2-40B4-BE49-F238E27FC236}">
                  <a16:creationId xmlns:a16="http://schemas.microsoft.com/office/drawing/2014/main" id="{94E1CBCE-8C9F-43CC-4100-6C20930B437D}"/>
                </a:ext>
              </a:extLst>
            </p:cNvPr>
            <p:cNvSpPr/>
            <p:nvPr/>
          </p:nvSpPr>
          <p:spPr>
            <a:xfrm>
              <a:off x="3700374" y="2272330"/>
              <a:ext cx="437292" cy="345934"/>
            </a:xfrm>
            <a:custGeom>
              <a:avLst/>
              <a:gdLst/>
              <a:ahLst/>
              <a:cxnLst/>
              <a:rect l="l" t="t" r="r" b="b"/>
              <a:pathLst>
                <a:path w="9755" h="7717" extrusionOk="0">
                  <a:moveTo>
                    <a:pt x="5678" y="1"/>
                  </a:moveTo>
                  <a:cubicBezTo>
                    <a:pt x="5296" y="1"/>
                    <a:pt x="4908" y="74"/>
                    <a:pt x="4533" y="218"/>
                  </a:cubicBezTo>
                  <a:cubicBezTo>
                    <a:pt x="4307" y="177"/>
                    <a:pt x="4094" y="158"/>
                    <a:pt x="3892" y="158"/>
                  </a:cubicBezTo>
                  <a:cubicBezTo>
                    <a:pt x="0" y="158"/>
                    <a:pt x="312" y="7308"/>
                    <a:pt x="312" y="7308"/>
                  </a:cubicBezTo>
                  <a:lnTo>
                    <a:pt x="3660" y="6969"/>
                  </a:lnTo>
                  <a:lnTo>
                    <a:pt x="8050" y="7717"/>
                  </a:lnTo>
                  <a:cubicBezTo>
                    <a:pt x="9755" y="2304"/>
                    <a:pt x="7813" y="1"/>
                    <a:pt x="5678" y="1"/>
                  </a:cubicBezTo>
                  <a:close/>
                </a:path>
              </a:pathLst>
            </a:custGeom>
            <a:solidFill>
              <a:srgbClr val="C07546"/>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18" name="Google Shape;2057;p44">
              <a:extLst>
                <a:ext uri="{FF2B5EF4-FFF2-40B4-BE49-F238E27FC236}">
                  <a16:creationId xmlns:a16="http://schemas.microsoft.com/office/drawing/2014/main" id="{224A9807-C76E-7496-C6EA-27632DB2BAFA}"/>
                </a:ext>
              </a:extLst>
            </p:cNvPr>
            <p:cNvSpPr/>
            <p:nvPr/>
          </p:nvSpPr>
          <p:spPr>
            <a:xfrm>
              <a:off x="3752644" y="2365394"/>
              <a:ext cx="319665" cy="252603"/>
            </a:xfrm>
            <a:custGeom>
              <a:avLst/>
              <a:gdLst/>
              <a:ahLst/>
              <a:cxnLst/>
              <a:rect l="l" t="t" r="r" b="b"/>
              <a:pathLst>
                <a:path w="7131" h="5635" extrusionOk="0">
                  <a:moveTo>
                    <a:pt x="5214" y="1"/>
                  </a:moveTo>
                  <a:cubicBezTo>
                    <a:pt x="4359" y="1853"/>
                    <a:pt x="1502" y="2023"/>
                    <a:pt x="1502" y="2023"/>
                  </a:cubicBezTo>
                  <a:cubicBezTo>
                    <a:pt x="1502" y="2023"/>
                    <a:pt x="1211" y="1483"/>
                    <a:pt x="856" y="1483"/>
                  </a:cubicBezTo>
                  <a:cubicBezTo>
                    <a:pt x="800" y="1483"/>
                    <a:pt x="743" y="1496"/>
                    <a:pt x="685" y="1527"/>
                  </a:cubicBezTo>
                  <a:cubicBezTo>
                    <a:pt x="289" y="1730"/>
                    <a:pt x="0" y="3192"/>
                    <a:pt x="850" y="3192"/>
                  </a:cubicBezTo>
                  <a:cubicBezTo>
                    <a:pt x="944" y="3192"/>
                    <a:pt x="1052" y="3174"/>
                    <a:pt x="1175" y="3135"/>
                  </a:cubicBezTo>
                  <a:lnTo>
                    <a:pt x="1175" y="3135"/>
                  </a:lnTo>
                  <a:cubicBezTo>
                    <a:pt x="1175" y="3135"/>
                    <a:pt x="1144" y="4755"/>
                    <a:pt x="2444" y="5339"/>
                  </a:cubicBezTo>
                  <a:cubicBezTo>
                    <a:pt x="2853" y="5528"/>
                    <a:pt x="3337" y="5635"/>
                    <a:pt x="3829" y="5635"/>
                  </a:cubicBezTo>
                  <a:cubicBezTo>
                    <a:pt x="5436" y="5635"/>
                    <a:pt x="7131" y="4493"/>
                    <a:pt x="6602" y="1320"/>
                  </a:cubicBezTo>
                  <a:cubicBezTo>
                    <a:pt x="5572" y="1288"/>
                    <a:pt x="5214" y="1"/>
                    <a:pt x="5214" y="1"/>
                  </a:cubicBezTo>
                  <a:close/>
                </a:path>
              </a:pathLst>
            </a:custGeom>
            <a:solidFill>
              <a:srgbClr val="F5A68F"/>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19" name="Google Shape;2058;p44">
              <a:extLst>
                <a:ext uri="{FF2B5EF4-FFF2-40B4-BE49-F238E27FC236}">
                  <a16:creationId xmlns:a16="http://schemas.microsoft.com/office/drawing/2014/main" id="{5BC1308A-7C09-3448-D7E1-F42ABF1F9D4A}"/>
                </a:ext>
              </a:extLst>
            </p:cNvPr>
            <p:cNvSpPr/>
            <p:nvPr/>
          </p:nvSpPr>
          <p:spPr>
            <a:xfrm>
              <a:off x="3903850" y="2453885"/>
              <a:ext cx="28914" cy="14345"/>
            </a:xfrm>
            <a:custGeom>
              <a:avLst/>
              <a:gdLst/>
              <a:ahLst/>
              <a:cxnLst/>
              <a:rect l="l" t="t" r="r" b="b"/>
              <a:pathLst>
                <a:path w="645" h="320" extrusionOk="0">
                  <a:moveTo>
                    <a:pt x="327" y="0"/>
                  </a:moveTo>
                  <a:cubicBezTo>
                    <a:pt x="165" y="0"/>
                    <a:pt x="0" y="97"/>
                    <a:pt x="0" y="319"/>
                  </a:cubicBezTo>
                  <a:cubicBezTo>
                    <a:pt x="0" y="319"/>
                    <a:pt x="183" y="159"/>
                    <a:pt x="390" y="159"/>
                  </a:cubicBezTo>
                  <a:cubicBezTo>
                    <a:pt x="473" y="159"/>
                    <a:pt x="560" y="185"/>
                    <a:pt x="641" y="256"/>
                  </a:cubicBezTo>
                  <a:cubicBezTo>
                    <a:pt x="644" y="94"/>
                    <a:pt x="487" y="0"/>
                    <a:pt x="327" y="0"/>
                  </a:cubicBezTo>
                  <a:close/>
                </a:path>
              </a:pathLst>
            </a:custGeom>
            <a:solidFill>
              <a:srgbClr val="3B193E"/>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0" name="Google Shape;2059;p44">
              <a:extLst>
                <a:ext uri="{FF2B5EF4-FFF2-40B4-BE49-F238E27FC236}">
                  <a16:creationId xmlns:a16="http://schemas.microsoft.com/office/drawing/2014/main" id="{B3AEB0B1-864B-7981-90F5-3E5E12BA3DDC}"/>
                </a:ext>
              </a:extLst>
            </p:cNvPr>
            <p:cNvSpPr/>
            <p:nvPr/>
          </p:nvSpPr>
          <p:spPr>
            <a:xfrm>
              <a:off x="3986066" y="2456665"/>
              <a:ext cx="29452" cy="16317"/>
            </a:xfrm>
            <a:custGeom>
              <a:avLst/>
              <a:gdLst/>
              <a:ahLst/>
              <a:cxnLst/>
              <a:rect l="l" t="t" r="r" b="b"/>
              <a:pathLst>
                <a:path w="657" h="364" extrusionOk="0">
                  <a:moveTo>
                    <a:pt x="290" y="0"/>
                  </a:moveTo>
                  <a:cubicBezTo>
                    <a:pt x="149" y="0"/>
                    <a:pt x="14" y="75"/>
                    <a:pt x="0" y="219"/>
                  </a:cubicBezTo>
                  <a:cubicBezTo>
                    <a:pt x="72" y="170"/>
                    <a:pt x="145" y="151"/>
                    <a:pt x="213" y="151"/>
                  </a:cubicBezTo>
                  <a:cubicBezTo>
                    <a:pt x="442" y="151"/>
                    <a:pt x="628" y="364"/>
                    <a:pt x="628" y="364"/>
                  </a:cubicBezTo>
                  <a:cubicBezTo>
                    <a:pt x="656" y="119"/>
                    <a:pt x="468" y="0"/>
                    <a:pt x="290" y="0"/>
                  </a:cubicBezTo>
                  <a:close/>
                </a:path>
              </a:pathLst>
            </a:custGeom>
            <a:solidFill>
              <a:srgbClr val="3B193E"/>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1" name="Google Shape;2060;p44">
              <a:extLst>
                <a:ext uri="{FF2B5EF4-FFF2-40B4-BE49-F238E27FC236}">
                  <a16:creationId xmlns:a16="http://schemas.microsoft.com/office/drawing/2014/main" id="{CA412FF0-6F8F-22F8-1912-AE3A8D3554DB}"/>
                </a:ext>
              </a:extLst>
            </p:cNvPr>
            <p:cNvSpPr/>
            <p:nvPr/>
          </p:nvSpPr>
          <p:spPr>
            <a:xfrm>
              <a:off x="3912278" y="2527404"/>
              <a:ext cx="61145" cy="25776"/>
            </a:xfrm>
            <a:custGeom>
              <a:avLst/>
              <a:gdLst/>
              <a:ahLst/>
              <a:cxnLst/>
              <a:rect l="l" t="t" r="r" b="b"/>
              <a:pathLst>
                <a:path w="1364" h="575" extrusionOk="0">
                  <a:moveTo>
                    <a:pt x="79" y="1"/>
                  </a:moveTo>
                  <a:cubicBezTo>
                    <a:pt x="62" y="1"/>
                    <a:pt x="46" y="6"/>
                    <a:pt x="32" y="17"/>
                  </a:cubicBezTo>
                  <a:cubicBezTo>
                    <a:pt x="13" y="48"/>
                    <a:pt x="1" y="86"/>
                    <a:pt x="26" y="117"/>
                  </a:cubicBezTo>
                  <a:cubicBezTo>
                    <a:pt x="26" y="124"/>
                    <a:pt x="334" y="501"/>
                    <a:pt x="811" y="563"/>
                  </a:cubicBezTo>
                  <a:cubicBezTo>
                    <a:pt x="854" y="571"/>
                    <a:pt x="898" y="575"/>
                    <a:pt x="945" y="575"/>
                  </a:cubicBezTo>
                  <a:cubicBezTo>
                    <a:pt x="1055" y="575"/>
                    <a:pt x="1175" y="552"/>
                    <a:pt x="1307" y="494"/>
                  </a:cubicBezTo>
                  <a:cubicBezTo>
                    <a:pt x="1339" y="488"/>
                    <a:pt x="1364" y="450"/>
                    <a:pt x="1345" y="406"/>
                  </a:cubicBezTo>
                  <a:cubicBezTo>
                    <a:pt x="1340" y="382"/>
                    <a:pt x="1316" y="365"/>
                    <a:pt x="1284" y="365"/>
                  </a:cubicBezTo>
                  <a:cubicBezTo>
                    <a:pt x="1275" y="365"/>
                    <a:pt x="1266" y="366"/>
                    <a:pt x="1257" y="369"/>
                  </a:cubicBezTo>
                  <a:cubicBezTo>
                    <a:pt x="1144" y="410"/>
                    <a:pt x="1036" y="428"/>
                    <a:pt x="936" y="428"/>
                  </a:cubicBezTo>
                  <a:cubicBezTo>
                    <a:pt x="463" y="428"/>
                    <a:pt x="149" y="44"/>
                    <a:pt x="139" y="23"/>
                  </a:cubicBezTo>
                  <a:cubicBezTo>
                    <a:pt x="121" y="9"/>
                    <a:pt x="100" y="1"/>
                    <a:pt x="79" y="1"/>
                  </a:cubicBezTo>
                  <a:close/>
                </a:path>
              </a:pathLst>
            </a:custGeom>
            <a:solidFill>
              <a:srgbClr val="3B193E"/>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2" name="Google Shape;2061;p44">
              <a:extLst>
                <a:ext uri="{FF2B5EF4-FFF2-40B4-BE49-F238E27FC236}">
                  <a16:creationId xmlns:a16="http://schemas.microsoft.com/office/drawing/2014/main" id="{BE6BE4FF-E466-E82B-214F-6EF79A3C4A3E}"/>
                </a:ext>
              </a:extLst>
            </p:cNvPr>
            <p:cNvSpPr/>
            <p:nvPr/>
          </p:nvSpPr>
          <p:spPr>
            <a:xfrm>
              <a:off x="3948903" y="2453482"/>
              <a:ext cx="34652" cy="74996"/>
            </a:xfrm>
            <a:custGeom>
              <a:avLst/>
              <a:gdLst/>
              <a:ahLst/>
              <a:cxnLst/>
              <a:rect l="l" t="t" r="r" b="b"/>
              <a:pathLst>
                <a:path w="773" h="1673" extrusionOk="0">
                  <a:moveTo>
                    <a:pt x="224" y="1"/>
                  </a:moveTo>
                  <a:cubicBezTo>
                    <a:pt x="220" y="1"/>
                    <a:pt x="217" y="1"/>
                    <a:pt x="214" y="1"/>
                  </a:cubicBezTo>
                  <a:cubicBezTo>
                    <a:pt x="182" y="8"/>
                    <a:pt x="151" y="39"/>
                    <a:pt x="157" y="77"/>
                  </a:cubicBezTo>
                  <a:lnTo>
                    <a:pt x="308" y="1107"/>
                  </a:lnTo>
                  <a:cubicBezTo>
                    <a:pt x="314" y="1126"/>
                    <a:pt x="314" y="1138"/>
                    <a:pt x="333" y="1145"/>
                  </a:cubicBezTo>
                  <a:lnTo>
                    <a:pt x="566" y="1358"/>
                  </a:lnTo>
                  <a:lnTo>
                    <a:pt x="57" y="1540"/>
                  </a:lnTo>
                  <a:cubicBezTo>
                    <a:pt x="25" y="1547"/>
                    <a:pt x="0" y="1584"/>
                    <a:pt x="19" y="1628"/>
                  </a:cubicBezTo>
                  <a:cubicBezTo>
                    <a:pt x="25" y="1660"/>
                    <a:pt x="51" y="1672"/>
                    <a:pt x="82" y="1672"/>
                  </a:cubicBezTo>
                  <a:cubicBezTo>
                    <a:pt x="88" y="1672"/>
                    <a:pt x="94" y="1672"/>
                    <a:pt x="101" y="1666"/>
                  </a:cubicBezTo>
                  <a:lnTo>
                    <a:pt x="723" y="1452"/>
                  </a:lnTo>
                  <a:cubicBezTo>
                    <a:pt x="748" y="1446"/>
                    <a:pt x="760" y="1421"/>
                    <a:pt x="773" y="1396"/>
                  </a:cubicBezTo>
                  <a:cubicBezTo>
                    <a:pt x="773" y="1377"/>
                    <a:pt x="760" y="1352"/>
                    <a:pt x="748" y="1333"/>
                  </a:cubicBezTo>
                  <a:lnTo>
                    <a:pt x="440" y="1063"/>
                  </a:lnTo>
                  <a:lnTo>
                    <a:pt x="289" y="58"/>
                  </a:lnTo>
                  <a:cubicBezTo>
                    <a:pt x="283" y="29"/>
                    <a:pt x="257" y="1"/>
                    <a:pt x="224" y="1"/>
                  </a:cubicBezTo>
                  <a:close/>
                </a:path>
              </a:pathLst>
            </a:custGeom>
            <a:solidFill>
              <a:srgbClr val="EE727F"/>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 name="Google Shape;2062;p44">
              <a:extLst>
                <a:ext uri="{FF2B5EF4-FFF2-40B4-BE49-F238E27FC236}">
                  <a16:creationId xmlns:a16="http://schemas.microsoft.com/office/drawing/2014/main" id="{D547D71C-2740-5874-2ECA-C34F0C5BF911}"/>
                </a:ext>
              </a:extLst>
            </p:cNvPr>
            <p:cNvSpPr/>
            <p:nvPr/>
          </p:nvSpPr>
          <p:spPr>
            <a:xfrm>
              <a:off x="3826431" y="2308372"/>
              <a:ext cx="226379" cy="93376"/>
            </a:xfrm>
            <a:custGeom>
              <a:avLst/>
              <a:gdLst/>
              <a:ahLst/>
              <a:cxnLst/>
              <a:rect l="l" t="t" r="r" b="b"/>
              <a:pathLst>
                <a:path w="5050" h="2083" extrusionOk="0">
                  <a:moveTo>
                    <a:pt x="2635" y="1"/>
                  </a:moveTo>
                  <a:cubicBezTo>
                    <a:pt x="2553" y="1"/>
                    <a:pt x="2468" y="4"/>
                    <a:pt x="2381" y="10"/>
                  </a:cubicBezTo>
                  <a:cubicBezTo>
                    <a:pt x="182" y="173"/>
                    <a:pt x="0" y="2083"/>
                    <a:pt x="0" y="2083"/>
                  </a:cubicBezTo>
                  <a:cubicBezTo>
                    <a:pt x="0" y="2083"/>
                    <a:pt x="834" y="563"/>
                    <a:pt x="2650" y="563"/>
                  </a:cubicBezTo>
                  <a:cubicBezTo>
                    <a:pt x="2665" y="563"/>
                    <a:pt x="2680" y="563"/>
                    <a:pt x="2695" y="563"/>
                  </a:cubicBezTo>
                  <a:cubicBezTo>
                    <a:pt x="4541" y="582"/>
                    <a:pt x="5050" y="1825"/>
                    <a:pt x="5050" y="1825"/>
                  </a:cubicBezTo>
                  <a:cubicBezTo>
                    <a:pt x="5050" y="1825"/>
                    <a:pt x="4621" y="1"/>
                    <a:pt x="2635" y="1"/>
                  </a:cubicBezTo>
                  <a:close/>
                </a:path>
              </a:pathLst>
            </a:custGeom>
            <a:solidFill>
              <a:srgbClr val="62B0B8"/>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4" name="Google Shape;2063;p44">
              <a:extLst>
                <a:ext uri="{FF2B5EF4-FFF2-40B4-BE49-F238E27FC236}">
                  <a16:creationId xmlns:a16="http://schemas.microsoft.com/office/drawing/2014/main" id="{26E8A547-4C33-A689-DCE1-E96F509F8388}"/>
                </a:ext>
              </a:extLst>
            </p:cNvPr>
            <p:cNvSpPr/>
            <p:nvPr/>
          </p:nvSpPr>
          <p:spPr>
            <a:xfrm>
              <a:off x="3925502" y="2959776"/>
              <a:ext cx="973115" cy="71007"/>
            </a:xfrm>
            <a:custGeom>
              <a:avLst/>
              <a:gdLst/>
              <a:ahLst/>
              <a:cxnLst/>
              <a:rect l="l" t="t" r="r" b="b"/>
              <a:pathLst>
                <a:path w="21708" h="1584" extrusionOk="0">
                  <a:moveTo>
                    <a:pt x="1" y="0"/>
                  </a:moveTo>
                  <a:lnTo>
                    <a:pt x="1" y="1583"/>
                  </a:lnTo>
                  <a:lnTo>
                    <a:pt x="21707" y="1583"/>
                  </a:lnTo>
                  <a:lnTo>
                    <a:pt x="21707" y="0"/>
                  </a:lnTo>
                  <a:close/>
                </a:path>
              </a:pathLst>
            </a:custGeom>
            <a:solidFill>
              <a:srgbClr val="C2540E"/>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5" name="Google Shape;2064;p44">
              <a:extLst>
                <a:ext uri="{FF2B5EF4-FFF2-40B4-BE49-F238E27FC236}">
                  <a16:creationId xmlns:a16="http://schemas.microsoft.com/office/drawing/2014/main" id="{1C3B03CE-4000-A141-639A-C24648C531CD}"/>
                </a:ext>
              </a:extLst>
            </p:cNvPr>
            <p:cNvSpPr/>
            <p:nvPr/>
          </p:nvSpPr>
          <p:spPr>
            <a:xfrm>
              <a:off x="3965803" y="3030740"/>
              <a:ext cx="889467" cy="263272"/>
            </a:xfrm>
            <a:custGeom>
              <a:avLst/>
              <a:gdLst/>
              <a:ahLst/>
              <a:cxnLst/>
              <a:rect l="l" t="t" r="r" b="b"/>
              <a:pathLst>
                <a:path w="19842" h="5873" extrusionOk="0">
                  <a:moveTo>
                    <a:pt x="0" y="0"/>
                  </a:moveTo>
                  <a:lnTo>
                    <a:pt x="0" y="5873"/>
                  </a:lnTo>
                  <a:lnTo>
                    <a:pt x="19841" y="5873"/>
                  </a:lnTo>
                  <a:lnTo>
                    <a:pt x="19841" y="0"/>
                  </a:lnTo>
                  <a:close/>
                </a:path>
              </a:pathLst>
            </a:cu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6" name="Google Shape;2065;p44">
              <a:extLst>
                <a:ext uri="{FF2B5EF4-FFF2-40B4-BE49-F238E27FC236}">
                  <a16:creationId xmlns:a16="http://schemas.microsoft.com/office/drawing/2014/main" id="{E4C5B28F-47B9-C1DF-8D3A-D2357242CE80}"/>
                </a:ext>
              </a:extLst>
            </p:cNvPr>
            <p:cNvSpPr/>
            <p:nvPr/>
          </p:nvSpPr>
          <p:spPr>
            <a:xfrm>
              <a:off x="3965803" y="3190374"/>
              <a:ext cx="67331" cy="563123"/>
            </a:xfrm>
            <a:custGeom>
              <a:avLst/>
              <a:gdLst/>
              <a:ahLst/>
              <a:cxnLst/>
              <a:rect l="l" t="t" r="r" b="b"/>
              <a:pathLst>
                <a:path w="1502" h="12562" extrusionOk="0">
                  <a:moveTo>
                    <a:pt x="0" y="0"/>
                  </a:moveTo>
                  <a:lnTo>
                    <a:pt x="0" y="12562"/>
                  </a:lnTo>
                  <a:lnTo>
                    <a:pt x="1501" y="12562"/>
                  </a:lnTo>
                  <a:lnTo>
                    <a:pt x="1501" y="0"/>
                  </a:lnTo>
                  <a:close/>
                </a:path>
              </a:pathLst>
            </a:cu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7" name="Google Shape;2066;p44">
              <a:extLst>
                <a:ext uri="{FF2B5EF4-FFF2-40B4-BE49-F238E27FC236}">
                  <a16:creationId xmlns:a16="http://schemas.microsoft.com/office/drawing/2014/main" id="{3E586EB0-BBC5-0024-F274-ECB9F44C8CB1}"/>
                </a:ext>
              </a:extLst>
            </p:cNvPr>
            <p:cNvSpPr/>
            <p:nvPr/>
          </p:nvSpPr>
          <p:spPr>
            <a:xfrm>
              <a:off x="4787913" y="3190374"/>
              <a:ext cx="67376" cy="563123"/>
            </a:xfrm>
            <a:custGeom>
              <a:avLst/>
              <a:gdLst/>
              <a:ahLst/>
              <a:cxnLst/>
              <a:rect l="l" t="t" r="r" b="b"/>
              <a:pathLst>
                <a:path w="1503" h="12562" extrusionOk="0">
                  <a:moveTo>
                    <a:pt x="1" y="0"/>
                  </a:moveTo>
                  <a:lnTo>
                    <a:pt x="1" y="12562"/>
                  </a:lnTo>
                  <a:lnTo>
                    <a:pt x="1502" y="12562"/>
                  </a:lnTo>
                  <a:lnTo>
                    <a:pt x="1502" y="0"/>
                  </a:lnTo>
                  <a:close/>
                </a:path>
              </a:pathLst>
            </a:cu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72" name="Google Shape;2067;p44">
              <a:extLst>
                <a:ext uri="{FF2B5EF4-FFF2-40B4-BE49-F238E27FC236}">
                  <a16:creationId xmlns:a16="http://schemas.microsoft.com/office/drawing/2014/main" id="{E7367889-34EC-5040-1A8D-71ECD8BA167C}"/>
                </a:ext>
              </a:extLst>
            </p:cNvPr>
            <p:cNvSpPr/>
            <p:nvPr/>
          </p:nvSpPr>
          <p:spPr>
            <a:xfrm>
              <a:off x="3439292" y="2779296"/>
              <a:ext cx="37745" cy="547658"/>
            </a:xfrm>
            <a:custGeom>
              <a:avLst/>
              <a:gdLst/>
              <a:ahLst/>
              <a:cxnLst/>
              <a:rect l="l" t="t" r="r" b="b"/>
              <a:pathLst>
                <a:path w="842" h="12217" extrusionOk="0">
                  <a:moveTo>
                    <a:pt x="239" y="0"/>
                  </a:moveTo>
                  <a:cubicBezTo>
                    <a:pt x="113" y="0"/>
                    <a:pt x="0" y="107"/>
                    <a:pt x="0" y="239"/>
                  </a:cubicBezTo>
                  <a:lnTo>
                    <a:pt x="0" y="12216"/>
                  </a:lnTo>
                  <a:lnTo>
                    <a:pt x="835" y="12216"/>
                  </a:lnTo>
                  <a:lnTo>
                    <a:pt x="835" y="239"/>
                  </a:lnTo>
                  <a:cubicBezTo>
                    <a:pt x="842" y="113"/>
                    <a:pt x="735" y="0"/>
                    <a:pt x="609" y="0"/>
                  </a:cubicBezTo>
                  <a:close/>
                </a:path>
              </a:pathLst>
            </a:custGeom>
            <a:solidFill>
              <a:srgbClr val="C2540E"/>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73" name="Google Shape;2068;p44">
              <a:extLst>
                <a:ext uri="{FF2B5EF4-FFF2-40B4-BE49-F238E27FC236}">
                  <a16:creationId xmlns:a16="http://schemas.microsoft.com/office/drawing/2014/main" id="{EAF36D0D-3402-DDB7-4EFB-2CACAFD2BC24}"/>
                </a:ext>
              </a:extLst>
            </p:cNvPr>
            <p:cNvSpPr/>
            <p:nvPr/>
          </p:nvSpPr>
          <p:spPr>
            <a:xfrm>
              <a:off x="3396750" y="3291149"/>
              <a:ext cx="528785" cy="71858"/>
            </a:xfrm>
            <a:custGeom>
              <a:avLst/>
              <a:gdLst/>
              <a:ahLst/>
              <a:cxnLst/>
              <a:rect l="l" t="t" r="r" b="b"/>
              <a:pathLst>
                <a:path w="11796" h="1603" extrusionOk="0">
                  <a:moveTo>
                    <a:pt x="447" y="1"/>
                  </a:moveTo>
                  <a:cubicBezTo>
                    <a:pt x="208" y="1"/>
                    <a:pt x="1" y="195"/>
                    <a:pt x="1" y="447"/>
                  </a:cubicBezTo>
                  <a:lnTo>
                    <a:pt x="1" y="1156"/>
                  </a:lnTo>
                  <a:cubicBezTo>
                    <a:pt x="1" y="1395"/>
                    <a:pt x="195" y="1602"/>
                    <a:pt x="447" y="1602"/>
                  </a:cubicBezTo>
                  <a:lnTo>
                    <a:pt x="11337" y="1602"/>
                  </a:lnTo>
                  <a:cubicBezTo>
                    <a:pt x="11589" y="1602"/>
                    <a:pt x="11796" y="1395"/>
                    <a:pt x="11783" y="1156"/>
                  </a:cubicBezTo>
                  <a:lnTo>
                    <a:pt x="11783" y="447"/>
                  </a:lnTo>
                  <a:cubicBezTo>
                    <a:pt x="11783" y="202"/>
                    <a:pt x="11589" y="1"/>
                    <a:pt x="11337" y="1"/>
                  </a:cubicBezTo>
                  <a:close/>
                </a:path>
              </a:pathLst>
            </a:custGeom>
            <a:solidFill>
              <a:srgbClr val="C2540E"/>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74" name="Google Shape;2069;p44">
              <a:extLst>
                <a:ext uri="{FF2B5EF4-FFF2-40B4-BE49-F238E27FC236}">
                  <a16:creationId xmlns:a16="http://schemas.microsoft.com/office/drawing/2014/main" id="{0498D145-A19E-C831-1BFB-C39247445AA8}"/>
                </a:ext>
              </a:extLst>
            </p:cNvPr>
            <p:cNvSpPr/>
            <p:nvPr/>
          </p:nvSpPr>
          <p:spPr>
            <a:xfrm>
              <a:off x="3462648" y="3362964"/>
              <a:ext cx="57200" cy="390851"/>
            </a:xfrm>
            <a:custGeom>
              <a:avLst/>
              <a:gdLst/>
              <a:ahLst/>
              <a:cxnLst/>
              <a:rect l="l" t="t" r="r" b="b"/>
              <a:pathLst>
                <a:path w="1276" h="8719" extrusionOk="0">
                  <a:moveTo>
                    <a:pt x="0" y="0"/>
                  </a:moveTo>
                  <a:lnTo>
                    <a:pt x="0" y="8718"/>
                  </a:lnTo>
                  <a:lnTo>
                    <a:pt x="1275" y="8718"/>
                  </a:lnTo>
                  <a:lnTo>
                    <a:pt x="1275" y="0"/>
                  </a:lnTo>
                  <a:close/>
                </a:path>
              </a:pathLst>
            </a:cu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75" name="Google Shape;2070;p44">
              <a:extLst>
                <a:ext uri="{FF2B5EF4-FFF2-40B4-BE49-F238E27FC236}">
                  <a16:creationId xmlns:a16="http://schemas.microsoft.com/office/drawing/2014/main" id="{91D79EEA-E4A1-9AD4-D1D3-9648BBE0E287}"/>
                </a:ext>
              </a:extLst>
            </p:cNvPr>
            <p:cNvSpPr/>
            <p:nvPr/>
          </p:nvSpPr>
          <p:spPr>
            <a:xfrm>
              <a:off x="3813162" y="3362964"/>
              <a:ext cx="57514" cy="390851"/>
            </a:xfrm>
            <a:custGeom>
              <a:avLst/>
              <a:gdLst/>
              <a:ahLst/>
              <a:cxnLst/>
              <a:rect l="l" t="t" r="r" b="b"/>
              <a:pathLst>
                <a:path w="1283" h="8719" extrusionOk="0">
                  <a:moveTo>
                    <a:pt x="1" y="0"/>
                  </a:moveTo>
                  <a:lnTo>
                    <a:pt x="1" y="8718"/>
                  </a:lnTo>
                  <a:lnTo>
                    <a:pt x="1282" y="8718"/>
                  </a:lnTo>
                  <a:lnTo>
                    <a:pt x="1282" y="0"/>
                  </a:lnTo>
                  <a:close/>
                </a:path>
              </a:pathLst>
            </a:cu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76" name="Google Shape;2071;p44">
              <a:extLst>
                <a:ext uri="{FF2B5EF4-FFF2-40B4-BE49-F238E27FC236}">
                  <a16:creationId xmlns:a16="http://schemas.microsoft.com/office/drawing/2014/main" id="{1AA89580-C5F3-7457-B337-FB8B5DE516CB}"/>
                </a:ext>
              </a:extLst>
            </p:cNvPr>
            <p:cNvSpPr/>
            <p:nvPr/>
          </p:nvSpPr>
          <p:spPr>
            <a:xfrm>
              <a:off x="5088710" y="2637924"/>
              <a:ext cx="542114" cy="941784"/>
            </a:xfrm>
            <a:custGeom>
              <a:avLst/>
              <a:gdLst/>
              <a:ahLst/>
              <a:cxnLst/>
              <a:rect l="l" t="t" r="r" b="b"/>
              <a:pathLst>
                <a:path w="11307" h="19643" extrusionOk="0">
                  <a:moveTo>
                    <a:pt x="11143" y="1"/>
                  </a:moveTo>
                  <a:lnTo>
                    <a:pt x="89" y="208"/>
                  </a:lnTo>
                  <a:cubicBezTo>
                    <a:pt x="1" y="1200"/>
                    <a:pt x="13" y="15483"/>
                    <a:pt x="233" y="17756"/>
                  </a:cubicBezTo>
                  <a:cubicBezTo>
                    <a:pt x="308" y="18472"/>
                    <a:pt x="403" y="18969"/>
                    <a:pt x="516" y="19113"/>
                  </a:cubicBezTo>
                  <a:cubicBezTo>
                    <a:pt x="768" y="19425"/>
                    <a:pt x="1585" y="19642"/>
                    <a:pt x="2382" y="19642"/>
                  </a:cubicBezTo>
                  <a:cubicBezTo>
                    <a:pt x="3173" y="19642"/>
                    <a:pt x="3946" y="19428"/>
                    <a:pt x="4127" y="18881"/>
                  </a:cubicBezTo>
                  <a:cubicBezTo>
                    <a:pt x="4498" y="17775"/>
                    <a:pt x="5195" y="3210"/>
                    <a:pt x="5195" y="3210"/>
                  </a:cubicBezTo>
                  <a:lnTo>
                    <a:pt x="6018" y="3210"/>
                  </a:lnTo>
                  <a:cubicBezTo>
                    <a:pt x="6018" y="3210"/>
                    <a:pt x="6665" y="16036"/>
                    <a:pt x="7349" y="18567"/>
                  </a:cubicBezTo>
                  <a:cubicBezTo>
                    <a:pt x="7406" y="18755"/>
                    <a:pt x="7450" y="18881"/>
                    <a:pt x="7500" y="18937"/>
                  </a:cubicBezTo>
                  <a:cubicBezTo>
                    <a:pt x="7815" y="19283"/>
                    <a:pt x="8631" y="19450"/>
                    <a:pt x="9410" y="19450"/>
                  </a:cubicBezTo>
                  <a:cubicBezTo>
                    <a:pt x="10259" y="19450"/>
                    <a:pt x="11065" y="19251"/>
                    <a:pt x="11130" y="18868"/>
                  </a:cubicBezTo>
                  <a:cubicBezTo>
                    <a:pt x="11250" y="18127"/>
                    <a:pt x="11306" y="4309"/>
                    <a:pt x="11143" y="1"/>
                  </a:cubicBezTo>
                  <a:close/>
                </a:path>
              </a:pathLst>
            </a:custGeom>
            <a:solidFill>
              <a:srgbClr val="135458"/>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77" name="Google Shape;2072;p44">
              <a:extLst>
                <a:ext uri="{FF2B5EF4-FFF2-40B4-BE49-F238E27FC236}">
                  <a16:creationId xmlns:a16="http://schemas.microsoft.com/office/drawing/2014/main" id="{F3D323E9-557D-6CEE-8831-4F40EC8E096C}"/>
                </a:ext>
              </a:extLst>
            </p:cNvPr>
            <p:cNvSpPr/>
            <p:nvPr/>
          </p:nvSpPr>
          <p:spPr>
            <a:xfrm>
              <a:off x="5048388" y="1626264"/>
              <a:ext cx="632107" cy="692661"/>
            </a:xfrm>
            <a:custGeom>
              <a:avLst/>
              <a:gdLst/>
              <a:ahLst/>
              <a:cxnLst/>
              <a:rect l="l" t="t" r="r" b="b"/>
              <a:pathLst>
                <a:path w="13184" h="14447" extrusionOk="0">
                  <a:moveTo>
                    <a:pt x="6266" y="1"/>
                  </a:moveTo>
                  <a:cubicBezTo>
                    <a:pt x="6211" y="1"/>
                    <a:pt x="6155" y="2"/>
                    <a:pt x="6099" y="4"/>
                  </a:cubicBezTo>
                  <a:cubicBezTo>
                    <a:pt x="4007" y="73"/>
                    <a:pt x="2349" y="1323"/>
                    <a:pt x="2594" y="4765"/>
                  </a:cubicBezTo>
                  <a:cubicBezTo>
                    <a:pt x="2801" y="7691"/>
                    <a:pt x="0" y="9990"/>
                    <a:pt x="1043" y="11994"/>
                  </a:cubicBezTo>
                  <a:cubicBezTo>
                    <a:pt x="1758" y="13360"/>
                    <a:pt x="4888" y="14447"/>
                    <a:pt x="7577" y="14447"/>
                  </a:cubicBezTo>
                  <a:cubicBezTo>
                    <a:pt x="8830" y="14447"/>
                    <a:pt x="9987" y="14211"/>
                    <a:pt x="10759" y="13658"/>
                  </a:cubicBezTo>
                  <a:cubicBezTo>
                    <a:pt x="13183" y="11912"/>
                    <a:pt x="11896" y="9739"/>
                    <a:pt x="10966" y="7823"/>
                  </a:cubicBezTo>
                  <a:cubicBezTo>
                    <a:pt x="10043" y="5901"/>
                    <a:pt x="10049" y="5694"/>
                    <a:pt x="10043" y="3873"/>
                  </a:cubicBezTo>
                  <a:cubicBezTo>
                    <a:pt x="10043" y="1174"/>
                    <a:pt x="8209" y="1"/>
                    <a:pt x="6266" y="1"/>
                  </a:cubicBezTo>
                  <a:close/>
                </a:path>
              </a:pathLst>
            </a:cu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78" name="Google Shape;2073;p44">
              <a:extLst>
                <a:ext uri="{FF2B5EF4-FFF2-40B4-BE49-F238E27FC236}">
                  <a16:creationId xmlns:a16="http://schemas.microsoft.com/office/drawing/2014/main" id="{6F5A0EEA-95E7-C67D-CDA7-450BD6071A83}"/>
                </a:ext>
              </a:extLst>
            </p:cNvPr>
            <p:cNvSpPr/>
            <p:nvPr/>
          </p:nvSpPr>
          <p:spPr>
            <a:xfrm>
              <a:off x="5080895" y="2006236"/>
              <a:ext cx="550217" cy="738017"/>
            </a:xfrm>
            <a:custGeom>
              <a:avLst/>
              <a:gdLst/>
              <a:ahLst/>
              <a:cxnLst/>
              <a:rect l="l" t="t" r="r" b="b"/>
              <a:pathLst>
                <a:path w="11476" h="15393" extrusionOk="0">
                  <a:moveTo>
                    <a:pt x="6110" y="0"/>
                  </a:moveTo>
                  <a:cubicBezTo>
                    <a:pt x="5953" y="0"/>
                    <a:pt x="5793" y="6"/>
                    <a:pt x="5628" y="18"/>
                  </a:cubicBezTo>
                  <a:cubicBezTo>
                    <a:pt x="3712" y="156"/>
                    <a:pt x="1527" y="281"/>
                    <a:pt x="95" y="3064"/>
                  </a:cubicBezTo>
                  <a:cubicBezTo>
                    <a:pt x="1074" y="3843"/>
                    <a:pt x="1495" y="4295"/>
                    <a:pt x="1495" y="4295"/>
                  </a:cubicBezTo>
                  <a:cubicBezTo>
                    <a:pt x="1495" y="4295"/>
                    <a:pt x="220" y="6732"/>
                    <a:pt x="1200" y="8654"/>
                  </a:cubicBezTo>
                  <a:cubicBezTo>
                    <a:pt x="949" y="10864"/>
                    <a:pt x="0" y="12095"/>
                    <a:pt x="220" y="14382"/>
                  </a:cubicBezTo>
                  <a:cubicBezTo>
                    <a:pt x="1371" y="15083"/>
                    <a:pt x="3496" y="15393"/>
                    <a:pt x="5612" y="15393"/>
                  </a:cubicBezTo>
                  <a:cubicBezTo>
                    <a:pt x="8139" y="15393"/>
                    <a:pt x="10652" y="14951"/>
                    <a:pt x="11475" y="14206"/>
                  </a:cubicBezTo>
                  <a:cubicBezTo>
                    <a:pt x="11475" y="10984"/>
                    <a:pt x="10464" y="9257"/>
                    <a:pt x="10345" y="8000"/>
                  </a:cubicBezTo>
                  <a:cubicBezTo>
                    <a:pt x="10219" y="6744"/>
                    <a:pt x="9987" y="5928"/>
                    <a:pt x="9616" y="4540"/>
                  </a:cubicBezTo>
                  <a:cubicBezTo>
                    <a:pt x="10558" y="4094"/>
                    <a:pt x="11186" y="3101"/>
                    <a:pt x="11186" y="3101"/>
                  </a:cubicBezTo>
                  <a:cubicBezTo>
                    <a:pt x="11186" y="3101"/>
                    <a:pt x="9766" y="0"/>
                    <a:pt x="6110" y="0"/>
                  </a:cubicBezTo>
                  <a:close/>
                </a:path>
              </a:pathLst>
            </a:custGeom>
            <a:solidFill>
              <a:srgbClr val="62B0B8"/>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79" name="Google Shape;2074;p44">
              <a:extLst>
                <a:ext uri="{FF2B5EF4-FFF2-40B4-BE49-F238E27FC236}">
                  <a16:creationId xmlns:a16="http://schemas.microsoft.com/office/drawing/2014/main" id="{4802EC94-0E65-D7D2-03E2-88A57C0C8260}"/>
                </a:ext>
              </a:extLst>
            </p:cNvPr>
            <p:cNvSpPr/>
            <p:nvPr/>
          </p:nvSpPr>
          <p:spPr>
            <a:xfrm>
              <a:off x="5214279" y="2174718"/>
              <a:ext cx="298170" cy="362800"/>
            </a:xfrm>
            <a:custGeom>
              <a:avLst/>
              <a:gdLst/>
              <a:ahLst/>
              <a:cxnLst/>
              <a:rect l="l" t="t" r="r" b="b"/>
              <a:pathLst>
                <a:path w="6219" h="7567" extrusionOk="0">
                  <a:moveTo>
                    <a:pt x="5099" y="1"/>
                  </a:moveTo>
                  <a:cubicBezTo>
                    <a:pt x="5091" y="1"/>
                    <a:pt x="5083" y="1"/>
                    <a:pt x="5076" y="2"/>
                  </a:cubicBezTo>
                  <a:lnTo>
                    <a:pt x="202" y="599"/>
                  </a:lnTo>
                  <a:cubicBezTo>
                    <a:pt x="82" y="617"/>
                    <a:pt x="1" y="718"/>
                    <a:pt x="20" y="837"/>
                  </a:cubicBezTo>
                  <a:lnTo>
                    <a:pt x="911" y="7382"/>
                  </a:lnTo>
                  <a:cubicBezTo>
                    <a:pt x="928" y="7490"/>
                    <a:pt x="1017" y="7567"/>
                    <a:pt x="1118" y="7567"/>
                  </a:cubicBezTo>
                  <a:cubicBezTo>
                    <a:pt x="1128" y="7567"/>
                    <a:pt x="1139" y="7566"/>
                    <a:pt x="1150" y="7564"/>
                  </a:cubicBezTo>
                  <a:lnTo>
                    <a:pt x="6024" y="6967"/>
                  </a:lnTo>
                  <a:cubicBezTo>
                    <a:pt x="6137" y="6955"/>
                    <a:pt x="6219" y="6842"/>
                    <a:pt x="6206" y="6735"/>
                  </a:cubicBezTo>
                  <a:lnTo>
                    <a:pt x="5308" y="184"/>
                  </a:lnTo>
                  <a:cubicBezTo>
                    <a:pt x="5296" y="73"/>
                    <a:pt x="5198" y="1"/>
                    <a:pt x="5099" y="1"/>
                  </a:cubicBezTo>
                  <a:close/>
                </a:path>
              </a:pathLst>
            </a:custGeom>
            <a:solidFill>
              <a:srgbClr val="FFFFFF"/>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80" name="Google Shape;2075;p44">
              <a:extLst>
                <a:ext uri="{FF2B5EF4-FFF2-40B4-BE49-F238E27FC236}">
                  <a16:creationId xmlns:a16="http://schemas.microsoft.com/office/drawing/2014/main" id="{2D7ADCB8-8AD8-0008-F293-84A1B3B3398D}"/>
                </a:ext>
              </a:extLst>
            </p:cNvPr>
            <p:cNvSpPr/>
            <p:nvPr/>
          </p:nvSpPr>
          <p:spPr>
            <a:xfrm>
              <a:off x="5221807" y="2177451"/>
              <a:ext cx="297259" cy="362416"/>
            </a:xfrm>
            <a:custGeom>
              <a:avLst/>
              <a:gdLst/>
              <a:ahLst/>
              <a:cxnLst/>
              <a:rect l="l" t="t" r="r" b="b"/>
              <a:pathLst>
                <a:path w="6200" h="7559" extrusionOk="0">
                  <a:moveTo>
                    <a:pt x="5076" y="0"/>
                  </a:moveTo>
                  <a:cubicBezTo>
                    <a:pt x="5068" y="0"/>
                    <a:pt x="5059" y="1"/>
                    <a:pt x="5051" y="1"/>
                  </a:cubicBezTo>
                  <a:lnTo>
                    <a:pt x="214" y="592"/>
                  </a:lnTo>
                  <a:cubicBezTo>
                    <a:pt x="89" y="604"/>
                    <a:pt x="1" y="724"/>
                    <a:pt x="20" y="849"/>
                  </a:cubicBezTo>
                  <a:lnTo>
                    <a:pt x="899" y="7356"/>
                  </a:lnTo>
                  <a:cubicBezTo>
                    <a:pt x="911" y="7474"/>
                    <a:pt x="1011" y="7558"/>
                    <a:pt x="1126" y="7558"/>
                  </a:cubicBezTo>
                  <a:cubicBezTo>
                    <a:pt x="1134" y="7558"/>
                    <a:pt x="1142" y="7558"/>
                    <a:pt x="1150" y="7557"/>
                  </a:cubicBezTo>
                  <a:lnTo>
                    <a:pt x="5986" y="6967"/>
                  </a:lnTo>
                  <a:cubicBezTo>
                    <a:pt x="6112" y="6948"/>
                    <a:pt x="6200" y="6835"/>
                    <a:pt x="6181" y="6709"/>
                  </a:cubicBezTo>
                  <a:lnTo>
                    <a:pt x="5302" y="196"/>
                  </a:lnTo>
                  <a:cubicBezTo>
                    <a:pt x="5290" y="79"/>
                    <a:pt x="5191" y="0"/>
                    <a:pt x="5076" y="0"/>
                  </a:cubicBezTo>
                  <a:close/>
                </a:path>
              </a:pathLst>
            </a:custGeom>
            <a:solidFill>
              <a:srgbClr val="C2540E"/>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81" name="Google Shape;2076;p44">
              <a:extLst>
                <a:ext uri="{FF2B5EF4-FFF2-40B4-BE49-F238E27FC236}">
                  <a16:creationId xmlns:a16="http://schemas.microsoft.com/office/drawing/2014/main" id="{C109C92C-1254-DB3A-D91E-245C3FD8A6C2}"/>
                </a:ext>
              </a:extLst>
            </p:cNvPr>
            <p:cNvSpPr/>
            <p:nvPr/>
          </p:nvSpPr>
          <p:spPr>
            <a:xfrm>
              <a:off x="5305855" y="2173999"/>
              <a:ext cx="75609" cy="29582"/>
            </a:xfrm>
            <a:custGeom>
              <a:avLst/>
              <a:gdLst/>
              <a:ahLst/>
              <a:cxnLst/>
              <a:rect l="l" t="t" r="r" b="b"/>
              <a:pathLst>
                <a:path w="1577" h="617" extrusionOk="0">
                  <a:moveTo>
                    <a:pt x="1403" y="0"/>
                  </a:moveTo>
                  <a:cubicBezTo>
                    <a:pt x="1174" y="0"/>
                    <a:pt x="114" y="130"/>
                    <a:pt x="57" y="187"/>
                  </a:cubicBezTo>
                  <a:cubicBezTo>
                    <a:pt x="0" y="237"/>
                    <a:pt x="25" y="589"/>
                    <a:pt x="94" y="614"/>
                  </a:cubicBezTo>
                  <a:cubicBezTo>
                    <a:pt x="99" y="615"/>
                    <a:pt x="111" y="616"/>
                    <a:pt x="128" y="616"/>
                  </a:cubicBezTo>
                  <a:cubicBezTo>
                    <a:pt x="347" y="616"/>
                    <a:pt x="1474" y="477"/>
                    <a:pt x="1526" y="413"/>
                  </a:cubicBezTo>
                  <a:cubicBezTo>
                    <a:pt x="1577" y="344"/>
                    <a:pt x="1489" y="42"/>
                    <a:pt x="1445" y="4"/>
                  </a:cubicBezTo>
                  <a:cubicBezTo>
                    <a:pt x="1441" y="1"/>
                    <a:pt x="1426" y="0"/>
                    <a:pt x="1403" y="0"/>
                  </a:cubicBezTo>
                  <a:close/>
                </a:path>
              </a:pathLst>
            </a:custGeom>
            <a:solidFill>
              <a:srgbClr val="DDDDDD"/>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82" name="Google Shape;2077;p44">
              <a:extLst>
                <a:ext uri="{FF2B5EF4-FFF2-40B4-BE49-F238E27FC236}">
                  <a16:creationId xmlns:a16="http://schemas.microsoft.com/office/drawing/2014/main" id="{E0AAED5F-2D26-6741-B967-FC22415959E6}"/>
                </a:ext>
              </a:extLst>
            </p:cNvPr>
            <p:cNvSpPr/>
            <p:nvPr/>
          </p:nvSpPr>
          <p:spPr>
            <a:xfrm>
              <a:off x="5179135" y="1687827"/>
              <a:ext cx="325259" cy="288677"/>
            </a:xfrm>
            <a:custGeom>
              <a:avLst/>
              <a:gdLst/>
              <a:ahLst/>
              <a:cxnLst/>
              <a:rect l="l" t="t" r="r" b="b"/>
              <a:pathLst>
                <a:path w="6784" h="6021" extrusionOk="0">
                  <a:moveTo>
                    <a:pt x="2957" y="1"/>
                  </a:moveTo>
                  <a:cubicBezTo>
                    <a:pt x="2329" y="623"/>
                    <a:pt x="985" y="874"/>
                    <a:pt x="985" y="874"/>
                  </a:cubicBezTo>
                  <a:cubicBezTo>
                    <a:pt x="985" y="874"/>
                    <a:pt x="627" y="1251"/>
                    <a:pt x="369" y="2325"/>
                  </a:cubicBezTo>
                  <a:cubicBezTo>
                    <a:pt x="307" y="2576"/>
                    <a:pt x="250" y="2865"/>
                    <a:pt x="200" y="3204"/>
                  </a:cubicBezTo>
                  <a:cubicBezTo>
                    <a:pt x="187" y="3336"/>
                    <a:pt x="162" y="3481"/>
                    <a:pt x="156" y="3625"/>
                  </a:cubicBezTo>
                  <a:cubicBezTo>
                    <a:pt x="0" y="5197"/>
                    <a:pt x="2083" y="6020"/>
                    <a:pt x="3674" y="6020"/>
                  </a:cubicBezTo>
                  <a:cubicBezTo>
                    <a:pt x="4200" y="6020"/>
                    <a:pt x="4672" y="5930"/>
                    <a:pt x="4992" y="5748"/>
                  </a:cubicBezTo>
                  <a:lnTo>
                    <a:pt x="5268" y="4109"/>
                  </a:lnTo>
                  <a:cubicBezTo>
                    <a:pt x="5299" y="4111"/>
                    <a:pt x="5329" y="4111"/>
                    <a:pt x="5359" y="4111"/>
                  </a:cubicBezTo>
                  <a:cubicBezTo>
                    <a:pt x="6490" y="4111"/>
                    <a:pt x="6784" y="2736"/>
                    <a:pt x="5878" y="2601"/>
                  </a:cubicBezTo>
                  <a:cubicBezTo>
                    <a:pt x="5876" y="2601"/>
                    <a:pt x="5875" y="2601"/>
                    <a:pt x="5873" y="2601"/>
                  </a:cubicBezTo>
                  <a:cubicBezTo>
                    <a:pt x="5762" y="2601"/>
                    <a:pt x="5243" y="3242"/>
                    <a:pt x="5243" y="3242"/>
                  </a:cubicBezTo>
                  <a:lnTo>
                    <a:pt x="5268" y="1471"/>
                  </a:lnTo>
                  <a:cubicBezTo>
                    <a:pt x="5268" y="1471"/>
                    <a:pt x="3447" y="1257"/>
                    <a:pt x="2957" y="1"/>
                  </a:cubicBezTo>
                  <a:close/>
                </a:path>
              </a:pathLst>
            </a:custGeom>
            <a:solidFill>
              <a:srgbClr val="FBD1BA"/>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83" name="Google Shape;2078;p44">
              <a:extLst>
                <a:ext uri="{FF2B5EF4-FFF2-40B4-BE49-F238E27FC236}">
                  <a16:creationId xmlns:a16="http://schemas.microsoft.com/office/drawing/2014/main" id="{508D552B-477B-0954-DA9A-CE2F6DFDEB43}"/>
                </a:ext>
              </a:extLst>
            </p:cNvPr>
            <p:cNvSpPr/>
            <p:nvPr/>
          </p:nvSpPr>
          <p:spPr>
            <a:xfrm>
              <a:off x="5251005" y="1926933"/>
              <a:ext cx="167520" cy="193075"/>
            </a:xfrm>
            <a:custGeom>
              <a:avLst/>
              <a:gdLst/>
              <a:ahLst/>
              <a:cxnLst/>
              <a:rect l="l" t="t" r="r" b="b"/>
              <a:pathLst>
                <a:path w="3494" h="4027" extrusionOk="0">
                  <a:moveTo>
                    <a:pt x="956" y="1"/>
                  </a:moveTo>
                  <a:lnTo>
                    <a:pt x="541" y="1772"/>
                  </a:lnTo>
                  <a:cubicBezTo>
                    <a:pt x="541" y="1772"/>
                    <a:pt x="1" y="4027"/>
                    <a:pt x="1810" y="4027"/>
                  </a:cubicBezTo>
                  <a:cubicBezTo>
                    <a:pt x="3210" y="4027"/>
                    <a:pt x="3493" y="1722"/>
                    <a:pt x="3493" y="1722"/>
                  </a:cubicBezTo>
                  <a:lnTo>
                    <a:pt x="3493" y="755"/>
                  </a:lnTo>
                  <a:lnTo>
                    <a:pt x="956" y="1"/>
                  </a:lnTo>
                  <a:close/>
                </a:path>
              </a:pathLst>
            </a:custGeom>
            <a:solidFill>
              <a:srgbClr val="FBD1BA"/>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84" name="Google Shape;2079;p44">
              <a:extLst>
                <a:ext uri="{FF2B5EF4-FFF2-40B4-BE49-F238E27FC236}">
                  <a16:creationId xmlns:a16="http://schemas.microsoft.com/office/drawing/2014/main" id="{62771EAA-B8B1-C8FD-A30A-D8C5D5BB206B}"/>
                </a:ext>
              </a:extLst>
            </p:cNvPr>
            <p:cNvSpPr/>
            <p:nvPr/>
          </p:nvSpPr>
          <p:spPr>
            <a:xfrm>
              <a:off x="5438616" y="1823082"/>
              <a:ext cx="43438" cy="39842"/>
            </a:xfrm>
            <a:custGeom>
              <a:avLst/>
              <a:gdLst/>
              <a:ahLst/>
              <a:cxnLst/>
              <a:rect l="l" t="t" r="r" b="b"/>
              <a:pathLst>
                <a:path w="906" h="831" extrusionOk="0">
                  <a:moveTo>
                    <a:pt x="409" y="0"/>
                  </a:moveTo>
                  <a:lnTo>
                    <a:pt x="1" y="791"/>
                  </a:lnTo>
                  <a:cubicBezTo>
                    <a:pt x="1" y="791"/>
                    <a:pt x="121" y="830"/>
                    <a:pt x="268" y="830"/>
                  </a:cubicBezTo>
                  <a:cubicBezTo>
                    <a:pt x="428" y="830"/>
                    <a:pt x="619" y="784"/>
                    <a:pt x="717" y="590"/>
                  </a:cubicBezTo>
                  <a:cubicBezTo>
                    <a:pt x="905" y="226"/>
                    <a:pt x="409" y="0"/>
                    <a:pt x="409" y="0"/>
                  </a:cubicBezTo>
                  <a:close/>
                </a:path>
              </a:pathLst>
            </a:custGeom>
            <a:solidFill>
              <a:srgbClr val="F9C2AB"/>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85" name="Google Shape;2080;p44">
              <a:extLst>
                <a:ext uri="{FF2B5EF4-FFF2-40B4-BE49-F238E27FC236}">
                  <a16:creationId xmlns:a16="http://schemas.microsoft.com/office/drawing/2014/main" id="{9FC9E731-5CFA-955B-FC31-156EBF036D6C}"/>
                </a:ext>
              </a:extLst>
            </p:cNvPr>
            <p:cNvSpPr/>
            <p:nvPr/>
          </p:nvSpPr>
          <p:spPr>
            <a:xfrm>
              <a:off x="5324218" y="1791870"/>
              <a:ext cx="22007" cy="24788"/>
            </a:xfrm>
            <a:custGeom>
              <a:avLst/>
              <a:gdLst/>
              <a:ahLst/>
              <a:cxnLst/>
              <a:rect l="l" t="t" r="r" b="b"/>
              <a:pathLst>
                <a:path w="459" h="517" extrusionOk="0">
                  <a:moveTo>
                    <a:pt x="250" y="0"/>
                  </a:moveTo>
                  <a:cubicBezTo>
                    <a:pt x="157" y="0"/>
                    <a:pt x="60" y="89"/>
                    <a:pt x="32" y="218"/>
                  </a:cubicBezTo>
                  <a:cubicBezTo>
                    <a:pt x="0" y="356"/>
                    <a:pt x="63" y="494"/>
                    <a:pt x="176" y="513"/>
                  </a:cubicBezTo>
                  <a:cubicBezTo>
                    <a:pt x="188" y="516"/>
                    <a:pt x="199" y="517"/>
                    <a:pt x="211" y="517"/>
                  </a:cubicBezTo>
                  <a:cubicBezTo>
                    <a:pt x="306" y="517"/>
                    <a:pt x="399" y="428"/>
                    <a:pt x="427" y="299"/>
                  </a:cubicBezTo>
                  <a:cubicBezTo>
                    <a:pt x="459" y="161"/>
                    <a:pt x="396" y="29"/>
                    <a:pt x="283" y="4"/>
                  </a:cubicBezTo>
                  <a:cubicBezTo>
                    <a:pt x="272" y="1"/>
                    <a:pt x="261" y="0"/>
                    <a:pt x="250" y="0"/>
                  </a:cubicBezTo>
                  <a:close/>
                </a:path>
              </a:pathLst>
            </a:custGeom>
            <a:solidFill>
              <a:srgbClr val="45225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86" name="Google Shape;2081;p44">
              <a:extLst>
                <a:ext uri="{FF2B5EF4-FFF2-40B4-BE49-F238E27FC236}">
                  <a16:creationId xmlns:a16="http://schemas.microsoft.com/office/drawing/2014/main" id="{3A4C82BF-357D-381A-8A3D-E7FD6E61384B}"/>
                </a:ext>
              </a:extLst>
            </p:cNvPr>
            <p:cNvSpPr/>
            <p:nvPr/>
          </p:nvSpPr>
          <p:spPr>
            <a:xfrm>
              <a:off x="5235950" y="1778013"/>
              <a:ext cx="21767" cy="24788"/>
            </a:xfrm>
            <a:custGeom>
              <a:avLst/>
              <a:gdLst/>
              <a:ahLst/>
              <a:cxnLst/>
              <a:rect l="l" t="t" r="r" b="b"/>
              <a:pathLst>
                <a:path w="454" h="517" extrusionOk="0">
                  <a:moveTo>
                    <a:pt x="242" y="0"/>
                  </a:moveTo>
                  <a:cubicBezTo>
                    <a:pt x="146" y="0"/>
                    <a:pt x="49" y="89"/>
                    <a:pt x="32" y="218"/>
                  </a:cubicBezTo>
                  <a:cubicBezTo>
                    <a:pt x="1" y="356"/>
                    <a:pt x="64" y="488"/>
                    <a:pt x="171" y="513"/>
                  </a:cubicBezTo>
                  <a:cubicBezTo>
                    <a:pt x="183" y="516"/>
                    <a:pt x="195" y="517"/>
                    <a:pt x="207" y="517"/>
                  </a:cubicBezTo>
                  <a:cubicBezTo>
                    <a:pt x="306" y="517"/>
                    <a:pt x="394" y="428"/>
                    <a:pt x="422" y="299"/>
                  </a:cubicBezTo>
                  <a:cubicBezTo>
                    <a:pt x="453" y="161"/>
                    <a:pt x="390" y="29"/>
                    <a:pt x="277" y="4"/>
                  </a:cubicBezTo>
                  <a:cubicBezTo>
                    <a:pt x="266" y="1"/>
                    <a:pt x="254" y="0"/>
                    <a:pt x="242" y="0"/>
                  </a:cubicBezTo>
                  <a:close/>
                </a:path>
              </a:pathLst>
            </a:custGeom>
            <a:solidFill>
              <a:srgbClr val="45225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87" name="Google Shape;2082;p44">
              <a:extLst>
                <a:ext uri="{FF2B5EF4-FFF2-40B4-BE49-F238E27FC236}">
                  <a16:creationId xmlns:a16="http://schemas.microsoft.com/office/drawing/2014/main" id="{4A9C007A-F99A-9F79-9B5E-8B9C85947EB0}"/>
                </a:ext>
              </a:extLst>
            </p:cNvPr>
            <p:cNvSpPr/>
            <p:nvPr/>
          </p:nvSpPr>
          <p:spPr>
            <a:xfrm>
              <a:off x="5250430" y="1767897"/>
              <a:ext cx="38596" cy="91143"/>
            </a:xfrm>
            <a:custGeom>
              <a:avLst/>
              <a:gdLst/>
              <a:ahLst/>
              <a:cxnLst/>
              <a:rect l="l" t="t" r="r" b="b"/>
              <a:pathLst>
                <a:path w="805" h="1901" extrusionOk="0">
                  <a:moveTo>
                    <a:pt x="728" y="0"/>
                  </a:moveTo>
                  <a:cubicBezTo>
                    <a:pt x="696" y="0"/>
                    <a:pt x="671" y="20"/>
                    <a:pt x="660" y="58"/>
                  </a:cubicBezTo>
                  <a:cubicBezTo>
                    <a:pt x="591" y="498"/>
                    <a:pt x="421" y="1157"/>
                    <a:pt x="264" y="1226"/>
                  </a:cubicBezTo>
                  <a:cubicBezTo>
                    <a:pt x="107" y="1308"/>
                    <a:pt x="0" y="1446"/>
                    <a:pt x="0" y="1584"/>
                  </a:cubicBezTo>
                  <a:cubicBezTo>
                    <a:pt x="0" y="1697"/>
                    <a:pt x="63" y="1792"/>
                    <a:pt x="157" y="1842"/>
                  </a:cubicBezTo>
                  <a:cubicBezTo>
                    <a:pt x="220" y="1873"/>
                    <a:pt x="277" y="1886"/>
                    <a:pt x="327" y="1892"/>
                  </a:cubicBezTo>
                  <a:cubicBezTo>
                    <a:pt x="356" y="1898"/>
                    <a:pt x="385" y="1900"/>
                    <a:pt x="412" y="1900"/>
                  </a:cubicBezTo>
                  <a:cubicBezTo>
                    <a:pt x="598" y="1900"/>
                    <a:pt x="723" y="1783"/>
                    <a:pt x="723" y="1767"/>
                  </a:cubicBezTo>
                  <a:cubicBezTo>
                    <a:pt x="754" y="1741"/>
                    <a:pt x="754" y="1704"/>
                    <a:pt x="735" y="1672"/>
                  </a:cubicBezTo>
                  <a:cubicBezTo>
                    <a:pt x="722" y="1656"/>
                    <a:pt x="705" y="1648"/>
                    <a:pt x="688" y="1648"/>
                  </a:cubicBezTo>
                  <a:cubicBezTo>
                    <a:pt x="672" y="1648"/>
                    <a:pt x="656" y="1654"/>
                    <a:pt x="641" y="1666"/>
                  </a:cubicBezTo>
                  <a:cubicBezTo>
                    <a:pt x="632" y="1671"/>
                    <a:pt x="537" y="1755"/>
                    <a:pt x="394" y="1755"/>
                  </a:cubicBezTo>
                  <a:cubicBezTo>
                    <a:pt x="340" y="1755"/>
                    <a:pt x="279" y="1743"/>
                    <a:pt x="214" y="1710"/>
                  </a:cubicBezTo>
                  <a:cubicBezTo>
                    <a:pt x="145" y="1685"/>
                    <a:pt x="139" y="1622"/>
                    <a:pt x="139" y="1584"/>
                  </a:cubicBezTo>
                  <a:cubicBezTo>
                    <a:pt x="139" y="1515"/>
                    <a:pt x="183" y="1415"/>
                    <a:pt x="314" y="1352"/>
                  </a:cubicBezTo>
                  <a:cubicBezTo>
                    <a:pt x="591" y="1226"/>
                    <a:pt x="767" y="265"/>
                    <a:pt x="798" y="77"/>
                  </a:cubicBezTo>
                  <a:cubicBezTo>
                    <a:pt x="804" y="39"/>
                    <a:pt x="779" y="8"/>
                    <a:pt x="742" y="2"/>
                  </a:cubicBezTo>
                  <a:cubicBezTo>
                    <a:pt x="737" y="1"/>
                    <a:pt x="732" y="0"/>
                    <a:pt x="728" y="0"/>
                  </a:cubicBezTo>
                  <a:close/>
                </a:path>
              </a:pathLst>
            </a:custGeom>
            <a:solidFill>
              <a:srgbClr val="F6AF96"/>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88" name="Google Shape;2083;p44">
              <a:extLst>
                <a:ext uri="{FF2B5EF4-FFF2-40B4-BE49-F238E27FC236}">
                  <a16:creationId xmlns:a16="http://schemas.microsoft.com/office/drawing/2014/main" id="{D54FF5E5-D928-342B-D75A-B2EAAF8D83F8}"/>
                </a:ext>
              </a:extLst>
            </p:cNvPr>
            <p:cNvSpPr/>
            <p:nvPr/>
          </p:nvSpPr>
          <p:spPr>
            <a:xfrm>
              <a:off x="5325129" y="1761040"/>
              <a:ext cx="44972" cy="24644"/>
            </a:xfrm>
            <a:custGeom>
              <a:avLst/>
              <a:gdLst/>
              <a:ahLst/>
              <a:cxnLst/>
              <a:rect l="l" t="t" r="r" b="b"/>
              <a:pathLst>
                <a:path w="938" h="514" extrusionOk="0">
                  <a:moveTo>
                    <a:pt x="190" y="1"/>
                  </a:moveTo>
                  <a:cubicBezTo>
                    <a:pt x="118" y="1"/>
                    <a:pt x="63" y="25"/>
                    <a:pt x="44" y="82"/>
                  </a:cubicBezTo>
                  <a:cubicBezTo>
                    <a:pt x="0" y="213"/>
                    <a:pt x="514" y="513"/>
                    <a:pt x="717" y="513"/>
                  </a:cubicBezTo>
                  <a:cubicBezTo>
                    <a:pt x="748" y="513"/>
                    <a:pt x="772" y="506"/>
                    <a:pt x="785" y="490"/>
                  </a:cubicBezTo>
                  <a:cubicBezTo>
                    <a:pt x="938" y="313"/>
                    <a:pt x="450" y="1"/>
                    <a:pt x="190" y="1"/>
                  </a:cubicBezTo>
                  <a:close/>
                </a:path>
              </a:pathLst>
            </a:cu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89" name="Google Shape;2084;p44">
              <a:extLst>
                <a:ext uri="{FF2B5EF4-FFF2-40B4-BE49-F238E27FC236}">
                  <a16:creationId xmlns:a16="http://schemas.microsoft.com/office/drawing/2014/main" id="{309DA5EB-FEE9-27BA-7ECD-6CCED264FD0B}"/>
                </a:ext>
              </a:extLst>
            </p:cNvPr>
            <p:cNvSpPr/>
            <p:nvPr/>
          </p:nvSpPr>
          <p:spPr>
            <a:xfrm>
              <a:off x="5229094" y="1750205"/>
              <a:ext cx="43103" cy="15966"/>
            </a:xfrm>
            <a:custGeom>
              <a:avLst/>
              <a:gdLst/>
              <a:ahLst/>
              <a:cxnLst/>
              <a:rect l="l" t="t" r="r" b="b"/>
              <a:pathLst>
                <a:path w="899" h="333" extrusionOk="0">
                  <a:moveTo>
                    <a:pt x="531" y="1"/>
                  </a:moveTo>
                  <a:cubicBezTo>
                    <a:pt x="282" y="1"/>
                    <a:pt x="0" y="92"/>
                    <a:pt x="50" y="251"/>
                  </a:cubicBezTo>
                  <a:cubicBezTo>
                    <a:pt x="67" y="308"/>
                    <a:pt x="197" y="332"/>
                    <a:pt x="349" y="332"/>
                  </a:cubicBezTo>
                  <a:cubicBezTo>
                    <a:pt x="588" y="332"/>
                    <a:pt x="881" y="272"/>
                    <a:pt x="885" y="176"/>
                  </a:cubicBezTo>
                  <a:cubicBezTo>
                    <a:pt x="899" y="55"/>
                    <a:pt x="725" y="1"/>
                    <a:pt x="531" y="1"/>
                  </a:cubicBezTo>
                  <a:close/>
                </a:path>
              </a:pathLst>
            </a:custGeom>
            <a:solidFill>
              <a:srgbClr val="833605"/>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90" name="Google Shape;2085;p44">
              <a:extLst>
                <a:ext uri="{FF2B5EF4-FFF2-40B4-BE49-F238E27FC236}">
                  <a16:creationId xmlns:a16="http://schemas.microsoft.com/office/drawing/2014/main" id="{E403BA7B-D6DD-3929-587E-6EE2A4EDFCB0}"/>
                </a:ext>
              </a:extLst>
            </p:cNvPr>
            <p:cNvSpPr/>
            <p:nvPr/>
          </p:nvSpPr>
          <p:spPr>
            <a:xfrm>
              <a:off x="5257334" y="1864604"/>
              <a:ext cx="51541" cy="19849"/>
            </a:xfrm>
            <a:custGeom>
              <a:avLst/>
              <a:gdLst/>
              <a:ahLst/>
              <a:cxnLst/>
              <a:rect l="l" t="t" r="r" b="b"/>
              <a:pathLst>
                <a:path w="1075" h="414" extrusionOk="0">
                  <a:moveTo>
                    <a:pt x="1075" y="1"/>
                  </a:moveTo>
                  <a:cubicBezTo>
                    <a:pt x="1075" y="1"/>
                    <a:pt x="769" y="128"/>
                    <a:pt x="383" y="128"/>
                  </a:cubicBezTo>
                  <a:cubicBezTo>
                    <a:pt x="261" y="128"/>
                    <a:pt x="132" y="115"/>
                    <a:pt x="1" y="82"/>
                  </a:cubicBezTo>
                  <a:lnTo>
                    <a:pt x="1" y="82"/>
                  </a:lnTo>
                  <a:cubicBezTo>
                    <a:pt x="138" y="312"/>
                    <a:pt x="362" y="413"/>
                    <a:pt x="570" y="413"/>
                  </a:cubicBezTo>
                  <a:cubicBezTo>
                    <a:pt x="828" y="413"/>
                    <a:pt x="1061" y="258"/>
                    <a:pt x="1075" y="1"/>
                  </a:cubicBezTo>
                  <a:close/>
                </a:path>
              </a:pathLst>
            </a:custGeom>
            <a:solidFill>
              <a:srgbClr val="FFFFFF"/>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91" name="Google Shape;2086;p44">
              <a:extLst>
                <a:ext uri="{FF2B5EF4-FFF2-40B4-BE49-F238E27FC236}">
                  <a16:creationId xmlns:a16="http://schemas.microsoft.com/office/drawing/2014/main" id="{6F49D84B-283B-6C0D-F592-BBC52A55080B}"/>
                </a:ext>
              </a:extLst>
            </p:cNvPr>
            <p:cNvSpPr/>
            <p:nvPr/>
          </p:nvSpPr>
          <p:spPr>
            <a:xfrm>
              <a:off x="4992675" y="2152807"/>
              <a:ext cx="475519" cy="381546"/>
            </a:xfrm>
            <a:custGeom>
              <a:avLst/>
              <a:gdLst/>
              <a:ahLst/>
              <a:cxnLst/>
              <a:rect l="l" t="t" r="r" b="b"/>
              <a:pathLst>
                <a:path w="9918" h="7958" extrusionOk="0">
                  <a:moveTo>
                    <a:pt x="1922" y="0"/>
                  </a:moveTo>
                  <a:cubicBezTo>
                    <a:pt x="1922" y="0"/>
                    <a:pt x="19" y="4083"/>
                    <a:pt x="0" y="6294"/>
                  </a:cubicBezTo>
                  <a:cubicBezTo>
                    <a:pt x="0" y="6576"/>
                    <a:pt x="31" y="6828"/>
                    <a:pt x="94" y="7035"/>
                  </a:cubicBezTo>
                  <a:cubicBezTo>
                    <a:pt x="315" y="7720"/>
                    <a:pt x="2034" y="7958"/>
                    <a:pt x="3837" y="7958"/>
                  </a:cubicBezTo>
                  <a:cubicBezTo>
                    <a:pt x="5109" y="7958"/>
                    <a:pt x="6422" y="7839"/>
                    <a:pt x="7280" y="7676"/>
                  </a:cubicBezTo>
                  <a:cubicBezTo>
                    <a:pt x="9352" y="7286"/>
                    <a:pt x="9773" y="6388"/>
                    <a:pt x="9804" y="6143"/>
                  </a:cubicBezTo>
                  <a:cubicBezTo>
                    <a:pt x="9804" y="6130"/>
                    <a:pt x="9804" y="6112"/>
                    <a:pt x="9798" y="6105"/>
                  </a:cubicBezTo>
                  <a:cubicBezTo>
                    <a:pt x="9788" y="6086"/>
                    <a:pt x="9767" y="6077"/>
                    <a:pt x="9737" y="6077"/>
                  </a:cubicBezTo>
                  <a:cubicBezTo>
                    <a:pt x="9633" y="6077"/>
                    <a:pt x="9429" y="6178"/>
                    <a:pt x="9258" y="6256"/>
                  </a:cubicBezTo>
                  <a:cubicBezTo>
                    <a:pt x="9509" y="6099"/>
                    <a:pt x="9880" y="5848"/>
                    <a:pt x="9880" y="5672"/>
                  </a:cubicBezTo>
                  <a:cubicBezTo>
                    <a:pt x="9880" y="5616"/>
                    <a:pt x="9824" y="5595"/>
                    <a:pt x="9738" y="5595"/>
                  </a:cubicBezTo>
                  <a:cubicBezTo>
                    <a:pt x="9504" y="5595"/>
                    <a:pt x="9044" y="5754"/>
                    <a:pt x="8856" y="5823"/>
                  </a:cubicBezTo>
                  <a:cubicBezTo>
                    <a:pt x="9113" y="5722"/>
                    <a:pt x="9917" y="5377"/>
                    <a:pt x="9855" y="5132"/>
                  </a:cubicBezTo>
                  <a:cubicBezTo>
                    <a:pt x="9838" y="5064"/>
                    <a:pt x="9762" y="5038"/>
                    <a:pt x="9655" y="5038"/>
                  </a:cubicBezTo>
                  <a:cubicBezTo>
                    <a:pt x="9347" y="5038"/>
                    <a:pt x="8779" y="5255"/>
                    <a:pt x="8630" y="5320"/>
                  </a:cubicBezTo>
                  <a:cubicBezTo>
                    <a:pt x="8825" y="5232"/>
                    <a:pt x="9635" y="4849"/>
                    <a:pt x="9490" y="4592"/>
                  </a:cubicBezTo>
                  <a:cubicBezTo>
                    <a:pt x="9466" y="4549"/>
                    <a:pt x="9408" y="4531"/>
                    <a:pt x="9325" y="4531"/>
                  </a:cubicBezTo>
                  <a:cubicBezTo>
                    <a:pt x="8847" y="4531"/>
                    <a:pt x="7568" y="5138"/>
                    <a:pt x="7568" y="5138"/>
                  </a:cubicBezTo>
                  <a:cubicBezTo>
                    <a:pt x="7568" y="5138"/>
                    <a:pt x="7996" y="4523"/>
                    <a:pt x="7876" y="4366"/>
                  </a:cubicBezTo>
                  <a:cubicBezTo>
                    <a:pt x="7864" y="4350"/>
                    <a:pt x="7845" y="4343"/>
                    <a:pt x="7820" y="4343"/>
                  </a:cubicBezTo>
                  <a:cubicBezTo>
                    <a:pt x="7602" y="4343"/>
                    <a:pt x="6933" y="4896"/>
                    <a:pt x="6381" y="5414"/>
                  </a:cubicBezTo>
                  <a:lnTo>
                    <a:pt x="3128" y="4937"/>
                  </a:lnTo>
                  <a:lnTo>
                    <a:pt x="4083" y="1590"/>
                  </a:lnTo>
                  <a:cubicBezTo>
                    <a:pt x="4083" y="1590"/>
                    <a:pt x="3542" y="346"/>
                    <a:pt x="1922" y="0"/>
                  </a:cubicBezTo>
                  <a:close/>
                </a:path>
              </a:pathLst>
            </a:custGeom>
            <a:solidFill>
              <a:srgbClr val="FBD1BA"/>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sp>
          <p:nvSpPr>
            <p:cNvPr id="2392" name="Google Shape;2087;p44">
              <a:extLst>
                <a:ext uri="{FF2B5EF4-FFF2-40B4-BE49-F238E27FC236}">
                  <a16:creationId xmlns:a16="http://schemas.microsoft.com/office/drawing/2014/main" id="{A287B0E9-1DAC-7AA0-B18E-ACF85EF2725C}"/>
                </a:ext>
              </a:extLst>
            </p:cNvPr>
            <p:cNvSpPr/>
            <p:nvPr/>
          </p:nvSpPr>
          <p:spPr>
            <a:xfrm>
              <a:off x="5232978" y="2153095"/>
              <a:ext cx="504429" cy="474128"/>
            </a:xfrm>
            <a:custGeom>
              <a:avLst/>
              <a:gdLst/>
              <a:ahLst/>
              <a:cxnLst/>
              <a:rect l="l" t="t" r="r" b="b"/>
              <a:pathLst>
                <a:path w="10521" h="9889" extrusionOk="0">
                  <a:moveTo>
                    <a:pt x="5653" y="1584"/>
                  </a:moveTo>
                  <a:cubicBezTo>
                    <a:pt x="5653" y="1584"/>
                    <a:pt x="5653" y="1584"/>
                    <a:pt x="5653" y="1584"/>
                  </a:cubicBezTo>
                  <a:lnTo>
                    <a:pt x="5653" y="1584"/>
                  </a:lnTo>
                  <a:lnTo>
                    <a:pt x="5653" y="1584"/>
                  </a:lnTo>
                  <a:close/>
                  <a:moveTo>
                    <a:pt x="7952" y="1"/>
                  </a:moveTo>
                  <a:cubicBezTo>
                    <a:pt x="6333" y="344"/>
                    <a:pt x="5660" y="1584"/>
                    <a:pt x="5653" y="1584"/>
                  </a:cubicBezTo>
                  <a:cubicBezTo>
                    <a:pt x="5653" y="1584"/>
                    <a:pt x="5653" y="1584"/>
                    <a:pt x="5653" y="1584"/>
                  </a:cubicBezTo>
                  <a:lnTo>
                    <a:pt x="5653" y="1584"/>
                  </a:lnTo>
                  <a:lnTo>
                    <a:pt x="6890" y="5201"/>
                  </a:lnTo>
                  <a:lnTo>
                    <a:pt x="3247" y="7142"/>
                  </a:lnTo>
                  <a:cubicBezTo>
                    <a:pt x="2689" y="7005"/>
                    <a:pt x="2058" y="6888"/>
                    <a:pt x="1706" y="6888"/>
                  </a:cubicBezTo>
                  <a:cubicBezTo>
                    <a:pt x="1543" y="6888"/>
                    <a:pt x="1440" y="6913"/>
                    <a:pt x="1432" y="6972"/>
                  </a:cubicBezTo>
                  <a:cubicBezTo>
                    <a:pt x="1413" y="7167"/>
                    <a:pt x="2085" y="7494"/>
                    <a:pt x="2085" y="7494"/>
                  </a:cubicBezTo>
                  <a:cubicBezTo>
                    <a:pt x="2085" y="7494"/>
                    <a:pt x="138" y="7638"/>
                    <a:pt x="138" y="7977"/>
                  </a:cubicBezTo>
                  <a:cubicBezTo>
                    <a:pt x="138" y="8164"/>
                    <a:pt x="487" y="8206"/>
                    <a:pt x="801" y="8206"/>
                  </a:cubicBezTo>
                  <a:cubicBezTo>
                    <a:pt x="1056" y="8206"/>
                    <a:pt x="1287" y="8178"/>
                    <a:pt x="1288" y="8178"/>
                  </a:cubicBezTo>
                  <a:lnTo>
                    <a:pt x="1288" y="8178"/>
                  </a:lnTo>
                  <a:cubicBezTo>
                    <a:pt x="1286" y="8179"/>
                    <a:pt x="0" y="8336"/>
                    <a:pt x="82" y="8631"/>
                  </a:cubicBezTo>
                  <a:cubicBezTo>
                    <a:pt x="119" y="8751"/>
                    <a:pt x="353" y="8786"/>
                    <a:pt x="613" y="8786"/>
                  </a:cubicBezTo>
                  <a:cubicBezTo>
                    <a:pt x="921" y="8786"/>
                    <a:pt x="1264" y="8738"/>
                    <a:pt x="1361" y="8723"/>
                  </a:cubicBezTo>
                  <a:lnTo>
                    <a:pt x="1361" y="8723"/>
                  </a:lnTo>
                  <a:cubicBezTo>
                    <a:pt x="1187" y="8751"/>
                    <a:pt x="231" y="8914"/>
                    <a:pt x="346" y="9114"/>
                  </a:cubicBezTo>
                  <a:cubicBezTo>
                    <a:pt x="432" y="9265"/>
                    <a:pt x="912" y="9301"/>
                    <a:pt x="1204" y="9308"/>
                  </a:cubicBezTo>
                  <a:lnTo>
                    <a:pt x="1204" y="9308"/>
                  </a:lnTo>
                  <a:cubicBezTo>
                    <a:pt x="936" y="9313"/>
                    <a:pt x="539" y="9343"/>
                    <a:pt x="641" y="9478"/>
                  </a:cubicBezTo>
                  <a:cubicBezTo>
                    <a:pt x="738" y="9608"/>
                    <a:pt x="1109" y="9889"/>
                    <a:pt x="1894" y="9889"/>
                  </a:cubicBezTo>
                  <a:cubicBezTo>
                    <a:pt x="2327" y="9889"/>
                    <a:pt x="2885" y="9803"/>
                    <a:pt x="3593" y="9560"/>
                  </a:cubicBezTo>
                  <a:cubicBezTo>
                    <a:pt x="5590" y="8882"/>
                    <a:pt x="9547" y="7644"/>
                    <a:pt x="9924" y="6476"/>
                  </a:cubicBezTo>
                  <a:cubicBezTo>
                    <a:pt x="10520" y="4623"/>
                    <a:pt x="7952" y="1"/>
                    <a:pt x="7952" y="1"/>
                  </a:cubicBezTo>
                  <a:close/>
                </a:path>
              </a:pathLst>
            </a:custGeom>
            <a:solidFill>
              <a:srgbClr val="FBD1BA"/>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755">
                <a:defRPr/>
              </a:pPr>
              <a:endParaRPr sz="2801" kern="0"/>
            </a:p>
          </p:txBody>
        </p:sp>
      </p:grpSp>
      <p:sp>
        <p:nvSpPr>
          <p:cNvPr id="2370" name="TextBox 18">
            <a:extLst>
              <a:ext uri="{FF2B5EF4-FFF2-40B4-BE49-F238E27FC236}">
                <a16:creationId xmlns:a16="http://schemas.microsoft.com/office/drawing/2014/main" id="{4B702A1C-86AB-FB17-C2C7-2C8E3720A2E5}"/>
              </a:ext>
            </a:extLst>
          </p:cNvPr>
          <p:cNvSpPr txBox="1"/>
          <p:nvPr/>
        </p:nvSpPr>
        <p:spPr>
          <a:xfrm>
            <a:off x="5518977" y="349873"/>
            <a:ext cx="3572876" cy="796565"/>
          </a:xfrm>
          <a:prstGeom prst="rect">
            <a:avLst/>
          </a:prstGeom>
        </p:spPr>
        <p:txBody>
          <a:bodyPr lIns="0" tIns="0" rIns="0" bIns="0" rtlCol="0" anchor="t">
            <a:spAutoFit/>
          </a:bodyPr>
          <a:lstStyle/>
          <a:p>
            <a:pPr algn="l">
              <a:lnSpc>
                <a:spcPts val="7000"/>
              </a:lnSpc>
            </a:pPr>
            <a:r>
              <a:rPr lang="en-US" sz="5000" spc="-150" dirty="0">
                <a:solidFill>
                  <a:srgbClr val="000000"/>
                </a:solidFill>
                <a:latin typeface="UTM American Sans"/>
                <a:ea typeface="UTM American Sans"/>
                <a:cs typeface="UTM American Sans"/>
                <a:sym typeface="UTM American Sans"/>
              </a:rPr>
              <a:t>b. NHAN ĐỀ</a:t>
            </a:r>
          </a:p>
        </p:txBody>
      </p:sp>
      <p:sp>
        <p:nvSpPr>
          <p:cNvPr id="2394" name="TextBox 19">
            <a:extLst>
              <a:ext uri="{FF2B5EF4-FFF2-40B4-BE49-F238E27FC236}">
                <a16:creationId xmlns:a16="http://schemas.microsoft.com/office/drawing/2014/main" id="{4C5EA970-A93F-0A16-12C0-6234476DFE55}"/>
              </a:ext>
            </a:extLst>
          </p:cNvPr>
          <p:cNvSpPr txBox="1"/>
          <p:nvPr/>
        </p:nvSpPr>
        <p:spPr>
          <a:xfrm>
            <a:off x="7011191" y="1135806"/>
            <a:ext cx="8309560" cy="863550"/>
          </a:xfrm>
          <a:prstGeom prst="rect">
            <a:avLst/>
          </a:prstGeom>
        </p:spPr>
        <p:txBody>
          <a:bodyPr lIns="0" tIns="0" rIns="0" bIns="0" rtlCol="0" anchor="t">
            <a:spAutoFit/>
          </a:bodyPr>
          <a:lstStyle/>
          <a:p>
            <a:pPr algn="l">
              <a:lnSpc>
                <a:spcPts val="7000"/>
              </a:lnSpc>
            </a:pPr>
            <a:r>
              <a:rPr lang="en-US" sz="5000" b="1" spc="-150" dirty="0">
                <a:solidFill>
                  <a:srgbClr val="FF0000"/>
                </a:solidFill>
                <a:latin typeface="Tex Gyre Pagella"/>
                <a:ea typeface="Tex Gyre Pagella"/>
                <a:cs typeface="Tex Gyre Pagella"/>
                <a:sym typeface="Tex Gyre Pagella"/>
              </a:rPr>
              <a:t>TÁC DỤNG CỦA LỜI ĐỀ TỪ</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7"/>
        <p:cNvGrpSpPr/>
        <p:nvPr/>
      </p:nvGrpSpPr>
      <p:grpSpPr>
        <a:xfrm>
          <a:off x="0" y="0"/>
          <a:ext cx="0" cy="0"/>
          <a:chOff x="0" y="0"/>
          <a:chExt cx="0" cy="0"/>
        </a:xfrm>
      </p:grpSpPr>
      <p:sp>
        <p:nvSpPr>
          <p:cNvPr id="2457" name="Google Shape;2457;p51"/>
          <p:cNvSpPr/>
          <p:nvPr/>
        </p:nvSpPr>
        <p:spPr>
          <a:xfrm>
            <a:off x="13667197" y="8032162"/>
            <a:ext cx="5198150" cy="3024200"/>
          </a:xfrm>
          <a:custGeom>
            <a:avLst/>
            <a:gdLst/>
            <a:ahLst/>
            <a:cxnLst/>
            <a:rect l="l" t="t" r="r" b="b"/>
            <a:pathLst>
              <a:path w="103963" h="60484" extrusionOk="0">
                <a:moveTo>
                  <a:pt x="0" y="60484"/>
                </a:moveTo>
                <a:cubicBezTo>
                  <a:pt x="10808" y="58321"/>
                  <a:pt x="22750" y="56057"/>
                  <a:pt x="30849" y="48581"/>
                </a:cubicBezTo>
                <a:cubicBezTo>
                  <a:pt x="38144" y="41848"/>
                  <a:pt x="40272" y="29626"/>
                  <a:pt x="49066" y="25020"/>
                </a:cubicBezTo>
                <a:cubicBezTo>
                  <a:pt x="60115" y="19232"/>
                  <a:pt x="74103" y="22730"/>
                  <a:pt x="85988" y="18947"/>
                </a:cubicBezTo>
                <a:cubicBezTo>
                  <a:pt x="94284" y="16307"/>
                  <a:pt x="100070" y="7787"/>
                  <a:pt x="103963" y="0"/>
                </a:cubicBezTo>
              </a:path>
            </a:pathLst>
          </a:custGeom>
          <a:noFill/>
          <a:ln w="19050" cap="flat" cmpd="sng">
            <a:solidFill>
              <a:schemeClr val="dk2"/>
            </a:solidFill>
            <a:prstDash val="dash"/>
            <a:round/>
            <a:headEnd type="none" w="med" len="med"/>
            <a:tailEnd type="none" w="med" len="med"/>
          </a:ln>
        </p:spPr>
      </p:sp>
      <p:grpSp>
        <p:nvGrpSpPr>
          <p:cNvPr id="44" name="Google Shape;1872;p46">
            <a:extLst>
              <a:ext uri="{FF2B5EF4-FFF2-40B4-BE49-F238E27FC236}">
                <a16:creationId xmlns:a16="http://schemas.microsoft.com/office/drawing/2014/main" id="{963BDB36-3415-5E9F-CB07-3B5891E828CA}"/>
              </a:ext>
            </a:extLst>
          </p:cNvPr>
          <p:cNvGrpSpPr/>
          <p:nvPr/>
        </p:nvGrpSpPr>
        <p:grpSpPr>
          <a:xfrm>
            <a:off x="33295" y="4294322"/>
            <a:ext cx="675236" cy="1441175"/>
            <a:chOff x="7797029" y="2174230"/>
            <a:chExt cx="1161931" cy="2151032"/>
          </a:xfrm>
        </p:grpSpPr>
        <p:sp>
          <p:nvSpPr>
            <p:cNvPr id="45" name="Google Shape;1873;p46">
              <a:extLst>
                <a:ext uri="{FF2B5EF4-FFF2-40B4-BE49-F238E27FC236}">
                  <a16:creationId xmlns:a16="http://schemas.microsoft.com/office/drawing/2014/main" id="{75626D2C-55C9-C16C-587C-3DD11383BC72}"/>
                </a:ext>
              </a:extLst>
            </p:cNvPr>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2"/>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nvGrpSpPr>
            <p:cNvPr id="46" name="Google Shape;1874;p46">
              <a:extLst>
                <a:ext uri="{FF2B5EF4-FFF2-40B4-BE49-F238E27FC236}">
                  <a16:creationId xmlns:a16="http://schemas.microsoft.com/office/drawing/2014/main" id="{F6A76A13-1C8E-7AC3-701B-0F566D493F26}"/>
                </a:ext>
              </a:extLst>
            </p:cNvPr>
            <p:cNvGrpSpPr/>
            <p:nvPr/>
          </p:nvGrpSpPr>
          <p:grpSpPr>
            <a:xfrm>
              <a:off x="8149431" y="2521491"/>
              <a:ext cx="429313" cy="1803771"/>
              <a:chOff x="6097050" y="1346450"/>
              <a:chExt cx="196500" cy="825600"/>
            </a:xfrm>
          </p:grpSpPr>
          <p:sp>
            <p:nvSpPr>
              <p:cNvPr id="47" name="Google Shape;1875;p46">
                <a:extLst>
                  <a:ext uri="{FF2B5EF4-FFF2-40B4-BE49-F238E27FC236}">
                    <a16:creationId xmlns:a16="http://schemas.microsoft.com/office/drawing/2014/main" id="{6545461B-5386-3F3F-4683-E459DEE4A1EB}"/>
                  </a:ext>
                </a:extLst>
              </p:cNvPr>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8" name="Google Shape;1876;p46">
                <a:extLst>
                  <a:ext uri="{FF2B5EF4-FFF2-40B4-BE49-F238E27FC236}">
                    <a16:creationId xmlns:a16="http://schemas.microsoft.com/office/drawing/2014/main" id="{CD573F5A-00CC-2D39-3375-33DE3833DF59}"/>
                  </a:ext>
                </a:extLst>
              </p:cNvPr>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49" name="Google Shape;1877;p46">
                <a:extLst>
                  <a:ext uri="{FF2B5EF4-FFF2-40B4-BE49-F238E27FC236}">
                    <a16:creationId xmlns:a16="http://schemas.microsoft.com/office/drawing/2014/main" id="{78B91339-C595-E580-429C-AB89B0DD6918}"/>
                  </a:ext>
                </a:extLst>
              </p:cNvPr>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grpSp>
        <p:nvGrpSpPr>
          <p:cNvPr id="50" name="Google Shape;286;p13">
            <a:extLst>
              <a:ext uri="{FF2B5EF4-FFF2-40B4-BE49-F238E27FC236}">
                <a16:creationId xmlns:a16="http://schemas.microsoft.com/office/drawing/2014/main" id="{FECB8EF4-A1EE-8423-2222-D5D44B2AD53D}"/>
              </a:ext>
            </a:extLst>
          </p:cNvPr>
          <p:cNvGrpSpPr/>
          <p:nvPr/>
        </p:nvGrpSpPr>
        <p:grpSpPr>
          <a:xfrm>
            <a:off x="-221" y="9288628"/>
            <a:ext cx="18288222" cy="1780550"/>
            <a:chOff x="-75" y="3714050"/>
            <a:chExt cx="9144111" cy="890275"/>
          </a:xfrm>
        </p:grpSpPr>
        <p:sp>
          <p:nvSpPr>
            <p:cNvPr id="51" name="Google Shape;287;p13">
              <a:extLst>
                <a:ext uri="{FF2B5EF4-FFF2-40B4-BE49-F238E27FC236}">
                  <a16:creationId xmlns:a16="http://schemas.microsoft.com/office/drawing/2014/main" id="{049C60DB-7D92-B4B8-C598-A0A3BFA68875}"/>
                </a:ext>
              </a:extLst>
            </p:cNvPr>
            <p:cNvSpPr/>
            <p:nvPr/>
          </p:nvSpPr>
          <p:spPr>
            <a:xfrm>
              <a:off x="-75" y="4250925"/>
              <a:ext cx="9144000" cy="353400"/>
            </a:xfrm>
            <a:prstGeom prst="rect">
              <a:avLst/>
            </a:pr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2" name="Google Shape;288;p13">
              <a:extLst>
                <a:ext uri="{FF2B5EF4-FFF2-40B4-BE49-F238E27FC236}">
                  <a16:creationId xmlns:a16="http://schemas.microsoft.com/office/drawing/2014/main" id="{D9BB2EBA-FB10-4635-45A0-642CDC07096F}"/>
                </a:ext>
              </a:extLst>
            </p:cNvPr>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53" name="Google Shape;1546;p42">
            <a:extLst>
              <a:ext uri="{FF2B5EF4-FFF2-40B4-BE49-F238E27FC236}">
                <a16:creationId xmlns:a16="http://schemas.microsoft.com/office/drawing/2014/main" id="{8A96988E-3CE9-91B8-67E9-2FD17642AB6D}"/>
              </a:ext>
            </a:extLst>
          </p:cNvPr>
          <p:cNvGrpSpPr/>
          <p:nvPr/>
        </p:nvGrpSpPr>
        <p:grpSpPr>
          <a:xfrm>
            <a:off x="1838879" y="9943907"/>
            <a:ext cx="15884360" cy="1041822"/>
            <a:chOff x="895237" y="4083657"/>
            <a:chExt cx="7942180" cy="520911"/>
          </a:xfrm>
        </p:grpSpPr>
        <p:grpSp>
          <p:nvGrpSpPr>
            <p:cNvPr id="54" name="Google Shape;1547;p42">
              <a:extLst>
                <a:ext uri="{FF2B5EF4-FFF2-40B4-BE49-F238E27FC236}">
                  <a16:creationId xmlns:a16="http://schemas.microsoft.com/office/drawing/2014/main" id="{3C4386A5-18B7-34B0-D69F-CF3779DA8959}"/>
                </a:ext>
              </a:extLst>
            </p:cNvPr>
            <p:cNvGrpSpPr/>
            <p:nvPr/>
          </p:nvGrpSpPr>
          <p:grpSpPr>
            <a:xfrm>
              <a:off x="895237" y="4249037"/>
              <a:ext cx="655814" cy="355354"/>
              <a:chOff x="2301112" y="2967762"/>
              <a:chExt cx="655814" cy="355354"/>
            </a:xfrm>
          </p:grpSpPr>
          <p:sp>
            <p:nvSpPr>
              <p:cNvPr id="61" name="Google Shape;1548;p42">
                <a:extLst>
                  <a:ext uri="{FF2B5EF4-FFF2-40B4-BE49-F238E27FC236}">
                    <a16:creationId xmlns:a16="http://schemas.microsoft.com/office/drawing/2014/main" id="{654D45D2-E8F4-B910-4CA4-D4CC777859EC}"/>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62" name="Google Shape;1549;p42">
                <a:extLst>
                  <a:ext uri="{FF2B5EF4-FFF2-40B4-BE49-F238E27FC236}">
                    <a16:creationId xmlns:a16="http://schemas.microsoft.com/office/drawing/2014/main" id="{1531B7E1-FBBB-CBE6-3593-1D3F4ED21974}"/>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55" name="Google Shape;1550;p42">
              <a:extLst>
                <a:ext uri="{FF2B5EF4-FFF2-40B4-BE49-F238E27FC236}">
                  <a16:creationId xmlns:a16="http://schemas.microsoft.com/office/drawing/2014/main" id="{5F89FE3D-7B58-27E4-687A-DA6A3ED4F2AA}"/>
                </a:ext>
              </a:extLst>
            </p:cNvPr>
            <p:cNvGrpSpPr/>
            <p:nvPr/>
          </p:nvGrpSpPr>
          <p:grpSpPr>
            <a:xfrm>
              <a:off x="4521724" y="4083657"/>
              <a:ext cx="961030" cy="520771"/>
              <a:chOff x="2301112" y="2967762"/>
              <a:chExt cx="655814" cy="355354"/>
            </a:xfrm>
          </p:grpSpPr>
          <p:sp>
            <p:nvSpPr>
              <p:cNvPr id="59" name="Google Shape;1551;p42">
                <a:extLst>
                  <a:ext uri="{FF2B5EF4-FFF2-40B4-BE49-F238E27FC236}">
                    <a16:creationId xmlns:a16="http://schemas.microsoft.com/office/drawing/2014/main" id="{F0F670E8-60A3-CC26-D822-1662B772B2BF}"/>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60" name="Google Shape;1552;p42">
                <a:extLst>
                  <a:ext uri="{FF2B5EF4-FFF2-40B4-BE49-F238E27FC236}">
                    <a16:creationId xmlns:a16="http://schemas.microsoft.com/office/drawing/2014/main" id="{3124EBE1-BCC4-AD23-142B-FBFD6236E350}"/>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nvGrpSpPr>
            <p:cNvPr id="56" name="Google Shape;1553;p42">
              <a:extLst>
                <a:ext uri="{FF2B5EF4-FFF2-40B4-BE49-F238E27FC236}">
                  <a16:creationId xmlns:a16="http://schemas.microsoft.com/office/drawing/2014/main" id="{AA36DD65-252A-FA92-DD2F-259A60C25C1D}"/>
                </a:ext>
              </a:extLst>
            </p:cNvPr>
            <p:cNvGrpSpPr/>
            <p:nvPr/>
          </p:nvGrpSpPr>
          <p:grpSpPr>
            <a:xfrm>
              <a:off x="8011288" y="4156893"/>
              <a:ext cx="826129" cy="447675"/>
              <a:chOff x="2301112" y="2967762"/>
              <a:chExt cx="655814" cy="355354"/>
            </a:xfrm>
          </p:grpSpPr>
          <p:sp>
            <p:nvSpPr>
              <p:cNvPr id="57" name="Google Shape;1554;p42">
                <a:extLst>
                  <a:ext uri="{FF2B5EF4-FFF2-40B4-BE49-F238E27FC236}">
                    <a16:creationId xmlns:a16="http://schemas.microsoft.com/office/drawing/2014/main" id="{42BC5A26-FAA4-4933-853D-F11E84FB59F6}"/>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58" name="Google Shape;1555;p42">
                <a:extLst>
                  <a:ext uri="{FF2B5EF4-FFF2-40B4-BE49-F238E27FC236}">
                    <a16:creationId xmlns:a16="http://schemas.microsoft.com/office/drawing/2014/main" id="{023C938A-25F0-40DE-2257-BA4EE9EBBF6D}"/>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grpSp>
      </p:grpSp>
      <p:sp>
        <p:nvSpPr>
          <p:cNvPr id="63" name="Google Shape;2108;p51">
            <a:extLst>
              <a:ext uri="{FF2B5EF4-FFF2-40B4-BE49-F238E27FC236}">
                <a16:creationId xmlns:a16="http://schemas.microsoft.com/office/drawing/2014/main" id="{42A674BE-1650-4E26-8BC1-15F73F9ABD4E}"/>
              </a:ext>
            </a:extLst>
          </p:cNvPr>
          <p:cNvSpPr/>
          <p:nvPr/>
        </p:nvSpPr>
        <p:spPr>
          <a:xfrm flipH="1">
            <a:off x="-1283196" y="738119"/>
            <a:ext cx="3938261" cy="1200462"/>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pic>
        <p:nvPicPr>
          <p:cNvPr id="2369" name="Picture 2368">
            <a:extLst>
              <a:ext uri="{FF2B5EF4-FFF2-40B4-BE49-F238E27FC236}">
                <a16:creationId xmlns:a16="http://schemas.microsoft.com/office/drawing/2014/main" id="{78DC1633-6FC9-663B-E192-E38EAD5917F5}"/>
              </a:ext>
            </a:extLst>
          </p:cNvPr>
          <p:cNvPicPr>
            <a:picLocks noChangeAspect="1"/>
          </p:cNvPicPr>
          <p:nvPr/>
        </p:nvPicPr>
        <p:blipFill>
          <a:blip r:embed="rId3"/>
          <a:stretch>
            <a:fillRect/>
          </a:stretch>
        </p:blipFill>
        <p:spPr>
          <a:xfrm>
            <a:off x="464681" y="-96870"/>
            <a:ext cx="2035451" cy="2035451"/>
          </a:xfrm>
          <a:prstGeom prst="rect">
            <a:avLst/>
          </a:prstGeom>
        </p:spPr>
      </p:pic>
      <p:graphicFrame>
        <p:nvGraphicFramePr>
          <p:cNvPr id="2" name="Table 1">
            <a:extLst>
              <a:ext uri="{FF2B5EF4-FFF2-40B4-BE49-F238E27FC236}">
                <a16:creationId xmlns:a16="http://schemas.microsoft.com/office/drawing/2014/main" id="{7C2D6B59-8EAA-47B4-BC21-A98B0DB1DABF}"/>
              </a:ext>
            </a:extLst>
          </p:cNvPr>
          <p:cNvGraphicFramePr>
            <a:graphicFrameLocks noGrp="1"/>
          </p:cNvGraphicFramePr>
          <p:nvPr>
            <p:extLst>
              <p:ext uri="{D42A27DB-BD31-4B8C-83A1-F6EECF244321}">
                <p14:modId xmlns:p14="http://schemas.microsoft.com/office/powerpoint/2010/main" val="3923997547"/>
              </p:ext>
            </p:extLst>
          </p:nvPr>
        </p:nvGraphicFramePr>
        <p:xfrm>
          <a:off x="33294" y="1363431"/>
          <a:ext cx="18287999" cy="7492110"/>
        </p:xfrm>
        <a:graphic>
          <a:graphicData uri="http://schemas.openxmlformats.org/drawingml/2006/table">
            <a:tbl>
              <a:tblPr firstRow="1" firstCol="1" bandRow="1"/>
              <a:tblGrid>
                <a:gridCol w="10075160">
                  <a:extLst>
                    <a:ext uri="{9D8B030D-6E8A-4147-A177-3AD203B41FA5}">
                      <a16:colId xmlns:a16="http://schemas.microsoft.com/office/drawing/2014/main" val="505954950"/>
                    </a:ext>
                  </a:extLst>
                </a:gridCol>
                <a:gridCol w="8212839">
                  <a:extLst>
                    <a:ext uri="{9D8B030D-6E8A-4147-A177-3AD203B41FA5}">
                      <a16:colId xmlns:a16="http://schemas.microsoft.com/office/drawing/2014/main" val="2713470093"/>
                    </a:ext>
                  </a:extLst>
                </a:gridCol>
              </a:tblGrid>
              <a:tr h="2622930">
                <a:tc>
                  <a:txBody>
                    <a:bodyPr/>
                    <a:lstStyle/>
                    <a:p>
                      <a:pPr algn="ctr">
                        <a:lnSpc>
                          <a:spcPct val="100000"/>
                        </a:lnSpc>
                      </a:pPr>
                      <a:r>
                        <a:rPr lang="vi-VN" sz="6000" b="1" i="0" u="none" strike="noStrike" cap="none" dirty="0">
                          <a:solidFill>
                            <a:srgbClr val="0000FF"/>
                          </a:solidFill>
                          <a:effectLst/>
                          <a:latin typeface="+mj-lt"/>
                          <a:ea typeface="+mn-ea"/>
                          <a:cs typeface="+mn-cs"/>
                          <a:sym typeface="Arial"/>
                        </a:rPr>
                        <a:t>Nhận xét về cách đặt nhan đề</a:t>
                      </a:r>
                      <a:endParaRPr lang="en-US" sz="6000" b="1" dirty="0">
                        <a:solidFill>
                          <a:srgbClr val="0000FF"/>
                        </a:solidFill>
                        <a:effectLst/>
                        <a:latin typeface="+mj-lt"/>
                        <a:ea typeface="Times New Roman" panose="02020603050405020304" pitchFamily="18" charset="0"/>
                        <a:cs typeface="Times New Roman" panose="02020603050405020304" pitchFamily="18" charset="0"/>
                      </a:endParaRPr>
                    </a:p>
                  </a:txBody>
                  <a:tcPr marL="137160" marR="137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pPr>
                      <a:r>
                        <a:rPr lang="en-US" sz="6000" b="1" i="0" u="none" strike="noStrike" cap="none" dirty="0">
                          <a:solidFill>
                            <a:srgbClr val="0000FF"/>
                          </a:solidFill>
                          <a:effectLst/>
                          <a:latin typeface="+mj-lt"/>
                          <a:ea typeface="+mn-ea"/>
                          <a:cs typeface="+mn-cs"/>
                          <a:sym typeface="Arial"/>
                        </a:rPr>
                        <a:t>T</a:t>
                      </a:r>
                      <a:r>
                        <a:rPr lang="vi-VN" sz="6000" b="1" i="0" u="none" strike="noStrike" cap="none" dirty="0">
                          <a:solidFill>
                            <a:srgbClr val="0000FF"/>
                          </a:solidFill>
                          <a:effectLst/>
                          <a:latin typeface="+mj-lt"/>
                          <a:ea typeface="+mn-ea"/>
                          <a:cs typeface="+mn-cs"/>
                          <a:sym typeface="Arial"/>
                        </a:rPr>
                        <a:t>ác dụng của lời đề từ</a:t>
                      </a:r>
                      <a:endParaRPr lang="en-US" sz="6000" b="1" dirty="0">
                        <a:solidFill>
                          <a:srgbClr val="0000FF"/>
                        </a:solidFill>
                        <a:effectLst/>
                        <a:latin typeface="+mj-lt"/>
                        <a:ea typeface="Times New Roman" panose="02020603050405020304" pitchFamily="18" charset="0"/>
                        <a:cs typeface="Times New Roman" panose="02020603050405020304" pitchFamily="18" charset="0"/>
                      </a:endParaRPr>
                    </a:p>
                  </a:txBody>
                  <a:tcPr marL="137160" marR="137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7510902"/>
                  </a:ext>
                </a:extLst>
              </a:tr>
              <a:tr h="4869180">
                <a:tc>
                  <a:txBody>
                    <a:bodyPr/>
                    <a:lstStyle/>
                    <a:p>
                      <a:pPr algn="just">
                        <a:lnSpc>
                          <a:spcPct val="100000"/>
                        </a:lnSpc>
                      </a:pPr>
                      <a:endParaRPr lang="en-US" sz="3200" dirty="0">
                        <a:solidFill>
                          <a:schemeClr val="accent1"/>
                        </a:solidFill>
                        <a:effectLst/>
                        <a:latin typeface=".VnTime"/>
                        <a:ea typeface="Times New Roman" panose="02020603050405020304" pitchFamily="18" charset="0"/>
                        <a:cs typeface="Times New Roman" panose="02020603050405020304" pitchFamily="18" charset="0"/>
                      </a:endParaRPr>
                    </a:p>
                  </a:txBody>
                  <a:tcPr marL="137160" marR="137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00000"/>
                        </a:lnSpc>
                      </a:pPr>
                      <a:endParaRPr lang="en-US" sz="4800" dirty="0">
                        <a:solidFill>
                          <a:schemeClr val="accent1"/>
                        </a:solidFill>
                        <a:effectLst/>
                        <a:latin typeface="+mj-lt"/>
                        <a:ea typeface="Times New Roman" panose="02020603050405020304" pitchFamily="18" charset="0"/>
                        <a:cs typeface="Times New Roman" panose="02020603050405020304" pitchFamily="18" charset="0"/>
                      </a:endParaRPr>
                    </a:p>
                  </a:txBody>
                  <a:tcPr marL="137160" marR="137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3203292336"/>
                  </a:ext>
                </a:extLst>
              </a:tr>
            </a:tbl>
          </a:graphicData>
        </a:graphic>
      </p:graphicFrame>
      <p:sp>
        <p:nvSpPr>
          <p:cNvPr id="5" name="TextBox 4">
            <a:extLst>
              <a:ext uri="{FF2B5EF4-FFF2-40B4-BE49-F238E27FC236}">
                <a16:creationId xmlns:a16="http://schemas.microsoft.com/office/drawing/2014/main" id="{C54FD27B-88AB-0045-CBDD-DE0A83440A50}"/>
              </a:ext>
            </a:extLst>
          </p:cNvPr>
          <p:cNvSpPr txBox="1"/>
          <p:nvPr/>
        </p:nvSpPr>
        <p:spPr>
          <a:xfrm>
            <a:off x="372893" y="4294322"/>
            <a:ext cx="9403664" cy="4154984"/>
          </a:xfrm>
          <a:prstGeom prst="rect">
            <a:avLst/>
          </a:prstGeom>
          <a:noFill/>
        </p:spPr>
        <p:txBody>
          <a:bodyPr wrap="square" rtlCol="0">
            <a:spAutoFit/>
          </a:bodyPr>
          <a:lstStyle/>
          <a:p>
            <a:pPr algn="just"/>
            <a:r>
              <a:rPr lang="vi-VN" sz="4400" dirty="0">
                <a:solidFill>
                  <a:srgbClr val="FF0000"/>
                </a:solidFill>
                <a:latin typeface="+mj-lt"/>
                <a:sym typeface="Arial"/>
              </a:rPr>
              <a:t>Vần “ang” trong từ “tràng giang” gợi lên hình ảnh một con sông không những dài mà còn rộng mênh mông. Hình ảnh đó gợi lên âm hưởng trầm buồn, man mác cho toàn bộ bài thơ. </a:t>
            </a:r>
            <a:endParaRPr lang="en-US" sz="4400" dirty="0">
              <a:solidFill>
                <a:srgbClr val="FF0000"/>
              </a:solidFill>
              <a:latin typeface="+mj-lt"/>
              <a:sym typeface="Arial"/>
            </a:endParaRPr>
          </a:p>
          <a:p>
            <a:pPr algn="just"/>
            <a:endParaRPr lang="en-US" sz="4400" dirty="0"/>
          </a:p>
        </p:txBody>
      </p:sp>
      <p:sp>
        <p:nvSpPr>
          <p:cNvPr id="6" name="TextBox 5">
            <a:extLst>
              <a:ext uri="{FF2B5EF4-FFF2-40B4-BE49-F238E27FC236}">
                <a16:creationId xmlns:a16="http://schemas.microsoft.com/office/drawing/2014/main" id="{95C4A80E-F1E5-DA6A-88F6-8E7530F9F2B7}"/>
              </a:ext>
            </a:extLst>
          </p:cNvPr>
          <p:cNvSpPr txBox="1"/>
          <p:nvPr/>
        </p:nvSpPr>
        <p:spPr>
          <a:xfrm>
            <a:off x="10363200" y="4136824"/>
            <a:ext cx="7686713" cy="4524315"/>
          </a:xfrm>
          <a:prstGeom prst="rect">
            <a:avLst/>
          </a:prstGeom>
          <a:noFill/>
        </p:spPr>
        <p:txBody>
          <a:bodyPr wrap="square" rtlCol="0">
            <a:spAutoFit/>
          </a:bodyPr>
          <a:lstStyle/>
          <a:p>
            <a:r>
              <a:rPr lang="vi-VN" sz="4800" dirty="0">
                <a:solidFill>
                  <a:schemeClr val="accent1"/>
                </a:solidFill>
                <a:latin typeface="+mj-lt"/>
                <a:sym typeface="Arial"/>
              </a:rPr>
              <a:t>Khắc hoạ nỗi buồn, sự luyến tiếc, xen lẫn nhớ thương (</a:t>
            </a:r>
            <a:r>
              <a:rPr lang="vi-VN" sz="4800" i="1" dirty="0">
                <a:solidFill>
                  <a:schemeClr val="accent1"/>
                </a:solidFill>
                <a:latin typeface="+mj-lt"/>
                <a:sym typeface="Arial"/>
              </a:rPr>
              <a:t>bâng khuâng</a:t>
            </a:r>
            <a:r>
              <a:rPr lang="vi-VN" sz="4800" dirty="0">
                <a:solidFill>
                  <a:schemeClr val="accent1"/>
                </a:solidFill>
                <a:latin typeface="+mj-lt"/>
                <a:sym typeface="Arial"/>
              </a:rPr>
              <a:t>) trước cảnh vũ trụ bao la, bát ngát (</a:t>
            </a:r>
            <a:r>
              <a:rPr lang="vi-VN" sz="4800" i="1" dirty="0">
                <a:solidFill>
                  <a:schemeClr val="accent1"/>
                </a:solidFill>
                <a:latin typeface="+mj-lt"/>
                <a:sym typeface="Arial"/>
              </a:rPr>
              <a:t>trời rộng, sông dài</a:t>
            </a:r>
            <a:r>
              <a:rPr lang="vi-VN" sz="4800" dirty="0">
                <a:solidFill>
                  <a:schemeClr val="accent1"/>
                </a:solidFill>
                <a:latin typeface="+mj-lt"/>
                <a:sym typeface="Arial"/>
              </a:rPr>
              <a:t>).</a:t>
            </a:r>
            <a:endParaRPr lang="en-US" sz="4800" dirty="0">
              <a:solidFill>
                <a:schemeClr val="accent1"/>
              </a:solidFill>
              <a:latin typeface="+mj-lt"/>
              <a:ea typeface="Times New Roman" panose="02020603050405020304" pitchFamily="18" charset="0"/>
              <a:cs typeface="Times New Roman" panose="02020603050405020304" pitchFamily="18" charset="0"/>
            </a:endParaRPr>
          </a:p>
          <a:p>
            <a:endParaRPr lang="en-US" sz="4800" dirty="0"/>
          </a:p>
        </p:txBody>
      </p:sp>
    </p:spTree>
    <p:extLst>
      <p:ext uri="{BB962C8B-B14F-4D97-AF65-F5344CB8AC3E}">
        <p14:creationId xmlns:p14="http://schemas.microsoft.com/office/powerpoint/2010/main" val="3242377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lk to School Day by Slidesgo">
  <a:themeElements>
    <a:clrScheme name="Simple Light">
      <a:dk1>
        <a:srgbClr val="FDF0DF"/>
      </a:dk1>
      <a:lt1>
        <a:srgbClr val="FFB43F"/>
      </a:lt1>
      <a:dk2>
        <a:srgbClr val="FE5F26"/>
      </a:dk2>
      <a:lt2>
        <a:srgbClr val="EF4198"/>
      </a:lt2>
      <a:accent1>
        <a:srgbClr val="5A2543"/>
      </a:accent1>
      <a:accent2>
        <a:srgbClr val="BC7BFB"/>
      </a:accent2>
      <a:accent3>
        <a:srgbClr val="338EE4"/>
      </a:accent3>
      <a:accent4>
        <a:srgbClr val="01A09A"/>
      </a:accent4>
      <a:accent5>
        <a:srgbClr val="D7F0E5"/>
      </a:accent5>
      <a:accent6>
        <a:srgbClr val="CBD0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7417</TotalTime>
  <Words>1948</Words>
  <Application>Microsoft Office PowerPoint</Application>
  <PresentationFormat>Custom</PresentationFormat>
  <Paragraphs>169</Paragraphs>
  <Slides>29</Slides>
  <Notes>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29</vt:i4>
      </vt:variant>
    </vt:vector>
  </HeadingPairs>
  <TitlesOfParts>
    <vt:vector size="45" baseType="lpstr">
      <vt:lpstr>DFVN New Eddy</vt:lpstr>
      <vt:lpstr>The Franky Dunkey Personal Use</vt:lpstr>
      <vt:lpstr>Tex Gyre Pagella</vt:lpstr>
      <vt:lpstr>Tex Gyre Pagella Italics</vt:lpstr>
      <vt:lpstr>Arial</vt:lpstr>
      <vt:lpstr>.VnTime</vt:lpstr>
      <vt:lpstr>Spartan</vt:lpstr>
      <vt:lpstr>UTM American Sans</vt:lpstr>
      <vt:lpstr>Calibri</vt:lpstr>
      <vt:lpstr>Tex Gyre Pagella Bold</vt:lpstr>
      <vt:lpstr>#9Slide05 Aphrodite Pro</vt:lpstr>
      <vt:lpstr>Times New Roman</vt:lpstr>
      <vt:lpstr>Fira Sans Extra Condensed</vt:lpstr>
      <vt:lpstr>Arvo</vt:lpstr>
      <vt:lpstr>Office Theme</vt:lpstr>
      <vt:lpstr>Walk to School Day by Slidesgo</vt:lpstr>
      <vt:lpstr>PowerPoint Presentation</vt:lpstr>
      <vt:lpstr>I. TÌM HIỂU CHUNG: 1. Tác giả</vt:lpstr>
      <vt:lpstr>2) Tác phẩm</vt:lpstr>
      <vt:lpstr>Khám phá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NHÓM 1. BÀI 1. CTST 12. NHỮNG SẮC ĐIỆU THƠ CA</dc:title>
  <cp:lastModifiedBy>GIGABYTE</cp:lastModifiedBy>
  <cp:revision>8</cp:revision>
  <dcterms:created xsi:type="dcterms:W3CDTF">2006-08-16T00:00:00Z</dcterms:created>
  <dcterms:modified xsi:type="dcterms:W3CDTF">2025-09-11T15:24:56Z</dcterms:modified>
  <dc:identifier>DAGISpgeFv0</dc:identifier>
</cp:coreProperties>
</file>