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6" r:id="rId3"/>
    <p:sldId id="264" r:id="rId4"/>
    <p:sldId id="265" r:id="rId5"/>
    <p:sldId id="266" r:id="rId6"/>
    <p:sldId id="268" r:id="rId7"/>
    <p:sldId id="269" r:id="rId8"/>
    <p:sldId id="270" r:id="rId9"/>
    <p:sldId id="271" r:id="rId10"/>
    <p:sldId id="272" r:id="rId11"/>
    <p:sldId id="273" r:id="rId12"/>
    <p:sldId id="274" r:id="rId13"/>
    <p:sldId id="275" r:id="rId14"/>
    <p:sldId id="276" r:id="rId15"/>
    <p:sldId id="292" r:id="rId16"/>
    <p:sldId id="293" r:id="rId17"/>
    <p:sldId id="294" r:id="rId18"/>
    <p:sldId id="295" r:id="rId19"/>
    <p:sldId id="289" r:id="rId20"/>
    <p:sldId id="290" r:id="rId21"/>
    <p:sldId id="277" r:id="rId22"/>
    <p:sldId id="278" r:id="rId23"/>
    <p:sldId id="279" r:id="rId24"/>
    <p:sldId id="280" r:id="rId25"/>
    <p:sldId id="281" r:id="rId26"/>
    <p:sldId id="282" r:id="rId27"/>
    <p:sldId id="283" r:id="rId28"/>
    <p:sldId id="284" r:id="rId29"/>
    <p:sldId id="257" r:id="rId30"/>
    <p:sldId id="285" r:id="rId31"/>
    <p:sldId id="287" r:id="rId32"/>
    <p:sldId id="291" r:id="rId33"/>
  </p:sldIdLst>
  <p:sldSz cx="12192000" cy="6858000"/>
  <p:notesSz cx="6858000" cy="9144000"/>
  <p:embeddedFontLst>
    <p:embeddedFont>
      <p:font typeface="#9Slide03 Bebas Neue Bold" panose="020B0606020202050201" pitchFamily="34" charset="0"/>
      <p:bold r:id="rId35"/>
    </p:embeddedFont>
    <p:embeddedFont>
      <p:font typeface="#9Slide03 Oswald Light" panose="00000400000000000000" pitchFamily="2" charset="0"/>
      <p:regular r:id="rId36"/>
    </p:embeddedFont>
    <p:embeddedFont>
      <p:font typeface="#9Slide05 Great Vibes" panose="02000507080000020002" pitchFamily="2" charset="0"/>
      <p:regular r:id="rId37"/>
    </p:embeddedFont>
    <p:embeddedFont>
      <p:font typeface="#9Slide05 Legendaria" panose="03030000000007000000" pitchFamily="66" charset="0"/>
      <p:regular r:id="rId38"/>
    </p:embeddedFont>
    <p:embeddedFont>
      <p:font typeface="#9Slide06 IcielBC Seinna Grace" panose="02000504000000020004" pitchFamily="2" charset="0"/>
      <p:regular r:id="rId39"/>
    </p:embeddedFont>
    <p:embeddedFont>
      <p:font typeface="#9Slide06 Thillends" pitchFamily="2" charset="0"/>
      <p:regular r:id="rId40"/>
    </p:embeddedFont>
    <p:embeddedFont>
      <p:font typeface="#9Slide07 IcielBC Cubano Normal" panose="00000500000000000000"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a:srgbClr val="FF8000"/>
    <a:srgbClr val="59CD56"/>
    <a:srgbClr val="7230FF"/>
    <a:srgbClr val="F9F9F9"/>
    <a:srgbClr val="FFFFFF"/>
    <a:srgbClr val="9ACCEB"/>
    <a:srgbClr val="FDAA99"/>
    <a:srgbClr val="FF9900"/>
    <a:srgbClr val="9A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55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1979</c:v>
                </c:pt>
                <c:pt idx="1">
                  <c:v>1989</c:v>
                </c:pt>
                <c:pt idx="2">
                  <c:v>1999</c:v>
                </c:pt>
                <c:pt idx="3">
                  <c:v>2009</c:v>
                </c:pt>
                <c:pt idx="4">
                  <c:v>2019</c:v>
                </c:pt>
                <c:pt idx="5">
                  <c:v>2021</c:v>
                </c:pt>
              </c:numCache>
              <c:extLst/>
            </c:numRef>
          </c:cat>
          <c:val>
            <c:numRef>
              <c:f>Sheet1!$B$2:$B$7</c:f>
              <c:numCache>
                <c:formatCode>General</c:formatCode>
                <c:ptCount val="6"/>
                <c:pt idx="0">
                  <c:v>52.7</c:v>
                </c:pt>
                <c:pt idx="1">
                  <c:v>64.400000000000006</c:v>
                </c:pt>
                <c:pt idx="2">
                  <c:v>76.5</c:v>
                </c:pt>
                <c:pt idx="3">
                  <c:v>86</c:v>
                </c:pt>
                <c:pt idx="4">
                  <c:v>96.5</c:v>
                </c:pt>
                <c:pt idx="5">
                  <c:v>98.5</c:v>
                </c:pt>
              </c:numCache>
              <c:extLst/>
            </c:numRef>
          </c:val>
          <c:extLst>
            <c:ext xmlns:c16="http://schemas.microsoft.com/office/drawing/2014/chart" uri="{C3380CC4-5D6E-409C-BE32-E72D297353CC}">
              <c16:uniqueId val="{00000000-E6FC-4203-9474-951BD405EFAC}"/>
            </c:ext>
          </c:extLst>
        </c:ser>
        <c:dLbls>
          <c:showLegendKey val="0"/>
          <c:showVal val="0"/>
          <c:showCatName val="0"/>
          <c:showSerName val="0"/>
          <c:showPercent val="0"/>
          <c:showBubbleSize val="0"/>
        </c:dLbls>
        <c:gapWidth val="84"/>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Sheet1!$A$2:$A$7</c15:sqref>
                        </c15:formulaRef>
                      </c:ext>
                    </c:extLst>
                    <c:numCache>
                      <c:formatCode>General</c:formatCode>
                      <c:ptCount val="6"/>
                      <c:pt idx="0">
                        <c:v>1979</c:v>
                      </c:pt>
                      <c:pt idx="1">
                        <c:v>1989</c:v>
                      </c:pt>
                      <c:pt idx="2">
                        <c:v>1999</c:v>
                      </c:pt>
                      <c:pt idx="3">
                        <c:v>2009</c:v>
                      </c:pt>
                      <c:pt idx="4">
                        <c:v>2019</c:v>
                      </c:pt>
                      <c:pt idx="5">
                        <c:v>2021</c:v>
                      </c:pt>
                    </c:numCache>
                  </c:numRef>
                </c:cat>
                <c:val>
                  <c:numRef>
                    <c:extLst>
                      <c:ext uri="{02D57815-91ED-43cb-92C2-25804820EDAC}">
                        <c15:formulaRef>
                          <c15:sqref>Sheet1!$C$2:$C$7</c15:sqref>
                        </c15:formulaRef>
                      </c:ext>
                    </c:extLst>
                    <c:numCache>
                      <c:formatCode>General</c:formatCode>
                      <c:ptCount val="6"/>
                    </c:numCache>
                  </c:numRef>
                </c:val>
                <c:extLst>
                  <c:ext xmlns:c16="http://schemas.microsoft.com/office/drawing/2014/chart" uri="{C3380CC4-5D6E-409C-BE32-E72D297353CC}">
                    <c16:uniqueId val="{00000008-E6FC-4203-9474-951BD405EFAC}"/>
                  </c:ext>
                </c:extLst>
              </c15:ser>
            </c15:filteredBarSeries>
          </c:ext>
        </c:extLst>
      </c:barChart>
      <c:lineChart>
        <c:grouping val="standard"/>
        <c:varyColors val="0"/>
        <c:ser>
          <c:idx val="2"/>
          <c:order val="2"/>
          <c:tx>
            <c:strRef>
              <c:f>Sheet1!$D$1</c:f>
              <c:strCache>
                <c:ptCount val="1"/>
                <c:pt idx="0">
                  <c:v>Tỉ lệ gia tăng dân số </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dLbl>
              <c:idx val="0"/>
              <c:layout>
                <c:manualLayout>
                  <c:x val="-3.7037037037037035E-2"/>
                  <c:y val="-5.5555555555555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FC-4203-9474-951BD405EFAC}"/>
                </c:ext>
              </c:extLst>
            </c:dLbl>
            <c:dLbl>
              <c:idx val="1"/>
              <c:layout>
                <c:manualLayout>
                  <c:x val="-4.1666666666666664E-2"/>
                  <c:y val="-6.3492063492063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FC-4203-9474-951BD405EFAC}"/>
                </c:ext>
              </c:extLst>
            </c:dLbl>
            <c:dLbl>
              <c:idx val="2"/>
              <c:layout>
                <c:manualLayout>
                  <c:x val="-5.0925925925925923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FC-4203-9474-951BD405EFAC}"/>
                </c:ext>
              </c:extLst>
            </c:dLbl>
            <c:dLbl>
              <c:idx val="3"/>
              <c:layout>
                <c:manualLayout>
                  <c:x val="-5.3240740740740741E-2"/>
                  <c:y val="7.1428571428571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FC-4203-9474-951BD405EFAC}"/>
                </c:ext>
              </c:extLst>
            </c:dLbl>
            <c:dLbl>
              <c:idx val="4"/>
              <c:layout>
                <c:manualLayout>
                  <c:x val="-5.3240740740740658E-2"/>
                  <c:y val="5.5555555555555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FC-4203-9474-951BD405EFAC}"/>
                </c:ext>
              </c:extLst>
            </c:dLbl>
            <c:dLbl>
              <c:idx val="5"/>
              <c:layout>
                <c:manualLayout>
                  <c:x val="-5.3240740740740741E-2"/>
                  <c:y val="6.34920634920634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FC-4203-9474-951BD405EFAC}"/>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1979</c:v>
                </c:pt>
                <c:pt idx="1">
                  <c:v>1989</c:v>
                </c:pt>
                <c:pt idx="2">
                  <c:v>1999</c:v>
                </c:pt>
                <c:pt idx="3">
                  <c:v>2009</c:v>
                </c:pt>
                <c:pt idx="4">
                  <c:v>2019</c:v>
                </c:pt>
                <c:pt idx="5">
                  <c:v>2021</c:v>
                </c:pt>
              </c:numCache>
              <c:extLst/>
            </c:numRef>
          </c:cat>
          <c:val>
            <c:numRef>
              <c:f>Sheet1!$D$2:$D$7</c:f>
              <c:numCache>
                <c:formatCode>General</c:formatCode>
                <c:ptCount val="6"/>
                <c:pt idx="0">
                  <c:v>2.16</c:v>
                </c:pt>
                <c:pt idx="1">
                  <c:v>2.1</c:v>
                </c:pt>
                <c:pt idx="2">
                  <c:v>1.51</c:v>
                </c:pt>
                <c:pt idx="3">
                  <c:v>1.06</c:v>
                </c:pt>
                <c:pt idx="4">
                  <c:v>1.1499999999999999</c:v>
                </c:pt>
                <c:pt idx="5">
                  <c:v>0.94</c:v>
                </c:pt>
              </c:numCache>
              <c:extLst/>
            </c:numRef>
          </c:val>
          <c:smooth val="0"/>
          <c:extLst>
            <c:ext xmlns:c16="http://schemas.microsoft.com/office/drawing/2014/chart" uri="{C3380CC4-5D6E-409C-BE32-E72D297353CC}">
              <c16:uniqueId val="{00000007-E6FC-4203-9474-951BD405EFAC}"/>
            </c:ext>
          </c:extLst>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crossAx val="1383286704"/>
        <c:crosses val="autoZero"/>
        <c:auto val="1"/>
        <c:lblAlgn val="ctr"/>
        <c:lblOffset val="50"/>
        <c:noMultiLvlLbl val="0"/>
      </c:catAx>
      <c:valAx>
        <c:axId val="1383286704"/>
        <c:scaling>
          <c:orientation val="minMax"/>
        </c:scaling>
        <c:delete val="0"/>
        <c:axPos val="l"/>
        <c:numFmt formatCode="General" sourceLinked="1"/>
        <c:majorTickMark val="cross"/>
        <c:minorTickMark val="none"/>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crossAx val="1311752272"/>
        <c:crosses val="autoZero"/>
        <c:crossBetween val="between"/>
        <c:minorUnit val="2"/>
      </c:valAx>
      <c:valAx>
        <c:axId val="1552572160"/>
        <c:scaling>
          <c:orientation val="minMax"/>
          <c:max val="2.5"/>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crossAx val="194512656"/>
        <c:crosses val="max"/>
        <c:crossBetween val="between"/>
      </c:valAx>
      <c:catAx>
        <c:axId val="194512656"/>
        <c:scaling>
          <c:orientation val="minMax"/>
        </c:scaling>
        <c:delete val="1"/>
        <c:axPos val="b"/>
        <c:numFmt formatCode="General" sourceLinked="1"/>
        <c:majorTickMark val="out"/>
        <c:minorTickMark val="none"/>
        <c:tickLblPos val="nextTo"/>
        <c:crossAx val="1552572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Sheet1!$B$2:$B$15</c:f>
              <c:numCache>
                <c:formatCode>General</c:formatCode>
                <c:ptCount val="4"/>
                <c:pt idx="0">
                  <c:v>82.4</c:v>
                </c:pt>
                <c:pt idx="1">
                  <c:v>86.9</c:v>
                </c:pt>
                <c:pt idx="2">
                  <c:v>92.2</c:v>
                </c:pt>
                <c:pt idx="3">
                  <c:v>98.5</c:v>
                </c:pt>
              </c:numCache>
            </c:numRef>
          </c:val>
          <c:extLst>
            <c:ext xmlns:c16="http://schemas.microsoft.com/office/drawing/2014/chart" uri="{C3380CC4-5D6E-409C-BE32-E72D297353CC}">
              <c16:uniqueId val="{00000000-AB2D-4680-AA8F-F11A763040AF}"/>
            </c:ext>
          </c:extLst>
        </c:ser>
        <c:dLbls>
          <c:showLegendKey val="0"/>
          <c:showVal val="0"/>
          <c:showCatName val="0"/>
          <c:showSerName val="0"/>
          <c:showPercent val="0"/>
          <c:showBubbleSize val="0"/>
        </c:dLbls>
        <c:gapWidth val="219"/>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2005</c:v>
                      </c:pt>
                      <c:pt idx="1">
                        <c:v>2010</c:v>
                      </c:pt>
                      <c:pt idx="2">
                        <c:v>2015</c:v>
                      </c:pt>
                      <c:pt idx="3">
                        <c:v>2021</c:v>
                      </c:pt>
                    </c:numCache>
                  </c:numRef>
                </c:cat>
                <c:val>
                  <c:numRef>
                    <c:extLst>
                      <c:ext uri="{02D57815-91ED-43cb-92C2-25804820EDAC}">
                        <c15:formulaRef>
                          <c15:sqref>Sheet1!$C$2:$C$15</c15:sqref>
                        </c15:formulaRef>
                      </c:ext>
                    </c:extLst>
                    <c:numCache>
                      <c:formatCode>General</c:formatCode>
                      <c:ptCount val="4"/>
                    </c:numCache>
                  </c:numRef>
                </c:val>
                <c:extLst>
                  <c:ext xmlns:c16="http://schemas.microsoft.com/office/drawing/2014/chart" uri="{C3380CC4-5D6E-409C-BE32-E72D297353CC}">
                    <c16:uniqueId val="{00000002-AB2D-4680-AA8F-F11A763040AF}"/>
                  </c:ext>
                </c:extLst>
              </c15:ser>
            </c15:filteredBarSeries>
          </c:ext>
        </c:extLst>
      </c:barChart>
      <c:lineChart>
        <c:grouping val="standard"/>
        <c:varyColors val="0"/>
        <c:ser>
          <c:idx val="2"/>
          <c:order val="2"/>
          <c:tx>
            <c:strRef>
              <c:f>Sheet1!$D$1</c:f>
              <c:strCache>
                <c:ptCount val="1"/>
                <c:pt idx="0">
                  <c:v>Tỉ lệ gia tăng dân số tự nhiên</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Sheet1!$D$2:$D$15</c:f>
              <c:numCache>
                <c:formatCode>General</c:formatCode>
                <c:ptCount val="4"/>
                <c:pt idx="0">
                  <c:v>1.33</c:v>
                </c:pt>
                <c:pt idx="1">
                  <c:v>1.03</c:v>
                </c:pt>
                <c:pt idx="2">
                  <c:v>0.94</c:v>
                </c:pt>
                <c:pt idx="3">
                  <c:v>0.93</c:v>
                </c:pt>
              </c:numCache>
            </c:numRef>
          </c:val>
          <c:smooth val="0"/>
          <c:extLst>
            <c:ext xmlns:c16="http://schemas.microsoft.com/office/drawing/2014/chart" uri="{C3380CC4-5D6E-409C-BE32-E72D297353CC}">
              <c16:uniqueId val="{00000001-AB2D-4680-AA8F-F11A763040AF}"/>
            </c:ext>
          </c:extLst>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383286704"/>
        <c:crosses val="autoZero"/>
        <c:auto val="1"/>
        <c:lblAlgn val="ctr"/>
        <c:lblOffset val="50"/>
        <c:noMultiLvlLbl val="0"/>
      </c:catAx>
      <c:valAx>
        <c:axId val="1383286704"/>
        <c:scaling>
          <c:orientation val="minMax"/>
        </c:scaling>
        <c:delete val="0"/>
        <c:axPos val="l"/>
        <c:numFmt formatCode="General" sourceLinked="1"/>
        <c:majorTickMark val="none"/>
        <c:minorTickMark val="out"/>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311752272"/>
        <c:crosses val="autoZero"/>
        <c:crossBetween val="between"/>
        <c:minorUnit val="2"/>
      </c:valAx>
      <c:valAx>
        <c:axId val="1552572160"/>
        <c:scaling>
          <c:orientation val="minMax"/>
          <c:max val="1.6"/>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94512656"/>
        <c:crosses val="max"/>
        <c:crossBetween val="between"/>
      </c:valAx>
      <c:catAx>
        <c:axId val="194512656"/>
        <c:scaling>
          <c:orientation val="minMax"/>
        </c:scaling>
        <c:delete val="1"/>
        <c:axPos val="b"/>
        <c:numFmt formatCode="General" sourceLinked="1"/>
        <c:majorTickMark val="out"/>
        <c:minorTickMark val="none"/>
        <c:tickLblPos val="nextTo"/>
        <c:crossAx val="1552572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7F06A8-A8BC-463F-B019-184EC7FD3896}" type="doc">
      <dgm:prSet loTypeId="urn:microsoft.com/office/officeart/2009/layout/CircleArrowProcess" loCatId="cycle" qsTypeId="urn:microsoft.com/office/officeart/2005/8/quickstyle/3d3" qsCatId="3D" csTypeId="urn:microsoft.com/office/officeart/2005/8/colors/accent1_2" csCatId="accent1" phldr="1"/>
      <dgm:spPr/>
      <dgm:t>
        <a:bodyPr/>
        <a:lstStyle/>
        <a:p>
          <a:endParaRPr lang="en-US"/>
        </a:p>
      </dgm:t>
    </dgm:pt>
    <dgm:pt modelId="{E2449E20-D535-403A-99F0-747F033E09F2}">
      <dgm:prSet phldrT="[Text]"/>
      <dgm:spPr>
        <a:xfrm>
          <a:off x="894193" y="309351"/>
          <a:ext cx="476881" cy="238416"/>
        </a:xfrm>
        <a:prstGeom prst="rect">
          <a:avLst/>
        </a:prstGeom>
        <a:noFill/>
        <a:ln w="6350" cap="flat" cmpd="sng" algn="ctr">
          <a:solidFill>
            <a:srgbClr val="002060">
              <a:alpha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1</a:t>
          </a:r>
        </a:p>
      </dgm:t>
    </dgm:pt>
    <dgm:pt modelId="{06A26B4B-4A1A-4B74-8CBC-0277C77CBE2A}" type="parTrans" cxnId="{FD1A0823-ED16-4026-8215-27AA4A1BAA30}">
      <dgm:prSet/>
      <dgm:spPr/>
      <dgm:t>
        <a:bodyPr/>
        <a:lstStyle/>
        <a:p>
          <a:endParaRPr lang="en-US">
            <a:latin typeface="#9Slide03 Bebas Neue Bold" panose="020B0606020202050201" pitchFamily="34" charset="0"/>
          </a:endParaRPr>
        </a:p>
      </dgm:t>
    </dgm:pt>
    <dgm:pt modelId="{B550AA72-02C0-48E7-BDAA-05338F963043}" type="sibTrans" cxnId="{FD1A0823-ED16-4026-8215-27AA4A1BAA30}">
      <dgm:prSet/>
      <dgm:spPr/>
      <dgm:t>
        <a:bodyPr/>
        <a:lstStyle/>
        <a:p>
          <a:endParaRPr lang="en-US">
            <a:latin typeface="#9Slide03 Bebas Neue Bold" panose="020B0606020202050201" pitchFamily="34" charset="0"/>
          </a:endParaRPr>
        </a:p>
      </dgm:t>
    </dgm:pt>
    <dgm:pt modelId="{6C203395-766B-4D98-A783-85F6C2BBDF80}">
      <dgm:prSet phldrT="[Text]"/>
      <dgm:spPr>
        <a:xfrm>
          <a:off x="655832" y="801368"/>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2</a:t>
          </a:r>
        </a:p>
      </dgm:t>
    </dgm:pt>
    <dgm:pt modelId="{148CE04A-2088-4A9B-A5B8-04F91834B7EA}" type="parTrans" cxnId="{946F1C00-B6CD-4820-B7A1-E2DB53C1502D}">
      <dgm:prSet/>
      <dgm:spPr/>
      <dgm:t>
        <a:bodyPr/>
        <a:lstStyle/>
        <a:p>
          <a:endParaRPr lang="en-US">
            <a:latin typeface="#9Slide03 Bebas Neue Bold" panose="020B0606020202050201" pitchFamily="34" charset="0"/>
          </a:endParaRPr>
        </a:p>
      </dgm:t>
    </dgm:pt>
    <dgm:pt modelId="{D7787A07-97DE-4CBC-9D07-95C065B0F02F}" type="sibTrans" cxnId="{946F1C00-B6CD-4820-B7A1-E2DB53C1502D}">
      <dgm:prSet/>
      <dgm:spPr/>
      <dgm:t>
        <a:bodyPr/>
        <a:lstStyle/>
        <a:p>
          <a:endParaRPr lang="en-US">
            <a:latin typeface="#9Slide03 Bebas Neue Bold" panose="020B0606020202050201" pitchFamily="34" charset="0"/>
          </a:endParaRPr>
        </a:p>
      </dgm:t>
    </dgm:pt>
    <dgm:pt modelId="{450334BF-956D-4EC8-86EA-BB09660D33A1}">
      <dgm:prSet phldrT="[Text]"/>
      <dgm:spPr>
        <a:xfrm>
          <a:off x="894193" y="1293385"/>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3</a:t>
          </a:r>
        </a:p>
      </dgm:t>
    </dgm:pt>
    <dgm:pt modelId="{EBDBABD2-7F94-4B07-8E50-CA8F07F43DDA}" type="parTrans" cxnId="{FB85580F-80B6-49EE-BECE-AD2B12FD2EA6}">
      <dgm:prSet/>
      <dgm:spPr/>
      <dgm:t>
        <a:bodyPr/>
        <a:lstStyle/>
        <a:p>
          <a:endParaRPr lang="en-US">
            <a:latin typeface="#9Slide03 Bebas Neue Bold" panose="020B0606020202050201" pitchFamily="34" charset="0"/>
          </a:endParaRPr>
        </a:p>
      </dgm:t>
    </dgm:pt>
    <dgm:pt modelId="{466B97AC-59E5-4A6C-A066-725DC5780868}" type="sibTrans" cxnId="{FB85580F-80B6-49EE-BECE-AD2B12FD2EA6}">
      <dgm:prSet/>
      <dgm:spPr/>
      <dgm:t>
        <a:bodyPr/>
        <a:lstStyle/>
        <a:p>
          <a:endParaRPr lang="en-US">
            <a:latin typeface="#9Slide03 Bebas Neue Bold" panose="020B0606020202050201" pitchFamily="34" charset="0"/>
          </a:endParaRPr>
        </a:p>
      </dgm:t>
    </dgm:pt>
    <dgm:pt modelId="{F037CDEC-DAA0-4648-B138-3D4E3EB9EBA9}">
      <dgm:prSet phldrT="[Text]"/>
      <dgm:spPr>
        <a:xfrm>
          <a:off x="655832" y="1785402"/>
          <a:ext cx="476881" cy="238416"/>
        </a:xfrm>
        <a:prstGeom prst="rect">
          <a:avLst/>
        </a:prstGeom>
        <a:noFill/>
        <a:ln w="6350" cap="flat" cmpd="sng" algn="ctr">
          <a:solidFill>
            <a:sysClr val="windowText" lastClr="000000">
              <a:alpha val="0"/>
              <a:hueOff val="0"/>
              <a:satOff val="0"/>
              <a:lumOff val="0"/>
              <a:alphaOff val="0"/>
            </a:sysClr>
          </a:solidFill>
          <a:prstDash val="solid"/>
          <a:miter lim="800000"/>
        </a:ln>
        <a:effectLst/>
      </dgm:spPr>
      <dgm:t>
        <a:bodyPr/>
        <a:lstStyle/>
        <a:p>
          <a:pPr>
            <a:buNone/>
          </a:pPr>
          <a:r>
            <a:rPr lang="en-US">
              <a:solidFill>
                <a:sysClr val="windowText" lastClr="000000">
                  <a:hueOff val="0"/>
                  <a:satOff val="0"/>
                  <a:lumOff val="0"/>
                  <a:alphaOff val="0"/>
                </a:sysClr>
              </a:solidFill>
              <a:latin typeface="#9Slide03 Bebas Neue Bold" panose="020B0606020202050201" pitchFamily="34" charset="0"/>
              <a:ea typeface="+mn-ea"/>
              <a:cs typeface="+mn-cs"/>
            </a:rPr>
            <a:t>TRẠM 4</a:t>
          </a:r>
        </a:p>
      </dgm:t>
    </dgm:pt>
    <dgm:pt modelId="{77E361FB-784F-4C2C-A476-0BA1767DA2F3}" type="parTrans" cxnId="{D0F9B315-DA35-4889-8341-E59DB897B1F5}">
      <dgm:prSet/>
      <dgm:spPr/>
      <dgm:t>
        <a:bodyPr/>
        <a:lstStyle/>
        <a:p>
          <a:endParaRPr lang="en-US">
            <a:latin typeface="#9Slide03 Bebas Neue Bold" panose="020B0606020202050201" pitchFamily="34" charset="0"/>
          </a:endParaRPr>
        </a:p>
      </dgm:t>
    </dgm:pt>
    <dgm:pt modelId="{B6B0BC60-2301-4B5E-BA7D-B3FE03D5B406}" type="sibTrans" cxnId="{D0F9B315-DA35-4889-8341-E59DB897B1F5}">
      <dgm:prSet/>
      <dgm:spPr/>
      <dgm:t>
        <a:bodyPr/>
        <a:lstStyle/>
        <a:p>
          <a:endParaRPr lang="en-US">
            <a:latin typeface="#9Slide03 Bebas Neue Bold" panose="020B0606020202050201" pitchFamily="34" charset="0"/>
          </a:endParaRPr>
        </a:p>
      </dgm:t>
    </dgm:pt>
    <dgm:pt modelId="{5C5D78B0-A936-476E-B37B-12C3572D6D9B}" type="pres">
      <dgm:prSet presAssocID="{197F06A8-A8BC-463F-B019-184EC7FD3896}" presName="Name0" presStyleCnt="0">
        <dgm:presLayoutVars>
          <dgm:chMax val="7"/>
          <dgm:chPref val="7"/>
          <dgm:dir/>
          <dgm:animLvl val="lvl"/>
        </dgm:presLayoutVars>
      </dgm:prSet>
      <dgm:spPr/>
    </dgm:pt>
    <dgm:pt modelId="{A2B16045-AA79-48EC-8B7B-2DE740362958}" type="pres">
      <dgm:prSet presAssocID="{E2449E20-D535-403A-99F0-747F033E09F2}" presName="Accent1" presStyleCnt="0"/>
      <dgm:spPr/>
    </dgm:pt>
    <dgm:pt modelId="{13DE7040-FBE9-43D9-A595-F2BBD4938C1B}" type="pres">
      <dgm:prSet presAssocID="{E2449E20-D535-403A-99F0-747F033E09F2}" presName="Accent" presStyleLbl="node1" presStyleIdx="0" presStyleCnt="4"/>
      <dgm:spPr>
        <a:xfrm>
          <a:off x="705524" y="0"/>
          <a:ext cx="854540" cy="854627"/>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6D375FDF-BF25-4297-B7C6-54CE5ACB2578}" type="pres">
      <dgm:prSet presAssocID="{E2449E20-D535-403A-99F0-747F033E09F2}" presName="Parent1" presStyleLbl="revTx" presStyleIdx="0" presStyleCnt="4">
        <dgm:presLayoutVars>
          <dgm:chMax val="1"/>
          <dgm:chPref val="1"/>
          <dgm:bulletEnabled val="1"/>
        </dgm:presLayoutVars>
      </dgm:prSet>
      <dgm:spPr/>
    </dgm:pt>
    <dgm:pt modelId="{7E0FE28C-FE36-418C-BF33-85D7A0521E75}" type="pres">
      <dgm:prSet presAssocID="{6C203395-766B-4D98-A783-85F6C2BBDF80}" presName="Accent2" presStyleCnt="0"/>
      <dgm:spPr/>
    </dgm:pt>
    <dgm:pt modelId="{D7A2B8B9-3860-4516-85D0-80AC4697506C}" type="pres">
      <dgm:prSet presAssocID="{6C203395-766B-4D98-A783-85F6C2BBDF80}" presName="Accent" presStyleLbl="node1" presStyleIdx="1" presStyleCnt="4"/>
      <dgm:spPr>
        <a:xfrm>
          <a:off x="468125" y="491110"/>
          <a:ext cx="854540" cy="854627"/>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F5017C6-45A2-4164-8F03-2C594A1DFDD8}" type="pres">
      <dgm:prSet presAssocID="{6C203395-766B-4D98-A783-85F6C2BBDF80}" presName="Parent2" presStyleLbl="revTx" presStyleIdx="1" presStyleCnt="4">
        <dgm:presLayoutVars>
          <dgm:chMax val="1"/>
          <dgm:chPref val="1"/>
          <dgm:bulletEnabled val="1"/>
        </dgm:presLayoutVars>
      </dgm:prSet>
      <dgm:spPr/>
    </dgm:pt>
    <dgm:pt modelId="{40717586-C182-42DD-AEB8-3AD6770D2EB5}" type="pres">
      <dgm:prSet presAssocID="{450334BF-956D-4EC8-86EA-BB09660D33A1}" presName="Accent3" presStyleCnt="0"/>
      <dgm:spPr/>
    </dgm:pt>
    <dgm:pt modelId="{86835CE5-552D-4888-BFBB-2D06D23F5DE1}" type="pres">
      <dgm:prSet presAssocID="{450334BF-956D-4EC8-86EA-BB09660D33A1}" presName="Accent" presStyleLbl="node1" presStyleIdx="2" presStyleCnt="4"/>
      <dgm:spPr>
        <a:xfrm>
          <a:off x="705524" y="984033"/>
          <a:ext cx="854540" cy="854627"/>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29A3ED-18F7-48A2-9F90-9881262D2D25}" type="pres">
      <dgm:prSet presAssocID="{450334BF-956D-4EC8-86EA-BB09660D33A1}" presName="Parent3" presStyleLbl="revTx" presStyleIdx="2" presStyleCnt="4">
        <dgm:presLayoutVars>
          <dgm:chMax val="1"/>
          <dgm:chPref val="1"/>
          <dgm:bulletEnabled val="1"/>
        </dgm:presLayoutVars>
      </dgm:prSet>
      <dgm:spPr/>
    </dgm:pt>
    <dgm:pt modelId="{F89C64AB-24B9-46F5-A65D-17ECCF290E77}" type="pres">
      <dgm:prSet presAssocID="{F037CDEC-DAA0-4648-B138-3D4E3EB9EBA9}" presName="Accent4" presStyleCnt="0"/>
      <dgm:spPr/>
    </dgm:pt>
    <dgm:pt modelId="{214397D0-8655-48E1-B728-9D88D2BA2E5E}" type="pres">
      <dgm:prSet presAssocID="{F037CDEC-DAA0-4648-B138-3D4E3EB9EBA9}" presName="Accent" presStyleLbl="node1" presStyleIdx="3" presStyleCnt="4"/>
      <dgm:spPr>
        <a:xfrm>
          <a:off x="529037" y="1531802"/>
          <a:ext cx="734157" cy="734512"/>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C71A4AFF-12BE-4B98-8632-6D6FC63A1AA7}" type="pres">
      <dgm:prSet presAssocID="{F037CDEC-DAA0-4648-B138-3D4E3EB9EBA9}" presName="Parent4" presStyleLbl="revTx" presStyleIdx="3" presStyleCnt="4">
        <dgm:presLayoutVars>
          <dgm:chMax val="1"/>
          <dgm:chPref val="1"/>
          <dgm:bulletEnabled val="1"/>
        </dgm:presLayoutVars>
      </dgm:prSet>
      <dgm:spPr/>
    </dgm:pt>
  </dgm:ptLst>
  <dgm:cxnLst>
    <dgm:cxn modelId="{946F1C00-B6CD-4820-B7A1-E2DB53C1502D}" srcId="{197F06A8-A8BC-463F-B019-184EC7FD3896}" destId="{6C203395-766B-4D98-A783-85F6C2BBDF80}" srcOrd="1" destOrd="0" parTransId="{148CE04A-2088-4A9B-A5B8-04F91834B7EA}" sibTransId="{D7787A07-97DE-4CBC-9D07-95C065B0F02F}"/>
    <dgm:cxn modelId="{FB85580F-80B6-49EE-BECE-AD2B12FD2EA6}" srcId="{197F06A8-A8BC-463F-B019-184EC7FD3896}" destId="{450334BF-956D-4EC8-86EA-BB09660D33A1}" srcOrd="2" destOrd="0" parTransId="{EBDBABD2-7F94-4B07-8E50-CA8F07F43DDA}" sibTransId="{466B97AC-59E5-4A6C-A066-725DC5780868}"/>
    <dgm:cxn modelId="{D0F9B315-DA35-4889-8341-E59DB897B1F5}" srcId="{197F06A8-A8BC-463F-B019-184EC7FD3896}" destId="{F037CDEC-DAA0-4648-B138-3D4E3EB9EBA9}" srcOrd="3" destOrd="0" parTransId="{77E361FB-784F-4C2C-A476-0BA1767DA2F3}" sibTransId="{B6B0BC60-2301-4B5E-BA7D-B3FE03D5B406}"/>
    <dgm:cxn modelId="{FD1A0823-ED16-4026-8215-27AA4A1BAA30}" srcId="{197F06A8-A8BC-463F-B019-184EC7FD3896}" destId="{E2449E20-D535-403A-99F0-747F033E09F2}" srcOrd="0" destOrd="0" parTransId="{06A26B4B-4A1A-4B74-8CBC-0277C77CBE2A}" sibTransId="{B550AA72-02C0-48E7-BDAA-05338F963043}"/>
    <dgm:cxn modelId="{08BD5D60-0EAB-411E-BA58-9F69D83CAC47}" type="presOf" srcId="{E2449E20-D535-403A-99F0-747F033E09F2}" destId="{6D375FDF-BF25-4297-B7C6-54CE5ACB2578}" srcOrd="0" destOrd="0" presId="urn:microsoft.com/office/officeart/2009/layout/CircleArrowProcess"/>
    <dgm:cxn modelId="{F6EB6E4D-3E9F-4EAB-889F-97B44762499E}" type="presOf" srcId="{6C203395-766B-4D98-A783-85F6C2BBDF80}" destId="{FF5017C6-45A2-4164-8F03-2C594A1DFDD8}" srcOrd="0" destOrd="0" presId="urn:microsoft.com/office/officeart/2009/layout/CircleArrowProcess"/>
    <dgm:cxn modelId="{BEE0E197-1CFB-4B29-9583-EB7E81B4B7A1}" type="presOf" srcId="{450334BF-956D-4EC8-86EA-BB09660D33A1}" destId="{1E29A3ED-18F7-48A2-9F90-9881262D2D25}" srcOrd="0" destOrd="0" presId="urn:microsoft.com/office/officeart/2009/layout/CircleArrowProcess"/>
    <dgm:cxn modelId="{341E23E8-F7F8-4A88-AC9D-EB051046CFC9}" type="presOf" srcId="{F037CDEC-DAA0-4648-B138-3D4E3EB9EBA9}" destId="{C71A4AFF-12BE-4B98-8632-6D6FC63A1AA7}" srcOrd="0" destOrd="0" presId="urn:microsoft.com/office/officeart/2009/layout/CircleArrowProcess"/>
    <dgm:cxn modelId="{A0E71CF5-D2BD-42AC-B3D9-E5E543904A23}" type="presOf" srcId="{197F06A8-A8BC-463F-B019-184EC7FD3896}" destId="{5C5D78B0-A936-476E-B37B-12C3572D6D9B}" srcOrd="0" destOrd="0" presId="urn:microsoft.com/office/officeart/2009/layout/CircleArrowProcess"/>
    <dgm:cxn modelId="{4D78A180-2CFB-4E71-9A79-20AD6E85B226}" type="presParOf" srcId="{5C5D78B0-A936-476E-B37B-12C3572D6D9B}" destId="{A2B16045-AA79-48EC-8B7B-2DE740362958}" srcOrd="0" destOrd="0" presId="urn:microsoft.com/office/officeart/2009/layout/CircleArrowProcess"/>
    <dgm:cxn modelId="{7F0D0841-6574-4A5A-92C2-6360D92D4C51}" type="presParOf" srcId="{A2B16045-AA79-48EC-8B7B-2DE740362958}" destId="{13DE7040-FBE9-43D9-A595-F2BBD4938C1B}" srcOrd="0" destOrd="0" presId="urn:microsoft.com/office/officeart/2009/layout/CircleArrowProcess"/>
    <dgm:cxn modelId="{762D6DDA-55D2-4B80-9F2C-1A90C560FA6E}" type="presParOf" srcId="{5C5D78B0-A936-476E-B37B-12C3572D6D9B}" destId="{6D375FDF-BF25-4297-B7C6-54CE5ACB2578}" srcOrd="1" destOrd="0" presId="urn:microsoft.com/office/officeart/2009/layout/CircleArrowProcess"/>
    <dgm:cxn modelId="{972C52E1-E7E0-47B5-8F1D-C083CBEF7D4C}" type="presParOf" srcId="{5C5D78B0-A936-476E-B37B-12C3572D6D9B}" destId="{7E0FE28C-FE36-418C-BF33-85D7A0521E75}" srcOrd="2" destOrd="0" presId="urn:microsoft.com/office/officeart/2009/layout/CircleArrowProcess"/>
    <dgm:cxn modelId="{FC978C2A-B2F6-4F71-9F33-C3CBEE192D57}" type="presParOf" srcId="{7E0FE28C-FE36-418C-BF33-85D7A0521E75}" destId="{D7A2B8B9-3860-4516-85D0-80AC4697506C}" srcOrd="0" destOrd="0" presId="urn:microsoft.com/office/officeart/2009/layout/CircleArrowProcess"/>
    <dgm:cxn modelId="{24066DAF-0F6F-40E0-94C8-4165D5BF53C5}" type="presParOf" srcId="{5C5D78B0-A936-476E-B37B-12C3572D6D9B}" destId="{FF5017C6-45A2-4164-8F03-2C594A1DFDD8}" srcOrd="3" destOrd="0" presId="urn:microsoft.com/office/officeart/2009/layout/CircleArrowProcess"/>
    <dgm:cxn modelId="{5CFBDCAA-BED7-4D7D-82E7-AC3BF6098B2D}" type="presParOf" srcId="{5C5D78B0-A936-476E-B37B-12C3572D6D9B}" destId="{40717586-C182-42DD-AEB8-3AD6770D2EB5}" srcOrd="4" destOrd="0" presId="urn:microsoft.com/office/officeart/2009/layout/CircleArrowProcess"/>
    <dgm:cxn modelId="{882EAA77-250A-4687-966E-CA1B1D9E2D36}" type="presParOf" srcId="{40717586-C182-42DD-AEB8-3AD6770D2EB5}" destId="{86835CE5-552D-4888-BFBB-2D06D23F5DE1}" srcOrd="0" destOrd="0" presId="urn:microsoft.com/office/officeart/2009/layout/CircleArrowProcess"/>
    <dgm:cxn modelId="{6D85955D-517B-4B40-8041-88317E28F02F}" type="presParOf" srcId="{5C5D78B0-A936-476E-B37B-12C3572D6D9B}" destId="{1E29A3ED-18F7-48A2-9F90-9881262D2D25}" srcOrd="5" destOrd="0" presId="urn:microsoft.com/office/officeart/2009/layout/CircleArrowProcess"/>
    <dgm:cxn modelId="{44D56C2B-6913-4186-9FEA-32B6026D5FC6}" type="presParOf" srcId="{5C5D78B0-A936-476E-B37B-12C3572D6D9B}" destId="{F89C64AB-24B9-46F5-A65D-17ECCF290E77}" srcOrd="6" destOrd="0" presId="urn:microsoft.com/office/officeart/2009/layout/CircleArrowProcess"/>
    <dgm:cxn modelId="{598C8CCE-A208-4AA1-B80B-458395D3948F}" type="presParOf" srcId="{F89C64AB-24B9-46F5-A65D-17ECCF290E77}" destId="{214397D0-8655-48E1-B728-9D88D2BA2E5E}" srcOrd="0" destOrd="0" presId="urn:microsoft.com/office/officeart/2009/layout/CircleArrowProcess"/>
    <dgm:cxn modelId="{091BFF0A-F697-41FE-B802-01C78DF5DEB0}" type="presParOf" srcId="{5C5D78B0-A936-476E-B37B-12C3572D6D9B}" destId="{C71A4AFF-12BE-4B98-8632-6D6FC63A1AA7}" srcOrd="7" destOrd="0" presId="urn:microsoft.com/office/officeart/2009/layout/CircleArrowProcess"/>
  </dgm:cxnLst>
  <dgm:bg>
    <a:solidFill>
      <a:srgbClr val="9ADE00"/>
    </a:solidFill>
  </dgm:bg>
  <dgm:whole>
    <a:ln>
      <a:solidFill>
        <a:srgbClr val="002060"/>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917518" y="318799"/>
        <a:ext cx="491446" cy="245697"/>
      </dsp:txXfrm>
    </dsp:sp>
    <dsp:sp modelId="{D7A2B8B9-3860-4516-85D0-80AC4697506C}">
      <dsp:nvSpPr>
        <dsp:cNvPr id="0" name=""/>
        <dsp:cNvSpPr/>
      </dsp:nvSpPr>
      <dsp: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71878" y="825843"/>
        <a:ext cx="491446" cy="245697"/>
      </dsp:txXfrm>
    </dsp:sp>
    <dsp:sp modelId="{86835CE5-552D-4888-BFBB-2D06D23F5DE1}">
      <dsp:nvSpPr>
        <dsp:cNvPr id="0" name=""/>
        <dsp:cNvSpPr/>
      </dsp:nvSpPr>
      <dsp: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917518" y="1332886"/>
        <a:ext cx="491446" cy="245697"/>
      </dsp:txXfrm>
    </dsp:sp>
    <dsp:sp modelId="{214397D0-8655-48E1-B728-9D88D2BA2E5E}">
      <dsp:nvSpPr>
        <dsp:cNvPr id="0" name=""/>
        <dsp:cNvSpPr/>
      </dsp:nvSpPr>
      <dsp: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71878" y="1839930"/>
        <a:ext cx="491446" cy="24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696100"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890531" y="318799"/>
          <a:ext cx="491446" cy="245697"/>
        </a:xfrm>
        <a:prstGeom prst="rect">
          <a:avLst/>
        </a:prstGeom>
        <a:noFill/>
        <a:ln w="6350" cap="flat" cmpd="sng" algn="ctr">
          <a:solidFill>
            <a:srgbClr val="00206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890531" y="318799"/>
        <a:ext cx="491446" cy="245697"/>
      </dsp:txXfrm>
    </dsp:sp>
    <dsp:sp modelId="{D7A2B8B9-3860-4516-85D0-80AC4697506C}">
      <dsp:nvSpPr>
        <dsp:cNvPr id="0" name=""/>
        <dsp:cNvSpPr/>
      </dsp:nvSpPr>
      <dsp:spPr>
        <a:xfrm>
          <a:off x="451450"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44890"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44890" y="825843"/>
        <a:ext cx="491446" cy="245697"/>
      </dsp:txXfrm>
    </dsp:sp>
    <dsp:sp modelId="{86835CE5-552D-4888-BFBB-2D06D23F5DE1}">
      <dsp:nvSpPr>
        <dsp:cNvPr id="0" name=""/>
        <dsp:cNvSpPr/>
      </dsp:nvSpPr>
      <dsp:spPr>
        <a:xfrm>
          <a:off x="696100"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890531"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890531" y="1332886"/>
        <a:ext cx="491446" cy="245697"/>
      </dsp:txXfrm>
    </dsp:sp>
    <dsp:sp modelId="{214397D0-8655-48E1-B728-9D88D2BA2E5E}">
      <dsp:nvSpPr>
        <dsp:cNvPr id="0" name=""/>
        <dsp:cNvSpPr/>
      </dsp:nvSpPr>
      <dsp:spPr>
        <a:xfrm>
          <a:off x="514223"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44890"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44890" y="1839930"/>
        <a:ext cx="491446" cy="245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917518" y="318799"/>
        <a:ext cx="491446" cy="245697"/>
      </dsp:txXfrm>
    </dsp:sp>
    <dsp:sp modelId="{D7A2B8B9-3860-4516-85D0-80AC4697506C}">
      <dsp:nvSpPr>
        <dsp:cNvPr id="0" name=""/>
        <dsp:cNvSpPr/>
      </dsp:nvSpPr>
      <dsp: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71878" y="825843"/>
        <a:ext cx="491446" cy="245697"/>
      </dsp:txXfrm>
    </dsp:sp>
    <dsp:sp modelId="{86835CE5-552D-4888-BFBB-2D06D23F5DE1}">
      <dsp:nvSpPr>
        <dsp:cNvPr id="0" name=""/>
        <dsp:cNvSpPr/>
      </dsp:nvSpPr>
      <dsp: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917518" y="1332886"/>
        <a:ext cx="491446" cy="245697"/>
      </dsp:txXfrm>
    </dsp:sp>
    <dsp:sp modelId="{214397D0-8655-48E1-B728-9D88D2BA2E5E}">
      <dsp:nvSpPr>
        <dsp:cNvPr id="0" name=""/>
        <dsp:cNvSpPr/>
      </dsp:nvSpPr>
      <dsp: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71878" y="1839930"/>
        <a:ext cx="491446" cy="24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696100"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890531" y="318799"/>
          <a:ext cx="491446" cy="245697"/>
        </a:xfrm>
        <a:prstGeom prst="rect">
          <a:avLst/>
        </a:prstGeom>
        <a:noFill/>
        <a:ln w="6350" cap="flat" cmpd="sng" algn="ctr">
          <a:solidFill>
            <a:srgbClr val="00206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890531" y="318799"/>
        <a:ext cx="491446" cy="245697"/>
      </dsp:txXfrm>
    </dsp:sp>
    <dsp:sp modelId="{D7A2B8B9-3860-4516-85D0-80AC4697506C}">
      <dsp:nvSpPr>
        <dsp:cNvPr id="0" name=""/>
        <dsp:cNvSpPr/>
      </dsp:nvSpPr>
      <dsp:spPr>
        <a:xfrm>
          <a:off x="451450"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44890"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44890" y="825843"/>
        <a:ext cx="491446" cy="245697"/>
      </dsp:txXfrm>
    </dsp:sp>
    <dsp:sp modelId="{86835CE5-552D-4888-BFBB-2D06D23F5DE1}">
      <dsp:nvSpPr>
        <dsp:cNvPr id="0" name=""/>
        <dsp:cNvSpPr/>
      </dsp:nvSpPr>
      <dsp:spPr>
        <a:xfrm>
          <a:off x="696100"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890531"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890531" y="1332886"/>
        <a:ext cx="491446" cy="245697"/>
      </dsp:txXfrm>
    </dsp:sp>
    <dsp:sp modelId="{214397D0-8655-48E1-B728-9D88D2BA2E5E}">
      <dsp:nvSpPr>
        <dsp:cNvPr id="0" name=""/>
        <dsp:cNvSpPr/>
      </dsp:nvSpPr>
      <dsp:spPr>
        <a:xfrm>
          <a:off x="514223"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44890"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44890" y="1839930"/>
        <a:ext cx="491446" cy="2456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723087"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917518" y="318799"/>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917518" y="318799"/>
        <a:ext cx="491446" cy="245697"/>
      </dsp:txXfrm>
    </dsp:sp>
    <dsp:sp modelId="{D7A2B8B9-3860-4516-85D0-80AC4697506C}">
      <dsp:nvSpPr>
        <dsp:cNvPr id="0" name=""/>
        <dsp:cNvSpPr/>
      </dsp:nvSpPr>
      <dsp:spPr>
        <a:xfrm>
          <a:off x="478438"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71878"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71878" y="825843"/>
        <a:ext cx="491446" cy="245697"/>
      </dsp:txXfrm>
    </dsp:sp>
    <dsp:sp modelId="{86835CE5-552D-4888-BFBB-2D06D23F5DE1}">
      <dsp:nvSpPr>
        <dsp:cNvPr id="0" name=""/>
        <dsp:cNvSpPr/>
      </dsp:nvSpPr>
      <dsp:spPr>
        <a:xfrm>
          <a:off x="723087"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917518"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917518" y="1332886"/>
        <a:ext cx="491446" cy="245697"/>
      </dsp:txXfrm>
    </dsp:sp>
    <dsp:sp modelId="{214397D0-8655-48E1-B728-9D88D2BA2E5E}">
      <dsp:nvSpPr>
        <dsp:cNvPr id="0" name=""/>
        <dsp:cNvSpPr/>
      </dsp:nvSpPr>
      <dsp:spPr>
        <a:xfrm>
          <a:off x="541211"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71878"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71878" y="1839930"/>
        <a:ext cx="491446" cy="245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E7040-FBE9-43D9-A595-F2BBD4938C1B}">
      <dsp:nvSpPr>
        <dsp:cNvPr id="0" name=""/>
        <dsp:cNvSpPr/>
      </dsp:nvSpPr>
      <dsp:spPr>
        <a:xfrm>
          <a:off x="696100" y="0"/>
          <a:ext cx="880638" cy="880728"/>
        </a:xfrm>
        <a:prstGeom prst="circularArrow">
          <a:avLst>
            <a:gd name="adj1" fmla="val 10980"/>
            <a:gd name="adj2" fmla="val 1142322"/>
            <a:gd name="adj3" fmla="val 4500000"/>
            <a:gd name="adj4" fmla="val 108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D375FDF-BF25-4297-B7C6-54CE5ACB2578}">
      <dsp:nvSpPr>
        <dsp:cNvPr id="0" name=""/>
        <dsp:cNvSpPr/>
      </dsp:nvSpPr>
      <dsp:spPr>
        <a:xfrm>
          <a:off x="890531" y="318799"/>
          <a:ext cx="491446" cy="245697"/>
        </a:xfrm>
        <a:prstGeom prst="rect">
          <a:avLst/>
        </a:prstGeom>
        <a:noFill/>
        <a:ln w="6350" cap="flat" cmpd="sng" algn="ctr">
          <a:solidFill>
            <a:srgbClr val="00206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1</a:t>
          </a:r>
        </a:p>
      </dsp:txBody>
      <dsp:txXfrm>
        <a:off x="890531" y="318799"/>
        <a:ext cx="491446" cy="245697"/>
      </dsp:txXfrm>
    </dsp:sp>
    <dsp:sp modelId="{D7A2B8B9-3860-4516-85D0-80AC4697506C}">
      <dsp:nvSpPr>
        <dsp:cNvPr id="0" name=""/>
        <dsp:cNvSpPr/>
      </dsp:nvSpPr>
      <dsp:spPr>
        <a:xfrm>
          <a:off x="451450" y="506109"/>
          <a:ext cx="880638" cy="880728"/>
        </a:xfrm>
        <a:prstGeom prst="leftCircularArrow">
          <a:avLst>
            <a:gd name="adj1" fmla="val 10980"/>
            <a:gd name="adj2" fmla="val 1142322"/>
            <a:gd name="adj3" fmla="val 6300000"/>
            <a:gd name="adj4" fmla="val 189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F5017C6-45A2-4164-8F03-2C594A1DFDD8}">
      <dsp:nvSpPr>
        <dsp:cNvPr id="0" name=""/>
        <dsp:cNvSpPr/>
      </dsp:nvSpPr>
      <dsp:spPr>
        <a:xfrm>
          <a:off x="644890" y="825843"/>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2</a:t>
          </a:r>
        </a:p>
      </dsp:txBody>
      <dsp:txXfrm>
        <a:off x="644890" y="825843"/>
        <a:ext cx="491446" cy="245697"/>
      </dsp:txXfrm>
    </dsp:sp>
    <dsp:sp modelId="{86835CE5-552D-4888-BFBB-2D06D23F5DE1}">
      <dsp:nvSpPr>
        <dsp:cNvPr id="0" name=""/>
        <dsp:cNvSpPr/>
      </dsp:nvSpPr>
      <dsp:spPr>
        <a:xfrm>
          <a:off x="696100" y="1014087"/>
          <a:ext cx="880638" cy="880728"/>
        </a:xfrm>
        <a:prstGeom prst="circularArrow">
          <a:avLst>
            <a:gd name="adj1" fmla="val 10980"/>
            <a:gd name="adj2" fmla="val 1142322"/>
            <a:gd name="adj3" fmla="val 4500000"/>
            <a:gd name="adj4" fmla="val 13500000"/>
            <a:gd name="adj5" fmla="val 1250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E29A3ED-18F7-48A2-9F90-9881262D2D25}">
      <dsp:nvSpPr>
        <dsp:cNvPr id="0" name=""/>
        <dsp:cNvSpPr/>
      </dsp:nvSpPr>
      <dsp:spPr>
        <a:xfrm>
          <a:off x="890531" y="1332886"/>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3</a:t>
          </a:r>
        </a:p>
      </dsp:txBody>
      <dsp:txXfrm>
        <a:off x="890531" y="1332886"/>
        <a:ext cx="491446" cy="245697"/>
      </dsp:txXfrm>
    </dsp:sp>
    <dsp:sp modelId="{214397D0-8655-48E1-B728-9D88D2BA2E5E}">
      <dsp:nvSpPr>
        <dsp:cNvPr id="0" name=""/>
        <dsp:cNvSpPr/>
      </dsp:nvSpPr>
      <dsp:spPr>
        <a:xfrm>
          <a:off x="514223" y="1578584"/>
          <a:ext cx="756579" cy="756945"/>
        </a:xfrm>
        <a:prstGeom prst="blockArc">
          <a:avLst>
            <a:gd name="adj1" fmla="val 0"/>
            <a:gd name="adj2" fmla="val 18900000"/>
            <a:gd name="adj3" fmla="val 12740"/>
          </a:avLst>
        </a:prstGeom>
        <a:solidFill>
          <a:srgbClr val="4F81BD">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1A4AFF-12BE-4B98-8632-6D6FC63A1AA7}">
      <dsp:nvSpPr>
        <dsp:cNvPr id="0" name=""/>
        <dsp:cNvSpPr/>
      </dsp:nvSpPr>
      <dsp:spPr>
        <a:xfrm>
          <a:off x="644890" y="1839930"/>
          <a:ext cx="491446" cy="245697"/>
        </a:xfrm>
        <a:prstGeom prst="rect">
          <a:avLst/>
        </a:prstGeom>
        <a:noFill/>
        <a:ln w="6350" cap="flat" cmpd="sng" algn="ctr">
          <a:solidFill>
            <a:sysClr val="windowText" lastClr="000000">
              <a:alpha val="0"/>
              <a:hueOff val="0"/>
              <a:satOff val="0"/>
              <a:lumOff val="0"/>
              <a:alphaOff val="0"/>
            </a:sys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9Slide03 Bebas Neue Bold" panose="020B0606020202050201" pitchFamily="34" charset="0"/>
              <a:ea typeface="+mn-ea"/>
              <a:cs typeface="+mn-cs"/>
            </a:rPr>
            <a:t>TRẠM 4</a:t>
          </a:r>
        </a:p>
      </dsp:txBody>
      <dsp:txXfrm>
        <a:off x="644890" y="1839930"/>
        <a:ext cx="491446" cy="24569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3957D-06F0-4724-9860-F0A5682E0728}"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C0621-E012-4C59-ACA4-78CF03BE933A}" type="slidenum">
              <a:rPr lang="en-US" smtClean="0"/>
              <a:t>‹#›</a:t>
            </a:fld>
            <a:endParaRPr lang="en-US"/>
          </a:p>
        </p:txBody>
      </p:sp>
    </p:spTree>
    <p:extLst>
      <p:ext uri="{BB962C8B-B14F-4D97-AF65-F5344CB8AC3E}">
        <p14:creationId xmlns:p14="http://schemas.microsoft.com/office/powerpoint/2010/main" val="323237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en-US" sz="1800" dirty="0">
                <a:effectLst/>
                <a:latin typeface="Times New Roman" panose="02020603050405020304" pitchFamily="18" charset="0"/>
                <a:ea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rPr>
              <a:t>Dân số là tổng số lượng người sống trong một khu vực cụ thể, quốc gia hoặc toàn cầu tại một thời điểm nhất định. Đây là một yếu tố quan trọng trong địa lý, kinh tế và xã hội, và thông tin về dân số thường được sử dụng để đánh giá sự phát triển, quản lý tài nguyên, và dự đoán xu hướng trong tương lai.</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vi-VN" sz="1800" i="1" dirty="0">
                <a:effectLst/>
                <a:latin typeface="Times New Roman" panose="02020603050405020304" pitchFamily="18" charset="0"/>
                <a:ea typeface="Times New Roman" panose="02020603050405020304" pitchFamily="18" charset="0"/>
              </a:rPr>
              <a:t>Xem xét mối quan hệ Dân số và Phát triển có thể thấy, bản thân dân số mang trong nó những chiều cạnh liên quan chặt chẽ tới tăng trưởng kinh tế, phát triển xã hội và bền vững về môi trường. Những biến đổi về quy mô, cơ cấu và phân bố dân số chính là sự thay đổi những chiều cạnh về dân số – kinh tế, dân số – xã hội và dân số – môi trường liên quan đến các mục tiêu phát triển bền vững.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0BC0621-E012-4C59-ACA4-78CF03BE933A}" type="slidenum">
              <a:rPr lang="en-US" smtClean="0"/>
              <a:t>2</a:t>
            </a:fld>
            <a:endParaRPr lang="en-US"/>
          </a:p>
        </p:txBody>
      </p:sp>
    </p:spTree>
    <p:extLst>
      <p:ext uri="{BB962C8B-B14F-4D97-AF65-F5344CB8AC3E}">
        <p14:creationId xmlns:p14="http://schemas.microsoft.com/office/powerpoint/2010/main" val="252141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11</a:t>
            </a:fld>
            <a:endParaRPr lang="en-US"/>
          </a:p>
        </p:txBody>
      </p:sp>
    </p:spTree>
    <p:extLst>
      <p:ext uri="{BB962C8B-B14F-4D97-AF65-F5344CB8AC3E}">
        <p14:creationId xmlns:p14="http://schemas.microsoft.com/office/powerpoint/2010/main" val="1792793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12</a:t>
            </a:fld>
            <a:endParaRPr lang="en-US"/>
          </a:p>
        </p:txBody>
      </p:sp>
    </p:spTree>
    <p:extLst>
      <p:ext uri="{BB962C8B-B14F-4D97-AF65-F5344CB8AC3E}">
        <p14:creationId xmlns:p14="http://schemas.microsoft.com/office/powerpoint/2010/main" val="10758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13</a:t>
            </a:fld>
            <a:endParaRPr lang="en-US"/>
          </a:p>
        </p:txBody>
      </p:sp>
    </p:spTree>
    <p:extLst>
      <p:ext uri="{BB962C8B-B14F-4D97-AF65-F5344CB8AC3E}">
        <p14:creationId xmlns:p14="http://schemas.microsoft.com/office/powerpoint/2010/main" val="317398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721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39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683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C0621-E012-4C59-ACA4-78CF03BE9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177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18</a:t>
            </a:fld>
            <a:endParaRPr lang="en-US"/>
          </a:p>
        </p:txBody>
      </p:sp>
    </p:spTree>
    <p:extLst>
      <p:ext uri="{BB962C8B-B14F-4D97-AF65-F5344CB8AC3E}">
        <p14:creationId xmlns:p14="http://schemas.microsoft.com/office/powerpoint/2010/main" val="613878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19</a:t>
            </a:fld>
            <a:endParaRPr lang="en-US"/>
          </a:p>
        </p:txBody>
      </p:sp>
    </p:spTree>
    <p:extLst>
      <p:ext uri="{BB962C8B-B14F-4D97-AF65-F5344CB8AC3E}">
        <p14:creationId xmlns:p14="http://schemas.microsoft.com/office/powerpoint/2010/main" val="396214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1: Hai cụm trưởng lên bắt thăm thùng chứa.</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2: Cả 2 cụm cùng nhận hộp kiến thức.</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Times New Roman" panose="02020603050405020304" pitchFamily="18" charset="0"/>
              </a:rPr>
              <a:t>- Bước 3. Sau khi nghe hiệu lệnh “Bắt đầu” của GV, 2 cụm cùng mở hộp kiến thức và chọn thẻ phù hợp, bỏ vào thùng chứa của mình đến khi kết thúc trò chơi.</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20</a:t>
            </a:fld>
            <a:endParaRPr lang="en-US"/>
          </a:p>
        </p:txBody>
      </p:sp>
    </p:spTree>
    <p:extLst>
      <p:ext uri="{BB962C8B-B14F-4D97-AF65-F5344CB8AC3E}">
        <p14:creationId xmlns:p14="http://schemas.microsoft.com/office/powerpoint/2010/main" val="183428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3</a:t>
            </a:fld>
            <a:endParaRPr lang="en-US"/>
          </a:p>
        </p:txBody>
      </p:sp>
    </p:spTree>
    <p:extLst>
      <p:ext uri="{BB962C8B-B14F-4D97-AF65-F5344CB8AC3E}">
        <p14:creationId xmlns:p14="http://schemas.microsoft.com/office/powerpoint/2010/main" val="350507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21</a:t>
            </a:fld>
            <a:endParaRPr lang="en-US"/>
          </a:p>
        </p:txBody>
      </p:sp>
    </p:spTree>
    <p:extLst>
      <p:ext uri="{BB962C8B-B14F-4D97-AF65-F5344CB8AC3E}">
        <p14:creationId xmlns:p14="http://schemas.microsoft.com/office/powerpoint/2010/main" val="3306399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22</a:t>
            </a:fld>
            <a:endParaRPr lang="en-US"/>
          </a:p>
        </p:txBody>
      </p:sp>
    </p:spTree>
    <p:extLst>
      <p:ext uri="{BB962C8B-B14F-4D97-AF65-F5344CB8AC3E}">
        <p14:creationId xmlns:p14="http://schemas.microsoft.com/office/powerpoint/2010/main" val="426828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23</a:t>
            </a:fld>
            <a:endParaRPr lang="en-US"/>
          </a:p>
        </p:txBody>
      </p:sp>
    </p:spTree>
    <p:extLst>
      <p:ext uri="{BB962C8B-B14F-4D97-AF65-F5344CB8AC3E}">
        <p14:creationId xmlns:p14="http://schemas.microsoft.com/office/powerpoint/2010/main" val="135519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24</a:t>
            </a:fld>
            <a:endParaRPr lang="en-US"/>
          </a:p>
        </p:txBody>
      </p:sp>
    </p:spTree>
    <p:extLst>
      <p:ext uri="{BB962C8B-B14F-4D97-AF65-F5344CB8AC3E}">
        <p14:creationId xmlns:p14="http://schemas.microsoft.com/office/powerpoint/2010/main" val="347160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25</a:t>
            </a:fld>
            <a:endParaRPr lang="en-US"/>
          </a:p>
        </p:txBody>
      </p:sp>
    </p:spTree>
    <p:extLst>
      <p:ext uri="{BB962C8B-B14F-4D97-AF65-F5344CB8AC3E}">
        <p14:creationId xmlns:p14="http://schemas.microsoft.com/office/powerpoint/2010/main" val="1505163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26</a:t>
            </a:fld>
            <a:endParaRPr lang="en-US"/>
          </a:p>
        </p:txBody>
      </p:sp>
    </p:spTree>
    <p:extLst>
      <p:ext uri="{BB962C8B-B14F-4D97-AF65-F5344CB8AC3E}">
        <p14:creationId xmlns:p14="http://schemas.microsoft.com/office/powerpoint/2010/main" val="325504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29</a:t>
            </a:fld>
            <a:endParaRPr lang="en-US"/>
          </a:p>
        </p:txBody>
      </p:sp>
    </p:spTree>
    <p:extLst>
      <p:ext uri="{BB962C8B-B14F-4D97-AF65-F5344CB8AC3E}">
        <p14:creationId xmlns:p14="http://schemas.microsoft.com/office/powerpoint/2010/main" val="166972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4</a:t>
            </a:fld>
            <a:endParaRPr lang="en-US"/>
          </a:p>
        </p:txBody>
      </p:sp>
    </p:spTree>
    <p:extLst>
      <p:ext uri="{BB962C8B-B14F-4D97-AF65-F5344CB8AC3E}">
        <p14:creationId xmlns:p14="http://schemas.microsoft.com/office/powerpoint/2010/main" val="391998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5</a:t>
            </a:fld>
            <a:endParaRPr lang="en-US"/>
          </a:p>
        </p:txBody>
      </p:sp>
    </p:spTree>
    <p:extLst>
      <p:ext uri="{BB962C8B-B14F-4D97-AF65-F5344CB8AC3E}">
        <p14:creationId xmlns:p14="http://schemas.microsoft.com/office/powerpoint/2010/main" val="291453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6</a:t>
            </a:fld>
            <a:endParaRPr lang="en-US"/>
          </a:p>
        </p:txBody>
      </p:sp>
    </p:spTree>
    <p:extLst>
      <p:ext uri="{BB962C8B-B14F-4D97-AF65-F5344CB8AC3E}">
        <p14:creationId xmlns:p14="http://schemas.microsoft.com/office/powerpoint/2010/main" val="402478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7</a:t>
            </a:fld>
            <a:endParaRPr lang="en-US"/>
          </a:p>
        </p:txBody>
      </p:sp>
    </p:spTree>
    <p:extLst>
      <p:ext uri="{BB962C8B-B14F-4D97-AF65-F5344CB8AC3E}">
        <p14:creationId xmlns:p14="http://schemas.microsoft.com/office/powerpoint/2010/main" val="229139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8</a:t>
            </a:fld>
            <a:endParaRPr lang="en-US"/>
          </a:p>
        </p:txBody>
      </p:sp>
    </p:spTree>
    <p:extLst>
      <p:ext uri="{BB962C8B-B14F-4D97-AF65-F5344CB8AC3E}">
        <p14:creationId xmlns:p14="http://schemas.microsoft.com/office/powerpoint/2010/main" val="333652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9</a:t>
            </a:fld>
            <a:endParaRPr lang="en-US"/>
          </a:p>
        </p:txBody>
      </p:sp>
    </p:spTree>
    <p:extLst>
      <p:ext uri="{BB962C8B-B14F-4D97-AF65-F5344CB8AC3E}">
        <p14:creationId xmlns:p14="http://schemas.microsoft.com/office/powerpoint/2010/main" val="185993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10</a:t>
            </a:fld>
            <a:endParaRPr lang="en-US"/>
          </a:p>
        </p:txBody>
      </p:sp>
    </p:spTree>
    <p:extLst>
      <p:ext uri="{BB962C8B-B14F-4D97-AF65-F5344CB8AC3E}">
        <p14:creationId xmlns:p14="http://schemas.microsoft.com/office/powerpoint/2010/main" val="1591952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A58D-8632-2E76-4271-1ED4E3B2C1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0BD3DA-BF2A-EFB6-BB6C-3713617E3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DCC139-A04E-ADD9-CBFA-00552EAC0750}"/>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5" name="Footer Placeholder 4">
            <a:extLst>
              <a:ext uri="{FF2B5EF4-FFF2-40B4-BE49-F238E27FC236}">
                <a16:creationId xmlns:a16="http://schemas.microsoft.com/office/drawing/2014/main" id="{44432E67-7FF7-C7CF-91E5-CB5AA0C54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079B9-43F4-A96F-9C06-04855FA95CE1}"/>
              </a:ext>
            </a:extLst>
          </p:cNvPr>
          <p:cNvSpPr>
            <a:spLocks noGrp="1"/>
          </p:cNvSpPr>
          <p:nvPr>
            <p:ph type="sldNum" sz="quarter" idx="12"/>
          </p:nvPr>
        </p:nvSpPr>
        <p:spPr/>
        <p:txBody>
          <a:bodyPr/>
          <a:lstStyle/>
          <a:p>
            <a:fld id="{F6902309-2E00-4B51-B932-263FEB25AC30}" type="slidenum">
              <a:rPr lang="en-US" smtClean="0"/>
              <a:t>‹#›</a:t>
            </a:fld>
            <a:endParaRPr lang="en-US"/>
          </a:p>
        </p:txBody>
      </p:sp>
      <p:pic>
        <p:nvPicPr>
          <p:cNvPr id="7" name="Picture 6">
            <a:extLst>
              <a:ext uri="{FF2B5EF4-FFF2-40B4-BE49-F238E27FC236}">
                <a16:creationId xmlns:a16="http://schemas.microsoft.com/office/drawing/2014/main" id="{AC92D833-5A05-2C19-5A2F-3BD0B302678B}"/>
              </a:ext>
            </a:extLst>
          </p:cNvPr>
          <p:cNvPicPr>
            <a:picLocks noChangeAspect="1"/>
          </p:cNvPicPr>
          <p:nvPr userDrawn="1"/>
        </p:nvPicPr>
        <p:blipFill>
          <a:blip r:embed="rId2"/>
          <a:stretch>
            <a:fillRect/>
          </a:stretch>
        </p:blipFill>
        <p:spPr>
          <a:xfrm>
            <a:off x="10972800" y="5792782"/>
            <a:ext cx="1219200" cy="1065218"/>
          </a:xfrm>
          <a:prstGeom prst="rect">
            <a:avLst/>
          </a:prstGeom>
        </p:spPr>
      </p:pic>
    </p:spTree>
    <p:extLst>
      <p:ext uri="{BB962C8B-B14F-4D97-AF65-F5344CB8AC3E}">
        <p14:creationId xmlns:p14="http://schemas.microsoft.com/office/powerpoint/2010/main" val="28041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5EC1-1AC9-86AB-3C63-E35908DFE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14A225-6B2E-ECE9-97C2-1B26F3C60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E1900-AEEB-5B5C-2FED-41F1E1CDC631}"/>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5" name="Footer Placeholder 4">
            <a:extLst>
              <a:ext uri="{FF2B5EF4-FFF2-40B4-BE49-F238E27FC236}">
                <a16:creationId xmlns:a16="http://schemas.microsoft.com/office/drawing/2014/main" id="{7D6FE014-19F8-78D8-ABD5-0B78652D7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8A94-57DC-34EF-2A98-AB80280FF9B3}"/>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79041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890C99-1650-72D9-F195-0D1524905B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235E0-3D68-3DA8-E5DD-82F2B765F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D1BE4-0353-C730-D6E2-105A59E8DBD8}"/>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5" name="Footer Placeholder 4">
            <a:extLst>
              <a:ext uri="{FF2B5EF4-FFF2-40B4-BE49-F238E27FC236}">
                <a16:creationId xmlns:a16="http://schemas.microsoft.com/office/drawing/2014/main" id="{45FD9487-055A-7BF4-31FB-1B13B9B1E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E0690-2B7E-246C-9B8C-10102404171F}"/>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29480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11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409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9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198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42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04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154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5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48DA-1BDA-1BAB-9DDF-DC70587E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B302B-37AA-DC77-DED9-8ADBB9BB1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3EE27-ABE8-BDAA-F839-F9CFAFE0B660}"/>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5" name="Footer Placeholder 4">
            <a:extLst>
              <a:ext uri="{FF2B5EF4-FFF2-40B4-BE49-F238E27FC236}">
                <a16:creationId xmlns:a16="http://schemas.microsoft.com/office/drawing/2014/main" id="{8E4A225C-7B24-B4DA-2EA1-09E23F5A4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5756C-9CDD-F351-3C46-814AD0DACFCC}"/>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79656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814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906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843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19B1-CEF5-E5A8-8FF1-227BD397D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C2911-CA97-162E-452C-595EFD92F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CA2BF-5D92-D689-2915-2C52356DA323}"/>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5" name="Footer Placeholder 4">
            <a:extLst>
              <a:ext uri="{FF2B5EF4-FFF2-40B4-BE49-F238E27FC236}">
                <a16:creationId xmlns:a16="http://schemas.microsoft.com/office/drawing/2014/main" id="{56398029-9AE6-CEF0-1406-BB299C93D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85554-22F6-12DC-0CE2-FA7D43783DCF}"/>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07785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525B-89B6-52E4-8C61-FC3DC3206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CF504-C4E8-E7F0-F76B-37DBB6F69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81537-CE87-419C-C495-4F016587A1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30644-21CE-F9AC-76B2-AEE3FAF3D40C}"/>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6" name="Footer Placeholder 5">
            <a:extLst>
              <a:ext uri="{FF2B5EF4-FFF2-40B4-BE49-F238E27FC236}">
                <a16:creationId xmlns:a16="http://schemas.microsoft.com/office/drawing/2014/main" id="{966C8909-E2D4-F244-C31C-E6BDFF4A2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771D-F2FA-FDBE-47C5-9EB4353525A0}"/>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8847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4F28-D96F-456C-DB0D-E32E6E188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05BD4B-E9B3-377E-B6EB-B3C1256D5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331F4-CB43-3575-F06A-9D77E03F4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964A7-8877-E278-4DD9-99F642FF3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FA854B-4E4F-B0FE-A5AF-A8E68FB29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980828-CA8E-FACB-CBE4-483F93597428}"/>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8" name="Footer Placeholder 7">
            <a:extLst>
              <a:ext uri="{FF2B5EF4-FFF2-40B4-BE49-F238E27FC236}">
                <a16:creationId xmlns:a16="http://schemas.microsoft.com/office/drawing/2014/main" id="{9A06B80B-F969-271A-C17F-64FC2F9F6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CDFD28-79DA-B3CB-631F-E88DFE3AD91A}"/>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3036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5920-CE5F-EA1B-A367-56AC439F3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3E44B-2AB6-F882-7935-C60A4BF4EB37}"/>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4" name="Footer Placeholder 3">
            <a:extLst>
              <a:ext uri="{FF2B5EF4-FFF2-40B4-BE49-F238E27FC236}">
                <a16:creationId xmlns:a16="http://schemas.microsoft.com/office/drawing/2014/main" id="{D598A9DF-E444-0358-FFF4-45920B603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8BC4A5-B563-837F-A83E-45B0FF86B9F2}"/>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27801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8CF73-477E-D231-2DDC-27330B0C44D8}"/>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3" name="Footer Placeholder 2">
            <a:extLst>
              <a:ext uri="{FF2B5EF4-FFF2-40B4-BE49-F238E27FC236}">
                <a16:creationId xmlns:a16="http://schemas.microsoft.com/office/drawing/2014/main" id="{77C227F1-E2C1-3B74-14DA-08A17388BB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55263D-3362-CA6D-5DD2-0A7CEAE29E38}"/>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4533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CDB2-2A32-1EDB-A7A6-72FC4E481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C1FF8C-2F4A-0841-72A2-167AB8084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FF681-27F3-41B0-37A6-1B162D5E8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A8E63-9A85-8DCA-7C7D-D4DA6EA263B9}"/>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6" name="Footer Placeholder 5">
            <a:extLst>
              <a:ext uri="{FF2B5EF4-FFF2-40B4-BE49-F238E27FC236}">
                <a16:creationId xmlns:a16="http://schemas.microsoft.com/office/drawing/2014/main" id="{755E3A1C-B297-56B7-9109-C6DDCE179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554EA-1307-7460-2A25-743014D539E0}"/>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148647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55A3-6D50-F4BC-A7AB-F52C4170C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030609-2AD2-BD36-DB64-2F8D1DC85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AEBA6D-8C7B-D1B3-A697-5C25E8CE0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09DF4-6A6F-BE20-77CF-6B47774CB2C2}"/>
              </a:ext>
            </a:extLst>
          </p:cNvPr>
          <p:cNvSpPr>
            <a:spLocks noGrp="1"/>
          </p:cNvSpPr>
          <p:nvPr>
            <p:ph type="dt" sz="half" idx="10"/>
          </p:nvPr>
        </p:nvSpPr>
        <p:spPr/>
        <p:txBody>
          <a:bodyPr/>
          <a:lstStyle/>
          <a:p>
            <a:fld id="{D0BB75B5-F595-4A34-976B-8612E26366A4}" type="datetimeFigureOut">
              <a:rPr lang="en-US" smtClean="0"/>
              <a:t>7/4/2024</a:t>
            </a:fld>
            <a:endParaRPr lang="en-US"/>
          </a:p>
        </p:txBody>
      </p:sp>
      <p:sp>
        <p:nvSpPr>
          <p:cNvPr id="6" name="Footer Placeholder 5">
            <a:extLst>
              <a:ext uri="{FF2B5EF4-FFF2-40B4-BE49-F238E27FC236}">
                <a16:creationId xmlns:a16="http://schemas.microsoft.com/office/drawing/2014/main" id="{CE32C391-523A-9244-52B4-1948A545C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992CE-D318-EE2D-4CA0-A38CC6E2D798}"/>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195012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lumMod val="95000"/>
              </a:schemeClr>
            </a:gs>
            <a:gs pos="100000">
              <a:schemeClr val="bg1">
                <a:lumMod val="85000"/>
              </a:schemeClr>
            </a:gs>
            <a:gs pos="83000">
              <a:schemeClr val="bg1">
                <a:lumMod val="8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4E671-A493-D291-F599-09D625BA2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F1677-6E80-EBBA-EEB3-4C6E586C3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8245A-39B2-0F4D-6A3E-B25DF74A5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B75B5-F595-4A34-976B-8612E26366A4}" type="datetimeFigureOut">
              <a:rPr lang="en-US" smtClean="0"/>
              <a:t>7/4/2024</a:t>
            </a:fld>
            <a:endParaRPr lang="en-US"/>
          </a:p>
        </p:txBody>
      </p:sp>
      <p:sp>
        <p:nvSpPr>
          <p:cNvPr id="5" name="Footer Placeholder 4">
            <a:extLst>
              <a:ext uri="{FF2B5EF4-FFF2-40B4-BE49-F238E27FC236}">
                <a16:creationId xmlns:a16="http://schemas.microsoft.com/office/drawing/2014/main" id="{358144B2-8133-6DE7-58FE-5D9BBAD55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B3F90C-D220-4FDD-E2C4-A0404DE3F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02309-2E00-4B51-B932-263FEB25AC30}" type="slidenum">
              <a:rPr lang="en-US" smtClean="0"/>
              <a:t>‹#›</a:t>
            </a:fld>
            <a:endParaRPr lang="en-US"/>
          </a:p>
        </p:txBody>
      </p:sp>
      <p:pic>
        <p:nvPicPr>
          <p:cNvPr id="7" name="Picture 6">
            <a:extLst>
              <a:ext uri="{FF2B5EF4-FFF2-40B4-BE49-F238E27FC236}">
                <a16:creationId xmlns:a16="http://schemas.microsoft.com/office/drawing/2014/main" id="{076C82DA-5151-3326-5F9C-B99F69A38023}"/>
              </a:ext>
            </a:extLst>
          </p:cNvPr>
          <p:cNvPicPr>
            <a:picLocks noChangeAspect="1"/>
          </p:cNvPicPr>
          <p:nvPr userDrawn="1"/>
        </p:nvPicPr>
        <p:blipFill>
          <a:blip r:embed="rId13"/>
          <a:stretch>
            <a:fillRect/>
          </a:stretch>
        </p:blipFill>
        <p:spPr>
          <a:xfrm>
            <a:off x="10744200" y="5473694"/>
            <a:ext cx="1219200" cy="1065218"/>
          </a:xfrm>
          <a:prstGeom prst="rect">
            <a:avLst/>
          </a:prstGeom>
        </p:spPr>
      </p:pic>
    </p:spTree>
    <p:extLst>
      <p:ext uri="{BB962C8B-B14F-4D97-AF65-F5344CB8AC3E}">
        <p14:creationId xmlns:p14="http://schemas.microsoft.com/office/powerpoint/2010/main" val="203370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127B41DE-F0FD-72B7-07FE-4FD6F8AA90C9}"/>
              </a:ext>
            </a:extLst>
          </p:cNvPr>
          <p:cNvPicPr>
            <a:picLocks noChangeAspect="1"/>
          </p:cNvPicPr>
          <p:nvPr userDrawn="1"/>
        </p:nvPicPr>
        <p:blipFill>
          <a:blip r:embed="rId13"/>
          <a:stretch>
            <a:fillRect/>
          </a:stretch>
        </p:blipFill>
        <p:spPr>
          <a:xfrm>
            <a:off x="10972800" y="5792782"/>
            <a:ext cx="1219200" cy="1065218"/>
          </a:xfrm>
          <a:prstGeom prst="rect">
            <a:avLst/>
          </a:prstGeom>
        </p:spPr>
      </p:pic>
    </p:spTree>
    <p:extLst>
      <p:ext uri="{BB962C8B-B14F-4D97-AF65-F5344CB8AC3E}">
        <p14:creationId xmlns:p14="http://schemas.microsoft.com/office/powerpoint/2010/main" val="3665304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14.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3.svg"/><Relationship Id="rId9" Type="http://schemas.openxmlformats.org/officeDocument/2006/relationships/image" Target="../media/image21.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5.pn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14.png"/><Relationship Id="rId15" Type="http://schemas.openxmlformats.org/officeDocument/2006/relationships/image" Target="../media/image30.png"/><Relationship Id="rId10" Type="http://schemas.openxmlformats.org/officeDocument/2006/relationships/image" Target="../media/image23.png"/><Relationship Id="rId19" Type="http://schemas.openxmlformats.org/officeDocument/2006/relationships/hyperlink" Target="https://bom.so/S3C0n3" TargetMode="External"/><Relationship Id="rId4" Type="http://schemas.openxmlformats.org/officeDocument/2006/relationships/image" Target="../media/image13.svg"/><Relationship Id="rId9" Type="http://schemas.openxmlformats.org/officeDocument/2006/relationships/image" Target="../media/image21.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5.xml"/><Relationship Id="rId18" Type="http://schemas.openxmlformats.org/officeDocument/2006/relationships/diagramQuickStyle" Target="../diagrams/quickStyle6.xml"/><Relationship Id="rId26" Type="http://schemas.openxmlformats.org/officeDocument/2006/relationships/image" Target="../media/image31.png"/><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diagramLayout" Target="../diagrams/layout5.xml"/><Relationship Id="rId17" Type="http://schemas.openxmlformats.org/officeDocument/2006/relationships/diagramLayout" Target="../diagrams/layout6.xml"/><Relationship Id="rId25"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diagramData" Target="../diagrams/data5.xml"/><Relationship Id="rId24" Type="http://schemas.openxmlformats.org/officeDocument/2006/relationships/image" Target="../media/image32.png"/><Relationship Id="rId5" Type="http://schemas.openxmlformats.org/officeDocument/2006/relationships/image" Target="../media/image14.png"/><Relationship Id="rId15" Type="http://schemas.microsoft.com/office/2007/relationships/diagramDrawing" Target="../diagrams/drawing5.xml"/><Relationship Id="rId23"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diagramColors" Target="../diagrams/colors6.xml"/><Relationship Id="rId4" Type="http://schemas.openxmlformats.org/officeDocument/2006/relationships/image" Target="../media/image13.svg"/><Relationship Id="rId9" Type="http://schemas.openxmlformats.org/officeDocument/2006/relationships/image" Target="../media/image20.png"/><Relationship Id="rId14" Type="http://schemas.openxmlformats.org/officeDocument/2006/relationships/diagramColors" Target="../diagrams/colors5.xml"/><Relationship Id="rId22" Type="http://schemas.microsoft.com/office/2007/relationships/hdphoto" Target="../media/hdphoto2.wdp"/><Relationship Id="rId27"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hyperlink" Target="https://www.youtube.com/watch?v=VJRTyWUfTV4" TargetMode="External"/><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3.jpeg"/><Relationship Id="rId4" Type="http://schemas.openxmlformats.org/officeDocument/2006/relationships/image" Target="../media/image13.svg"/><Relationship Id="rId9" Type="http://schemas.openxmlformats.org/officeDocument/2006/relationships/image" Target="../media/image1.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23.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15.svg"/><Relationship Id="rId12" Type="http://schemas.openxmlformats.org/officeDocument/2006/relationships/image" Target="../media/image37.png"/><Relationship Id="rId17" Type="http://schemas.microsoft.com/office/2007/relationships/hdphoto" Target="../media/hdphoto1.wdp"/><Relationship Id="rId2" Type="http://schemas.openxmlformats.org/officeDocument/2006/relationships/notesSlide" Target="../notesSlides/notesSlide17.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4.png"/><Relationship Id="rId5" Type="http://schemas.openxmlformats.org/officeDocument/2006/relationships/image" Target="../media/image13.svg"/><Relationship Id="rId1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13.sv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41.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sv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4.sv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3.svg"/><Relationship Id="rId9" Type="http://schemas.openxmlformats.org/officeDocument/2006/relationships/image" Target="../media/image34.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sv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13.sv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13.sv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21.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1.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9.png"/><Relationship Id="rId1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8.png"/><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image" Target="../media/image1.png"/><Relationship Id="rId2" Type="http://schemas.openxmlformats.org/officeDocument/2006/relationships/notesSlide" Target="../notesSlides/notesSlide5.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diagramColors" Target="../diagrams/colors1.xml"/><Relationship Id="rId3" Type="http://schemas.openxmlformats.org/officeDocument/2006/relationships/image" Target="../media/image8.png"/><Relationship Id="rId21" Type="http://schemas.openxmlformats.org/officeDocument/2006/relationships/diagramLayout" Target="../diagrams/layout2.xml"/><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diagramQuickStyle" Target="../diagrams/quickStyle1.xml"/><Relationship Id="rId2" Type="http://schemas.openxmlformats.org/officeDocument/2006/relationships/notesSlide" Target="../notesSlides/notesSlide6.xml"/><Relationship Id="rId16" Type="http://schemas.openxmlformats.org/officeDocument/2006/relationships/diagramLayout" Target="../diagrams/layout1.xml"/><Relationship Id="rId20" Type="http://schemas.openxmlformats.org/officeDocument/2006/relationships/diagramData" Target="../diagrams/data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7.png"/><Relationship Id="rId24" Type="http://schemas.microsoft.com/office/2007/relationships/diagramDrawing" Target="../diagrams/drawing2.xml"/><Relationship Id="rId5" Type="http://schemas.openxmlformats.org/officeDocument/2006/relationships/image" Target="../media/image10.png"/><Relationship Id="rId15" Type="http://schemas.openxmlformats.org/officeDocument/2006/relationships/diagramData" Target="../diagrams/data1.xml"/><Relationship Id="rId23" Type="http://schemas.openxmlformats.org/officeDocument/2006/relationships/diagramColors" Target="../diagrams/colors2.xml"/><Relationship Id="rId10" Type="http://schemas.openxmlformats.org/officeDocument/2006/relationships/image" Target="../media/image15.svg"/><Relationship Id="rId19"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21.png"/><Relationship Id="rId22"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QuickStyle" Target="../diagrams/quickStyle3.xml"/><Relationship Id="rId18" Type="http://schemas.openxmlformats.org/officeDocument/2006/relationships/diagramQuickStyle" Target="../diagrams/quickStyle4.xml"/><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diagramLayout" Target="../diagrams/layout3.xml"/><Relationship Id="rId17" Type="http://schemas.openxmlformats.org/officeDocument/2006/relationships/diagramLayout" Target="../diagrams/layout4.xml"/><Relationship Id="rId25" Type="http://schemas.openxmlformats.org/officeDocument/2006/relationships/chart" Target="../charts/chart1.xml"/><Relationship Id="rId2" Type="http://schemas.openxmlformats.org/officeDocument/2006/relationships/notesSlide" Target="../notesSlides/notesSlide7.xml"/><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diagramData" Target="../diagrams/data3.xml"/><Relationship Id="rId24" Type="http://schemas.openxmlformats.org/officeDocument/2006/relationships/hyperlink" Target="https://bom.so/CyNkOO" TargetMode="External"/><Relationship Id="rId5" Type="http://schemas.openxmlformats.org/officeDocument/2006/relationships/image" Target="../media/image14.png"/><Relationship Id="rId15" Type="http://schemas.microsoft.com/office/2007/relationships/diagramDrawing" Target="../diagrams/drawing3.xml"/><Relationship Id="rId23" Type="http://schemas.openxmlformats.org/officeDocument/2006/relationships/hyperlink" Target="https://bom.so/prcFyf" TargetMode="External"/><Relationship Id="rId10" Type="http://schemas.openxmlformats.org/officeDocument/2006/relationships/image" Target="../media/image21.png"/><Relationship Id="rId19" Type="http://schemas.openxmlformats.org/officeDocument/2006/relationships/diagramColors" Target="../diagrams/colors4.xml"/><Relationship Id="rId4" Type="http://schemas.openxmlformats.org/officeDocument/2006/relationships/image" Target="../media/image13.svg"/><Relationship Id="rId9" Type="http://schemas.openxmlformats.org/officeDocument/2006/relationships/image" Target="../media/image20.png"/><Relationship Id="rId14" Type="http://schemas.openxmlformats.org/officeDocument/2006/relationships/diagramColors" Target="../diagrams/colors3.xml"/><Relationship Id="rId22"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hyperlink" Target="https://bom.so/ndo2ka" TargetMode="External"/><Relationship Id="rId1" Type="http://schemas.openxmlformats.org/officeDocument/2006/relationships/slideLayout" Target="../slideLayouts/slideLayout1.xml"/><Relationship Id="rId6" Type="http://schemas.openxmlformats.org/officeDocument/2006/relationships/image" Target="../media/image15.svg"/><Relationship Id="rId11" Type="http://schemas.microsoft.com/office/2007/relationships/hdphoto" Target="../media/hdphoto2.wdp"/><Relationship Id="rId5" Type="http://schemas.openxmlformats.org/officeDocument/2006/relationships/image" Target="../media/image14.png"/><Relationship Id="rId15" Type="http://schemas.openxmlformats.org/officeDocument/2006/relationships/hyperlink" Target="https://bom.so/tvlVyR" TargetMode="External"/><Relationship Id="rId10" Type="http://schemas.openxmlformats.org/officeDocument/2006/relationships/image" Target="../media/image23.png"/><Relationship Id="rId4" Type="http://schemas.openxmlformats.org/officeDocument/2006/relationships/image" Target="../media/image13.svg"/><Relationship Id="rId9" Type="http://schemas.openxmlformats.org/officeDocument/2006/relationships/chart" Target="../charts/chart2.xml"/><Relationship Id="rId14" Type="http://schemas.openxmlformats.org/officeDocument/2006/relationships/hyperlink" Target="https://bom.so/rlANS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5" y="352121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1" y="184348"/>
            <a:ext cx="12192000" cy="923330"/>
          </a:xfrm>
          <a:prstGeom prst="rect">
            <a:avLst/>
          </a:prstGeom>
          <a:noFill/>
        </p:spPr>
        <p:txBody>
          <a:bodyPr wrap="square">
            <a:spAutoFit/>
          </a:bodyPr>
          <a:lstStyle/>
          <a:p>
            <a:pPr algn="ctr"/>
            <a:r>
              <a:rPr lang="en-US" sz="5400" b="1" i="0" dirty="0" err="1">
                <a:solidFill>
                  <a:srgbClr val="FF0000"/>
                </a:solidFill>
                <a:effectLst/>
                <a:latin typeface="#9Slide05 Legendaria" panose="03030000000007000000" pitchFamily="66" charset="0"/>
              </a:rPr>
              <a:t>Chuyên</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gia</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hình</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ảnh</a:t>
            </a:r>
            <a:endParaRPr lang="en-US" sz="54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932" y="3157943"/>
            <a:ext cx="2856987" cy="17852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932" y="4765039"/>
            <a:ext cx="2856988" cy="20929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933" y="1403470"/>
            <a:ext cx="2856987" cy="175447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5920" y="1403470"/>
            <a:ext cx="5466080" cy="54545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E2691D-269B-584B-1762-258ABDF5EC14}"/>
              </a:ext>
            </a:extLst>
          </p:cNvPr>
          <p:cNvSpPr txBox="1"/>
          <p:nvPr/>
        </p:nvSpPr>
        <p:spPr>
          <a:xfrm>
            <a:off x="223520" y="1403469"/>
            <a:ext cx="3645412" cy="1507016"/>
          </a:xfrm>
          <a:prstGeom prst="rect">
            <a:avLst/>
          </a:prstGeom>
          <a:solidFill>
            <a:srgbClr val="FFE78B">
              <a:alpha val="36078"/>
            </a:srgbClr>
          </a:solidFill>
          <a:ln>
            <a:solidFill>
              <a:schemeClr val="accent1"/>
            </a:solidFill>
          </a:ln>
        </p:spPr>
        <p:txBody>
          <a:bodyPr wrap="square">
            <a:spAutoFit/>
          </a:bodyPr>
          <a:lstStyle/>
          <a:p>
            <a:pPr marL="342900" indent="-342900" algn="just">
              <a:lnSpc>
                <a:spcPct val="150000"/>
              </a:lnSpc>
              <a:spcAft>
                <a:spcPts val="600"/>
              </a:spcAft>
              <a:buFont typeface="Wingdings" panose="05000000000000000000" pitchFamily="2" charset="2"/>
              <a:buChar char="q"/>
            </a:pPr>
            <a:r>
              <a:rPr lang="en-US" sz="2000" b="1" dirty="0" err="1">
                <a:solidFill>
                  <a:srgbClr val="AC4A45"/>
                </a:solidFill>
                <a:effectLst/>
                <a:latin typeface="#9Slide03 Oswald Light" panose="00000400000000000000" pitchFamily="2" charset="0"/>
                <a:ea typeface="Cambria" panose="02040503050406030204" pitchFamily="18" charset="0"/>
              </a:rPr>
              <a:t>Đặt</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tên</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cho</a:t>
            </a:r>
            <a:r>
              <a:rPr lang="en-US" sz="2000" b="1" dirty="0">
                <a:solidFill>
                  <a:srgbClr val="AC4A45"/>
                </a:solidFill>
                <a:effectLst/>
                <a:latin typeface="#9Slide03 Oswald Light" panose="00000400000000000000" pitchFamily="2" charset="0"/>
                <a:ea typeface="Cambria" panose="02040503050406030204" pitchFamily="18" charset="0"/>
              </a:rPr>
              <a:t> 4 </a:t>
            </a:r>
            <a:r>
              <a:rPr lang="en-US" sz="2000" b="1" dirty="0" err="1">
                <a:solidFill>
                  <a:srgbClr val="AC4A45"/>
                </a:solidFill>
                <a:effectLst/>
                <a:latin typeface="#9Slide03 Oswald Light" panose="00000400000000000000" pitchFamily="2" charset="0"/>
                <a:ea typeface="Cambria" panose="02040503050406030204" pitchFamily="18" charset="0"/>
              </a:rPr>
              <a:t>bức</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effectLst/>
                <a:latin typeface="#9Slide03 Oswald Light" panose="00000400000000000000" pitchFamily="2" charset="0"/>
                <a:ea typeface="Cambria" panose="02040503050406030204" pitchFamily="18" charset="0"/>
              </a:rPr>
              <a:t>tranh</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b="1" dirty="0" err="1">
                <a:solidFill>
                  <a:srgbClr val="AC4A45"/>
                </a:solidFill>
                <a:latin typeface="#9Slide03 Oswald Light" panose="00000400000000000000" pitchFamily="2" charset="0"/>
                <a:ea typeface="Cambria" panose="02040503050406030204" pitchFamily="18" charset="0"/>
              </a:rPr>
              <a:t>bên</a:t>
            </a:r>
            <a:endParaRPr lang="en-US" sz="2000" dirty="0">
              <a:solidFill>
                <a:srgbClr val="AC4A45"/>
              </a:solidFill>
              <a:effectLst/>
              <a:latin typeface="#9Slide03 Oswald Light" panose="00000400000000000000" pitchFamily="2" charset="0"/>
              <a:ea typeface="Times New Roman" panose="02020603050405020304" pitchFamily="18" charset="0"/>
            </a:endParaRPr>
          </a:p>
          <a:p>
            <a:pPr algn="just">
              <a:lnSpc>
                <a:spcPct val="150000"/>
              </a:lnSpc>
              <a:spcAft>
                <a:spcPts val="600"/>
              </a:spcAft>
            </a:pPr>
            <a:r>
              <a:rPr lang="en-US" sz="2000" b="1" u="sng" dirty="0" err="1">
                <a:solidFill>
                  <a:srgbClr val="AC4A45"/>
                </a:solidFill>
                <a:effectLst/>
                <a:latin typeface="#9Slide03 Oswald Light" panose="00000400000000000000" pitchFamily="2" charset="0"/>
                <a:ea typeface="Cambria" panose="02040503050406030204" pitchFamily="18" charset="0"/>
              </a:rPr>
              <a:t>Gợi</a:t>
            </a:r>
            <a:r>
              <a:rPr lang="en-US" sz="2000" b="1" u="sng" dirty="0">
                <a:solidFill>
                  <a:srgbClr val="AC4A45"/>
                </a:solidFill>
                <a:effectLst/>
                <a:latin typeface="#9Slide03 Oswald Light" panose="00000400000000000000" pitchFamily="2" charset="0"/>
                <a:ea typeface="Cambria" panose="02040503050406030204" pitchFamily="18" charset="0"/>
              </a:rPr>
              <a:t> ý:</a:t>
            </a:r>
            <a:r>
              <a:rPr lang="en-US" sz="2000" b="1"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Đây</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là</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những</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vấn</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đề</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bất</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cập</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của</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dân</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số</a:t>
            </a:r>
            <a:r>
              <a:rPr lang="en-US" sz="2000" dirty="0">
                <a:solidFill>
                  <a:srgbClr val="AC4A45"/>
                </a:solidFill>
                <a:effectLst/>
                <a:latin typeface="#9Slide03 Oswald Light" panose="00000400000000000000" pitchFamily="2" charset="0"/>
                <a:ea typeface="Cambria" panose="02040503050406030204" pitchFamily="18" charset="0"/>
              </a:rPr>
              <a:t> </a:t>
            </a:r>
            <a:r>
              <a:rPr lang="en-US" sz="2000" dirty="0" err="1">
                <a:solidFill>
                  <a:srgbClr val="AC4A45"/>
                </a:solidFill>
                <a:effectLst/>
                <a:latin typeface="#9Slide03 Oswald Light" panose="00000400000000000000" pitchFamily="2" charset="0"/>
                <a:ea typeface="Cambria" panose="02040503050406030204" pitchFamily="18" charset="0"/>
              </a:rPr>
              <a:t>Việt</a:t>
            </a:r>
            <a:r>
              <a:rPr lang="en-US" sz="2000" dirty="0">
                <a:solidFill>
                  <a:srgbClr val="AC4A45"/>
                </a:solidFill>
                <a:effectLst/>
                <a:latin typeface="#9Slide03 Oswald Light" panose="00000400000000000000" pitchFamily="2" charset="0"/>
                <a:ea typeface="Cambria" panose="02040503050406030204" pitchFamily="18" charset="0"/>
              </a:rPr>
              <a:t> Nam</a:t>
            </a:r>
            <a:endParaRPr lang="en-US" sz="2000" dirty="0">
              <a:solidFill>
                <a:srgbClr val="AC4A45"/>
              </a:solidFill>
              <a:effectLst/>
              <a:latin typeface="#9Slide03 Oswald Light" panose="00000400000000000000" pitchFamily="2" charset="0"/>
              <a:ea typeface="Times New Roman" panose="02020603050405020304" pitchFamily="18" charset="0"/>
            </a:endParaRPr>
          </a:p>
        </p:txBody>
      </p:sp>
      <p:sp>
        <p:nvSpPr>
          <p:cNvPr id="7" name="Dodecagon 6">
            <a:extLst>
              <a:ext uri="{FF2B5EF4-FFF2-40B4-BE49-F238E27FC236}">
                <a16:creationId xmlns:a16="http://schemas.microsoft.com/office/drawing/2014/main" id="{19A8ABB6-F1BF-45D6-5394-065506D1CCA5}"/>
              </a:ext>
            </a:extLst>
          </p:cNvPr>
          <p:cNvSpPr/>
          <p:nvPr/>
        </p:nvSpPr>
        <p:spPr>
          <a:xfrm>
            <a:off x="3868932" y="1427074"/>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3868932" y="3157942"/>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3836423" y="4765038"/>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9435005" y="6321270"/>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a:endCxn id="2" idx="1"/>
          </p:cNvCxnSpPr>
          <p:nvPr/>
        </p:nvCxnSpPr>
        <p:spPr>
          <a:xfrm flipH="1">
            <a:off x="1" y="64601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2848512"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903795" y="64601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903794"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E1AA804-6A62-B2F9-536E-47DF729A8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76" y="2983614"/>
            <a:ext cx="1114859" cy="890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56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947370" y="870311"/>
            <a:ext cx="6188725"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3</a:t>
            </a:r>
            <a:r>
              <a:rPr lang="vi-VN" sz="2000" b="1" dirty="0">
                <a:solidFill>
                  <a:srgbClr val="FF0000"/>
                </a:solidFill>
                <a:effectLst/>
                <a:latin typeface="#9Slide03 Oswald Light" panose="00000400000000000000" pitchFamily="2" charset="0"/>
                <a:ea typeface="Noto Sans Symbols"/>
                <a:cs typeface="Noto Sans Symbols"/>
              </a:rPr>
              <a:t>: CƠ CẤU DÂN SỐ THEO </a:t>
            </a:r>
            <a:r>
              <a:rPr lang="en-US" sz="2000" b="1" dirty="0">
                <a:solidFill>
                  <a:srgbClr val="FF0000"/>
                </a:solidFill>
                <a:effectLst/>
                <a:latin typeface="#9Slide03 Oswald Light" panose="00000400000000000000" pitchFamily="2" charset="0"/>
                <a:ea typeface="Noto Sans Symbols"/>
                <a:cs typeface="Noto Sans Symbols"/>
              </a:rPr>
              <a:t>D</a:t>
            </a:r>
            <a:r>
              <a:rPr lang="vi-VN" sz="2000" b="1" dirty="0">
                <a:solidFill>
                  <a:srgbClr val="FF0000"/>
                </a:solidFill>
                <a:effectLst/>
                <a:latin typeface="#9Slide03 Oswald Light" panose="00000400000000000000" pitchFamily="2" charset="0"/>
                <a:ea typeface="Noto Sans Symbols"/>
                <a:cs typeface="Noto Sans Symbols"/>
              </a:rPr>
              <a:t>ÂN TỘC</a:t>
            </a:r>
            <a:r>
              <a:rPr lang="en-US" sz="2000" b="1" dirty="0">
                <a:solidFill>
                  <a:srgbClr val="FF0000"/>
                </a:solidFill>
                <a:effectLst/>
                <a:latin typeface="#9Slide03 Oswald Light" panose="00000400000000000000" pitchFamily="2" charset="0"/>
                <a:ea typeface="Noto Sans Symbols"/>
                <a:cs typeface="Noto Sans Symbols"/>
              </a:rPr>
              <a:t> VÀ TRÌNH ĐỘ HỌC VẤN</a:t>
            </a: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229827" y="191010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803512" y="3820870"/>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3</a:t>
            </a:r>
          </a:p>
        </p:txBody>
      </p:sp>
      <p:sp>
        <p:nvSpPr>
          <p:cNvPr id="29" name="TextBox 28">
            <a:extLst>
              <a:ext uri="{FF2B5EF4-FFF2-40B4-BE49-F238E27FC236}">
                <a16:creationId xmlns:a16="http://schemas.microsoft.com/office/drawing/2014/main" id="{8E5EBF95-2E28-112D-1949-61963D2414EB}"/>
              </a:ext>
            </a:extLst>
          </p:cNvPr>
          <p:cNvSpPr txBox="1"/>
          <p:nvPr/>
        </p:nvSpPr>
        <p:spPr>
          <a:xfrm>
            <a:off x="1999066" y="1452810"/>
            <a:ext cx="4989748" cy="2127314"/>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và kiến thức cập nhật, hãy</a:t>
            </a:r>
          </a:p>
          <a:p>
            <a:pPr algn="just">
              <a:lnSpc>
                <a:spcPct val="150000"/>
              </a:lnSpc>
            </a:pPr>
            <a:r>
              <a:rPr lang="vi-VN" dirty="0">
                <a:solidFill>
                  <a:srgbClr val="002060"/>
                </a:solidFill>
                <a:latin typeface="#9Slide03 Oswald Light" panose="00000400000000000000" pitchFamily="2" charset="0"/>
              </a:rPr>
              <a:t>- Trình bày đặc điểm cơ cấu dân số theo dân tộc và trình độ học vấn ở nước ta.</a:t>
            </a:r>
          </a:p>
          <a:p>
            <a:pPr algn="just">
              <a:lnSpc>
                <a:spcPct val="150000"/>
              </a:lnSpc>
            </a:pPr>
            <a:r>
              <a:rPr lang="vi-VN" dirty="0">
                <a:solidFill>
                  <a:srgbClr val="002060"/>
                </a:solidFill>
                <a:latin typeface="#9Slide03 Oswald Light" panose="00000400000000000000" pitchFamily="2" charset="0"/>
              </a:rPr>
              <a:t>- Giải thích sự thay đổi cơ cấu dân số theo dân tộc và trình độ học vấn ở nước ta.</a:t>
            </a: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1220112740"/>
              </p:ext>
            </p:extLst>
          </p:nvPr>
        </p:nvGraphicFramePr>
        <p:xfrm>
          <a:off x="205165" y="4414358"/>
          <a:ext cx="5932408" cy="2285186"/>
        </p:xfrm>
        <a:graphic>
          <a:graphicData uri="http://schemas.openxmlformats.org/drawingml/2006/table">
            <a:tbl>
              <a:tblPr firstRow="1" firstCol="1" bandRow="1"/>
              <a:tblGrid>
                <a:gridCol w="1551536">
                  <a:extLst>
                    <a:ext uri="{9D8B030D-6E8A-4147-A177-3AD203B41FA5}">
                      <a16:colId xmlns:a16="http://schemas.microsoft.com/office/drawing/2014/main" val="3774809508"/>
                    </a:ext>
                  </a:extLst>
                </a:gridCol>
                <a:gridCol w="2190436">
                  <a:extLst>
                    <a:ext uri="{9D8B030D-6E8A-4147-A177-3AD203B41FA5}">
                      <a16:colId xmlns:a16="http://schemas.microsoft.com/office/drawing/2014/main" val="3312652984"/>
                    </a:ext>
                  </a:extLst>
                </a:gridCol>
                <a:gridCol w="2190436">
                  <a:extLst>
                    <a:ext uri="{9D8B030D-6E8A-4147-A177-3AD203B41FA5}">
                      <a16:colId xmlns:a16="http://schemas.microsoft.com/office/drawing/2014/main" val="369489326"/>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600" b="1" dirty="0">
                          <a:solidFill>
                            <a:srgbClr val="FFFF00"/>
                          </a:solidFill>
                          <a:effectLst/>
                          <a:latin typeface="#9Slide03 Oswald Light" panose="00000400000000000000" pitchFamily="2" charset="0"/>
                          <a:ea typeface="Times New Roman" panose="02020603050405020304" pitchFamily="18" charset="0"/>
                        </a:rPr>
                        <a:t>Theo </a:t>
                      </a:r>
                      <a:r>
                        <a:rPr lang="en-US" sz="1600" b="1" dirty="0" err="1">
                          <a:solidFill>
                            <a:srgbClr val="FFFF00"/>
                          </a:solidFill>
                          <a:effectLst/>
                          <a:latin typeface="#9Slide03 Oswald Light" panose="00000400000000000000" pitchFamily="2" charset="0"/>
                          <a:ea typeface="Times New Roman" panose="02020603050405020304" pitchFamily="18" charset="0"/>
                        </a:rPr>
                        <a:t>trình</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độ</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học</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vấn</a:t>
                      </a:r>
                      <a:endParaRPr lang="en-US" sz="1600" b="1"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6" name="Picture 35">
            <a:extLst>
              <a:ext uri="{FF2B5EF4-FFF2-40B4-BE49-F238E27FC236}">
                <a16:creationId xmlns:a16="http://schemas.microsoft.com/office/drawing/2014/main" id="{19878973-B60C-D7D1-9C98-3B32A32077DA}"/>
              </a:ext>
            </a:extLst>
          </p:cNvPr>
          <p:cNvPicPr>
            <a:picLocks noChangeAspect="1"/>
          </p:cNvPicPr>
          <p:nvPr/>
        </p:nvPicPr>
        <p:blipFill>
          <a:blip r:embed="rId12"/>
          <a:stretch>
            <a:fillRect/>
          </a:stretch>
        </p:blipFill>
        <p:spPr>
          <a:xfrm>
            <a:off x="12613493" y="4262764"/>
            <a:ext cx="419258" cy="2464057"/>
          </a:xfrm>
          <a:prstGeom prst="rect">
            <a:avLst/>
          </a:prstGeom>
          <a:ln>
            <a:solidFill>
              <a:srgbClr val="002060"/>
            </a:solidFill>
          </a:ln>
        </p:spPr>
      </p:pic>
      <p:pic>
        <p:nvPicPr>
          <p:cNvPr id="38" name="Picture 37">
            <a:extLst>
              <a:ext uri="{FF2B5EF4-FFF2-40B4-BE49-F238E27FC236}">
                <a16:creationId xmlns:a16="http://schemas.microsoft.com/office/drawing/2014/main" id="{456290A1-616F-0D20-CCD9-25AA0CE74CAF}"/>
              </a:ext>
            </a:extLst>
          </p:cNvPr>
          <p:cNvPicPr>
            <a:picLocks noChangeAspect="1"/>
          </p:cNvPicPr>
          <p:nvPr/>
        </p:nvPicPr>
        <p:blipFill>
          <a:blip r:embed="rId13"/>
          <a:stretch>
            <a:fillRect/>
          </a:stretch>
        </p:blipFill>
        <p:spPr>
          <a:xfrm>
            <a:off x="12679596" y="937333"/>
            <a:ext cx="929355" cy="2804979"/>
          </a:xfrm>
          <a:prstGeom prst="rect">
            <a:avLst/>
          </a:prstGeom>
          <a:ln>
            <a:solidFill>
              <a:srgbClr val="002060"/>
            </a:solidFill>
          </a:ln>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76" y="791980"/>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a:extLst>
              <a:ext uri="{FF2B5EF4-FFF2-40B4-BE49-F238E27FC236}">
                <a16:creationId xmlns:a16="http://schemas.microsoft.com/office/drawing/2014/main" id="{5B2384AC-AED6-92F4-CF9D-9D29858B1B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54461" y="3820870"/>
            <a:ext cx="23375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a:extLst>
              <a:ext uri="{FF2B5EF4-FFF2-40B4-BE49-F238E27FC236}">
                <a16:creationId xmlns:a16="http://schemas.microsoft.com/office/drawing/2014/main" id="{8F1D0BC0-048D-69BF-8813-F961688ACD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9689" y="896485"/>
            <a:ext cx="4541777"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id="{486C2AB3-A1AC-8F91-5B74-E2B2E41424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6199" y="3820870"/>
            <a:ext cx="348098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74E2F36-2A0D-A479-B843-7B55DA457FA7}"/>
              </a:ext>
            </a:extLst>
          </p:cNvPr>
          <p:cNvPicPr>
            <a:picLocks noChangeAspect="1"/>
          </p:cNvPicPr>
          <p:nvPr/>
        </p:nvPicPr>
        <p:blipFill>
          <a:blip r:embed="rId18"/>
          <a:stretch>
            <a:fillRect/>
          </a:stretch>
        </p:blipFill>
        <p:spPr>
          <a:xfrm>
            <a:off x="-1990878" y="580431"/>
            <a:ext cx="1849058" cy="2385786"/>
          </a:xfrm>
          <a:prstGeom prst="rect">
            <a:avLst/>
          </a:prstGeom>
        </p:spPr>
      </p:pic>
      <p:sp>
        <p:nvSpPr>
          <p:cNvPr id="3" name="Rectangle: Single Corner Snipped 2">
            <a:extLst>
              <a:ext uri="{FF2B5EF4-FFF2-40B4-BE49-F238E27FC236}">
                <a16:creationId xmlns:a16="http://schemas.microsoft.com/office/drawing/2014/main" id="{C74A83DC-7E1C-9F1E-1A3B-99A4DAF70421}"/>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6" name="TextBox 5">
            <a:extLst>
              <a:ext uri="{FF2B5EF4-FFF2-40B4-BE49-F238E27FC236}">
                <a16:creationId xmlns:a16="http://schemas.microsoft.com/office/drawing/2014/main" id="{A9D01A39-1D1F-3A45-195E-676D86ECF395}"/>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3" name="Oval 12">
            <a:extLst>
              <a:ext uri="{FF2B5EF4-FFF2-40B4-BE49-F238E27FC236}">
                <a16:creationId xmlns:a16="http://schemas.microsoft.com/office/drawing/2014/main" id="{8239C658-EDE1-576C-4BD6-51265CE41A48}"/>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4" name="Rectangle: Single Corner Snipped 13">
            <a:extLst>
              <a:ext uri="{FF2B5EF4-FFF2-40B4-BE49-F238E27FC236}">
                <a16:creationId xmlns:a16="http://schemas.microsoft.com/office/drawing/2014/main" id="{FD8A3E18-EC6E-DC73-F227-8346C0DB3392}"/>
              </a:ext>
            </a:extLst>
          </p:cNvPr>
          <p:cNvSpPr/>
          <p:nvPr/>
        </p:nvSpPr>
        <p:spPr>
          <a:xfrm>
            <a:off x="8982569" y="13468"/>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TextBox 14">
            <a:extLst>
              <a:ext uri="{FF2B5EF4-FFF2-40B4-BE49-F238E27FC236}">
                <a16:creationId xmlns:a16="http://schemas.microsoft.com/office/drawing/2014/main" id="{9C0957F0-8835-4245-4B20-8C7D635F7BC9}"/>
              </a:ext>
            </a:extLst>
          </p:cNvPr>
          <p:cNvSpPr txBox="1"/>
          <p:nvPr/>
        </p:nvSpPr>
        <p:spPr>
          <a:xfrm>
            <a:off x="9049314" y="-66834"/>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20" name="Oval 19">
            <a:extLst>
              <a:ext uri="{FF2B5EF4-FFF2-40B4-BE49-F238E27FC236}">
                <a16:creationId xmlns:a16="http://schemas.microsoft.com/office/drawing/2014/main" id="{A4BD3F43-9C4A-E9D3-581D-D229BB5787D1}"/>
              </a:ext>
            </a:extLst>
          </p:cNvPr>
          <p:cNvSpPr/>
          <p:nvPr/>
        </p:nvSpPr>
        <p:spPr>
          <a:xfrm>
            <a:off x="8975098" y="20799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Rectangle: Single Corner Snipped 29">
            <a:extLst>
              <a:ext uri="{FF2B5EF4-FFF2-40B4-BE49-F238E27FC236}">
                <a16:creationId xmlns:a16="http://schemas.microsoft.com/office/drawing/2014/main" id="{E3061421-6C65-DEA7-E833-686468DEBB84}"/>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4" name="TextBox 33">
            <a:extLst>
              <a:ext uri="{FF2B5EF4-FFF2-40B4-BE49-F238E27FC236}">
                <a16:creationId xmlns:a16="http://schemas.microsoft.com/office/drawing/2014/main" id="{3976A99C-C649-CA88-888A-1ECEF0771250}"/>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5" name="Oval 34">
            <a:extLst>
              <a:ext uri="{FF2B5EF4-FFF2-40B4-BE49-F238E27FC236}">
                <a16:creationId xmlns:a16="http://schemas.microsoft.com/office/drawing/2014/main" id="{4896B1F0-3C99-5AB8-44D8-A0AD19C40C4F}"/>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1566131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803512" y="3820870"/>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4</a:t>
            </a:r>
          </a:p>
        </p:txBody>
      </p:sp>
      <p:sp>
        <p:nvSpPr>
          <p:cNvPr id="29" name="TextBox 28">
            <a:extLst>
              <a:ext uri="{FF2B5EF4-FFF2-40B4-BE49-F238E27FC236}">
                <a16:creationId xmlns:a16="http://schemas.microsoft.com/office/drawing/2014/main" id="{8E5EBF95-2E28-112D-1949-61963D2414EB}"/>
              </a:ext>
            </a:extLst>
          </p:cNvPr>
          <p:cNvSpPr txBox="1"/>
          <p:nvPr/>
        </p:nvSpPr>
        <p:spPr>
          <a:xfrm>
            <a:off x="1958401" y="1388879"/>
            <a:ext cx="4370471" cy="1296317"/>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hình sau và thông tin trong bài và kiến thức cập nhật, hãy trình bày đặc điểm phân bố dân cư nước ta. </a:t>
            </a: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534547136"/>
              </p:ext>
            </p:extLst>
          </p:nvPr>
        </p:nvGraphicFramePr>
        <p:xfrm>
          <a:off x="288169" y="4406289"/>
          <a:ext cx="6060396" cy="2285186"/>
        </p:xfrm>
        <a:graphic>
          <a:graphicData uri="http://schemas.openxmlformats.org/drawingml/2006/table">
            <a:tbl>
              <a:tblPr firstRow="1" firstCol="1" bandRow="1"/>
              <a:tblGrid>
                <a:gridCol w="2598738">
                  <a:extLst>
                    <a:ext uri="{9D8B030D-6E8A-4147-A177-3AD203B41FA5}">
                      <a16:colId xmlns:a16="http://schemas.microsoft.com/office/drawing/2014/main" val="3774809508"/>
                    </a:ext>
                  </a:extLst>
                </a:gridCol>
                <a:gridCol w="3461658">
                  <a:extLst>
                    <a:ext uri="{9D8B030D-6E8A-4147-A177-3AD203B41FA5}">
                      <a16:colId xmlns:a16="http://schemas.microsoft.com/office/drawing/2014/main" val="3312652984"/>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3</a:t>
                      </a:r>
                      <a:r>
                        <a:rPr lang="vi-VN"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Phân bố dân cư</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Mật</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nông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thôn</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5259" y="921362"/>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a:extLst>
              <a:ext uri="{FF2B5EF4-FFF2-40B4-BE49-F238E27FC236}">
                <a16:creationId xmlns:a16="http://schemas.microsoft.com/office/drawing/2014/main" id="{5B2384AC-AED6-92F4-CF9D-9D29858B1B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78697" y="3812801"/>
            <a:ext cx="1567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a:extLst>
              <a:ext uri="{FF2B5EF4-FFF2-40B4-BE49-F238E27FC236}">
                <a16:creationId xmlns:a16="http://schemas.microsoft.com/office/drawing/2014/main" id="{8F1D0BC0-048D-69BF-8813-F961688ACD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667031" y="858470"/>
            <a:ext cx="163151"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id="{486C2AB3-A1AC-8F91-5B74-E2B2E41424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46626" y="3820870"/>
            <a:ext cx="337524"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AA4E4A-0D01-E385-3267-CD9BAC154DAF}"/>
              </a:ext>
            </a:extLst>
          </p:cNvPr>
          <p:cNvPicPr>
            <a:picLocks noChangeAspect="1"/>
          </p:cNvPicPr>
          <p:nvPr/>
        </p:nvPicPr>
        <p:blipFill>
          <a:blip r:embed="rId16"/>
          <a:stretch>
            <a:fillRect/>
          </a:stretch>
        </p:blipFill>
        <p:spPr>
          <a:xfrm>
            <a:off x="6597045" y="2208530"/>
            <a:ext cx="5394409" cy="4467245"/>
          </a:xfrm>
          <a:prstGeom prst="rect">
            <a:avLst/>
          </a:prstGeom>
          <a:ln>
            <a:solidFill>
              <a:srgbClr val="002060"/>
            </a:solidFill>
          </a:ln>
        </p:spPr>
      </p:pic>
      <p:pic>
        <p:nvPicPr>
          <p:cNvPr id="11" name="Picture 10">
            <a:extLst>
              <a:ext uri="{FF2B5EF4-FFF2-40B4-BE49-F238E27FC236}">
                <a16:creationId xmlns:a16="http://schemas.microsoft.com/office/drawing/2014/main" id="{445693FB-42BB-DCC4-7BC4-7AAC66D5018C}"/>
              </a:ext>
            </a:extLst>
          </p:cNvPr>
          <p:cNvPicPr>
            <a:picLocks noChangeAspect="1"/>
          </p:cNvPicPr>
          <p:nvPr/>
        </p:nvPicPr>
        <p:blipFill>
          <a:blip r:embed="rId17"/>
          <a:stretch>
            <a:fillRect/>
          </a:stretch>
        </p:blipFill>
        <p:spPr>
          <a:xfrm>
            <a:off x="6597045" y="804989"/>
            <a:ext cx="2975106" cy="1383912"/>
          </a:xfrm>
          <a:prstGeom prst="rect">
            <a:avLst/>
          </a:prstGeom>
          <a:ln>
            <a:solidFill>
              <a:srgbClr val="002060"/>
            </a:solidFill>
          </a:ln>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18"/>
          <a:stretch>
            <a:fillRect/>
          </a:stretch>
        </p:blipFill>
        <p:spPr>
          <a:xfrm>
            <a:off x="-6889" y="891564"/>
            <a:ext cx="1849058" cy="2385786"/>
          </a:xfrm>
          <a:prstGeom prst="rect">
            <a:avLst/>
          </a:prstGeom>
        </p:spPr>
      </p:pic>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4</a:t>
            </a:r>
            <a:r>
              <a:rPr lang="vi-VN" sz="2000" b="1" dirty="0">
                <a:solidFill>
                  <a:srgbClr val="FF0000"/>
                </a:solidFill>
                <a:effectLst/>
                <a:latin typeface="#9Slide03 Oswald Light" panose="00000400000000000000" pitchFamily="2" charset="0"/>
                <a:ea typeface="Noto Sans Symbols"/>
                <a:cs typeface="Noto Sans Symbols"/>
              </a:rPr>
              <a:t>: PHÂN 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14" name="TextBox 13">
            <a:extLst>
              <a:ext uri="{FF2B5EF4-FFF2-40B4-BE49-F238E27FC236}">
                <a16:creationId xmlns:a16="http://schemas.microsoft.com/office/drawing/2014/main" id="{0C03F658-E487-4B96-7C01-24B7F8A35C95}"/>
              </a:ext>
            </a:extLst>
          </p:cNvPr>
          <p:cNvSpPr txBox="1"/>
          <p:nvPr/>
        </p:nvSpPr>
        <p:spPr>
          <a:xfrm>
            <a:off x="2025309" y="2890761"/>
            <a:ext cx="3152877" cy="344453"/>
          </a:xfrm>
          <a:prstGeom prst="rect">
            <a:avLst/>
          </a:prstGeom>
          <a:noFill/>
          <a:ln>
            <a:solidFill>
              <a:srgbClr val="002060"/>
            </a:solidFill>
          </a:ln>
        </p:spPr>
        <p:txBody>
          <a:bodyPr wrap="square">
            <a:spAutoFit/>
          </a:bodyPr>
          <a:lstStyle/>
          <a:p>
            <a:pPr algn="just">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Mật</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độ</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9"/>
              </a:rPr>
              <a:t>https://bom.so/S3C0n3</a:t>
            </a:r>
            <a:r>
              <a:rPr lang="en-US" sz="1600" dirty="0">
                <a:effectLst/>
                <a:latin typeface="#9Slide03 Oswald Light" panose="00000400000000000000" pitchFamily="2" charset="0"/>
                <a:ea typeface="Times New Roman" panose="02020603050405020304" pitchFamily="18" charset="0"/>
              </a:rPr>
              <a:t> </a:t>
            </a:r>
          </a:p>
        </p:txBody>
      </p:sp>
      <p:sp>
        <p:nvSpPr>
          <p:cNvPr id="3" name="Rectangle: Single Corner Snipped 2">
            <a:extLst>
              <a:ext uri="{FF2B5EF4-FFF2-40B4-BE49-F238E27FC236}">
                <a16:creationId xmlns:a16="http://schemas.microsoft.com/office/drawing/2014/main" id="{63974DF8-B59B-4862-F6C2-E94FE6CFE00D}"/>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13" name="TextBox 12">
            <a:extLst>
              <a:ext uri="{FF2B5EF4-FFF2-40B4-BE49-F238E27FC236}">
                <a16:creationId xmlns:a16="http://schemas.microsoft.com/office/drawing/2014/main" id="{179630B9-BD64-1401-DB70-06031B228577}"/>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5" name="Oval 14">
            <a:extLst>
              <a:ext uri="{FF2B5EF4-FFF2-40B4-BE49-F238E27FC236}">
                <a16:creationId xmlns:a16="http://schemas.microsoft.com/office/drawing/2014/main" id="{A5E16761-8662-806E-BEE1-364FDE24026D}"/>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20" name="Rectangle: Single Corner Snipped 19">
            <a:extLst>
              <a:ext uri="{FF2B5EF4-FFF2-40B4-BE49-F238E27FC236}">
                <a16:creationId xmlns:a16="http://schemas.microsoft.com/office/drawing/2014/main" id="{3CB5B53E-3FA2-9A27-F57D-1836BC802455}"/>
              </a:ext>
            </a:extLst>
          </p:cNvPr>
          <p:cNvSpPr/>
          <p:nvPr/>
        </p:nvSpPr>
        <p:spPr>
          <a:xfrm>
            <a:off x="8982569" y="-387"/>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TextBox 29">
            <a:extLst>
              <a:ext uri="{FF2B5EF4-FFF2-40B4-BE49-F238E27FC236}">
                <a16:creationId xmlns:a16="http://schemas.microsoft.com/office/drawing/2014/main" id="{265B1F13-B251-F4C3-03BE-2AFC96068006}"/>
              </a:ext>
            </a:extLst>
          </p:cNvPr>
          <p:cNvSpPr txBox="1"/>
          <p:nvPr/>
        </p:nvSpPr>
        <p:spPr>
          <a:xfrm>
            <a:off x="9049314" y="-52979"/>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34" name="Oval 33">
            <a:extLst>
              <a:ext uri="{FF2B5EF4-FFF2-40B4-BE49-F238E27FC236}">
                <a16:creationId xmlns:a16="http://schemas.microsoft.com/office/drawing/2014/main" id="{FD2F87F2-5715-53D9-E3FD-F7E776A59BDD}"/>
              </a:ext>
            </a:extLst>
          </p:cNvPr>
          <p:cNvSpPr/>
          <p:nvPr/>
        </p:nvSpPr>
        <p:spPr>
          <a:xfrm>
            <a:off x="8975098" y="194142"/>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5" name="Rectangle: Single Corner Snipped 34">
            <a:extLst>
              <a:ext uri="{FF2B5EF4-FFF2-40B4-BE49-F238E27FC236}">
                <a16:creationId xmlns:a16="http://schemas.microsoft.com/office/drawing/2014/main" id="{77E9FF5F-B157-F315-EDF0-EC57DF29084F}"/>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6" name="TextBox 35">
            <a:extLst>
              <a:ext uri="{FF2B5EF4-FFF2-40B4-BE49-F238E27FC236}">
                <a16:creationId xmlns:a16="http://schemas.microsoft.com/office/drawing/2014/main" id="{DFFB33DC-8927-EC76-3E1A-B9A86392AD2C}"/>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B0FC3566-E2C6-D88B-CFED-2A6A0627C94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227760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81616" y="2069236"/>
            <a:ext cx="2589853" cy="3427524"/>
          </a:xfrm>
          <a:prstGeom prst="rect">
            <a:avLst/>
          </a:prstGeom>
          <a:ln>
            <a:noFill/>
          </a:ln>
          <a:effectLst>
            <a:outerShdw blurRad="292100" dist="139700" dir="2700000" algn="tl" rotWithShape="0">
              <a:srgbClr val="333333">
                <a:alpha val="65000"/>
              </a:srgbClr>
            </a:outerShdw>
          </a:effectLst>
        </p:spPr>
      </p:pic>
      <p:graphicFrame>
        <p:nvGraphicFramePr>
          <p:cNvPr id="34" name="Diagram 33">
            <a:extLst>
              <a:ext uri="{FF2B5EF4-FFF2-40B4-BE49-F238E27FC236}">
                <a16:creationId xmlns:a16="http://schemas.microsoft.com/office/drawing/2014/main" id="{51D4E2F9-FBCF-D4D5-766C-B93ECE620A3A}"/>
              </a:ext>
            </a:extLst>
          </p:cNvPr>
          <p:cNvGraphicFramePr/>
          <p:nvPr/>
        </p:nvGraphicFramePr>
        <p:xfrm>
          <a:off x="12256633" y="1861496"/>
          <a:ext cx="2082165" cy="233553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5" name="Diagram 34">
            <a:extLst>
              <a:ext uri="{FF2B5EF4-FFF2-40B4-BE49-F238E27FC236}">
                <a16:creationId xmlns:a16="http://schemas.microsoft.com/office/drawing/2014/main" id="{9B0B6853-88D2-A35E-BA7F-A380EBAAF823}"/>
              </a:ext>
            </a:extLst>
          </p:cNvPr>
          <p:cNvGraphicFramePr/>
          <p:nvPr/>
        </p:nvGraphicFramePr>
        <p:xfrm>
          <a:off x="14587684" y="1861496"/>
          <a:ext cx="2028190" cy="233553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15259" y="921362"/>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AA4E4A-0D01-E385-3267-CD9BAC154DAF}"/>
              </a:ext>
            </a:extLst>
          </p:cNvPr>
          <p:cNvPicPr>
            <a:picLocks noChangeAspect="1"/>
          </p:cNvPicPr>
          <p:nvPr/>
        </p:nvPicPr>
        <p:blipFill>
          <a:blip r:embed="rId24"/>
          <a:stretch>
            <a:fillRect/>
          </a:stretch>
        </p:blipFill>
        <p:spPr>
          <a:xfrm>
            <a:off x="12772464" y="2224230"/>
            <a:ext cx="540340" cy="4467245"/>
          </a:xfrm>
          <a:prstGeom prst="rect">
            <a:avLst/>
          </a:prstGeom>
          <a:ln>
            <a:solidFill>
              <a:srgbClr val="002060"/>
            </a:solidFill>
          </a:ln>
        </p:spPr>
      </p:pic>
      <p:pic>
        <p:nvPicPr>
          <p:cNvPr id="11" name="Picture 10">
            <a:extLst>
              <a:ext uri="{FF2B5EF4-FFF2-40B4-BE49-F238E27FC236}">
                <a16:creationId xmlns:a16="http://schemas.microsoft.com/office/drawing/2014/main" id="{445693FB-42BB-DCC4-7BC4-7AAC66D5018C}"/>
              </a:ext>
            </a:extLst>
          </p:cNvPr>
          <p:cNvPicPr>
            <a:picLocks noChangeAspect="1"/>
          </p:cNvPicPr>
          <p:nvPr/>
        </p:nvPicPr>
        <p:blipFill>
          <a:blip r:embed="rId25"/>
          <a:stretch>
            <a:fillRect/>
          </a:stretch>
        </p:blipFill>
        <p:spPr>
          <a:xfrm>
            <a:off x="12666558" y="725837"/>
            <a:ext cx="516463" cy="1383912"/>
          </a:xfrm>
          <a:prstGeom prst="rect">
            <a:avLst/>
          </a:prstGeom>
          <a:ln>
            <a:solidFill>
              <a:srgbClr val="002060"/>
            </a:solidFill>
          </a:ln>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26"/>
          <a:stretch>
            <a:fillRect/>
          </a:stretch>
        </p:blipFill>
        <p:spPr>
          <a:xfrm>
            <a:off x="-2870615" y="1243550"/>
            <a:ext cx="1849058" cy="2385786"/>
          </a:xfrm>
          <a:prstGeom prst="rect">
            <a:avLst/>
          </a:prstGeom>
        </p:spPr>
      </p:pic>
      <p:graphicFrame>
        <p:nvGraphicFramePr>
          <p:cNvPr id="13" name="Table 12">
            <a:extLst>
              <a:ext uri="{FF2B5EF4-FFF2-40B4-BE49-F238E27FC236}">
                <a16:creationId xmlns:a16="http://schemas.microsoft.com/office/drawing/2014/main" id="{FA676B81-5843-7EB4-6225-4C87E5493F22}"/>
              </a:ext>
            </a:extLst>
          </p:cNvPr>
          <p:cNvGraphicFramePr>
            <a:graphicFrameLocks noGrp="1"/>
          </p:cNvGraphicFramePr>
          <p:nvPr>
            <p:extLst>
              <p:ext uri="{D42A27DB-BD31-4B8C-83A1-F6EECF244321}">
                <p14:modId xmlns:p14="http://schemas.microsoft.com/office/powerpoint/2010/main" val="770869570"/>
              </p:ext>
            </p:extLst>
          </p:nvPr>
        </p:nvGraphicFramePr>
        <p:xfrm>
          <a:off x="478866" y="1577728"/>
          <a:ext cx="8533130" cy="4206238"/>
        </p:xfrm>
        <a:graphic>
          <a:graphicData uri="http://schemas.openxmlformats.org/drawingml/2006/table">
            <a:tbl>
              <a:tblPr firstRow="1" firstCol="1" bandRow="1"/>
              <a:tblGrid>
                <a:gridCol w="906490">
                  <a:extLst>
                    <a:ext uri="{9D8B030D-6E8A-4147-A177-3AD203B41FA5}">
                      <a16:colId xmlns:a16="http://schemas.microsoft.com/office/drawing/2014/main" val="498173884"/>
                    </a:ext>
                  </a:extLst>
                </a:gridCol>
                <a:gridCol w="6720150">
                  <a:extLst>
                    <a:ext uri="{9D8B030D-6E8A-4147-A177-3AD203B41FA5}">
                      <a16:colId xmlns:a16="http://schemas.microsoft.com/office/drawing/2014/main" val="515347461"/>
                    </a:ext>
                  </a:extLst>
                </a:gridCol>
                <a:gridCol w="906490">
                  <a:extLst>
                    <a:ext uri="{9D8B030D-6E8A-4147-A177-3AD203B41FA5}">
                      <a16:colId xmlns:a16="http://schemas.microsoft.com/office/drawing/2014/main" val="953923016"/>
                    </a:ext>
                  </a:extLst>
                </a:gridCol>
              </a:tblGrid>
              <a:tr h="446065">
                <a:tc rowSpan="2">
                  <a:txBody>
                    <a:bodyPr/>
                    <a:lstStyle/>
                    <a:p>
                      <a:pPr marL="0" indent="0" algn="ctr">
                        <a:lnSpc>
                          <a:spcPct val="107000"/>
                        </a:lnSpc>
                        <a:spcAft>
                          <a:spcPts val="600"/>
                        </a:spcAft>
                      </a:pPr>
                      <a:r>
                        <a:rPr lang="en-US" sz="1800" b="1" dirty="0">
                          <a:solidFill>
                            <a:schemeClr val="bg1"/>
                          </a:solidFill>
                          <a:effectLst/>
                          <a:latin typeface="#9Slide03 Oswald Light" panose="00000400000000000000" pitchFamily="2" charset="0"/>
                          <a:ea typeface="Times New Roman" panose="02020603050405020304" pitchFamily="18" charset="0"/>
                        </a:rPr>
                        <a:t>STT</a:t>
                      </a:r>
                      <a:endParaRPr lang="en-US" sz="18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tc rowSpan="2">
                  <a:txBody>
                    <a:bodyPr/>
                    <a:lstStyle/>
                    <a:p>
                      <a:pPr marL="0" indent="0" algn="ctr">
                        <a:lnSpc>
                          <a:spcPct val="107000"/>
                        </a:lnSpc>
                        <a:spcAft>
                          <a:spcPts val="600"/>
                        </a:spcAft>
                      </a:pPr>
                      <a:r>
                        <a:rPr lang="en-US" sz="1800" b="1" kern="1200" dirty="0">
                          <a:solidFill>
                            <a:schemeClr val="bg1"/>
                          </a:solidFill>
                          <a:effectLst/>
                          <a:latin typeface="#9Slide03 Oswald Light" panose="00000400000000000000" pitchFamily="2" charset="0"/>
                          <a:ea typeface="Times New Roman" panose="02020603050405020304" pitchFamily="18" charset="0"/>
                        </a:rPr>
                        <a:t>TIÊU CHÍ ĐÁNH GIÁ SẢN PHẨM TRẠM …</a:t>
                      </a:r>
                      <a:endParaRPr lang="en-US" sz="1800" dirty="0">
                        <a:solidFill>
                          <a:schemeClr val="bg1"/>
                        </a:solidFill>
                        <a:effectLst/>
                        <a:latin typeface="#9Slide03 Oswald Light" panose="00000400000000000000" pitchFamily="2" charset="0"/>
                        <a:ea typeface="Times New Roman" panose="02020603050405020304" pitchFamily="18" charset="0"/>
                      </a:endParaRPr>
                    </a:p>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a:t>
                      </a:r>
                      <a:r>
                        <a:rPr lang="en-US" sz="1800" b="1" kern="1200" dirty="0" err="1">
                          <a:solidFill>
                            <a:srgbClr val="000000"/>
                          </a:solidFill>
                          <a:effectLst/>
                          <a:latin typeface="#9Slide03 Oswald Light" panose="00000400000000000000" pitchFamily="2" charset="0"/>
                          <a:ea typeface="Times New Roman" panose="02020603050405020304" pitchFamily="18" charset="0"/>
                        </a:rPr>
                        <a:t>điểm</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số</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đánh</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giá</a:t>
                      </a:r>
                      <a:r>
                        <a:rPr lang="en-US" sz="1800" b="1" kern="1200" dirty="0">
                          <a:solidFill>
                            <a:srgbClr val="000000"/>
                          </a:solidFill>
                          <a:effectLst/>
                          <a:latin typeface="#9Slide03 Oswald Light" panose="00000400000000000000" pitchFamily="2" charset="0"/>
                          <a:ea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rPr>
                        <a:t>trên</a:t>
                      </a:r>
                      <a:r>
                        <a:rPr lang="en-US" sz="1800" b="1" kern="1200" dirty="0">
                          <a:solidFill>
                            <a:srgbClr val="000000"/>
                          </a:solidFill>
                          <a:effectLst/>
                          <a:latin typeface="#9Slide03 Oswald Light" panose="00000400000000000000" pitchFamily="2" charset="0"/>
                          <a:ea typeface="Times New Roman" panose="02020603050405020304" pitchFamily="18" charset="0"/>
                        </a:rPr>
                        <a:t> thang </a:t>
                      </a:r>
                      <a:r>
                        <a:rPr lang="en-US" sz="1800" b="1" kern="1200" dirty="0" err="1">
                          <a:solidFill>
                            <a:srgbClr val="000000"/>
                          </a:solidFill>
                          <a:effectLst/>
                          <a:latin typeface="#9Slide03 Oswald Light" panose="00000400000000000000" pitchFamily="2" charset="0"/>
                          <a:ea typeface="Times New Roman" panose="02020603050405020304" pitchFamily="18" charset="0"/>
                        </a:rPr>
                        <a:t>điểm</a:t>
                      </a:r>
                      <a:r>
                        <a:rPr lang="en-US" sz="1800" b="1" kern="1200" dirty="0">
                          <a:solidFill>
                            <a:srgbClr val="000000"/>
                          </a:solidFill>
                          <a:effectLst/>
                          <a:latin typeface="#9Slide03 Oswald Light" panose="00000400000000000000" pitchFamily="2" charset="0"/>
                          <a:ea typeface="Times New Roman" panose="02020603050405020304" pitchFamily="18" charset="0"/>
                        </a:rPr>
                        <a:t> 10)</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tc>
                  <a:txBody>
                    <a:bodyPr/>
                    <a:lstStyle/>
                    <a:p>
                      <a:pPr marL="0" indent="0" algn="ctr">
                        <a:lnSpc>
                          <a:spcPct val="107000"/>
                        </a:lnSpc>
                        <a:spcAft>
                          <a:spcPts val="600"/>
                        </a:spcAft>
                      </a:pPr>
                      <a:r>
                        <a:rPr lang="en-US" sz="1800" b="1" dirty="0">
                          <a:solidFill>
                            <a:schemeClr val="bg1"/>
                          </a:solidFill>
                          <a:effectLst/>
                          <a:latin typeface="#9Slide03 Oswald Light" panose="00000400000000000000" pitchFamily="2" charset="0"/>
                          <a:ea typeface="Times New Roman" panose="02020603050405020304" pitchFamily="18" charset="0"/>
                        </a:rPr>
                        <a:t>ĐIỂM</a:t>
                      </a:r>
                      <a:endParaRPr lang="en-US" sz="18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extLst>
                  <a:ext uri="{0D108BD9-81ED-4DB2-BD59-A6C34878D82A}">
                    <a16:rowId xmlns:a16="http://schemas.microsoft.com/office/drawing/2014/main" val="115000703"/>
                  </a:ext>
                </a:extLst>
              </a:tr>
              <a:tr h="637718">
                <a:tc vMerge="1">
                  <a:txBody>
                    <a:bodyPr/>
                    <a:lstStyle/>
                    <a:p>
                      <a:endParaRPr lang="en-US"/>
                    </a:p>
                  </a:txBody>
                  <a:tcPr/>
                </a:tc>
                <a:tc vMerge="1">
                  <a:txBody>
                    <a:bodyPr/>
                    <a:lstStyle/>
                    <a:p>
                      <a:endParaRPr lang="en-US"/>
                    </a:p>
                  </a:txBody>
                  <a:tcPr/>
                </a:tc>
                <a:tc>
                  <a:txBody>
                    <a:bodyPr/>
                    <a:lstStyle/>
                    <a:p>
                      <a:pPr marL="0" indent="0" algn="ctr">
                        <a:lnSpc>
                          <a:spcPct val="107000"/>
                        </a:lnSpc>
                        <a:spcAft>
                          <a:spcPts val="600"/>
                        </a:spcAft>
                      </a:pPr>
                      <a:r>
                        <a:rPr lang="en-US" sz="1800" b="1" kern="1200" dirty="0">
                          <a:solidFill>
                            <a:srgbClr val="FF0000"/>
                          </a:solidFill>
                          <a:effectLst/>
                          <a:latin typeface="#9Slide03 Oswald Light" panose="00000400000000000000" pitchFamily="2" charset="0"/>
                          <a:ea typeface="Times New Roman" panose="02020603050405020304" pitchFamily="18" charset="0"/>
                        </a:rPr>
                        <a:t>10</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AA99"/>
                    </a:solidFill>
                  </a:tcPr>
                </a:tc>
                <a:extLst>
                  <a:ext uri="{0D108BD9-81ED-4DB2-BD59-A6C34878D82A}">
                    <a16:rowId xmlns:a16="http://schemas.microsoft.com/office/drawing/2014/main" val="895789947"/>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1</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Giới thiệu tên Trạm (tên nhóm, thành viên)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6163715"/>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2</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rPr>
                        <a:t>Nội dung (súc tích, đầy đủ, rõ ràng, cập nhật số liệu mới).</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8840136"/>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3</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Sáng tạo, có đầu tư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4588279"/>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4</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Bố cục (hài hòa, thẩm mỹ, trực quan…)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8872674"/>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5</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vi-VN" sz="1800" kern="1200">
                          <a:solidFill>
                            <a:srgbClr val="000000"/>
                          </a:solidFill>
                          <a:effectLst/>
                          <a:latin typeface="#9Slide03 Oswald Light" panose="00000400000000000000" pitchFamily="2" charset="0"/>
                          <a:ea typeface="Times New Roman" panose="02020603050405020304" pitchFamily="18" charset="0"/>
                        </a:rPr>
                        <a:t>Trình bày lưu loát,</a:t>
                      </a:r>
                      <a:r>
                        <a:rPr lang="en-US" sz="1800" kern="1200">
                          <a:solidFill>
                            <a:srgbClr val="000000"/>
                          </a:solidFill>
                          <a:effectLst/>
                          <a:latin typeface="#9Slide03 Oswald Light" panose="00000400000000000000" pitchFamily="2" charset="0"/>
                          <a:ea typeface="Times New Roman" panose="02020603050405020304" pitchFamily="18" charset="0"/>
                        </a:rPr>
                        <a:t> tự tin,</a:t>
                      </a:r>
                      <a:r>
                        <a:rPr lang="vi-VN" sz="1800" kern="1200">
                          <a:solidFill>
                            <a:srgbClr val="000000"/>
                          </a:solidFill>
                          <a:effectLst/>
                          <a:latin typeface="#9Slide03 Oswald Light" panose="00000400000000000000" pitchFamily="2" charset="0"/>
                          <a:ea typeface="Times New Roman" panose="02020603050405020304" pitchFamily="18" charset="0"/>
                        </a:rPr>
                        <a:t> đúng thời gian</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7305786"/>
                  </a:ext>
                </a:extLst>
              </a:tr>
              <a:tr h="446065">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rPr>
                        <a:t>6</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rPr>
                        <a:t>Có sự phối hợp các thành viên.</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just">
                        <a:lnSpc>
                          <a:spcPct val="107000"/>
                        </a:lnSpc>
                        <a:spcAft>
                          <a:spcPts val="600"/>
                        </a:spcAft>
                      </a:pPr>
                      <a:r>
                        <a:rPr lang="en-US" sz="1800">
                          <a:effectLst/>
                          <a:latin typeface="#9Slide03 Oswald Light" panose="00000400000000000000" pitchFamily="2" charset="0"/>
                          <a:ea typeface="Times New Roman" panose="02020603050405020304" pitchFamily="18" charset="0"/>
                        </a:rPr>
                        <a:t>…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335138"/>
                  </a:ext>
                </a:extLst>
              </a:tr>
              <a:tr h="446065">
                <a:tc gridSpan="2">
                  <a:txBody>
                    <a:bodyPr/>
                    <a:lstStyle/>
                    <a:p>
                      <a:pPr indent="180340" algn="r">
                        <a:lnSpc>
                          <a:spcPct val="107000"/>
                        </a:lnSpc>
                        <a:spcAft>
                          <a:spcPts val="600"/>
                        </a:spcAft>
                      </a:pPr>
                      <a:r>
                        <a:rPr lang="en-US" sz="1800" b="1" kern="1200">
                          <a:solidFill>
                            <a:srgbClr val="FF0000"/>
                          </a:solidFill>
                          <a:effectLst/>
                          <a:latin typeface="#9Slide03 Oswald Light" panose="00000400000000000000" pitchFamily="2" charset="0"/>
                          <a:ea typeface="Times New Roman" panose="02020603050405020304" pitchFamily="18" charset="0"/>
                        </a:rPr>
                        <a:t>TỔNG ĐIỂM</a:t>
                      </a:r>
                      <a:endParaRPr lang="en-US" sz="18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indent="180340" algn="just">
                        <a:lnSpc>
                          <a:spcPct val="107000"/>
                        </a:lnSpc>
                        <a:spcAft>
                          <a:spcPts val="600"/>
                        </a:spcAft>
                      </a:pPr>
                      <a:r>
                        <a:rPr lang="en-US" sz="1800" b="1" dirty="0">
                          <a:solidFill>
                            <a:srgbClr val="FF0000"/>
                          </a:solidFill>
                          <a:effectLst/>
                          <a:latin typeface="#9Slide03 Oswald Light" panose="00000400000000000000" pitchFamily="2" charset="0"/>
                          <a:ea typeface="Times New Roman" panose="02020603050405020304" pitchFamily="18" charset="0"/>
                        </a:rPr>
                        <a:t>… /10</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0540124"/>
                  </a:ext>
                </a:extLst>
              </a:tr>
            </a:tbl>
          </a:graphicData>
        </a:graphic>
      </p:graphicFrame>
      <p:sp>
        <p:nvSpPr>
          <p:cNvPr id="10" name="Rectangle: Single Corner Snipped 9">
            <a:extLst>
              <a:ext uri="{FF2B5EF4-FFF2-40B4-BE49-F238E27FC236}">
                <a16:creationId xmlns:a16="http://schemas.microsoft.com/office/drawing/2014/main" id="{A9D0FCBD-6566-3694-EA71-3A651903D4BD}"/>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14" name="TextBox 13">
            <a:extLst>
              <a:ext uri="{FF2B5EF4-FFF2-40B4-BE49-F238E27FC236}">
                <a16:creationId xmlns:a16="http://schemas.microsoft.com/office/drawing/2014/main" id="{375F8F99-25BB-9B61-043D-3025E8AA0BD5}"/>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5" name="Oval 14">
            <a:extLst>
              <a:ext uri="{FF2B5EF4-FFF2-40B4-BE49-F238E27FC236}">
                <a16:creationId xmlns:a16="http://schemas.microsoft.com/office/drawing/2014/main" id="{E03BBA08-26D9-7160-5611-4F77F6FC8460}"/>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9" name="Rectangle: Single Corner Snipped 18">
            <a:extLst>
              <a:ext uri="{FF2B5EF4-FFF2-40B4-BE49-F238E27FC236}">
                <a16:creationId xmlns:a16="http://schemas.microsoft.com/office/drawing/2014/main" id="{59CA32FC-30ED-3716-BF33-A68E32880FBE}"/>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25CEBFB8-FC41-62C8-E23A-E972280165AD}"/>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29" name="Oval 28">
            <a:extLst>
              <a:ext uri="{FF2B5EF4-FFF2-40B4-BE49-F238E27FC236}">
                <a16:creationId xmlns:a16="http://schemas.microsoft.com/office/drawing/2014/main" id="{355CB410-F7AB-88B9-8DE6-4D28BF6F6AE0}"/>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Rectangle: Single Corner Snipped 29">
            <a:extLst>
              <a:ext uri="{FF2B5EF4-FFF2-40B4-BE49-F238E27FC236}">
                <a16:creationId xmlns:a16="http://schemas.microsoft.com/office/drawing/2014/main" id="{E6230A0D-D2F6-4F68-F056-7B75BC228D33}"/>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6" name="TextBox 35">
            <a:extLst>
              <a:ext uri="{FF2B5EF4-FFF2-40B4-BE49-F238E27FC236}">
                <a16:creationId xmlns:a16="http://schemas.microsoft.com/office/drawing/2014/main" id="{7B1B0B77-4A35-ACE0-DF01-615EF4455779}"/>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7BB1A5CB-5CD2-F5C7-1DD6-F254313237E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40" name="Picture 39">
            <a:extLst>
              <a:ext uri="{FF2B5EF4-FFF2-40B4-BE49-F238E27FC236}">
                <a16:creationId xmlns:a16="http://schemas.microsoft.com/office/drawing/2014/main" id="{F86F93A3-D319-57EB-86B6-F0CA4A729E9C}"/>
              </a:ext>
            </a:extLst>
          </p:cNvPr>
          <p:cNvPicPr>
            <a:picLocks noChangeAspect="1"/>
          </p:cNvPicPr>
          <p:nvPr/>
        </p:nvPicPr>
        <p:blipFill>
          <a:blip r:embed="rId27"/>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254480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4792" y="753672"/>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17" y="2181512"/>
            <a:ext cx="3106850" cy="420883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0"/>
          <a:srcRect t="3244"/>
          <a:stretch/>
        </p:blipFill>
        <p:spPr>
          <a:xfrm>
            <a:off x="2477111" y="1826444"/>
            <a:ext cx="7887657" cy="4304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TextBox 28">
            <a:extLst>
              <a:ext uri="{FF2B5EF4-FFF2-40B4-BE49-F238E27FC236}">
                <a16:creationId xmlns:a16="http://schemas.microsoft.com/office/drawing/2014/main" id="{D8F23A2D-8806-21EE-222C-0427912C618A}"/>
              </a:ext>
            </a:extLst>
          </p:cNvPr>
          <p:cNvSpPr txBox="1"/>
          <p:nvPr/>
        </p:nvSpPr>
        <p:spPr>
          <a:xfrm>
            <a:off x="3945462" y="6389204"/>
            <a:ext cx="5211732" cy="646331"/>
          </a:xfrm>
          <a:prstGeom prst="rect">
            <a:avLst/>
          </a:prstGeom>
          <a:noFill/>
        </p:spPr>
        <p:txBody>
          <a:bodyPr wrap="square">
            <a:spAutoFit/>
          </a:bodyPr>
          <a:lstStyle/>
          <a:p>
            <a:r>
              <a:rPr lang="en-US" dirty="0">
                <a:latin typeface="#9Slide03 Oswald Light" panose="00000400000000000000" pitchFamily="2" charset="0"/>
                <a:hlinkClick r:id="rId11"/>
              </a:rPr>
              <a:t>https://www.youtube.com/watch?v=VJRTyWUfTV4</a:t>
            </a:r>
            <a:endParaRPr lang="en-US" dirty="0">
              <a:latin typeface="#9Slide03 Oswald Light" panose="00000400000000000000" pitchFamily="2" charset="0"/>
            </a:endParaRPr>
          </a:p>
          <a:p>
            <a:endParaRPr lang="en-US" dirty="0">
              <a:latin typeface="#9Slide03 Oswald Light" panose="00000400000000000000" pitchFamily="2" charset="0"/>
            </a:endParaRPr>
          </a:p>
        </p:txBody>
      </p:sp>
      <p:sp>
        <p:nvSpPr>
          <p:cNvPr id="6" name="Rectangle: Single Corner Snipped 5">
            <a:extLst>
              <a:ext uri="{FF2B5EF4-FFF2-40B4-BE49-F238E27FC236}">
                <a16:creationId xmlns:a16="http://schemas.microsoft.com/office/drawing/2014/main" id="{25DA7284-8A50-60F6-D5DA-31716CA24F00}"/>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8" name="TextBox 7">
            <a:extLst>
              <a:ext uri="{FF2B5EF4-FFF2-40B4-BE49-F238E27FC236}">
                <a16:creationId xmlns:a16="http://schemas.microsoft.com/office/drawing/2014/main" id="{E6C2788C-2C99-B600-BD7F-F559B4CBA026}"/>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0" name="Oval 9">
            <a:extLst>
              <a:ext uri="{FF2B5EF4-FFF2-40B4-BE49-F238E27FC236}">
                <a16:creationId xmlns:a16="http://schemas.microsoft.com/office/drawing/2014/main" id="{F1ADD910-5B8C-4DF7-1705-CFADB4CCC884}"/>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6CA082BD-ADE2-88E9-4DA8-A96511655BCF}"/>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D2BF52F4-6C7C-0D9E-47FC-8DABE46B9D22}"/>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E277919-6D8D-643D-20AF-7B3B011B8983}"/>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Single Corner Snipped 14">
            <a:extLst>
              <a:ext uri="{FF2B5EF4-FFF2-40B4-BE49-F238E27FC236}">
                <a16:creationId xmlns:a16="http://schemas.microsoft.com/office/drawing/2014/main" id="{9DF9D189-10AF-A0BB-E41A-86FD7BDE003D}"/>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A3C22516-AE07-C78B-5F7E-E1037F309928}"/>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DF1D0071-7061-0D70-6F9E-A95A11D1BF92}"/>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30" name="Picture 29">
            <a:extLst>
              <a:ext uri="{FF2B5EF4-FFF2-40B4-BE49-F238E27FC236}">
                <a16:creationId xmlns:a16="http://schemas.microsoft.com/office/drawing/2014/main" id="{C65BCB6C-FC5B-3065-30AD-9E0659FFB3C1}"/>
              </a:ext>
            </a:extLst>
          </p:cNvPr>
          <p:cNvPicPr>
            <a:picLocks noChangeAspect="1"/>
          </p:cNvPicPr>
          <p:nvPr/>
        </p:nvPicPr>
        <p:blipFill>
          <a:blip r:embed="rId12"/>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18257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82966" y="4045149"/>
            <a:ext cx="1241268" cy="16427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11"/>
          <a:stretch>
            <a:fillRect/>
          </a:stretch>
        </p:blipFill>
        <p:spPr>
          <a:xfrm>
            <a:off x="11353800" y="6039805"/>
            <a:ext cx="921026" cy="804703"/>
          </a:xfrm>
          <a:prstGeom prst="rect">
            <a:avLst/>
          </a:prstGeom>
        </p:spPr>
      </p:pic>
      <p:graphicFrame>
        <p:nvGraphicFramePr>
          <p:cNvPr id="2" name="Table 1">
            <a:extLst>
              <a:ext uri="{FF2B5EF4-FFF2-40B4-BE49-F238E27FC236}">
                <a16:creationId xmlns:a16="http://schemas.microsoft.com/office/drawing/2014/main" id="{78B305BD-BC5A-0C6C-8A88-4F253B84AAF0}"/>
              </a:ext>
            </a:extLst>
          </p:cNvPr>
          <p:cNvGraphicFramePr>
            <a:graphicFrameLocks noGrp="1"/>
          </p:cNvGraphicFramePr>
          <p:nvPr>
            <p:extLst>
              <p:ext uri="{D42A27DB-BD31-4B8C-83A1-F6EECF244321}">
                <p14:modId xmlns:p14="http://schemas.microsoft.com/office/powerpoint/2010/main" val="117667168"/>
              </p:ext>
            </p:extLst>
          </p:nvPr>
        </p:nvGraphicFramePr>
        <p:xfrm>
          <a:off x="1636679" y="2425817"/>
          <a:ext cx="8718111" cy="3953718"/>
        </p:xfrm>
        <a:graphic>
          <a:graphicData uri="http://schemas.openxmlformats.org/drawingml/2006/table">
            <a:tbl>
              <a:tblPr firstRow="1" firstCol="1" bandRow="1"/>
              <a:tblGrid>
                <a:gridCol w="1731963">
                  <a:extLst>
                    <a:ext uri="{9D8B030D-6E8A-4147-A177-3AD203B41FA5}">
                      <a16:colId xmlns:a16="http://schemas.microsoft.com/office/drawing/2014/main" val="826228532"/>
                    </a:ext>
                  </a:extLst>
                </a:gridCol>
                <a:gridCol w="3304903">
                  <a:extLst>
                    <a:ext uri="{9D8B030D-6E8A-4147-A177-3AD203B41FA5}">
                      <a16:colId xmlns:a16="http://schemas.microsoft.com/office/drawing/2014/main" val="67500643"/>
                    </a:ext>
                  </a:extLst>
                </a:gridCol>
                <a:gridCol w="1802720">
                  <a:extLst>
                    <a:ext uri="{9D8B030D-6E8A-4147-A177-3AD203B41FA5}">
                      <a16:colId xmlns:a16="http://schemas.microsoft.com/office/drawing/2014/main" val="3859776336"/>
                    </a:ext>
                  </a:extLst>
                </a:gridCol>
                <a:gridCol w="1878525">
                  <a:extLst>
                    <a:ext uri="{9D8B030D-6E8A-4147-A177-3AD203B41FA5}">
                      <a16:colId xmlns:a16="http://schemas.microsoft.com/office/drawing/2014/main" val="295196196"/>
                    </a:ext>
                  </a:extLst>
                </a:gridCol>
              </a:tblGrid>
              <a:tr h="386890">
                <a:tc gridSpan="2">
                  <a:txBody>
                    <a:bodyPr/>
                    <a:lstStyle/>
                    <a:p>
                      <a:pPr indent="180340" algn="ctr">
                        <a:lnSpc>
                          <a:spcPct val="120000"/>
                        </a:lnSpc>
                        <a:spcAft>
                          <a:spcPts val="600"/>
                        </a:spcAft>
                      </a:pP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a:txBody>
                    <a:bodyPr/>
                    <a:lstStyle/>
                    <a:p>
                      <a:pPr indent="18034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1800" b="1" dirty="0">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1600" dirty="0">
                        <a:solidFill>
                          <a:schemeClr val="bg1"/>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73620248"/>
                  </a:ext>
                </a:extLst>
              </a:tr>
              <a:tr h="1406463">
                <a:tc>
                  <a:txBody>
                    <a:bodyPr/>
                    <a:lstStyle/>
                    <a:p>
                      <a:pPr indent="180340"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r>
                        <a:rPr lang="vi-VN"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98,5 triệu người</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(2021)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3 ĐNA,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8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châu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Á,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thứ</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15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trên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TG)</a:t>
                      </a:r>
                    </a:p>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Hàng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triệu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kiều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bào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định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cư</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ở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ngoài</a:t>
                      </a:r>
                      <a:endPar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endParaRPr>
                    </a:p>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nhưng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chậm</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lại</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Nguồn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lao</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dồi</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dào</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trường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tiêu</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thụ</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rộng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lớn</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rowSpan="2">
                  <a:txBody>
                    <a:bodyPr/>
                    <a:lstStyle/>
                    <a:p>
                      <a:pPr indent="180340" algn="just">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Gây</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sức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ép</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đến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sự</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giải</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quyết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vấn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đề</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XH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MT</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14893561"/>
                  </a:ext>
                </a:extLst>
              </a:tr>
              <a:tr h="1460850">
                <a:tc>
                  <a:txBody>
                    <a:bodyPr/>
                    <a:lstStyle/>
                    <a:p>
                      <a:pPr indent="180340" algn="l">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- 1979 - 2021: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1,22% </a:t>
                      </a:r>
                    </a:p>
                    <a:p>
                      <a:pPr indent="180340" algn="just">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NN: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nhờ</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chính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sach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phù</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chiến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lược</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KT-XH.</a:t>
                      </a:r>
                      <a:endParaRPr lang="en-US" sz="18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42346173"/>
                  </a:ext>
                </a:extLst>
              </a:tr>
            </a:tbl>
          </a:graphicData>
        </a:graphic>
      </p:graphicFrame>
      <p:sp>
        <p:nvSpPr>
          <p:cNvPr id="7" name="TextBox 6">
            <a:extLst>
              <a:ext uri="{FF2B5EF4-FFF2-40B4-BE49-F238E27FC236}">
                <a16:creationId xmlns:a16="http://schemas.microsoft.com/office/drawing/2014/main" id="{FD78E6EB-E4EF-A9A3-77DF-505B830A0B75}"/>
              </a:ext>
            </a:extLst>
          </p:cNvPr>
          <p:cNvSpPr txBox="1"/>
          <p:nvPr/>
        </p:nvSpPr>
        <p:spPr>
          <a:xfrm>
            <a:off x="4812879" y="1841460"/>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1</a:t>
            </a:r>
          </a:p>
        </p:txBody>
      </p:sp>
      <p:pic>
        <p:nvPicPr>
          <p:cNvPr id="23" name="Picture 22">
            <a:extLst>
              <a:ext uri="{FF2B5EF4-FFF2-40B4-BE49-F238E27FC236}">
                <a16:creationId xmlns:a16="http://schemas.microsoft.com/office/drawing/2014/main" id="{482F5F88-E30F-D342-68AC-AD8D49847A51}"/>
              </a:ext>
            </a:extLst>
          </p:cNvPr>
          <p:cNvPicPr>
            <a:picLocks noChangeAspect="1"/>
          </p:cNvPicPr>
          <p:nvPr/>
        </p:nvPicPr>
        <p:blipFill rotWithShape="1">
          <a:blip r:embed="rId12"/>
          <a:srcRect t="3244"/>
          <a:stretch/>
        </p:blipFill>
        <p:spPr>
          <a:xfrm>
            <a:off x="-1849475" y="3210181"/>
            <a:ext cx="1675516" cy="914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E62D17DC-3583-65D9-E906-CE609223927C}"/>
              </a:ext>
            </a:extLst>
          </p:cNvPr>
          <p:cNvSpPr txBox="1"/>
          <p:nvPr/>
        </p:nvSpPr>
        <p:spPr>
          <a:xfrm>
            <a:off x="2482657" y="1078692"/>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1</a:t>
            </a:r>
            <a:r>
              <a:rPr lang="vi-VN" sz="2000" b="1" dirty="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QUY MÔ VÀ GIA TĂNG DÂN SỐ</a:t>
            </a:r>
          </a:p>
        </p:txBody>
      </p:sp>
      <p:pic>
        <p:nvPicPr>
          <p:cNvPr id="11" name="Picture 10">
            <a:extLst>
              <a:ext uri="{FF2B5EF4-FFF2-40B4-BE49-F238E27FC236}">
                <a16:creationId xmlns:a16="http://schemas.microsoft.com/office/drawing/2014/main" id="{4682E1D4-4BCA-318C-4508-201B10D64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6549" y="905027"/>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Single Corner Snipped 2">
            <a:extLst>
              <a:ext uri="{FF2B5EF4-FFF2-40B4-BE49-F238E27FC236}">
                <a16:creationId xmlns:a16="http://schemas.microsoft.com/office/drawing/2014/main" id="{FE6765C8-B2E1-FF88-5438-3E4137487801}"/>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4" name="TextBox 3">
            <a:extLst>
              <a:ext uri="{FF2B5EF4-FFF2-40B4-BE49-F238E27FC236}">
                <a16:creationId xmlns:a16="http://schemas.microsoft.com/office/drawing/2014/main" id="{1CCA8559-CD00-BFD6-F380-6A35CDF74BE0}"/>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5" name="Oval 4">
            <a:extLst>
              <a:ext uri="{FF2B5EF4-FFF2-40B4-BE49-F238E27FC236}">
                <a16:creationId xmlns:a16="http://schemas.microsoft.com/office/drawing/2014/main" id="{A94DBCB8-55F9-E8EB-E2E3-245FF17F60AE}"/>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4" name="Rectangle: Single Corner Snipped 13">
            <a:extLst>
              <a:ext uri="{FF2B5EF4-FFF2-40B4-BE49-F238E27FC236}">
                <a16:creationId xmlns:a16="http://schemas.microsoft.com/office/drawing/2014/main" id="{D63E10DA-C78F-C8DA-AFE3-7BE76974AA42}"/>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TextBox 14">
            <a:extLst>
              <a:ext uri="{FF2B5EF4-FFF2-40B4-BE49-F238E27FC236}">
                <a16:creationId xmlns:a16="http://schemas.microsoft.com/office/drawing/2014/main" id="{9493751C-2FC6-3A25-6935-320F24588BA8}"/>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9" name="Oval 18">
            <a:extLst>
              <a:ext uri="{FF2B5EF4-FFF2-40B4-BE49-F238E27FC236}">
                <a16:creationId xmlns:a16="http://schemas.microsoft.com/office/drawing/2014/main" id="{561BD2D0-875F-97A3-CB2D-6D018B9631A9}"/>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4" name="Rectangle: Single Corner Snipped 33">
            <a:extLst>
              <a:ext uri="{FF2B5EF4-FFF2-40B4-BE49-F238E27FC236}">
                <a16:creationId xmlns:a16="http://schemas.microsoft.com/office/drawing/2014/main" id="{0F9C20FA-6A29-D677-21CA-31948C242554}"/>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5" name="TextBox 34">
            <a:extLst>
              <a:ext uri="{FF2B5EF4-FFF2-40B4-BE49-F238E27FC236}">
                <a16:creationId xmlns:a16="http://schemas.microsoft.com/office/drawing/2014/main" id="{DA4E7B6D-3D22-81AC-F2C0-6BB8AFF15D8F}"/>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6" name="Oval 35">
            <a:extLst>
              <a:ext uri="{FF2B5EF4-FFF2-40B4-BE49-F238E27FC236}">
                <a16:creationId xmlns:a16="http://schemas.microsoft.com/office/drawing/2014/main" id="{F43DAD0E-833A-A74B-D2ED-7CBC40AB3BF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2752942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470" y="1400765"/>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82775" y="3539785"/>
            <a:ext cx="1241268" cy="164274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9"/>
          <a:stretch>
            <a:fillRect/>
          </a:stretch>
        </p:blipFill>
        <p:spPr>
          <a:xfrm>
            <a:off x="11353800" y="6039805"/>
            <a:ext cx="921026" cy="804703"/>
          </a:xfrm>
          <a:prstGeom prst="rect">
            <a:avLst/>
          </a:prstGeom>
        </p:spPr>
      </p:pic>
      <p:pic>
        <p:nvPicPr>
          <p:cNvPr id="13" name="Picture 4">
            <a:extLst>
              <a:ext uri="{FF2B5EF4-FFF2-40B4-BE49-F238E27FC236}">
                <a16:creationId xmlns:a16="http://schemas.microsoft.com/office/drawing/2014/main" id="{F6E7F20A-8F05-1A00-83E7-ABCC941F13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52539" y="5141644"/>
            <a:ext cx="2081261" cy="13005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BBD33E06-13DA-4559-89F5-60477E55D1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4519" y="4952232"/>
            <a:ext cx="2169005" cy="15889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F83C1DD-B451-FEDD-F154-A4EE71AC9C73}"/>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2</a:t>
            </a:r>
            <a:r>
              <a:rPr lang="vi-VN" sz="2000" b="1" dirty="0">
                <a:solidFill>
                  <a:srgbClr val="FF0000"/>
                </a:solidFill>
                <a:effectLst/>
                <a:latin typeface="#9Slide03 Oswald Light" panose="00000400000000000000" pitchFamily="2" charset="0"/>
                <a:ea typeface="Noto Sans Symbols"/>
                <a:cs typeface="Noto Sans Symbols"/>
              </a:rPr>
              <a:t>: CƠ CẤU DÂN SỐ THEO TUỔI VÀ GIỚI TÍNH</a:t>
            </a:r>
            <a:endParaRPr lang="en-US" sz="2000" b="1" dirty="0">
              <a:solidFill>
                <a:srgbClr val="FF0000"/>
              </a:solidFill>
              <a:effectLst/>
              <a:latin typeface="#9Slide03 Oswald Light" panose="00000400000000000000" pitchFamily="2" charset="0"/>
              <a:ea typeface="Noto Sans Symbols"/>
              <a:cs typeface="Noto Sans Symbols"/>
            </a:endParaRPr>
          </a:p>
        </p:txBody>
      </p:sp>
      <p:pic>
        <p:nvPicPr>
          <p:cNvPr id="35" name="Picture 34">
            <a:extLst>
              <a:ext uri="{FF2B5EF4-FFF2-40B4-BE49-F238E27FC236}">
                <a16:creationId xmlns:a16="http://schemas.microsoft.com/office/drawing/2014/main" id="{248CC3F8-B073-EC1D-57D9-F821FC85FD0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22947" y="760467"/>
            <a:ext cx="1138307" cy="640298"/>
          </a:xfrm>
          <a:prstGeom prst="rect">
            <a:avLst/>
          </a:prstGeom>
        </p:spPr>
      </p:pic>
      <p:pic>
        <p:nvPicPr>
          <p:cNvPr id="38" name="Picture 37" descr="A person and person on a scale&#10;&#10;Description automatically generated">
            <a:extLst>
              <a:ext uri="{FF2B5EF4-FFF2-40B4-BE49-F238E27FC236}">
                <a16:creationId xmlns:a16="http://schemas.microsoft.com/office/drawing/2014/main" id="{51057A1E-76FB-0927-EC1F-2C5668268D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1768" y="4634845"/>
            <a:ext cx="2012849" cy="2163062"/>
          </a:xfrm>
          <a:prstGeom prst="rect">
            <a:avLst/>
          </a:prstGeom>
        </p:spPr>
      </p:pic>
      <p:sp>
        <p:nvSpPr>
          <p:cNvPr id="39" name="TextBox 38">
            <a:extLst>
              <a:ext uri="{FF2B5EF4-FFF2-40B4-BE49-F238E27FC236}">
                <a16:creationId xmlns:a16="http://schemas.microsoft.com/office/drawing/2014/main" id="{E406BD05-74E1-EE5C-C7D5-864BF2E0F6E3}"/>
              </a:ext>
            </a:extLst>
          </p:cNvPr>
          <p:cNvSpPr txBox="1"/>
          <p:nvPr/>
        </p:nvSpPr>
        <p:spPr>
          <a:xfrm>
            <a:off x="4778269" y="1383743"/>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2</a:t>
            </a:r>
          </a:p>
        </p:txBody>
      </p:sp>
      <p:sp>
        <p:nvSpPr>
          <p:cNvPr id="2" name="Rectangle: Single Corner Snipped 1">
            <a:extLst>
              <a:ext uri="{FF2B5EF4-FFF2-40B4-BE49-F238E27FC236}">
                <a16:creationId xmlns:a16="http://schemas.microsoft.com/office/drawing/2014/main" id="{ADA98BBB-AF70-9BA4-2757-B09D4EF153FC}"/>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3" name="TextBox 2">
            <a:extLst>
              <a:ext uri="{FF2B5EF4-FFF2-40B4-BE49-F238E27FC236}">
                <a16:creationId xmlns:a16="http://schemas.microsoft.com/office/drawing/2014/main" id="{0A6391A5-FBA7-2EA8-413C-004A61DC781B}"/>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4" name="Oval 3">
            <a:extLst>
              <a:ext uri="{FF2B5EF4-FFF2-40B4-BE49-F238E27FC236}">
                <a16:creationId xmlns:a16="http://schemas.microsoft.com/office/drawing/2014/main" id="{5936345E-8931-4273-07B7-FDB4DBADA5D9}"/>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5" name="Rectangle: Single Corner Snipped 4">
            <a:extLst>
              <a:ext uri="{FF2B5EF4-FFF2-40B4-BE49-F238E27FC236}">
                <a16:creationId xmlns:a16="http://schemas.microsoft.com/office/drawing/2014/main" id="{97F21CDF-4C34-CAA9-51C8-39B7B0372301}"/>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TextBox 7">
            <a:extLst>
              <a:ext uri="{FF2B5EF4-FFF2-40B4-BE49-F238E27FC236}">
                <a16:creationId xmlns:a16="http://schemas.microsoft.com/office/drawing/2014/main" id="{01EE6051-1632-1BF7-20DF-BCC6B454E801}"/>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47B69C6-A893-82A2-CF5A-0430387B1759}"/>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Single Corner Snipped 14">
            <a:extLst>
              <a:ext uri="{FF2B5EF4-FFF2-40B4-BE49-F238E27FC236}">
                <a16:creationId xmlns:a16="http://schemas.microsoft.com/office/drawing/2014/main" id="{8CB0B882-0F2D-CB5E-1130-8B98D8CDDE0E}"/>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TextBox 18">
            <a:extLst>
              <a:ext uri="{FF2B5EF4-FFF2-40B4-BE49-F238E27FC236}">
                <a16:creationId xmlns:a16="http://schemas.microsoft.com/office/drawing/2014/main" id="{F70B8C3E-D1A0-8A01-8405-ADCB465B8038}"/>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20" name="Oval 19">
            <a:extLst>
              <a:ext uri="{FF2B5EF4-FFF2-40B4-BE49-F238E27FC236}">
                <a16:creationId xmlns:a16="http://schemas.microsoft.com/office/drawing/2014/main" id="{F4FBF379-D9A0-6471-6C6D-4E66435D0D74}"/>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graphicFrame>
        <p:nvGraphicFramePr>
          <p:cNvPr id="37" name="Table 36">
            <a:extLst>
              <a:ext uri="{FF2B5EF4-FFF2-40B4-BE49-F238E27FC236}">
                <a16:creationId xmlns:a16="http://schemas.microsoft.com/office/drawing/2014/main" id="{071D7253-05D4-E658-D939-AC7A3B882F83}"/>
              </a:ext>
            </a:extLst>
          </p:cNvPr>
          <p:cNvGraphicFramePr>
            <a:graphicFrameLocks noGrp="1"/>
          </p:cNvGraphicFramePr>
          <p:nvPr>
            <p:extLst>
              <p:ext uri="{D42A27DB-BD31-4B8C-83A1-F6EECF244321}">
                <p14:modId xmlns:p14="http://schemas.microsoft.com/office/powerpoint/2010/main" val="2284688621"/>
              </p:ext>
            </p:extLst>
          </p:nvPr>
        </p:nvGraphicFramePr>
        <p:xfrm>
          <a:off x="1911508" y="1903191"/>
          <a:ext cx="8223173" cy="2907244"/>
        </p:xfrm>
        <a:graphic>
          <a:graphicData uri="http://schemas.openxmlformats.org/drawingml/2006/table">
            <a:tbl>
              <a:tblPr firstRow="1" firstCol="1" bandRow="1"/>
              <a:tblGrid>
                <a:gridCol w="2054085">
                  <a:extLst>
                    <a:ext uri="{9D8B030D-6E8A-4147-A177-3AD203B41FA5}">
                      <a16:colId xmlns:a16="http://schemas.microsoft.com/office/drawing/2014/main" val="3774809508"/>
                    </a:ext>
                  </a:extLst>
                </a:gridCol>
                <a:gridCol w="3427461">
                  <a:extLst>
                    <a:ext uri="{9D8B030D-6E8A-4147-A177-3AD203B41FA5}">
                      <a16:colId xmlns:a16="http://schemas.microsoft.com/office/drawing/2014/main" val="3312652984"/>
                    </a:ext>
                  </a:extLst>
                </a:gridCol>
                <a:gridCol w="2741627">
                  <a:extLst>
                    <a:ext uri="{9D8B030D-6E8A-4147-A177-3AD203B41FA5}">
                      <a16:colId xmlns:a16="http://schemas.microsoft.com/office/drawing/2014/main" val="115077727"/>
                    </a:ext>
                  </a:extLst>
                </a:gridCol>
              </a:tblGrid>
              <a:tr h="464473">
                <a:tc>
                  <a:txBody>
                    <a:bodyPr/>
                    <a:lstStyle/>
                    <a:p>
                      <a:pPr marL="0" indent="0" algn="just">
                        <a:lnSpc>
                          <a:spcPct val="120000"/>
                        </a:lnSpc>
                        <a:spcAft>
                          <a:spcPts val="600"/>
                        </a:spcAft>
                        <a:tabLst>
                          <a:tab pos="605155"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l">
                        <a:lnSpc>
                          <a:spcPct val="120000"/>
                        </a:lnSpc>
                        <a:spcAft>
                          <a:spcPts val="600"/>
                        </a:spcAft>
                        <a:tabLst>
                          <a:tab pos="721995" algn="l"/>
                          <a:tab pos="1101090"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b.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tính</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213580">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biến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nhanh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chóng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trẻ</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em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tăng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cao</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nhưng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bước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vào</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thời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hóa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tính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khá</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bằng</a:t>
                      </a:r>
                      <a:endParaRPr lang="en-US" sz="1800" b="0" dirty="0">
                        <a:effectLst/>
                        <a:latin typeface="#9Slide03 Oswald Light" panose="00000400000000000000" pitchFamily="2" charset="0"/>
                        <a:ea typeface="Cambria" panose="02040503050406030204" pitchFamily="18" charset="0"/>
                        <a:cs typeface="Times New Roman" panose="02020603050405020304" pitchFamily="18" charset="0"/>
                      </a:endParaRP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Tuy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nhiên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a:t>
                      </a:r>
                      <a:r>
                        <a:rPr lang="en-US" sz="1800" b="0" dirty="0" err="1">
                          <a:effectLst/>
                          <a:latin typeface="#9Slide03 Oswald Light" panose="00000400000000000000" pitchFamily="2" charset="0"/>
                          <a:ea typeface="Times New Roman" panose="02020603050405020304" pitchFamily="18" charset="0"/>
                        </a:rPr>
                        <a:t>hênh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lệch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tỉ</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lệ</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giới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tính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khi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sinh</a:t>
                      </a:r>
                      <a:endParaRPr lang="en-US" sz="1800" b="0" dirty="0">
                        <a:effectLst/>
                        <a:latin typeface="#9Slide03 Oswald Light" panose="00000400000000000000" pitchFamily="2" charset="0"/>
                        <a:ea typeface="Cambria" panose="02040503050406030204" pitchFamily="18" charset="0"/>
                        <a:cs typeface="Times New Roman" panose="02020603050405020304" pitchFamily="18" charset="0"/>
                      </a:endParaRPr>
                    </a:p>
                    <a:p>
                      <a:pPr marL="0" indent="0" algn="just">
                        <a:lnSpc>
                          <a:spcPct val="120000"/>
                        </a:lnSpc>
                        <a:spcAft>
                          <a:spcPts val="600"/>
                        </a:spcAft>
                      </a:pP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99516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Do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thọ</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52388"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Tâm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lí</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XH,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chính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sách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spTree>
    <p:extLst>
      <p:ext uri="{BB962C8B-B14F-4D97-AF65-F5344CB8AC3E}">
        <p14:creationId xmlns:p14="http://schemas.microsoft.com/office/powerpoint/2010/main" val="416401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81035" y="2718411"/>
            <a:ext cx="1919085" cy="2539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11"/>
          <a:stretch>
            <a:fillRect/>
          </a:stretch>
        </p:blipFill>
        <p:spPr>
          <a:xfrm>
            <a:off x="11353800" y="6039805"/>
            <a:ext cx="921026" cy="804703"/>
          </a:xfrm>
          <a:prstGeom prst="rect">
            <a:avLst/>
          </a:prstGeom>
        </p:spPr>
      </p:pic>
      <p:sp>
        <p:nvSpPr>
          <p:cNvPr id="7" name="TextBox 6">
            <a:extLst>
              <a:ext uri="{FF2B5EF4-FFF2-40B4-BE49-F238E27FC236}">
                <a16:creationId xmlns:a16="http://schemas.microsoft.com/office/drawing/2014/main" id="{FD78E6EB-E4EF-A9A3-77DF-505B830A0B75}"/>
              </a:ext>
            </a:extLst>
          </p:cNvPr>
          <p:cNvSpPr txBox="1"/>
          <p:nvPr/>
        </p:nvSpPr>
        <p:spPr>
          <a:xfrm>
            <a:off x="4825984" y="1617950"/>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3</a:t>
            </a:r>
          </a:p>
        </p:txBody>
      </p:sp>
      <p:graphicFrame>
        <p:nvGraphicFramePr>
          <p:cNvPr id="30" name="Table 29">
            <a:extLst>
              <a:ext uri="{FF2B5EF4-FFF2-40B4-BE49-F238E27FC236}">
                <a16:creationId xmlns:a16="http://schemas.microsoft.com/office/drawing/2014/main" id="{86D7AE15-34BC-674D-98F7-7AF041A0AA9B}"/>
              </a:ext>
            </a:extLst>
          </p:cNvPr>
          <p:cNvGraphicFramePr>
            <a:graphicFrameLocks noGrp="1"/>
          </p:cNvGraphicFramePr>
          <p:nvPr>
            <p:extLst>
              <p:ext uri="{D42A27DB-BD31-4B8C-83A1-F6EECF244321}">
                <p14:modId xmlns:p14="http://schemas.microsoft.com/office/powerpoint/2010/main" val="3671615448"/>
              </p:ext>
            </p:extLst>
          </p:nvPr>
        </p:nvGraphicFramePr>
        <p:xfrm>
          <a:off x="1722585" y="2322367"/>
          <a:ext cx="9889789" cy="3257552"/>
        </p:xfrm>
        <a:graphic>
          <a:graphicData uri="http://schemas.openxmlformats.org/drawingml/2006/table">
            <a:tbl>
              <a:tblPr firstRow="1" firstCol="1" bandRow="1"/>
              <a:tblGrid>
                <a:gridCol w="1467241">
                  <a:extLst>
                    <a:ext uri="{9D8B030D-6E8A-4147-A177-3AD203B41FA5}">
                      <a16:colId xmlns:a16="http://schemas.microsoft.com/office/drawing/2014/main" val="3774809508"/>
                    </a:ext>
                  </a:extLst>
                </a:gridCol>
                <a:gridCol w="5344541">
                  <a:extLst>
                    <a:ext uri="{9D8B030D-6E8A-4147-A177-3AD203B41FA5}">
                      <a16:colId xmlns:a16="http://schemas.microsoft.com/office/drawing/2014/main" val="3312652984"/>
                    </a:ext>
                  </a:extLst>
                </a:gridCol>
                <a:gridCol w="3078007">
                  <a:extLst>
                    <a:ext uri="{9D8B030D-6E8A-4147-A177-3AD203B41FA5}">
                      <a16:colId xmlns:a16="http://schemas.microsoft.com/office/drawing/2014/main" val="3533740455"/>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phần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600" b="1" dirty="0">
                          <a:solidFill>
                            <a:srgbClr val="FFFF00"/>
                          </a:solidFill>
                          <a:effectLst/>
                          <a:latin typeface="#9Slide03 Oswald Light" panose="00000400000000000000" pitchFamily="2" charset="0"/>
                          <a:ea typeface="Times New Roman" panose="02020603050405020304" pitchFamily="18" charset="0"/>
                        </a:rPr>
                        <a:t>Theo </a:t>
                      </a:r>
                      <a:r>
                        <a:rPr lang="en-US" sz="1600" b="1" dirty="0" err="1">
                          <a:solidFill>
                            <a:srgbClr val="FFFF00"/>
                          </a:solidFill>
                          <a:effectLst/>
                          <a:latin typeface="#9Slide03 Oswald Light" panose="00000400000000000000" pitchFamily="2" charset="0"/>
                          <a:ea typeface="Times New Roman" panose="02020603050405020304" pitchFamily="18" charset="0"/>
                        </a:rPr>
                        <a:t>trình</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độ</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học</a:t>
                      </a:r>
                      <a:r>
                        <a:rPr lang="en-US" sz="1600" b="1" dirty="0">
                          <a:solidFill>
                            <a:srgbClr val="FFFF00"/>
                          </a:solidFill>
                          <a:effectLst/>
                          <a:latin typeface="#9Slide03 Oswald Light" panose="00000400000000000000" pitchFamily="2" charset="0"/>
                          <a:ea typeface="Times New Roman" panose="02020603050405020304" pitchFamily="18" charset="0"/>
                        </a:rPr>
                        <a:t> </a:t>
                      </a:r>
                      <a:r>
                        <a:rPr lang="en-US" sz="1600" b="1" dirty="0" err="1">
                          <a:solidFill>
                            <a:srgbClr val="FFFF00"/>
                          </a:solidFill>
                          <a:effectLst/>
                          <a:latin typeface="#9Slide03 Oswald Light" panose="00000400000000000000" pitchFamily="2" charset="0"/>
                          <a:ea typeface="Times New Roman" panose="02020603050405020304" pitchFamily="18" charset="0"/>
                        </a:rPr>
                        <a:t>vấn</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54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cùng</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sống</a:t>
                      </a:r>
                      <a:endParaRPr lang="en-US" sz="1800" b="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nhất</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là</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kinh</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(&gt;85%)</a:t>
                      </a:r>
                      <a:endParaRPr lang="en-US" sz="1800" b="0" dirty="0">
                        <a:effectLst/>
                        <a:latin typeface="#9Slide03 Oswald Light" panose="00000400000000000000" pitchFamily="2" charset="0"/>
                        <a:ea typeface="Times New Roman" panose="02020603050405020304" pitchFamily="18" charset="0"/>
                      </a:endParaRPr>
                    </a:p>
                    <a:p>
                      <a:pPr indent="180340" algn="just">
                        <a:lnSpc>
                          <a:spcPct val="120000"/>
                        </a:lnSpc>
                        <a:spcAft>
                          <a:spcPts val="600"/>
                        </a:spcAft>
                      </a:pP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DT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gần</a:t>
                      </a:r>
                      <a:r>
                        <a:rPr lang="en-US" sz="1800" b="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15%)</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Sinh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sống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xen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nhau</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Trình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độ</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học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vấn</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đang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được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nâng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cao</a:t>
                      </a:r>
                      <a:r>
                        <a:rPr lang="en-US" sz="1800" b="0" dirty="0">
                          <a:effectLst/>
                          <a:latin typeface="#9Slide03 Oswald Light" panose="00000400000000000000" pitchFamily="2" charset="0"/>
                          <a:ea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Tỉ</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lệ</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biết</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chữ</a:t>
                      </a:r>
                      <a:r>
                        <a:rPr lang="en-US" sz="1800" b="0" dirty="0">
                          <a:effectLst/>
                          <a:latin typeface="#9Slide03 Oswald Light" panose="00000400000000000000" pitchFamily="2" charset="0"/>
                          <a:ea typeface="Times New Roman" panose="02020603050405020304" pitchFamily="18" charset="0"/>
                        </a:rPr>
                        <a:t>: 95,7% (2021)</a:t>
                      </a:r>
                    </a:p>
                    <a:p>
                      <a:pPr marL="0" indent="0" algn="just">
                        <a:lnSpc>
                          <a:spcPct val="120000"/>
                        </a:lnSpc>
                        <a:spcAft>
                          <a:spcPts val="600"/>
                        </a:spcAft>
                      </a:pP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Số</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năm</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học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trung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bình</a:t>
                      </a:r>
                      <a:r>
                        <a:rPr lang="en-US" sz="1800" b="0" dirty="0">
                          <a:effectLst/>
                          <a:latin typeface="#9Slide03 Oswald Light" panose="00000400000000000000" pitchFamily="2" charset="0"/>
                          <a:ea typeface="Times New Roman" panose="02020603050405020304" pitchFamily="18" charset="0"/>
                        </a:rPr>
                        <a:t>: &gt; 9,1 </a:t>
                      </a:r>
                      <a:r>
                        <a:rPr lang="en-US" sz="1800" b="0" dirty="0" err="1">
                          <a:effectLst/>
                          <a:latin typeface="#9Slide03 Oswald Light" panose="00000400000000000000" pitchFamily="2" charset="0"/>
                          <a:ea typeface="Times New Roman" panose="02020603050405020304" pitchFamily="18" charset="0"/>
                        </a:rPr>
                        <a:t>năm</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Phong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phú</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sắc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về</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hóa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dạng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ngành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nghề</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truyền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thống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Đoàn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kết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mang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lại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lợi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trong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xây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dựng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đất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nước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err="1">
                          <a:effectLst/>
                          <a:latin typeface="#9Slide03 Oswald Light" panose="00000400000000000000" pitchFamily="2" charset="0"/>
                          <a:ea typeface="Times New Roman" panose="02020603050405020304" pitchFamily="18" charset="0"/>
                        </a:rPr>
                        <a:t>Nâng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cao</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trình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độ</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dân</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trí</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Chất</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lượng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cuộc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sống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được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cải</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thiện</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sự</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chênh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lệch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trình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độ</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KT-XH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giữa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a:t>
                      </a:r>
                    </a:p>
                    <a:p>
                      <a:pPr marL="0" indent="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Việc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tồn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huy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giá</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trị</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truyền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thống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indent="0" algn="just">
                        <a:lnSpc>
                          <a:spcPct val="120000"/>
                        </a:lnSpc>
                        <a:spcAft>
                          <a:spcPts val="600"/>
                        </a:spcAft>
                      </a:pPr>
                      <a:r>
                        <a:rPr lang="en-US" sz="1800" b="0" dirty="0" err="1">
                          <a:effectLst/>
                          <a:latin typeface="#9Slide03 Oswald Light" panose="00000400000000000000" pitchFamily="2" charset="0"/>
                          <a:ea typeface="Times New Roman" panose="02020603050405020304" pitchFamily="18" charset="0"/>
                        </a:rPr>
                        <a:t>Có</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sự</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khác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biệt</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đáng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kể</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giữa</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thành</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thị</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và</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nông</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thôn</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và</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giữa</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các</a:t>
                      </a:r>
                      <a:r>
                        <a:rPr lang="en-US" sz="1800" b="0" dirty="0">
                          <a:effectLst/>
                          <a:latin typeface="#9Slide03 Oswald Light" panose="00000400000000000000" pitchFamily="2" charset="0"/>
                          <a:ea typeface="Times New Roman" panose="02020603050405020304" pitchFamily="18" charset="0"/>
                        </a:rPr>
                        <a:t> </a:t>
                      </a:r>
                      <a:r>
                        <a:rPr lang="en-US" sz="1800" b="0" dirty="0" err="1">
                          <a:effectLst/>
                          <a:latin typeface="#9Slide03 Oswald Light" panose="00000400000000000000" pitchFamily="2" charset="0"/>
                          <a:ea typeface="Times New Roman" panose="02020603050405020304" pitchFamily="18" charset="0"/>
                        </a:rPr>
                        <a:t>vùng</a:t>
                      </a:r>
                      <a:endParaRPr lang="en-US" sz="1800" b="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31" name="Picture 2" descr="54 dân tộc Việt Nam | Báo Nhân Dân điện tử">
            <a:extLst>
              <a:ext uri="{FF2B5EF4-FFF2-40B4-BE49-F238E27FC236}">
                <a16:creationId xmlns:a16="http://schemas.microsoft.com/office/drawing/2014/main" id="{B65CE606-8081-F41E-0AF9-FF2DCC746E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76" y="791980"/>
            <a:ext cx="1882782" cy="31379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Single Corner Snipped 2">
            <a:extLst>
              <a:ext uri="{FF2B5EF4-FFF2-40B4-BE49-F238E27FC236}">
                <a16:creationId xmlns:a16="http://schemas.microsoft.com/office/drawing/2014/main" id="{72B192AA-B540-FEF8-A8FE-5A688359FDDE}"/>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4" name="TextBox 3">
            <a:extLst>
              <a:ext uri="{FF2B5EF4-FFF2-40B4-BE49-F238E27FC236}">
                <a16:creationId xmlns:a16="http://schemas.microsoft.com/office/drawing/2014/main" id="{4B57CCD9-5C50-A520-44C6-B5B46B15AFE1}"/>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6" name="Oval 5">
            <a:extLst>
              <a:ext uri="{FF2B5EF4-FFF2-40B4-BE49-F238E27FC236}">
                <a16:creationId xmlns:a16="http://schemas.microsoft.com/office/drawing/2014/main" id="{B63385E4-FA3E-E21D-EA99-399B86A1F692}"/>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8CB9C6D8-9FDF-B23A-9637-5E557C44C009}"/>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TextBox 13">
            <a:extLst>
              <a:ext uri="{FF2B5EF4-FFF2-40B4-BE49-F238E27FC236}">
                <a16:creationId xmlns:a16="http://schemas.microsoft.com/office/drawing/2014/main" id="{6BFC69CC-C847-93DF-2818-13C086E4822B}"/>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5" name="Oval 14">
            <a:extLst>
              <a:ext uri="{FF2B5EF4-FFF2-40B4-BE49-F238E27FC236}">
                <a16:creationId xmlns:a16="http://schemas.microsoft.com/office/drawing/2014/main" id="{B4EEE247-D9AD-1400-B6DB-F1A5B5ECCCE7}"/>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Rectangle: Single Corner Snipped 18">
            <a:extLst>
              <a:ext uri="{FF2B5EF4-FFF2-40B4-BE49-F238E27FC236}">
                <a16:creationId xmlns:a16="http://schemas.microsoft.com/office/drawing/2014/main" id="{F6476A58-B686-56F5-3B03-D29F41167086}"/>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4" name="TextBox 33">
            <a:extLst>
              <a:ext uri="{FF2B5EF4-FFF2-40B4-BE49-F238E27FC236}">
                <a16:creationId xmlns:a16="http://schemas.microsoft.com/office/drawing/2014/main" id="{043A7A12-3536-9017-E678-61CE248F4809}"/>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5" name="Oval 34">
            <a:extLst>
              <a:ext uri="{FF2B5EF4-FFF2-40B4-BE49-F238E27FC236}">
                <a16:creationId xmlns:a16="http://schemas.microsoft.com/office/drawing/2014/main" id="{5AA78019-30AC-D432-CC79-E15DABEC27B5}"/>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
        <p:nvSpPr>
          <p:cNvPr id="36" name="TextBox 35">
            <a:extLst>
              <a:ext uri="{FF2B5EF4-FFF2-40B4-BE49-F238E27FC236}">
                <a16:creationId xmlns:a16="http://schemas.microsoft.com/office/drawing/2014/main" id="{6655A37A-2078-5337-D9D2-DD26FFC78F35}"/>
              </a:ext>
            </a:extLst>
          </p:cNvPr>
          <p:cNvSpPr txBox="1"/>
          <p:nvPr/>
        </p:nvSpPr>
        <p:spPr>
          <a:xfrm>
            <a:off x="947370" y="870311"/>
            <a:ext cx="6188725"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3</a:t>
            </a:r>
            <a:r>
              <a:rPr lang="vi-VN" sz="2000" b="1" dirty="0">
                <a:solidFill>
                  <a:srgbClr val="FF0000"/>
                </a:solidFill>
                <a:effectLst/>
                <a:latin typeface="#9Slide03 Oswald Light" panose="00000400000000000000" pitchFamily="2" charset="0"/>
                <a:ea typeface="Noto Sans Symbols"/>
                <a:cs typeface="Noto Sans Symbols"/>
              </a:rPr>
              <a:t>: CƠ CẤU DÂN SỐ THEO </a:t>
            </a:r>
            <a:r>
              <a:rPr lang="en-US" sz="2000" b="1" dirty="0">
                <a:solidFill>
                  <a:srgbClr val="FF0000"/>
                </a:solidFill>
                <a:effectLst/>
                <a:latin typeface="#9Slide03 Oswald Light" panose="00000400000000000000" pitchFamily="2" charset="0"/>
                <a:ea typeface="Noto Sans Symbols"/>
                <a:cs typeface="Noto Sans Symbols"/>
              </a:rPr>
              <a:t>D</a:t>
            </a:r>
            <a:r>
              <a:rPr lang="vi-VN" sz="2000" b="1" dirty="0">
                <a:solidFill>
                  <a:srgbClr val="FF0000"/>
                </a:solidFill>
                <a:effectLst/>
                <a:latin typeface="#9Slide03 Oswald Light" panose="00000400000000000000" pitchFamily="2" charset="0"/>
                <a:ea typeface="Noto Sans Symbols"/>
                <a:cs typeface="Noto Sans Symbols"/>
              </a:rPr>
              <a:t>ÂN TỘC</a:t>
            </a:r>
            <a:r>
              <a:rPr lang="en-US" sz="2000" b="1" dirty="0">
                <a:solidFill>
                  <a:srgbClr val="FF0000"/>
                </a:solidFill>
                <a:effectLst/>
                <a:latin typeface="#9Slide03 Oswald Light" panose="00000400000000000000" pitchFamily="2" charset="0"/>
                <a:ea typeface="Noto Sans Symbols"/>
                <a:cs typeface="Noto Sans Symbols"/>
              </a:rPr>
              <a:t> VÀ TRÌNH ĐỘ HỌC VẤN</a:t>
            </a:r>
          </a:p>
        </p:txBody>
      </p:sp>
    </p:spTree>
    <p:extLst>
      <p:ext uri="{BB962C8B-B14F-4D97-AF65-F5344CB8AC3E}">
        <p14:creationId xmlns:p14="http://schemas.microsoft.com/office/powerpoint/2010/main" val="278305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2434540" y="1269123"/>
            <a:ext cx="1241268" cy="16427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10" name="Picture 9">
            <a:extLst>
              <a:ext uri="{FF2B5EF4-FFF2-40B4-BE49-F238E27FC236}">
                <a16:creationId xmlns:a16="http://schemas.microsoft.com/office/drawing/2014/main" id="{5D5DF8D8-E9C9-4788-0022-EECC26A0391F}"/>
              </a:ext>
            </a:extLst>
          </p:cNvPr>
          <p:cNvPicPr>
            <a:picLocks noChangeAspect="1"/>
          </p:cNvPicPr>
          <p:nvPr/>
        </p:nvPicPr>
        <p:blipFill>
          <a:blip r:embed="rId11"/>
          <a:stretch>
            <a:fillRect/>
          </a:stretch>
        </p:blipFill>
        <p:spPr>
          <a:xfrm>
            <a:off x="11353800" y="6039805"/>
            <a:ext cx="921026" cy="804703"/>
          </a:xfrm>
          <a:prstGeom prst="rect">
            <a:avLst/>
          </a:prstGeom>
        </p:spPr>
      </p:pic>
      <p:sp>
        <p:nvSpPr>
          <p:cNvPr id="7" name="TextBox 6">
            <a:extLst>
              <a:ext uri="{FF2B5EF4-FFF2-40B4-BE49-F238E27FC236}">
                <a16:creationId xmlns:a16="http://schemas.microsoft.com/office/drawing/2014/main" id="{FD78E6EB-E4EF-A9A3-77DF-505B830A0B75}"/>
              </a:ext>
            </a:extLst>
          </p:cNvPr>
          <p:cNvSpPr txBox="1"/>
          <p:nvPr/>
        </p:nvSpPr>
        <p:spPr>
          <a:xfrm>
            <a:off x="3582032" y="1447137"/>
            <a:ext cx="2603865" cy="476925"/>
          </a:xfrm>
          <a:prstGeom prst="rect">
            <a:avLst/>
          </a:prstGeom>
          <a:solidFill>
            <a:schemeClr val="accent4">
              <a:lumMod val="20000"/>
              <a:lumOff val="80000"/>
            </a:schemeClr>
          </a:solidFill>
        </p:spPr>
        <p:txBody>
          <a:bodyPr wrap="square">
            <a:spAutoFit/>
          </a:bodyPr>
          <a:lstStyle/>
          <a:p>
            <a:pPr marL="0" marR="0" lvl="0" indent="180340" algn="ctr" defTabSz="914400" rtl="0" eaLnBrk="1" fontAlgn="auto" latinLnBrk="0" hangingPunct="1">
              <a:lnSpc>
                <a:spcPct val="120000"/>
              </a:lnSpc>
              <a:spcBef>
                <a:spcPts val="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Bebas Neue Bold" panose="020B0606020202050201" pitchFamily="34" charset="0"/>
                <a:ea typeface="Times New Roman" panose="02020603050405020304" pitchFamily="18" charset="0"/>
                <a:cs typeface="+mn-cs"/>
              </a:rPr>
              <a:t>PHIẾU HỌC TẬP TRẠM  4</a:t>
            </a:r>
          </a:p>
        </p:txBody>
      </p:sp>
      <p:pic>
        <p:nvPicPr>
          <p:cNvPr id="13" name="Picture 4">
            <a:extLst>
              <a:ext uri="{FF2B5EF4-FFF2-40B4-BE49-F238E27FC236}">
                <a16:creationId xmlns:a16="http://schemas.microsoft.com/office/drawing/2014/main" id="{F6E7F20A-8F05-1A00-83E7-ABCC941F13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2730" y="6988687"/>
            <a:ext cx="2081261" cy="130051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BBD33E06-13DA-4559-89F5-60477E55D1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8640" y="7045799"/>
            <a:ext cx="1912289" cy="14008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5559FE8A-276D-96FB-D335-113AB5CBBF91}"/>
              </a:ext>
            </a:extLst>
          </p:cNvPr>
          <p:cNvPicPr>
            <a:picLocks noChangeAspect="1"/>
          </p:cNvPicPr>
          <p:nvPr/>
        </p:nvPicPr>
        <p:blipFill>
          <a:blip r:embed="rId14"/>
          <a:stretch>
            <a:fillRect/>
          </a:stretch>
        </p:blipFill>
        <p:spPr>
          <a:xfrm>
            <a:off x="-6889" y="891564"/>
            <a:ext cx="1849058" cy="2385786"/>
          </a:xfrm>
          <a:prstGeom prst="rect">
            <a:avLst/>
          </a:prstGeom>
        </p:spPr>
      </p:pic>
      <p:sp>
        <p:nvSpPr>
          <p:cNvPr id="36" name="TextBox 35">
            <a:extLst>
              <a:ext uri="{FF2B5EF4-FFF2-40B4-BE49-F238E27FC236}">
                <a16:creationId xmlns:a16="http://schemas.microsoft.com/office/drawing/2014/main" id="{245EC9BA-42BF-E9A5-DE52-8CD8896124B6}"/>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4</a:t>
            </a:r>
            <a:r>
              <a:rPr lang="vi-VN" sz="2000" b="1" dirty="0">
                <a:solidFill>
                  <a:srgbClr val="FF0000"/>
                </a:solidFill>
                <a:effectLst/>
                <a:latin typeface="#9Slide03 Oswald Light" panose="00000400000000000000" pitchFamily="2" charset="0"/>
                <a:ea typeface="Noto Sans Symbols"/>
                <a:cs typeface="Noto Sans Symbols"/>
              </a:rPr>
              <a:t>: PHÂN 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graphicFrame>
        <p:nvGraphicFramePr>
          <p:cNvPr id="37" name="Table 36">
            <a:extLst>
              <a:ext uri="{FF2B5EF4-FFF2-40B4-BE49-F238E27FC236}">
                <a16:creationId xmlns:a16="http://schemas.microsoft.com/office/drawing/2014/main" id="{6C0D68EE-DF9C-3E31-6A93-EC741BEDAEB1}"/>
              </a:ext>
            </a:extLst>
          </p:cNvPr>
          <p:cNvGraphicFramePr>
            <a:graphicFrameLocks noGrp="1"/>
          </p:cNvGraphicFramePr>
          <p:nvPr>
            <p:extLst>
              <p:ext uri="{D42A27DB-BD31-4B8C-83A1-F6EECF244321}">
                <p14:modId xmlns:p14="http://schemas.microsoft.com/office/powerpoint/2010/main" val="2560638141"/>
              </p:ext>
            </p:extLst>
          </p:nvPr>
        </p:nvGraphicFramePr>
        <p:xfrm>
          <a:off x="2075557" y="1970434"/>
          <a:ext cx="6040189" cy="4502468"/>
        </p:xfrm>
        <a:graphic>
          <a:graphicData uri="http://schemas.openxmlformats.org/drawingml/2006/table">
            <a:tbl>
              <a:tblPr firstRow="1" firstCol="1" bandRow="1"/>
              <a:tblGrid>
                <a:gridCol w="1747575">
                  <a:extLst>
                    <a:ext uri="{9D8B030D-6E8A-4147-A177-3AD203B41FA5}">
                      <a16:colId xmlns:a16="http://schemas.microsoft.com/office/drawing/2014/main" val="3774809508"/>
                    </a:ext>
                  </a:extLst>
                </a:gridCol>
                <a:gridCol w="4292614">
                  <a:extLst>
                    <a:ext uri="{9D8B030D-6E8A-4147-A177-3AD203B41FA5}">
                      <a16:colId xmlns:a16="http://schemas.microsoft.com/office/drawing/2014/main" val="3312652984"/>
                    </a:ext>
                  </a:extLst>
                </a:gridCol>
              </a:tblGrid>
              <a:tr h="315597">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3</a:t>
                      </a:r>
                      <a:r>
                        <a:rPr lang="vi-VN"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Phân bố dân cư</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2489403">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Mật</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50000"/>
                        </a:lnSpc>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Mật</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độ</a:t>
                      </a:r>
                      <a:r>
                        <a:rPr lang="en-US" sz="1800" dirty="0">
                          <a:solidFill>
                            <a:srgbClr val="000000"/>
                          </a:solidFill>
                          <a:effectLst/>
                          <a:latin typeface="#9Slide03 Oswald Light" panose="00000400000000000000" pitchFamily="2" charset="0"/>
                          <a:ea typeface="Times New Roman" panose="02020603050405020304" pitchFamily="18" charset="0"/>
                        </a:rPr>
                        <a:t>: 297 </a:t>
                      </a:r>
                      <a:r>
                        <a:rPr lang="en-US" sz="1800" dirty="0" err="1">
                          <a:solidFill>
                            <a:srgbClr val="000000"/>
                          </a:solidFill>
                          <a:effectLst/>
                          <a:latin typeface="#9Slide03 Oswald Light" panose="00000400000000000000" pitchFamily="2" charset="0"/>
                          <a:ea typeface="Times New Roman" panose="02020603050405020304" pitchFamily="18" charset="0"/>
                        </a:rPr>
                        <a:t>người</a:t>
                      </a:r>
                      <a:r>
                        <a:rPr lang="en-US" sz="1800" dirty="0">
                          <a:solidFill>
                            <a:srgbClr val="000000"/>
                          </a:solidFill>
                          <a:effectLst/>
                          <a:latin typeface="#9Slide03 Oswald Light" panose="00000400000000000000" pitchFamily="2" charset="0"/>
                          <a:ea typeface="Times New Roman" panose="02020603050405020304" pitchFamily="18" charset="0"/>
                        </a:rPr>
                        <a:t>/km</a:t>
                      </a:r>
                      <a:r>
                        <a:rPr lang="en-US" sz="1800" baseline="30000" dirty="0">
                          <a:solidFill>
                            <a:srgbClr val="000000"/>
                          </a:solidFill>
                          <a:effectLst/>
                          <a:latin typeface="#9Slide03 Oswald Light" panose="00000400000000000000" pitchFamily="2" charset="0"/>
                          <a:ea typeface="Times New Roman" panose="02020603050405020304" pitchFamily="18" charset="0"/>
                        </a:rPr>
                        <a:t>2</a:t>
                      </a:r>
                      <a:r>
                        <a:rPr lang="en-US" sz="1800" dirty="0">
                          <a:solidFill>
                            <a:srgbClr val="000000"/>
                          </a:solidFill>
                          <a:effectLst/>
                          <a:latin typeface="#9Slide03 Oswald Light" panose="00000400000000000000" pitchFamily="2" charset="0"/>
                          <a:ea typeface="Times New Roman" panose="02020603050405020304" pitchFamily="18" charset="0"/>
                        </a:rPr>
                        <a:t> (2021), </a:t>
                      </a:r>
                      <a:r>
                        <a:rPr lang="en-US" sz="1800" dirty="0" err="1">
                          <a:solidFill>
                            <a:srgbClr val="000000"/>
                          </a:solidFill>
                          <a:effectLst/>
                          <a:latin typeface="#9Slide03 Oswald Light" panose="00000400000000000000" pitchFamily="2" charset="0"/>
                          <a:ea typeface="Times New Roman" panose="02020603050405020304" pitchFamily="18" charset="0"/>
                        </a:rPr>
                        <a:t>cao</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gấp</a:t>
                      </a:r>
                      <a:r>
                        <a:rPr lang="en-US" sz="1800" dirty="0">
                          <a:solidFill>
                            <a:srgbClr val="000000"/>
                          </a:solidFill>
                          <a:effectLst/>
                          <a:latin typeface="#9Slide03 Oswald Light" panose="00000400000000000000" pitchFamily="2" charset="0"/>
                          <a:ea typeface="Times New Roman" panose="02020603050405020304" pitchFamily="18" charset="0"/>
                        </a:rPr>
                        <a:t> 5 </a:t>
                      </a:r>
                      <a:r>
                        <a:rPr lang="en-US" sz="1800" dirty="0" err="1">
                          <a:solidFill>
                            <a:srgbClr val="000000"/>
                          </a:solidFill>
                          <a:effectLst/>
                          <a:latin typeface="#9Slide03 Oswald Light" panose="00000400000000000000" pitchFamily="2" charset="0"/>
                          <a:ea typeface="Times New Roman" panose="02020603050405020304" pitchFamily="18" charset="0"/>
                        </a:rPr>
                        <a:t>lần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trung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bình</a:t>
                      </a:r>
                      <a:r>
                        <a:rPr lang="en-US" sz="1800" dirty="0">
                          <a:solidFill>
                            <a:srgbClr val="000000"/>
                          </a:solidFill>
                          <a:effectLst/>
                          <a:latin typeface="#9Slide03 Oswald Light" panose="00000400000000000000" pitchFamily="2" charset="0"/>
                          <a:ea typeface="Times New Roman" panose="02020603050405020304" pitchFamily="18" charset="0"/>
                        </a:rPr>
                        <a:t> TG</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Có</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sự</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khác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nhau</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đồng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bằng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và</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miền</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núi</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thành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thị</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và</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nông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thôn</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p>
                      <a:pPr indent="180340" algn="just">
                        <a:lnSpc>
                          <a:spcPct val="150000"/>
                        </a:lnSpc>
                      </a:pP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Giữa</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các</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vùng</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kinh</a:t>
                      </a:r>
                      <a:r>
                        <a:rPr lang="en-US" sz="1800" dirty="0">
                          <a:solidFill>
                            <a:srgbClr val="000000"/>
                          </a:solidFill>
                          <a:effectLst/>
                          <a:latin typeface="#9Slide03 Oswald Light" panose="00000400000000000000" pitchFamily="2" charset="0"/>
                          <a:ea typeface="Times New Roman" panose="02020603050405020304" pitchFamily="18" charset="0"/>
                        </a:rPr>
                        <a:t> </a:t>
                      </a:r>
                      <a:r>
                        <a:rPr lang="en-US" sz="1800" dirty="0" err="1">
                          <a:solidFill>
                            <a:srgbClr val="000000"/>
                          </a:solidFill>
                          <a:effectLst/>
                          <a:latin typeface="#9Slide03 Oswald Light" panose="00000400000000000000" pitchFamily="2" charset="0"/>
                          <a:ea typeface="Times New Roman" panose="02020603050405020304" pitchFamily="18" charset="0"/>
                        </a:rPr>
                        <a:t>tế</a:t>
                      </a:r>
                      <a:r>
                        <a:rPr lang="en-US" sz="1800" dirty="0">
                          <a:solidFill>
                            <a:srgbClr val="000000"/>
                          </a:solidFill>
                          <a:effectLst/>
                          <a:latin typeface="#9Slide03 Oswald Light" panose="00000400000000000000" pitchFamily="2" charset="0"/>
                          <a:ea typeface="Times New Roman" panose="02020603050405020304" pitchFamily="18" charset="0"/>
                        </a:rPr>
                        <a:t> (d/c)</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731442">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nông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thôn</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đổi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trong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nhiều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thập</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kỷ</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qua</a:t>
                      </a:r>
                    </a:p>
                    <a:p>
                      <a:pPr indent="18034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không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ngừng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90455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bố</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không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đều</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và</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chưa</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rPr>
                        <a:t>lí</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gây</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khó</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khăn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trong</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khai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thác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tài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nguyên</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giải</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quyết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việc</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 </a:t>
                      </a:r>
                      <a:r>
                        <a:rPr lang="en-US" sz="1800" b="0" dirty="0" err="1">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làm</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sym typeface="Wingdings" panose="05000000000000000000" pitchFamily="2" charset="2"/>
                        </a:rPr>
                        <a:t>….</a:t>
                      </a:r>
                      <a:r>
                        <a:rPr lang="en-US" sz="1800" b="0"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b="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sp>
        <p:nvSpPr>
          <p:cNvPr id="3" name="Rectangle: Single Corner Snipped 2">
            <a:extLst>
              <a:ext uri="{FF2B5EF4-FFF2-40B4-BE49-F238E27FC236}">
                <a16:creationId xmlns:a16="http://schemas.microsoft.com/office/drawing/2014/main" id="{4CEDE578-E727-041C-46D1-349C53DCF6FD}"/>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4" name="TextBox 3">
            <a:extLst>
              <a:ext uri="{FF2B5EF4-FFF2-40B4-BE49-F238E27FC236}">
                <a16:creationId xmlns:a16="http://schemas.microsoft.com/office/drawing/2014/main" id="{B24852D5-7C1E-228A-13C2-C36750347C0F}"/>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6" name="Oval 5">
            <a:extLst>
              <a:ext uri="{FF2B5EF4-FFF2-40B4-BE49-F238E27FC236}">
                <a16:creationId xmlns:a16="http://schemas.microsoft.com/office/drawing/2014/main" id="{3F5E6CA3-283F-E819-2307-C761D44ED324}"/>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CCBC2450-1DA0-6B69-13CD-C424254C699E}"/>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TextBox 13">
            <a:extLst>
              <a:ext uri="{FF2B5EF4-FFF2-40B4-BE49-F238E27FC236}">
                <a16:creationId xmlns:a16="http://schemas.microsoft.com/office/drawing/2014/main" id="{F0D72D09-118E-2046-D92F-6B131060FAB1}"/>
              </a:ext>
            </a:extLst>
          </p:cNvPr>
          <p:cNvSpPr txBox="1"/>
          <p:nvPr/>
        </p:nvSpPr>
        <p:spPr>
          <a:xfrm>
            <a:off x="9049314" y="30151"/>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5" name="Oval 14">
            <a:extLst>
              <a:ext uri="{FF2B5EF4-FFF2-40B4-BE49-F238E27FC236}">
                <a16:creationId xmlns:a16="http://schemas.microsoft.com/office/drawing/2014/main" id="{CD28407D-AC17-5715-2074-D11E36E05A52}"/>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9" name="Rectangle: Single Corner Snipped 18">
            <a:extLst>
              <a:ext uri="{FF2B5EF4-FFF2-40B4-BE49-F238E27FC236}">
                <a16:creationId xmlns:a16="http://schemas.microsoft.com/office/drawing/2014/main" id="{F8AE0AA6-B9E5-08EF-CDB5-D7E1A8FACCE1}"/>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12D98B49-0CB2-5BB3-31FE-137D37531D6D}"/>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DF578B97-4E66-A57D-DBBA-BEE8ADA27A65}"/>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40" name="Picture 39">
            <a:extLst>
              <a:ext uri="{FF2B5EF4-FFF2-40B4-BE49-F238E27FC236}">
                <a16:creationId xmlns:a16="http://schemas.microsoft.com/office/drawing/2014/main" id="{4C732FE2-975C-34E3-B878-8CB769D4422E}"/>
              </a:ext>
            </a:extLst>
          </p:cNvPr>
          <p:cNvPicPr>
            <a:picLocks noChangeAspect="1"/>
          </p:cNvPicPr>
          <p:nvPr/>
        </p:nvPicPr>
        <p:blipFill>
          <a:blip r:embed="rId15"/>
          <a:stretch>
            <a:fillRect/>
          </a:stretch>
        </p:blipFill>
        <p:spPr>
          <a:xfrm>
            <a:off x="8115746" y="598020"/>
            <a:ext cx="4060427" cy="6243356"/>
          </a:xfrm>
          <a:prstGeom prst="rect">
            <a:avLst/>
          </a:prstGeom>
        </p:spPr>
      </p:pic>
    </p:spTree>
    <p:extLst>
      <p:ext uri="{BB962C8B-B14F-4D97-AF65-F5344CB8AC3E}">
        <p14:creationId xmlns:p14="http://schemas.microsoft.com/office/powerpoint/2010/main" val="2327734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FF292F48-5A8A-031A-ED2A-22E14C35D3EC}"/>
              </a:ext>
            </a:extLst>
          </p:cNvPr>
          <p:cNvPicPr>
            <a:picLocks noChangeAspect="1"/>
          </p:cNvPicPr>
          <p:nvPr/>
        </p:nvPicPr>
        <p:blipFill>
          <a:blip r:embed="rId3"/>
          <a:stretch>
            <a:fillRect/>
          </a:stretch>
        </p:blipFill>
        <p:spPr>
          <a:xfrm>
            <a:off x="10949790" y="5691107"/>
            <a:ext cx="1219200" cy="1065218"/>
          </a:xfrm>
          <a:prstGeom prst="rect">
            <a:avLst/>
          </a:prstGeom>
        </p:spPr>
      </p:pic>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8"/>
          <a:srcRect l="-557" t="9121" r="557" b="-9121"/>
          <a:stretch/>
        </p:blipFill>
        <p:spPr>
          <a:xfrm>
            <a:off x="13786329" y="266463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5102" y="2199079"/>
            <a:ext cx="1126912" cy="152662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1"/>
          <a:srcRect t="3244"/>
          <a:stretch/>
        </p:blipFill>
        <p:spPr>
          <a:xfrm>
            <a:off x="12934797" y="4190345"/>
            <a:ext cx="3212154" cy="17529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Single Corner Snipped 5">
            <a:extLst>
              <a:ext uri="{FF2B5EF4-FFF2-40B4-BE49-F238E27FC236}">
                <a16:creationId xmlns:a16="http://schemas.microsoft.com/office/drawing/2014/main" id="{25DA7284-8A50-60F6-D5DA-31716CA24F00}"/>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8" name="TextBox 7">
            <a:extLst>
              <a:ext uri="{FF2B5EF4-FFF2-40B4-BE49-F238E27FC236}">
                <a16:creationId xmlns:a16="http://schemas.microsoft.com/office/drawing/2014/main" id="{E6C2788C-2C99-B600-BD7F-F559B4CBA026}"/>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10" name="Oval 9">
            <a:extLst>
              <a:ext uri="{FF2B5EF4-FFF2-40B4-BE49-F238E27FC236}">
                <a16:creationId xmlns:a16="http://schemas.microsoft.com/office/drawing/2014/main" id="{F1ADD910-5B8C-4DF7-1705-CFADB4CCC884}"/>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11" name="Rectangle: Single Corner Snipped 10">
            <a:extLst>
              <a:ext uri="{FF2B5EF4-FFF2-40B4-BE49-F238E27FC236}">
                <a16:creationId xmlns:a16="http://schemas.microsoft.com/office/drawing/2014/main" id="{6CA082BD-ADE2-88E9-4DA8-A96511655BCF}"/>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D2BF52F4-6C7C-0D9E-47FC-8DABE46B9D22}"/>
              </a:ext>
            </a:extLst>
          </p:cNvPr>
          <p:cNvSpPr txBox="1"/>
          <p:nvPr/>
        </p:nvSpPr>
        <p:spPr>
          <a:xfrm>
            <a:off x="9049314" y="-80687"/>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E277919-6D8D-643D-20AF-7B3B011B8983}"/>
              </a:ext>
            </a:extLst>
          </p:cNvPr>
          <p:cNvSpPr/>
          <p:nvPr/>
        </p:nvSpPr>
        <p:spPr>
          <a:xfrm>
            <a:off x="8407054" y="180287"/>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5" name="Rectangle: Single Corner Snipped 14">
            <a:extLst>
              <a:ext uri="{FF2B5EF4-FFF2-40B4-BE49-F238E27FC236}">
                <a16:creationId xmlns:a16="http://schemas.microsoft.com/office/drawing/2014/main" id="{9DF9D189-10AF-A0BB-E41A-86FD7BDE003D}"/>
              </a:ext>
            </a:extLst>
          </p:cNvPr>
          <p:cNvSpPr/>
          <p:nvPr/>
        </p:nvSpPr>
        <p:spPr>
          <a:xfrm>
            <a:off x="3395541" y="3483"/>
            <a:ext cx="5561667"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0" name="TextBox 19">
            <a:extLst>
              <a:ext uri="{FF2B5EF4-FFF2-40B4-BE49-F238E27FC236}">
                <a16:creationId xmlns:a16="http://schemas.microsoft.com/office/drawing/2014/main" id="{A3C22516-AE07-C78B-5F7E-E1037F309928}"/>
              </a:ext>
            </a:extLst>
          </p:cNvPr>
          <p:cNvSpPr txBox="1"/>
          <p:nvPr/>
        </p:nvSpPr>
        <p:spPr>
          <a:xfrm>
            <a:off x="3442028" y="-74551"/>
            <a:ext cx="5349242"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DF1D0071-7061-0D70-6F9E-A95A11D1BF92}"/>
              </a:ext>
            </a:extLst>
          </p:cNvPr>
          <p:cNvSpPr/>
          <p:nvPr/>
        </p:nvSpPr>
        <p:spPr>
          <a:xfrm>
            <a:off x="3395543" y="191599"/>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2" name="Freeform: Shape 1">
            <a:extLst>
              <a:ext uri="{FF2B5EF4-FFF2-40B4-BE49-F238E27FC236}">
                <a16:creationId xmlns:a16="http://schemas.microsoft.com/office/drawing/2014/main" id="{B645F2B6-3670-07C8-97B2-60604C34C465}"/>
              </a:ext>
            </a:extLst>
          </p:cNvPr>
          <p:cNvSpPr/>
          <p:nvPr/>
        </p:nvSpPr>
        <p:spPr>
          <a:xfrm>
            <a:off x="4010073" y="1337281"/>
            <a:ext cx="1895036" cy="5520719"/>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409C2E35-4262-B8E9-4280-523D04DF21A8}"/>
              </a:ext>
            </a:extLst>
          </p:cNvPr>
          <p:cNvSpPr/>
          <p:nvPr/>
        </p:nvSpPr>
        <p:spPr>
          <a:xfrm rot="10800000" flipV="1">
            <a:off x="9403413" y="1337282"/>
            <a:ext cx="2441057" cy="5513608"/>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C8E16F-0D83-8D17-5D4A-DC98ED6801B5}"/>
              </a:ext>
            </a:extLst>
          </p:cNvPr>
          <p:cNvSpPr txBox="1"/>
          <p:nvPr/>
        </p:nvSpPr>
        <p:spPr>
          <a:xfrm>
            <a:off x="6107449" y="977965"/>
            <a:ext cx="3696430" cy="669158"/>
          </a:xfrm>
          <a:prstGeom prst="rect">
            <a:avLst/>
          </a:prstGeom>
          <a:solidFill>
            <a:schemeClr val="accent2">
              <a:lumMod val="20000"/>
              <a:lumOff val="80000"/>
            </a:schemeClr>
          </a:solidFill>
        </p:spPr>
        <p:txBody>
          <a:bodyPr wrap="square">
            <a:spAutoFit/>
          </a:bodyPr>
          <a:lstStyle/>
          <a:p>
            <a:pPr indent="180340" algn="just">
              <a:lnSpc>
                <a:spcPct val="120000"/>
              </a:lnSpc>
              <a:spcBef>
                <a:spcPts val="200"/>
              </a:spcBef>
            </a:pPr>
            <a:r>
              <a:rPr lang="en-US" sz="3600" b="1" dirty="0">
                <a:solidFill>
                  <a:srgbClr val="FF0000"/>
                </a:solidFill>
                <a:latin typeface="#9Slide03 Bebas Neue Bold" panose="020B0606020202050201" pitchFamily="34" charset="0"/>
                <a:ea typeface="Times New Roman" panose="02020603050405020304" pitchFamily="18" charset="0"/>
              </a:rPr>
              <a:t>CHUYỂN GIÁO NHIỆM VỤ</a:t>
            </a:r>
          </a:p>
        </p:txBody>
      </p:sp>
      <p:sp>
        <p:nvSpPr>
          <p:cNvPr id="30" name="TextBox 29">
            <a:extLst>
              <a:ext uri="{FF2B5EF4-FFF2-40B4-BE49-F238E27FC236}">
                <a16:creationId xmlns:a16="http://schemas.microsoft.com/office/drawing/2014/main" id="{C0AFC997-D5E7-C674-E823-B44A2C1B4D58}"/>
              </a:ext>
            </a:extLst>
          </p:cNvPr>
          <p:cNvSpPr txBox="1"/>
          <p:nvPr/>
        </p:nvSpPr>
        <p:spPr>
          <a:xfrm>
            <a:off x="4155988" y="1696001"/>
            <a:ext cx="7616511" cy="2353401"/>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Hình</a:t>
            </a:r>
            <a:r>
              <a:rPr lang="en-US" sz="2000" dirty="0">
                <a:latin typeface="#9Slide03 Oswald Light" panose="00000400000000000000" pitchFamily="2" charset="0"/>
              </a:rPr>
              <a:t> </a:t>
            </a:r>
            <a:r>
              <a:rPr lang="en-US" sz="2000" dirty="0" err="1">
                <a:latin typeface="#9Slide03 Oswald Light" panose="00000400000000000000" pitchFamily="2" charset="0"/>
              </a:rPr>
              <a:t>thành</a:t>
            </a:r>
            <a:r>
              <a:rPr lang="en-US" sz="2000" dirty="0">
                <a:latin typeface="#9Slide03 Oswald Light" panose="00000400000000000000" pitchFamily="2" charset="0"/>
              </a:rPr>
              <a:t> </a:t>
            </a:r>
            <a:r>
              <a:rPr lang="en-US" sz="2000" dirty="0" err="1">
                <a:latin typeface="#9Slide03 Oswald Light" panose="00000400000000000000" pitchFamily="2" charset="0"/>
              </a:rPr>
              <a:t>nhóm</a:t>
            </a:r>
            <a:r>
              <a:rPr lang="en-US" sz="2000" dirty="0">
                <a:latin typeface="#9Slide03 Oswald Light" panose="00000400000000000000" pitchFamily="2" charset="0"/>
              </a:rPr>
              <a:t> </a:t>
            </a:r>
            <a:r>
              <a:rPr lang="vi-VN" sz="2000" dirty="0">
                <a:latin typeface="#9Slide03 Oswald Light" panose="00000400000000000000" pitchFamily="2" charset="0"/>
              </a:rPr>
              <a:t>“Chuyên gia thẩm định dân số”</a:t>
            </a:r>
          </a:p>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Thảo</a:t>
            </a:r>
            <a:r>
              <a:rPr lang="en-US" sz="2000" dirty="0">
                <a:latin typeface="#9Slide03 Oswald Light" panose="00000400000000000000" pitchFamily="2" charset="0"/>
              </a:rPr>
              <a:t> </a:t>
            </a:r>
            <a:r>
              <a:rPr lang="en-US" sz="2000" dirty="0" err="1">
                <a:latin typeface="#9Slide03 Oswald Light" panose="00000400000000000000" pitchFamily="2" charset="0"/>
              </a:rPr>
              <a:t>luận</a:t>
            </a:r>
            <a:r>
              <a:rPr lang="en-US" sz="2000" dirty="0">
                <a:latin typeface="#9Slide03 Oswald Light" panose="00000400000000000000" pitchFamily="2" charset="0"/>
              </a:rPr>
              <a:t> </a:t>
            </a:r>
            <a:r>
              <a:rPr lang="en-US" sz="2000" dirty="0" err="1">
                <a:latin typeface="#9Slide03 Oswald Light" panose="00000400000000000000" pitchFamily="2" charset="0"/>
              </a:rPr>
              <a:t>theo</a:t>
            </a:r>
            <a:r>
              <a:rPr lang="en-US" sz="2000" dirty="0">
                <a:latin typeface="#9Slide03 Oswald Light" panose="00000400000000000000" pitchFamily="2" charset="0"/>
              </a:rPr>
              <a:t> “</a:t>
            </a:r>
            <a:r>
              <a:rPr lang="en-US" sz="2000" dirty="0" err="1">
                <a:latin typeface="#9Slide03 Oswald Light" panose="00000400000000000000" pitchFamily="2" charset="0"/>
              </a:rPr>
              <a:t>kỹ</a:t>
            </a:r>
            <a:r>
              <a:rPr lang="en-US" sz="2000" dirty="0">
                <a:latin typeface="#9Slide03 Oswald Light" panose="00000400000000000000" pitchFamily="2" charset="0"/>
              </a:rPr>
              <a:t> </a:t>
            </a:r>
            <a:r>
              <a:rPr lang="en-US" sz="2000" dirty="0" err="1">
                <a:latin typeface="#9Slide03 Oswald Light" panose="00000400000000000000" pitchFamily="2" charset="0"/>
              </a:rPr>
              <a:t>thuật</a:t>
            </a:r>
            <a:r>
              <a:rPr lang="en-US" sz="2000" dirty="0">
                <a:latin typeface="#9Slide03 Oswald Light" panose="00000400000000000000" pitchFamily="2" charset="0"/>
              </a:rPr>
              <a:t> </a:t>
            </a:r>
            <a:r>
              <a:rPr lang="en-US" sz="2000" dirty="0" err="1">
                <a:latin typeface="#9Slide03 Oswald Light" panose="00000400000000000000" pitchFamily="2" charset="0"/>
              </a:rPr>
              <a:t>khăn</a:t>
            </a:r>
            <a:r>
              <a:rPr lang="en-US" sz="2000" dirty="0">
                <a:latin typeface="#9Slide03 Oswald Light" panose="00000400000000000000" pitchFamily="2" charset="0"/>
              </a:rPr>
              <a:t> </a:t>
            </a:r>
            <a:r>
              <a:rPr lang="en-US" sz="2000" dirty="0" err="1">
                <a:latin typeface="#9Slide03 Oswald Light" panose="00000400000000000000" pitchFamily="2" charset="0"/>
              </a:rPr>
              <a:t>trải</a:t>
            </a:r>
            <a:r>
              <a:rPr lang="en-US" sz="2000" dirty="0">
                <a:latin typeface="#9Slide03 Oswald Light" panose="00000400000000000000" pitchFamily="2" charset="0"/>
              </a:rPr>
              <a:t> </a:t>
            </a:r>
            <a:r>
              <a:rPr lang="en-US" sz="2000" dirty="0" err="1">
                <a:latin typeface="#9Slide03 Oswald Light" panose="00000400000000000000" pitchFamily="2" charset="0"/>
              </a:rPr>
              <a:t>bàn</a:t>
            </a:r>
            <a:r>
              <a:rPr lang="en-US" sz="2000" dirty="0">
                <a:latin typeface="#9Slide03 Oswald Light" panose="00000400000000000000" pitchFamily="2" charset="0"/>
              </a:rPr>
              <a:t>”:</a:t>
            </a:r>
            <a:r>
              <a:rPr lang="vi-VN" sz="2000" dirty="0">
                <a:latin typeface="#9Slide03 Oswald Light" panose="00000400000000000000" pitchFamily="2" charset="0"/>
              </a:rPr>
              <a:t> </a:t>
            </a:r>
            <a:endParaRPr lang="en-US" sz="2000" dirty="0">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Nội</a:t>
            </a:r>
            <a:r>
              <a:rPr lang="en-US" sz="2000" dirty="0">
                <a:latin typeface="#9Slide03 Oswald Light" panose="00000400000000000000" pitchFamily="2" charset="0"/>
              </a:rPr>
              <a:t> dung: </a:t>
            </a:r>
            <a:r>
              <a:rPr lang="vi-VN" sz="2000" dirty="0">
                <a:latin typeface="#9Slide03 Oswald Light" panose="00000400000000000000" pitchFamily="2" charset="0"/>
              </a:rPr>
              <a:t>Dân số là nguồn lực quan trọng để phát triển đất nước nhưng cũng là vấn đề thách thức của nước ta hiện nay. Bằng sự hiểu biết, hãy làm rõ nhận định trên.</a:t>
            </a:r>
            <a:endParaRPr lang="en-US" sz="2000" dirty="0">
              <a:latin typeface="#9Slide03 Oswald Light" panose="00000400000000000000" pitchFamily="2" charset="0"/>
            </a:endParaRPr>
          </a:p>
          <a:p>
            <a:pPr marL="342900" indent="-342900" algn="just">
              <a:lnSpc>
                <a:spcPct val="150000"/>
              </a:lnSpc>
              <a:buFont typeface="Wingdings" panose="05000000000000000000" pitchFamily="2" charset="2"/>
              <a:buChar char="q"/>
            </a:pPr>
            <a:r>
              <a:rPr lang="en-US" sz="2000" dirty="0" err="1">
                <a:latin typeface="#9Slide03 Oswald Light" panose="00000400000000000000" pitchFamily="2" charset="0"/>
              </a:rPr>
              <a:t>Thời</a:t>
            </a:r>
            <a:r>
              <a:rPr lang="en-US" sz="2000" dirty="0">
                <a:latin typeface="#9Slide03 Oswald Light" panose="00000400000000000000" pitchFamily="2" charset="0"/>
              </a:rPr>
              <a:t> </a:t>
            </a:r>
            <a:r>
              <a:rPr lang="en-US" sz="2000" dirty="0" err="1">
                <a:latin typeface="#9Slide03 Oswald Light" panose="00000400000000000000" pitchFamily="2" charset="0"/>
              </a:rPr>
              <a:t>gian</a:t>
            </a:r>
            <a:r>
              <a:rPr lang="en-US" sz="2000" dirty="0">
                <a:latin typeface="#9Slide03 Oswald Light" panose="00000400000000000000" pitchFamily="2" charset="0"/>
              </a:rPr>
              <a:t>: ……. </a:t>
            </a:r>
            <a:r>
              <a:rPr lang="en-US" sz="2000" dirty="0" err="1">
                <a:latin typeface="#9Slide03 Oswald Light" panose="00000400000000000000" pitchFamily="2" charset="0"/>
              </a:rPr>
              <a:t>phút</a:t>
            </a:r>
            <a:endParaRPr lang="vi-VN" sz="2000" dirty="0">
              <a:latin typeface="#9Slide03 Oswald Light" panose="00000400000000000000" pitchFamily="2" charset="0"/>
            </a:endParaRPr>
          </a:p>
        </p:txBody>
      </p:sp>
      <p:pic>
        <p:nvPicPr>
          <p:cNvPr id="31" name="Picture 30">
            <a:extLst>
              <a:ext uri="{FF2B5EF4-FFF2-40B4-BE49-F238E27FC236}">
                <a16:creationId xmlns:a16="http://schemas.microsoft.com/office/drawing/2014/main" id="{245CC333-14F0-1A13-92C1-172B064E2AD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538601" y="4140402"/>
            <a:ext cx="2087880" cy="1547495"/>
          </a:xfrm>
          <a:prstGeom prst="rect">
            <a:avLst/>
          </a:prstGeom>
          <a:noFill/>
        </p:spPr>
      </p:pic>
      <p:pic>
        <p:nvPicPr>
          <p:cNvPr id="34" name="Picture 33" descr="A drawing of a piece of paper with a pencil pointing at it&#10;&#10;Description automatically generated">
            <a:extLst>
              <a:ext uri="{FF2B5EF4-FFF2-40B4-BE49-F238E27FC236}">
                <a16:creationId xmlns:a16="http://schemas.microsoft.com/office/drawing/2014/main" id="{60460F06-357B-B1FD-DADF-6E50C0D90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1904" y="4424486"/>
            <a:ext cx="1776616" cy="1263411"/>
          </a:xfrm>
          <a:prstGeom prst="rect">
            <a:avLst/>
          </a:prstGeom>
        </p:spPr>
      </p:pic>
      <p:pic>
        <p:nvPicPr>
          <p:cNvPr id="35" name="Picture 34" descr="A group of cartoon people sitting around a round table with puzzles&#10;&#10;Description automatically generated">
            <a:extLst>
              <a:ext uri="{FF2B5EF4-FFF2-40B4-BE49-F238E27FC236}">
                <a16:creationId xmlns:a16="http://schemas.microsoft.com/office/drawing/2014/main" id="{0FC1B4CF-2DB2-0E4F-667F-7FCC5AEEAD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9973" y="4478248"/>
            <a:ext cx="1757174" cy="1209649"/>
          </a:xfrm>
          <a:prstGeom prst="rect">
            <a:avLst/>
          </a:prstGeom>
        </p:spPr>
      </p:pic>
      <p:sp>
        <p:nvSpPr>
          <p:cNvPr id="36" name="Arrow: Right 35">
            <a:extLst>
              <a:ext uri="{FF2B5EF4-FFF2-40B4-BE49-F238E27FC236}">
                <a16:creationId xmlns:a16="http://schemas.microsoft.com/office/drawing/2014/main" id="{0D328366-C65B-E65D-9C22-19D24D39FDE2}"/>
              </a:ext>
            </a:extLst>
          </p:cNvPr>
          <p:cNvSpPr/>
          <p:nvPr/>
        </p:nvSpPr>
        <p:spPr>
          <a:xfrm>
            <a:off x="7417416" y="5877455"/>
            <a:ext cx="1260764" cy="665250"/>
          </a:xfrm>
          <a:prstGeom prst="rightArrow">
            <a:avLst>
              <a:gd name="adj1" fmla="val 62496"/>
              <a:gd name="adj2" fmla="val 50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9Slide03 Oswald Light" panose="00000400000000000000" pitchFamily="2" charset="0"/>
              </a:rPr>
              <a:t>Chia </a:t>
            </a:r>
            <a:r>
              <a:rPr lang="en-US" b="1" dirty="0" err="1">
                <a:latin typeface="#9Slide03 Oswald Light" panose="00000400000000000000" pitchFamily="2" charset="0"/>
              </a:rPr>
              <a:t>sẻ</a:t>
            </a:r>
            <a:endParaRPr lang="en-US" b="1" dirty="0">
              <a:latin typeface="#9Slide03 Oswald Light" panose="00000400000000000000" pitchFamily="2" charset="0"/>
            </a:endParaRPr>
          </a:p>
        </p:txBody>
      </p:sp>
      <p:sp>
        <p:nvSpPr>
          <p:cNvPr id="38" name="Arrow: Right 37">
            <a:extLst>
              <a:ext uri="{FF2B5EF4-FFF2-40B4-BE49-F238E27FC236}">
                <a16:creationId xmlns:a16="http://schemas.microsoft.com/office/drawing/2014/main" id="{A9503849-2422-5F25-0D86-3D893F8C4A4C}"/>
              </a:ext>
            </a:extLst>
          </p:cNvPr>
          <p:cNvSpPr/>
          <p:nvPr/>
        </p:nvSpPr>
        <p:spPr>
          <a:xfrm>
            <a:off x="4919650" y="5877455"/>
            <a:ext cx="1260764" cy="665250"/>
          </a:xfrm>
          <a:prstGeom prst="rightArrow">
            <a:avLst>
              <a:gd name="adj1" fmla="val 62496"/>
              <a:gd name="adj2" fmla="val 50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latin typeface="#9Slide03 Oswald Light" panose="00000400000000000000" pitchFamily="2" charset="0"/>
              </a:rPr>
              <a:t>Cá</a:t>
            </a:r>
            <a:r>
              <a:rPr lang="en-US" b="1" dirty="0">
                <a:latin typeface="#9Slide03 Oswald Light" panose="00000400000000000000" pitchFamily="2" charset="0"/>
              </a:rPr>
              <a:t> </a:t>
            </a:r>
            <a:r>
              <a:rPr lang="en-US" b="1" dirty="0" err="1">
                <a:latin typeface="#9Slide03 Oswald Light" panose="00000400000000000000" pitchFamily="2" charset="0"/>
              </a:rPr>
              <a:t>nhân</a:t>
            </a:r>
            <a:endParaRPr lang="en-US" b="1" dirty="0">
              <a:latin typeface="#9Slide03 Oswald Light" panose="00000400000000000000" pitchFamily="2" charset="0"/>
            </a:endParaRPr>
          </a:p>
        </p:txBody>
      </p:sp>
      <p:sp>
        <p:nvSpPr>
          <p:cNvPr id="39" name="Arrow: Right 38">
            <a:extLst>
              <a:ext uri="{FF2B5EF4-FFF2-40B4-BE49-F238E27FC236}">
                <a16:creationId xmlns:a16="http://schemas.microsoft.com/office/drawing/2014/main" id="{EAC459CE-E55A-8A4A-0C4C-E7D8921E7477}"/>
              </a:ext>
            </a:extLst>
          </p:cNvPr>
          <p:cNvSpPr/>
          <p:nvPr/>
        </p:nvSpPr>
        <p:spPr>
          <a:xfrm>
            <a:off x="9915182" y="5877455"/>
            <a:ext cx="1260764" cy="665250"/>
          </a:xfrm>
          <a:prstGeom prst="rightArrow">
            <a:avLst>
              <a:gd name="adj1" fmla="val 62496"/>
              <a:gd name="adj2" fmla="val 50000"/>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latin typeface="#9Slide03 Oswald Light" panose="00000400000000000000" pitchFamily="2" charset="0"/>
              </a:rPr>
              <a:t>Thống</a:t>
            </a:r>
            <a:r>
              <a:rPr lang="en-US" b="1" dirty="0">
                <a:latin typeface="#9Slide03 Oswald Light" panose="00000400000000000000" pitchFamily="2" charset="0"/>
              </a:rPr>
              <a:t> </a:t>
            </a:r>
            <a:r>
              <a:rPr lang="en-US" b="1" dirty="0" err="1">
                <a:latin typeface="#9Slide03 Oswald Light" panose="00000400000000000000" pitchFamily="2" charset="0"/>
              </a:rPr>
              <a:t>nhất</a:t>
            </a:r>
            <a:endParaRPr lang="en-US" b="1" dirty="0">
              <a:latin typeface="#9Slide03 Oswald Light" panose="00000400000000000000" pitchFamily="2" charset="0"/>
            </a:endParaRPr>
          </a:p>
        </p:txBody>
      </p:sp>
      <p:pic>
        <p:nvPicPr>
          <p:cNvPr id="40" name="Picture 39">
            <a:extLst>
              <a:ext uri="{FF2B5EF4-FFF2-40B4-BE49-F238E27FC236}">
                <a16:creationId xmlns:a16="http://schemas.microsoft.com/office/drawing/2014/main" id="{80987CED-3358-9FD4-D807-012ED5711352}"/>
              </a:ext>
            </a:extLst>
          </p:cNvPr>
          <p:cNvPicPr>
            <a:picLocks noChangeAspect="1"/>
          </p:cNvPicPr>
          <p:nvPr/>
        </p:nvPicPr>
        <p:blipFill>
          <a:blip r:embed="rId15"/>
          <a:stretch>
            <a:fillRect/>
          </a:stretch>
        </p:blipFill>
        <p:spPr>
          <a:xfrm>
            <a:off x="10763" y="4535522"/>
            <a:ext cx="3994805" cy="2322478"/>
          </a:xfrm>
          <a:prstGeom prst="rect">
            <a:avLst/>
          </a:prstGeom>
        </p:spPr>
      </p:pic>
      <p:graphicFrame>
        <p:nvGraphicFramePr>
          <p:cNvPr id="41" name="Table 40">
            <a:extLst>
              <a:ext uri="{FF2B5EF4-FFF2-40B4-BE49-F238E27FC236}">
                <a16:creationId xmlns:a16="http://schemas.microsoft.com/office/drawing/2014/main" id="{139B5B46-759A-A7D9-CAE4-4CF64DB6AE7D}"/>
              </a:ext>
            </a:extLst>
          </p:cNvPr>
          <p:cNvGraphicFramePr>
            <a:graphicFrameLocks noGrp="1"/>
          </p:cNvGraphicFramePr>
          <p:nvPr>
            <p:extLst>
              <p:ext uri="{D42A27DB-BD31-4B8C-83A1-F6EECF244321}">
                <p14:modId xmlns:p14="http://schemas.microsoft.com/office/powerpoint/2010/main" val="3171030876"/>
              </p:ext>
            </p:extLst>
          </p:nvPr>
        </p:nvGraphicFramePr>
        <p:xfrm>
          <a:off x="0" y="2018332"/>
          <a:ext cx="4016332" cy="1514222"/>
        </p:xfrm>
        <a:graphic>
          <a:graphicData uri="http://schemas.openxmlformats.org/drawingml/2006/table">
            <a:tbl>
              <a:tblPr firstRow="1" firstCol="1" bandRow="1"/>
              <a:tblGrid>
                <a:gridCol w="2008166">
                  <a:extLst>
                    <a:ext uri="{9D8B030D-6E8A-4147-A177-3AD203B41FA5}">
                      <a16:colId xmlns:a16="http://schemas.microsoft.com/office/drawing/2014/main" val="2810133340"/>
                    </a:ext>
                  </a:extLst>
                </a:gridCol>
                <a:gridCol w="2008166">
                  <a:extLst>
                    <a:ext uri="{9D8B030D-6E8A-4147-A177-3AD203B41FA5}">
                      <a16:colId xmlns:a16="http://schemas.microsoft.com/office/drawing/2014/main" val="577209800"/>
                    </a:ext>
                  </a:extLst>
                </a:gridCol>
              </a:tblGrid>
              <a:tr h="0">
                <a:tc>
                  <a:txBody>
                    <a:bodyPr/>
                    <a:lstStyle/>
                    <a:p>
                      <a:pPr indent="180340" algn="ctr">
                        <a:lnSpc>
                          <a:spcPct val="115000"/>
                        </a:lnSpc>
                        <a:spcAft>
                          <a:spcPts val="600"/>
                        </a:spcAft>
                      </a:pPr>
                      <a:r>
                        <a:rPr lang="it-IT" sz="2000" b="1">
                          <a:solidFill>
                            <a:srgbClr val="000000"/>
                          </a:solidFill>
                          <a:effectLst/>
                          <a:latin typeface="#9Slide03 Oswald Light" panose="00000400000000000000" pitchFamily="2" charset="0"/>
                          <a:ea typeface="Times New Roman" panose="02020603050405020304" pitchFamily="18" charset="0"/>
                        </a:rPr>
                        <a:t>Thế mạnh </a:t>
                      </a:r>
                      <a:endParaRPr lang="en-US" sz="20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15000"/>
                        </a:lnSpc>
                        <a:spcAft>
                          <a:spcPts val="600"/>
                        </a:spcAft>
                      </a:pPr>
                      <a:r>
                        <a:rPr lang="it-IT" sz="2000" b="1" dirty="0">
                          <a:solidFill>
                            <a:srgbClr val="000000"/>
                          </a:solidFill>
                          <a:effectLst/>
                          <a:latin typeface="#9Slide03 Oswald Light" panose="00000400000000000000" pitchFamily="2" charset="0"/>
                          <a:ea typeface="Times New Roman" panose="02020603050405020304" pitchFamily="18" charset="0"/>
                        </a:rPr>
                        <a:t>Hạn chế</a:t>
                      </a:r>
                      <a:endParaRPr lang="en-US" sz="20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25904664"/>
                  </a:ext>
                </a:extLst>
              </a:tr>
              <a:tr h="0">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15000"/>
                        </a:lnSpc>
                        <a:spcAft>
                          <a:spcPts val="600"/>
                        </a:spcAft>
                      </a:pPr>
                      <a:r>
                        <a:rPr lang="it-IT" sz="2000" dirty="0">
                          <a:effectLst/>
                          <a:latin typeface="#9Slide03 Oswald Light" panose="00000400000000000000" pitchFamily="2" charset="0"/>
                          <a:ea typeface="Times New Roman" panose="02020603050405020304" pitchFamily="18" charset="0"/>
                        </a:rPr>
                        <a:t> </a:t>
                      </a:r>
                      <a:endParaRPr lang="en-US" sz="20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829680315"/>
                  </a:ext>
                </a:extLst>
              </a:tr>
            </a:tbl>
          </a:graphicData>
        </a:graphic>
      </p:graphicFrame>
      <p:sp>
        <p:nvSpPr>
          <p:cNvPr id="42" name="TextBox 41">
            <a:extLst>
              <a:ext uri="{FF2B5EF4-FFF2-40B4-BE49-F238E27FC236}">
                <a16:creationId xmlns:a16="http://schemas.microsoft.com/office/drawing/2014/main" id="{A367AC1A-D873-CE00-D709-FE94B5701C03}"/>
              </a:ext>
            </a:extLst>
          </p:cNvPr>
          <p:cNvSpPr txBox="1"/>
          <p:nvPr/>
        </p:nvSpPr>
        <p:spPr>
          <a:xfrm>
            <a:off x="957974" y="1337281"/>
            <a:ext cx="1885803" cy="540982"/>
          </a:xfrm>
          <a:prstGeom prst="rect">
            <a:avLst/>
          </a:prstGeom>
          <a:solidFill>
            <a:schemeClr val="accent2">
              <a:lumMod val="20000"/>
              <a:lumOff val="80000"/>
            </a:schemeClr>
          </a:solidFill>
        </p:spPr>
        <p:txBody>
          <a:bodyPr wrap="square">
            <a:spAutoFit/>
          </a:bodyPr>
          <a:lstStyle/>
          <a:p>
            <a:pPr algn="ctr">
              <a:lnSpc>
                <a:spcPct val="120000"/>
              </a:lnSpc>
              <a:spcBef>
                <a:spcPts val="200"/>
              </a:spcBef>
            </a:pPr>
            <a:r>
              <a:rPr lang="en-US" sz="2800" b="1" dirty="0">
                <a:solidFill>
                  <a:srgbClr val="FF0000"/>
                </a:solidFill>
                <a:latin typeface="#9Slide03 Bebas Neue Bold" panose="020B0606020202050201" pitchFamily="34" charset="0"/>
                <a:ea typeface="Times New Roman" panose="02020603050405020304" pitchFamily="18" charset="0"/>
              </a:rPr>
              <a:t>PHIẾU HỌC TẬP</a:t>
            </a:r>
          </a:p>
        </p:txBody>
      </p:sp>
      <p:sp>
        <p:nvSpPr>
          <p:cNvPr id="43" name="TextBox 42">
            <a:extLst>
              <a:ext uri="{FF2B5EF4-FFF2-40B4-BE49-F238E27FC236}">
                <a16:creationId xmlns:a16="http://schemas.microsoft.com/office/drawing/2014/main" id="{3A3B7DAF-62AD-231E-647C-EB3A9FCB910C}"/>
              </a:ext>
            </a:extLst>
          </p:cNvPr>
          <p:cNvSpPr txBox="1"/>
          <p:nvPr/>
        </p:nvSpPr>
        <p:spPr>
          <a:xfrm>
            <a:off x="186485" y="3884234"/>
            <a:ext cx="3602533" cy="476925"/>
          </a:xfrm>
          <a:prstGeom prst="rect">
            <a:avLst/>
          </a:prstGeom>
          <a:solidFill>
            <a:schemeClr val="accent6">
              <a:lumMod val="20000"/>
              <a:lumOff val="80000"/>
            </a:schemeClr>
          </a:solidFill>
        </p:spPr>
        <p:txBody>
          <a:bodyPr wrap="square">
            <a:spAutoFit/>
          </a:bodyPr>
          <a:lstStyle/>
          <a:p>
            <a:pPr algn="just">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TIÊU CHÍ ĐÁNH GIÁ HOẠT ĐỘNG NHÓM</a:t>
            </a:r>
          </a:p>
        </p:txBody>
      </p:sp>
      <p:pic>
        <p:nvPicPr>
          <p:cNvPr id="44" name="Picture 43">
            <a:extLst>
              <a:ext uri="{FF2B5EF4-FFF2-40B4-BE49-F238E27FC236}">
                <a16:creationId xmlns:a16="http://schemas.microsoft.com/office/drawing/2014/main" id="{49FBB2CC-D99F-EA86-64DC-3BA80776FEF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10227694" y="1284883"/>
            <a:ext cx="1320782" cy="1381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08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1000"/>
                                        <p:tgtEl>
                                          <p:spTgt spid="3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1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0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7839" y="5503130"/>
            <a:ext cx="1429423" cy="1429423"/>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786329" y="266463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0548" y="2513543"/>
            <a:ext cx="1126912" cy="152662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0"/>
          <a:srcRect t="3244"/>
          <a:stretch/>
        </p:blipFill>
        <p:spPr>
          <a:xfrm>
            <a:off x="12934797" y="4190345"/>
            <a:ext cx="3212154" cy="17529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Single Corner Snipped 5">
            <a:extLst>
              <a:ext uri="{FF2B5EF4-FFF2-40B4-BE49-F238E27FC236}">
                <a16:creationId xmlns:a16="http://schemas.microsoft.com/office/drawing/2014/main" id="{25DA7284-8A50-60F6-D5DA-31716CA24F00}"/>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8" name="TextBox 7">
            <a:extLst>
              <a:ext uri="{FF2B5EF4-FFF2-40B4-BE49-F238E27FC236}">
                <a16:creationId xmlns:a16="http://schemas.microsoft.com/office/drawing/2014/main" id="{E6C2788C-2C99-B600-BD7F-F559B4CBA026}"/>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10" name="Oval 9">
            <a:extLst>
              <a:ext uri="{FF2B5EF4-FFF2-40B4-BE49-F238E27FC236}">
                <a16:creationId xmlns:a16="http://schemas.microsoft.com/office/drawing/2014/main" id="{F1ADD910-5B8C-4DF7-1705-CFADB4CCC884}"/>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11" name="Rectangle: Single Corner Snipped 10">
            <a:extLst>
              <a:ext uri="{FF2B5EF4-FFF2-40B4-BE49-F238E27FC236}">
                <a16:creationId xmlns:a16="http://schemas.microsoft.com/office/drawing/2014/main" id="{6CA082BD-ADE2-88E9-4DA8-A96511655BCF}"/>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D2BF52F4-6C7C-0D9E-47FC-8DABE46B9D22}"/>
              </a:ext>
            </a:extLst>
          </p:cNvPr>
          <p:cNvSpPr txBox="1"/>
          <p:nvPr/>
        </p:nvSpPr>
        <p:spPr>
          <a:xfrm>
            <a:off x="9049314" y="-80687"/>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DE277919-6D8D-643D-20AF-7B3B011B8983}"/>
              </a:ext>
            </a:extLst>
          </p:cNvPr>
          <p:cNvSpPr/>
          <p:nvPr/>
        </p:nvSpPr>
        <p:spPr>
          <a:xfrm>
            <a:off x="8407054" y="180287"/>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5" name="Rectangle: Single Corner Snipped 14">
            <a:extLst>
              <a:ext uri="{FF2B5EF4-FFF2-40B4-BE49-F238E27FC236}">
                <a16:creationId xmlns:a16="http://schemas.microsoft.com/office/drawing/2014/main" id="{9DF9D189-10AF-A0BB-E41A-86FD7BDE003D}"/>
              </a:ext>
            </a:extLst>
          </p:cNvPr>
          <p:cNvSpPr/>
          <p:nvPr/>
        </p:nvSpPr>
        <p:spPr>
          <a:xfrm>
            <a:off x="3395541" y="3483"/>
            <a:ext cx="5561667"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0" name="TextBox 19">
            <a:extLst>
              <a:ext uri="{FF2B5EF4-FFF2-40B4-BE49-F238E27FC236}">
                <a16:creationId xmlns:a16="http://schemas.microsoft.com/office/drawing/2014/main" id="{A3C22516-AE07-C78B-5F7E-E1037F309928}"/>
              </a:ext>
            </a:extLst>
          </p:cNvPr>
          <p:cNvSpPr txBox="1"/>
          <p:nvPr/>
        </p:nvSpPr>
        <p:spPr>
          <a:xfrm>
            <a:off x="3442028" y="-74551"/>
            <a:ext cx="5349242"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DF1D0071-7061-0D70-6F9E-A95A11D1BF92}"/>
              </a:ext>
            </a:extLst>
          </p:cNvPr>
          <p:cNvSpPr/>
          <p:nvPr/>
        </p:nvSpPr>
        <p:spPr>
          <a:xfrm>
            <a:off x="3395543" y="191599"/>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graphicFrame>
        <p:nvGraphicFramePr>
          <p:cNvPr id="41" name="Table 40">
            <a:extLst>
              <a:ext uri="{FF2B5EF4-FFF2-40B4-BE49-F238E27FC236}">
                <a16:creationId xmlns:a16="http://schemas.microsoft.com/office/drawing/2014/main" id="{139B5B46-759A-A7D9-CAE4-4CF64DB6AE7D}"/>
              </a:ext>
            </a:extLst>
          </p:cNvPr>
          <p:cNvGraphicFramePr>
            <a:graphicFrameLocks noGrp="1"/>
          </p:cNvGraphicFramePr>
          <p:nvPr>
            <p:extLst>
              <p:ext uri="{D42A27DB-BD31-4B8C-83A1-F6EECF244321}">
                <p14:modId xmlns:p14="http://schemas.microsoft.com/office/powerpoint/2010/main" val="1041208787"/>
              </p:ext>
            </p:extLst>
          </p:nvPr>
        </p:nvGraphicFramePr>
        <p:xfrm>
          <a:off x="701717" y="1979136"/>
          <a:ext cx="10717004" cy="3505020"/>
        </p:xfrm>
        <a:graphic>
          <a:graphicData uri="http://schemas.openxmlformats.org/drawingml/2006/table">
            <a:tbl>
              <a:tblPr firstRow="1" firstCol="1" bandRow="1"/>
              <a:tblGrid>
                <a:gridCol w="5358502">
                  <a:extLst>
                    <a:ext uri="{9D8B030D-6E8A-4147-A177-3AD203B41FA5}">
                      <a16:colId xmlns:a16="http://schemas.microsoft.com/office/drawing/2014/main" val="2810133340"/>
                    </a:ext>
                  </a:extLst>
                </a:gridCol>
                <a:gridCol w="5358502">
                  <a:extLst>
                    <a:ext uri="{9D8B030D-6E8A-4147-A177-3AD203B41FA5}">
                      <a16:colId xmlns:a16="http://schemas.microsoft.com/office/drawing/2014/main" val="577209800"/>
                    </a:ext>
                  </a:extLst>
                </a:gridCol>
              </a:tblGrid>
              <a:tr h="526749">
                <a:tc>
                  <a:txBody>
                    <a:bodyPr/>
                    <a:lstStyle/>
                    <a:p>
                      <a:pPr indent="180340" algn="ctr">
                        <a:lnSpc>
                          <a:spcPct val="115000"/>
                        </a:lnSpc>
                        <a:spcAft>
                          <a:spcPts val="600"/>
                        </a:spcAft>
                      </a:pPr>
                      <a:r>
                        <a:rPr lang="it-IT" sz="2400" b="1" dirty="0">
                          <a:solidFill>
                            <a:srgbClr val="000000"/>
                          </a:solidFill>
                          <a:effectLst/>
                          <a:latin typeface="#9Slide03 Oswald Light" panose="00000400000000000000" pitchFamily="2" charset="0"/>
                          <a:ea typeface="Times New Roman" panose="02020603050405020304" pitchFamily="18" charset="0"/>
                        </a:rPr>
                        <a:t>Thế mạnh </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indent="180340" algn="ctr">
                        <a:lnSpc>
                          <a:spcPct val="115000"/>
                        </a:lnSpc>
                        <a:spcAft>
                          <a:spcPts val="600"/>
                        </a:spcAft>
                      </a:pPr>
                      <a:r>
                        <a:rPr lang="it-IT" sz="2400" b="1" dirty="0">
                          <a:solidFill>
                            <a:srgbClr val="000000"/>
                          </a:solidFill>
                          <a:effectLst/>
                          <a:latin typeface="#9Slide03 Oswald Light" panose="00000400000000000000" pitchFamily="2" charset="0"/>
                          <a:ea typeface="Times New Roman" panose="02020603050405020304" pitchFamily="18" charset="0"/>
                        </a:rPr>
                        <a:t>Hạn chế</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025904664"/>
                  </a:ext>
                </a:extLst>
              </a:tr>
              <a:tr h="2978271">
                <a:tc>
                  <a:txBody>
                    <a:bodyPr/>
                    <a:lstStyle/>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Quy mô lớn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thị trường lớn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thúc đẩy KT-XH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hấp dẫn đầu tư </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Cơ cấu dân số vàng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lao động dồi dào</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Mức sinh thấp, dân số tăng chậm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nâng cao chất lượng dân số và cuộc sống.</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Quy mô lớn, tăng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thách thức các vấn đề ANLT, ASXH, ..</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Số lượng người cao tuổi tăng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tăng chi phí ASXH, y tế...</a:t>
                      </a:r>
                      <a:endParaRPr lang="en-US" sz="2400" dirty="0">
                        <a:effectLst/>
                        <a:latin typeface="#9Slide03 Oswald Light" panose="00000400000000000000" pitchFamily="2" charset="0"/>
                        <a:ea typeface="Times New Roman" panose="02020603050405020304" pitchFamily="18" charset="0"/>
                      </a:endParaRPr>
                    </a:p>
                    <a:p>
                      <a:pPr indent="180340" algn="just">
                        <a:lnSpc>
                          <a:spcPct val="115000"/>
                        </a:lnSpc>
                        <a:spcAft>
                          <a:spcPts val="600"/>
                        </a:spcAft>
                      </a:pPr>
                      <a:r>
                        <a:rPr lang="it-IT" sz="2400" dirty="0">
                          <a:solidFill>
                            <a:srgbClr val="000000"/>
                          </a:solidFill>
                          <a:effectLst/>
                          <a:latin typeface="#9Slide03 Oswald Light" panose="00000400000000000000" pitchFamily="2" charset="0"/>
                          <a:ea typeface="Times New Roman" panose="02020603050405020304" pitchFamily="18" charset="0"/>
                        </a:rPr>
                        <a:t>- Phân bố không đều </a:t>
                      </a:r>
                      <a:r>
                        <a:rPr lang="it-IT" sz="2400" dirty="0">
                          <a:solidFill>
                            <a:srgbClr val="000000"/>
                          </a:solidFill>
                          <a:effectLst/>
                          <a:latin typeface="#9Slide03 Oswald Light" panose="00000400000000000000" pitchFamily="2" charset="0"/>
                          <a:ea typeface="Times New Roman" panose="02020603050405020304" pitchFamily="18" charset="0"/>
                          <a:sym typeface="Wingdings" panose="05000000000000000000" pitchFamily="2" charset="2"/>
                        </a:rPr>
                        <a:t></a:t>
                      </a:r>
                      <a:r>
                        <a:rPr lang="it-IT" sz="2400" dirty="0">
                          <a:solidFill>
                            <a:srgbClr val="000000"/>
                          </a:solidFill>
                          <a:effectLst/>
                          <a:latin typeface="#9Slide03 Oswald Light" panose="00000400000000000000" pitchFamily="2" charset="0"/>
                          <a:ea typeface="Times New Roman" panose="02020603050405020304" pitchFamily="18" charset="0"/>
                        </a:rPr>
                        <a:t> khó khăn phân công lao động và sử dụng tài nguyên thiên nhiên</a:t>
                      </a:r>
                      <a:endParaRPr lang="en-US" sz="24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829680315"/>
                  </a:ext>
                </a:extLst>
              </a:tr>
            </a:tbl>
          </a:graphicData>
        </a:graphic>
      </p:graphicFrame>
      <p:sp>
        <p:nvSpPr>
          <p:cNvPr id="42" name="TextBox 41">
            <a:extLst>
              <a:ext uri="{FF2B5EF4-FFF2-40B4-BE49-F238E27FC236}">
                <a16:creationId xmlns:a16="http://schemas.microsoft.com/office/drawing/2014/main" id="{A367AC1A-D873-CE00-D709-FE94B5701C03}"/>
              </a:ext>
            </a:extLst>
          </p:cNvPr>
          <p:cNvSpPr txBox="1"/>
          <p:nvPr/>
        </p:nvSpPr>
        <p:spPr>
          <a:xfrm>
            <a:off x="4512683" y="918847"/>
            <a:ext cx="3095071" cy="605102"/>
          </a:xfrm>
          <a:prstGeom prst="rect">
            <a:avLst/>
          </a:prstGeom>
          <a:solidFill>
            <a:schemeClr val="accent2">
              <a:lumMod val="20000"/>
              <a:lumOff val="80000"/>
            </a:schemeClr>
          </a:solidFill>
        </p:spPr>
        <p:txBody>
          <a:bodyPr wrap="square">
            <a:spAutoFit/>
          </a:bodyPr>
          <a:lstStyle/>
          <a:p>
            <a:pPr algn="ctr">
              <a:lnSpc>
                <a:spcPct val="120000"/>
              </a:lnSpc>
              <a:spcBef>
                <a:spcPts val="200"/>
              </a:spcBef>
            </a:pPr>
            <a:r>
              <a:rPr lang="en-US" sz="3200" b="1" dirty="0">
                <a:solidFill>
                  <a:srgbClr val="FF0000"/>
                </a:solidFill>
                <a:latin typeface="#9Slide03 Bebas Neue Bold" panose="020B0606020202050201" pitchFamily="34" charset="0"/>
                <a:ea typeface="Times New Roman" panose="02020603050405020304" pitchFamily="18" charset="0"/>
              </a:rPr>
              <a:t>PHIẾU HỌC TẬP</a:t>
            </a:r>
          </a:p>
        </p:txBody>
      </p:sp>
      <p:pic>
        <p:nvPicPr>
          <p:cNvPr id="4" name="Picture 3">
            <a:extLst>
              <a:ext uri="{FF2B5EF4-FFF2-40B4-BE49-F238E27FC236}">
                <a16:creationId xmlns:a16="http://schemas.microsoft.com/office/drawing/2014/main" id="{A76765C6-5247-A465-15BD-EBFB7D3F1AA2}"/>
              </a:ext>
            </a:extLst>
          </p:cNvPr>
          <p:cNvPicPr>
            <a:picLocks noChangeAspect="1"/>
          </p:cNvPicPr>
          <p:nvPr/>
        </p:nvPicPr>
        <p:blipFill>
          <a:blip r:embed="rId11"/>
          <a:stretch>
            <a:fillRect/>
          </a:stretch>
        </p:blipFill>
        <p:spPr>
          <a:xfrm>
            <a:off x="10949790" y="5691107"/>
            <a:ext cx="1219200" cy="1065218"/>
          </a:xfrm>
          <a:prstGeom prst="rect">
            <a:avLst/>
          </a:prstGeom>
        </p:spPr>
      </p:pic>
      <p:pic>
        <p:nvPicPr>
          <p:cNvPr id="28" name="Picture 7">
            <a:extLst>
              <a:ext uri="{FF2B5EF4-FFF2-40B4-BE49-F238E27FC236}">
                <a16:creationId xmlns:a16="http://schemas.microsoft.com/office/drawing/2014/main" id="{9CECC7D7-91A1-E016-3BF5-23DFD8DD92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9441" y="5625603"/>
            <a:ext cx="1479492" cy="108384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18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8470247" y="3981572"/>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chemeClr val="accent4">
                <a:lumMod val="75000"/>
              </a:schemeClr>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8470247" y="3880326"/>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4430315" y="3981572"/>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70C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4430315" y="3880326"/>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8470248" y="1323857"/>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chemeClr val="accent2">
                <a:lumMod val="50000"/>
              </a:schemeClr>
            </a:solidFill>
            <a:round/>
          </a:ln>
        </p:spPr>
        <p:txBody>
          <a:bodyPr anchor="ctr"/>
          <a:lstStyle/>
          <a:p>
            <a:r>
              <a:rPr lang="en-US" b="1" dirty="0">
                <a:solidFill>
                  <a:schemeClr val="bg1"/>
                </a:solidFill>
                <a:latin typeface="#9Slide03 Oswald Light" panose="00000400000000000000" pitchFamily="2" charset="0"/>
              </a:rPr>
              <a:t>             </a:t>
            </a:r>
          </a:p>
        </p:txBody>
      </p:sp>
      <p:sp>
        <p:nvSpPr>
          <p:cNvPr id="27" name="TextBox 54">
            <a:extLst>
              <a:ext uri="{FF2B5EF4-FFF2-40B4-BE49-F238E27FC236}">
                <a16:creationId xmlns:a16="http://schemas.microsoft.com/office/drawing/2014/main" id="{382C9FC1-072D-594A-2A7D-CA0D54475695}"/>
              </a:ext>
            </a:extLst>
          </p:cNvPr>
          <p:cNvSpPr txBox="1"/>
          <p:nvPr/>
        </p:nvSpPr>
        <p:spPr>
          <a:xfrm>
            <a:off x="8470247" y="1214885"/>
            <a:ext cx="2510038" cy="1968756"/>
          </a:xfrm>
          <a:prstGeom prst="rect">
            <a:avLst/>
          </a:prstGeom>
        </p:spPr>
        <p:txBody>
          <a:bodyPr lIns="50800" tIns="50800" rIns="50800" bIns="50800" rtlCol="0" anchor="ctr"/>
          <a:lstStyle/>
          <a:p>
            <a:pPr algn="ctr">
              <a:lnSpc>
                <a:spcPts val="2659"/>
              </a:lnSpc>
            </a:pPr>
            <a:endParaRPr/>
          </a:p>
        </p:txBody>
      </p:sp>
      <p:sp>
        <p:nvSpPr>
          <p:cNvPr id="20" name="Freeform 47">
            <a:extLst>
              <a:ext uri="{FF2B5EF4-FFF2-40B4-BE49-F238E27FC236}">
                <a16:creationId xmlns:a16="http://schemas.microsoft.com/office/drawing/2014/main" id="{50A4D7F3-5A04-7FF1-C5C6-CC1D4F16A17F}"/>
              </a:ext>
            </a:extLst>
          </p:cNvPr>
          <p:cNvSpPr/>
          <p:nvPr/>
        </p:nvSpPr>
        <p:spPr>
          <a:xfrm>
            <a:off x="4430315" y="1325482"/>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5" y="3521210"/>
            <a:ext cx="35052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1" y="184348"/>
            <a:ext cx="12192000" cy="923330"/>
          </a:xfrm>
          <a:prstGeom prst="rect">
            <a:avLst/>
          </a:prstGeom>
          <a:noFill/>
        </p:spPr>
        <p:txBody>
          <a:bodyPr wrap="square">
            <a:spAutoFit/>
          </a:bodyPr>
          <a:lstStyle/>
          <a:p>
            <a:pPr algn="ctr"/>
            <a:r>
              <a:rPr lang="en-US" sz="5400" b="1" i="0" dirty="0" err="1">
                <a:solidFill>
                  <a:srgbClr val="FF0000"/>
                </a:solidFill>
                <a:effectLst/>
                <a:latin typeface="#9Slide05 Legendaria" panose="03030000000007000000" pitchFamily="66" charset="0"/>
              </a:rPr>
              <a:t>Chuyên</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gia</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hình</a:t>
            </a:r>
            <a:r>
              <a:rPr lang="en-US" sz="5400" b="1" i="0" dirty="0">
                <a:solidFill>
                  <a:srgbClr val="FF0000"/>
                </a:solidFill>
                <a:effectLst/>
                <a:latin typeface="#9Slide05 Legendaria" panose="03030000000007000000" pitchFamily="66" charset="0"/>
              </a:rPr>
              <a:t> </a:t>
            </a:r>
            <a:r>
              <a:rPr lang="en-US" sz="5400" b="1" i="0" dirty="0" err="1">
                <a:solidFill>
                  <a:srgbClr val="FF0000"/>
                </a:solidFill>
                <a:effectLst/>
                <a:latin typeface="#9Slide05 Legendaria" panose="03030000000007000000" pitchFamily="66" charset="0"/>
              </a:rPr>
              <a:t>ảnh</a:t>
            </a:r>
            <a:endParaRPr lang="en-US" sz="54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247" y="1992058"/>
            <a:ext cx="2838455"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315" y="4564198"/>
            <a:ext cx="3185993"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0315" y="1992058"/>
            <a:ext cx="318599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0248" y="4563207"/>
            <a:ext cx="2838454"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E2691D-269B-584B-1762-258ABDF5EC14}"/>
              </a:ext>
            </a:extLst>
          </p:cNvPr>
          <p:cNvSpPr txBox="1"/>
          <p:nvPr/>
        </p:nvSpPr>
        <p:spPr>
          <a:xfrm>
            <a:off x="357934" y="1992058"/>
            <a:ext cx="3645412" cy="1666097"/>
          </a:xfrm>
          <a:prstGeom prst="rect">
            <a:avLst/>
          </a:prstGeom>
          <a:solidFill>
            <a:srgbClr val="FFE78B">
              <a:alpha val="36078"/>
            </a:srgbClr>
          </a:solidFill>
          <a:ln>
            <a:solidFill>
              <a:schemeClr val="accent1"/>
            </a:solidFill>
          </a:ln>
          <a:effectLst>
            <a:outerShdw blurRad="50800" dist="38100" dir="2700000" algn="tl" rotWithShape="0">
              <a:prstClr val="black">
                <a:alpha val="40000"/>
              </a:prstClr>
            </a:outerShdw>
          </a:effectLst>
        </p:spPr>
        <p:txBody>
          <a:bodyPr wrap="square">
            <a:spAutoFit/>
          </a:bodyPr>
          <a:lstStyle/>
          <a:p>
            <a:pPr marL="342900" indent="-342900" algn="just">
              <a:lnSpc>
                <a:spcPct val="200000"/>
              </a:lnSpc>
              <a:spcAft>
                <a:spcPts val="600"/>
              </a:spcAft>
              <a:buFont typeface="Wingdings" panose="05000000000000000000" pitchFamily="2" charset="2"/>
              <a:buChar char="q"/>
            </a:pPr>
            <a:r>
              <a:rPr lang="en-US" sz="1700" b="1" dirty="0" err="1">
                <a:solidFill>
                  <a:srgbClr val="FF0000"/>
                </a:solidFill>
                <a:effectLst/>
                <a:latin typeface="#9Slide03 Oswald Light" panose="00000400000000000000" pitchFamily="2" charset="0"/>
                <a:ea typeface="Cambria" panose="02040503050406030204" pitchFamily="18" charset="0"/>
              </a:rPr>
              <a:t>Đặt</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effectLst/>
                <a:latin typeface="#9Slide03 Oswald Light" panose="00000400000000000000" pitchFamily="2" charset="0"/>
                <a:ea typeface="Cambria" panose="02040503050406030204" pitchFamily="18" charset="0"/>
              </a:rPr>
              <a:t>tên</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effectLst/>
                <a:latin typeface="#9Slide03 Oswald Light" panose="00000400000000000000" pitchFamily="2" charset="0"/>
                <a:ea typeface="Cambria" panose="02040503050406030204" pitchFamily="18" charset="0"/>
              </a:rPr>
              <a:t>cho</a:t>
            </a:r>
            <a:r>
              <a:rPr lang="en-US" sz="1700" b="1" dirty="0">
                <a:solidFill>
                  <a:srgbClr val="FF0000"/>
                </a:solidFill>
                <a:effectLst/>
                <a:latin typeface="#9Slide03 Oswald Light" panose="00000400000000000000" pitchFamily="2" charset="0"/>
                <a:ea typeface="Cambria" panose="02040503050406030204" pitchFamily="18" charset="0"/>
              </a:rPr>
              <a:t> 4 </a:t>
            </a:r>
            <a:r>
              <a:rPr lang="en-US" sz="1700" b="1" dirty="0" err="1">
                <a:solidFill>
                  <a:srgbClr val="FF0000"/>
                </a:solidFill>
                <a:effectLst/>
                <a:latin typeface="#9Slide03 Oswald Light" panose="00000400000000000000" pitchFamily="2" charset="0"/>
                <a:ea typeface="Cambria" panose="02040503050406030204" pitchFamily="18" charset="0"/>
              </a:rPr>
              <a:t>bức</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effectLst/>
                <a:latin typeface="#9Slide03 Oswald Light" panose="00000400000000000000" pitchFamily="2" charset="0"/>
                <a:ea typeface="Cambria" panose="02040503050406030204" pitchFamily="18" charset="0"/>
              </a:rPr>
              <a:t>tranh</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b="1" dirty="0" err="1">
                <a:solidFill>
                  <a:srgbClr val="FF0000"/>
                </a:solidFill>
                <a:latin typeface="#9Slide03 Oswald Light" panose="00000400000000000000" pitchFamily="2" charset="0"/>
                <a:ea typeface="Cambria" panose="02040503050406030204" pitchFamily="18" charset="0"/>
              </a:rPr>
              <a:t>bên</a:t>
            </a:r>
            <a:endParaRPr lang="en-US" sz="1700" dirty="0">
              <a:solidFill>
                <a:srgbClr val="FF0000"/>
              </a:solidFill>
              <a:effectLst/>
              <a:latin typeface="#9Slide03 Oswald Light" panose="00000400000000000000" pitchFamily="2" charset="0"/>
              <a:ea typeface="Times New Roman" panose="02020603050405020304" pitchFamily="18" charset="0"/>
            </a:endParaRPr>
          </a:p>
          <a:p>
            <a:pPr algn="just">
              <a:lnSpc>
                <a:spcPct val="200000"/>
              </a:lnSpc>
              <a:spcAft>
                <a:spcPts val="600"/>
              </a:spcAft>
            </a:pPr>
            <a:r>
              <a:rPr lang="en-US" sz="1700" b="1" u="sng" dirty="0" err="1">
                <a:solidFill>
                  <a:srgbClr val="FF0000"/>
                </a:solidFill>
                <a:effectLst/>
                <a:latin typeface="#9Slide03 Oswald Light" panose="00000400000000000000" pitchFamily="2" charset="0"/>
                <a:ea typeface="Cambria" panose="02040503050406030204" pitchFamily="18" charset="0"/>
              </a:rPr>
              <a:t>Gợi</a:t>
            </a:r>
            <a:r>
              <a:rPr lang="en-US" sz="1700" b="1" u="sng" dirty="0">
                <a:solidFill>
                  <a:srgbClr val="FF0000"/>
                </a:solidFill>
                <a:effectLst/>
                <a:latin typeface="#9Slide03 Oswald Light" panose="00000400000000000000" pitchFamily="2" charset="0"/>
                <a:ea typeface="Cambria" panose="02040503050406030204" pitchFamily="18" charset="0"/>
              </a:rPr>
              <a:t> ý:</a:t>
            </a:r>
            <a:r>
              <a:rPr lang="en-US" sz="1700" b="1"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Đây</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là</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những</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vấn</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đề</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bất</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cập</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của</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dân</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số</a:t>
            </a:r>
            <a:r>
              <a:rPr lang="en-US" sz="1700" dirty="0">
                <a:solidFill>
                  <a:srgbClr val="FF0000"/>
                </a:solidFill>
                <a:effectLst/>
                <a:latin typeface="#9Slide03 Oswald Light" panose="00000400000000000000" pitchFamily="2" charset="0"/>
                <a:ea typeface="Cambria" panose="02040503050406030204" pitchFamily="18" charset="0"/>
              </a:rPr>
              <a:t> </a:t>
            </a:r>
            <a:r>
              <a:rPr lang="en-US" sz="1700" dirty="0" err="1">
                <a:solidFill>
                  <a:srgbClr val="FF0000"/>
                </a:solidFill>
                <a:effectLst/>
                <a:latin typeface="#9Slide03 Oswald Light" panose="00000400000000000000" pitchFamily="2" charset="0"/>
                <a:ea typeface="Cambria" panose="02040503050406030204" pitchFamily="18" charset="0"/>
              </a:rPr>
              <a:t>Việt</a:t>
            </a:r>
            <a:r>
              <a:rPr lang="en-US" sz="1700" dirty="0">
                <a:solidFill>
                  <a:srgbClr val="FF0000"/>
                </a:solidFill>
                <a:effectLst/>
                <a:latin typeface="#9Slide03 Oswald Light" panose="00000400000000000000" pitchFamily="2" charset="0"/>
                <a:ea typeface="Cambria" panose="02040503050406030204" pitchFamily="18" charset="0"/>
              </a:rPr>
              <a:t> Nam</a:t>
            </a:r>
            <a:endParaRPr lang="en-US" sz="1700" dirty="0">
              <a:solidFill>
                <a:srgbClr val="FF0000"/>
              </a:solidFill>
              <a:effectLst/>
              <a:latin typeface="#9Slide03 Oswald Light" panose="00000400000000000000" pitchFamily="2" charset="0"/>
              <a:ea typeface="Times New Roman" panose="02020603050405020304" pitchFamily="18" charset="0"/>
            </a:endParaRPr>
          </a:p>
        </p:txBody>
      </p:sp>
      <p:sp>
        <p:nvSpPr>
          <p:cNvPr id="7" name="Dodecagon 6">
            <a:extLst>
              <a:ext uri="{FF2B5EF4-FFF2-40B4-BE49-F238E27FC236}">
                <a16:creationId xmlns:a16="http://schemas.microsoft.com/office/drawing/2014/main" id="{19A8ABB6-F1BF-45D6-5394-065506D1CCA5}"/>
              </a:ext>
            </a:extLst>
          </p:cNvPr>
          <p:cNvSpPr/>
          <p:nvPr/>
        </p:nvSpPr>
        <p:spPr>
          <a:xfrm>
            <a:off x="4517417" y="1407460"/>
            <a:ext cx="406400" cy="364371"/>
          </a:xfrm>
          <a:prstGeom prst="dodecagon">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B050"/>
                </a:solidFill>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8575041" y="1401343"/>
            <a:ext cx="406400" cy="364371"/>
          </a:xfrm>
          <a:prstGeom prst="dodecagon">
            <a:avLst/>
          </a:prstGeom>
          <a:solidFill>
            <a:schemeClr val="bg1"/>
          </a:solidFill>
          <a:ln>
            <a:solidFill>
              <a:srgbClr val="AC4A45"/>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75000"/>
                  </a:schemeClr>
                </a:solidFill>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4517417" y="4052658"/>
            <a:ext cx="406400" cy="364371"/>
          </a:xfrm>
          <a:prstGeom prst="dodecagon">
            <a:avLst/>
          </a:prstGeom>
          <a:solidFill>
            <a:schemeClr val="bg1"/>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8547048" y="4052658"/>
            <a:ext cx="406400" cy="364371"/>
          </a:xfrm>
          <a:prstGeom prst="dodecagon">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a:endCxn id="2" idx="1"/>
          </p:cNvCxnSpPr>
          <p:nvPr/>
        </p:nvCxnSpPr>
        <p:spPr>
          <a:xfrm flipH="1">
            <a:off x="1" y="64601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2848512"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903795" y="64601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903794" y="421104"/>
            <a:ext cx="671369" cy="449817"/>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6961909-EE1D-6463-5713-A5EDD6F69F69}"/>
              </a:ext>
            </a:extLst>
          </p:cNvPr>
          <p:cNvSpPr txBox="1"/>
          <p:nvPr/>
        </p:nvSpPr>
        <p:spPr>
          <a:xfrm>
            <a:off x="5249102" y="1409584"/>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a:extLst>
              <a:ext uri="{FF2B5EF4-FFF2-40B4-BE49-F238E27FC236}">
                <a16:creationId xmlns:a16="http://schemas.microsoft.com/office/drawing/2014/main" id="{23BD90C3-F334-9D43-3947-F7EFC5FCE2AA}"/>
              </a:ext>
            </a:extLst>
          </p:cNvPr>
          <p:cNvSpPr txBox="1"/>
          <p:nvPr/>
        </p:nvSpPr>
        <p:spPr>
          <a:xfrm>
            <a:off x="9116007" y="1393788"/>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giới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tính</a:t>
            </a:r>
            <a:endParaRPr lang="en-US" dirty="0"/>
          </a:p>
        </p:txBody>
      </p:sp>
      <p:sp>
        <p:nvSpPr>
          <p:cNvPr id="36" name="TextBox 35">
            <a:extLst>
              <a:ext uri="{FF2B5EF4-FFF2-40B4-BE49-F238E27FC236}">
                <a16:creationId xmlns:a16="http://schemas.microsoft.com/office/drawing/2014/main" id="{2E2DE659-9EDB-2114-D001-7D2CEF5B78CC}"/>
              </a:ext>
            </a:extLst>
          </p:cNvPr>
          <p:cNvSpPr txBox="1"/>
          <p:nvPr/>
        </p:nvSpPr>
        <p:spPr>
          <a:xfrm>
            <a:off x="5608741" y="4047697"/>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a:extLst>
              <a:ext uri="{FF2B5EF4-FFF2-40B4-BE49-F238E27FC236}">
                <a16:creationId xmlns:a16="http://schemas.microsoft.com/office/drawing/2014/main" id="{7C66FD89-FFA8-1378-E4DA-02A0967C6A0D}"/>
              </a:ext>
            </a:extLst>
          </p:cNvPr>
          <p:cNvSpPr txBox="1"/>
          <p:nvPr/>
        </p:nvSpPr>
        <p:spPr>
          <a:xfrm>
            <a:off x="9116007" y="4047697"/>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pic>
        <p:nvPicPr>
          <p:cNvPr id="40" name="Picture 39">
            <a:extLst>
              <a:ext uri="{FF2B5EF4-FFF2-40B4-BE49-F238E27FC236}">
                <a16:creationId xmlns:a16="http://schemas.microsoft.com/office/drawing/2014/main" id="{029931D4-7BB6-387D-873F-81AB96DD6B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4925" y="1294237"/>
            <a:ext cx="884022" cy="70633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F6CB1F6E-722F-A8AE-BE3A-1F5A31DD0484}"/>
              </a:ext>
            </a:extLst>
          </p:cNvPr>
          <p:cNvPicPr>
            <a:picLocks noChangeAspect="1"/>
          </p:cNvPicPr>
          <p:nvPr/>
        </p:nvPicPr>
        <p:blipFill>
          <a:blip r:embed="rId9"/>
          <a:stretch>
            <a:fillRect/>
          </a:stretch>
        </p:blipFill>
        <p:spPr>
          <a:xfrm>
            <a:off x="11308701" y="6120896"/>
            <a:ext cx="898494" cy="785016"/>
          </a:xfrm>
          <a:prstGeom prst="rect">
            <a:avLst/>
          </a:prstGeom>
        </p:spPr>
      </p:pic>
    </p:spTree>
    <p:extLst>
      <p:ext uri="{BB962C8B-B14F-4D97-AF65-F5344CB8AC3E}">
        <p14:creationId xmlns:p14="http://schemas.microsoft.com/office/powerpoint/2010/main" val="90807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500" fill="hold"/>
                                        <p:tgtEl>
                                          <p:spTgt spid="34"/>
                                        </p:tgtEl>
                                        <p:attrNameLst>
                                          <p:attrName>ppt_w</p:attrName>
                                        </p:attrNameLst>
                                      </p:cBhvr>
                                      <p:tavLst>
                                        <p:tav tm="0">
                                          <p:val>
                                            <p:fltVal val="0"/>
                                          </p:val>
                                        </p:tav>
                                        <p:tav tm="100000">
                                          <p:val>
                                            <p:strVal val="#ppt_w"/>
                                          </p:val>
                                        </p:tav>
                                      </p:tavLst>
                                    </p:anim>
                                    <p:anim calcmode="lin" valueType="num">
                                      <p:cBhvr>
                                        <p:cTn id="8" dur="1500" fill="hold"/>
                                        <p:tgtEl>
                                          <p:spTgt spid="34"/>
                                        </p:tgtEl>
                                        <p:attrNameLst>
                                          <p:attrName>ppt_h</p:attrName>
                                        </p:attrNameLst>
                                      </p:cBhvr>
                                      <p:tavLst>
                                        <p:tav tm="0">
                                          <p:val>
                                            <p:fltVal val="0"/>
                                          </p:val>
                                        </p:tav>
                                        <p:tav tm="100000">
                                          <p:val>
                                            <p:strVal val="#ppt_h"/>
                                          </p:val>
                                        </p:tav>
                                      </p:tavLst>
                                    </p:anim>
                                    <p:animEffect transition="in" filter="fade">
                                      <p:cBhvr>
                                        <p:cTn id="9" dur="1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1500" fill="hold"/>
                                        <p:tgtEl>
                                          <p:spTgt spid="35"/>
                                        </p:tgtEl>
                                        <p:attrNameLst>
                                          <p:attrName>ppt_w</p:attrName>
                                        </p:attrNameLst>
                                      </p:cBhvr>
                                      <p:tavLst>
                                        <p:tav tm="0">
                                          <p:val>
                                            <p:fltVal val="0"/>
                                          </p:val>
                                        </p:tav>
                                        <p:tav tm="100000">
                                          <p:val>
                                            <p:strVal val="#ppt_w"/>
                                          </p:val>
                                        </p:tav>
                                      </p:tavLst>
                                    </p:anim>
                                    <p:anim calcmode="lin" valueType="num">
                                      <p:cBhvr>
                                        <p:cTn id="15" dur="1500" fill="hold"/>
                                        <p:tgtEl>
                                          <p:spTgt spid="35"/>
                                        </p:tgtEl>
                                        <p:attrNameLst>
                                          <p:attrName>ppt_h</p:attrName>
                                        </p:attrNameLst>
                                      </p:cBhvr>
                                      <p:tavLst>
                                        <p:tav tm="0">
                                          <p:val>
                                            <p:fltVal val="0"/>
                                          </p:val>
                                        </p:tav>
                                        <p:tav tm="100000">
                                          <p:val>
                                            <p:strVal val="#ppt_h"/>
                                          </p:val>
                                        </p:tav>
                                      </p:tavLst>
                                    </p:anim>
                                    <p:animEffect transition="in" filter="fade">
                                      <p:cBhvr>
                                        <p:cTn id="16" dur="1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500" fill="hold"/>
                                        <p:tgtEl>
                                          <p:spTgt spid="36"/>
                                        </p:tgtEl>
                                        <p:attrNameLst>
                                          <p:attrName>ppt_w</p:attrName>
                                        </p:attrNameLst>
                                      </p:cBhvr>
                                      <p:tavLst>
                                        <p:tav tm="0">
                                          <p:val>
                                            <p:fltVal val="0"/>
                                          </p:val>
                                        </p:tav>
                                        <p:tav tm="100000">
                                          <p:val>
                                            <p:strVal val="#ppt_w"/>
                                          </p:val>
                                        </p:tav>
                                      </p:tavLst>
                                    </p:anim>
                                    <p:anim calcmode="lin" valueType="num">
                                      <p:cBhvr>
                                        <p:cTn id="22" dur="1500" fill="hold"/>
                                        <p:tgtEl>
                                          <p:spTgt spid="36"/>
                                        </p:tgtEl>
                                        <p:attrNameLst>
                                          <p:attrName>ppt_h</p:attrName>
                                        </p:attrNameLst>
                                      </p:cBhvr>
                                      <p:tavLst>
                                        <p:tav tm="0">
                                          <p:val>
                                            <p:fltVal val="0"/>
                                          </p:val>
                                        </p:tav>
                                        <p:tav tm="100000">
                                          <p:val>
                                            <p:strVal val="#ppt_h"/>
                                          </p:val>
                                        </p:tav>
                                      </p:tavLst>
                                    </p:anim>
                                    <p:animEffect transition="in" filter="fade">
                                      <p:cBhvr>
                                        <p:cTn id="23" dur="1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1500" fill="hold"/>
                                        <p:tgtEl>
                                          <p:spTgt spid="38"/>
                                        </p:tgtEl>
                                        <p:attrNameLst>
                                          <p:attrName>ppt_w</p:attrName>
                                        </p:attrNameLst>
                                      </p:cBhvr>
                                      <p:tavLst>
                                        <p:tav tm="0">
                                          <p:val>
                                            <p:fltVal val="0"/>
                                          </p:val>
                                        </p:tav>
                                        <p:tav tm="100000">
                                          <p:val>
                                            <p:strVal val="#ppt_w"/>
                                          </p:val>
                                        </p:tav>
                                      </p:tavLst>
                                    </p:anim>
                                    <p:anim calcmode="lin" valueType="num">
                                      <p:cBhvr>
                                        <p:cTn id="29" dur="1500" fill="hold"/>
                                        <p:tgtEl>
                                          <p:spTgt spid="38"/>
                                        </p:tgtEl>
                                        <p:attrNameLst>
                                          <p:attrName>ppt_h</p:attrName>
                                        </p:attrNameLst>
                                      </p:cBhvr>
                                      <p:tavLst>
                                        <p:tav tm="0">
                                          <p:val>
                                            <p:fltVal val="0"/>
                                          </p:val>
                                        </p:tav>
                                        <p:tav tm="100000">
                                          <p:val>
                                            <p:strVal val="#ppt_h"/>
                                          </p:val>
                                        </p:tav>
                                      </p:tavLst>
                                    </p:anim>
                                    <p:animEffect transition="in" filter="fade">
                                      <p:cBhvr>
                                        <p:cTn id="30"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5924" y="2962423"/>
            <a:ext cx="3106850" cy="4208834"/>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9"/>
          <a:stretch>
            <a:fillRect/>
          </a:stretch>
        </p:blipFill>
        <p:spPr>
          <a:xfrm>
            <a:off x="-2340579" y="649967"/>
            <a:ext cx="1849058" cy="2385786"/>
          </a:xfrm>
          <a:prstGeom prst="rect">
            <a:avLst/>
          </a:prstGeom>
        </p:spPr>
      </p:pic>
      <p:sp>
        <p:nvSpPr>
          <p:cNvPr id="10" name="TextBox 9">
            <a:extLst>
              <a:ext uri="{FF2B5EF4-FFF2-40B4-BE49-F238E27FC236}">
                <a16:creationId xmlns:a16="http://schemas.microsoft.com/office/drawing/2014/main" id="{10DC073D-FE15-4100-E2A5-8E32E6F84581}"/>
              </a:ext>
            </a:extLst>
          </p:cNvPr>
          <p:cNvSpPr txBox="1"/>
          <p:nvPr/>
        </p:nvSpPr>
        <p:spPr>
          <a:xfrm>
            <a:off x="543532" y="932651"/>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sp>
        <p:nvSpPr>
          <p:cNvPr id="14" name="TextBox 13">
            <a:extLst>
              <a:ext uri="{FF2B5EF4-FFF2-40B4-BE49-F238E27FC236}">
                <a16:creationId xmlns:a16="http://schemas.microsoft.com/office/drawing/2014/main" id="{033C6785-AF5B-157D-8C02-C754BD17A4E8}"/>
              </a:ext>
            </a:extLst>
          </p:cNvPr>
          <p:cNvSpPr txBox="1"/>
          <p:nvPr/>
        </p:nvSpPr>
        <p:spPr>
          <a:xfrm>
            <a:off x="608585" y="2109749"/>
            <a:ext cx="5141066" cy="3789307"/>
          </a:xfrm>
          <a:prstGeom prst="rect">
            <a:avLst/>
          </a:prstGeom>
          <a:noFill/>
          <a:ln>
            <a:solidFill>
              <a:srgbClr val="002060"/>
            </a:solidFill>
          </a:ln>
        </p:spPr>
        <p:txBody>
          <a:bodyPr wrap="square">
            <a:spAutoFit/>
          </a:bodyPr>
          <a:lstStyle/>
          <a:p>
            <a:pPr marL="285750" indent="-285750" algn="just">
              <a:lnSpc>
                <a:spcPct val="150000"/>
              </a:lnSpc>
              <a:buFont typeface="Wingdings" panose="05000000000000000000" pitchFamily="2" charset="2"/>
              <a:buChar char="q"/>
            </a:pPr>
            <a:r>
              <a:rPr lang="vi-VN" dirty="0">
                <a:solidFill>
                  <a:srgbClr val="002060"/>
                </a:solidFill>
                <a:latin typeface="#9Slide03 Oswald Light" panose="00000400000000000000" pitchFamily="2" charset="0"/>
              </a:rPr>
              <a:t>Luật chơi: </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vi-VN" dirty="0">
                <a:solidFill>
                  <a:srgbClr val="002060"/>
                </a:solidFill>
                <a:latin typeface="#9Slide03 Oswald Light" panose="00000400000000000000" pitchFamily="2" charset="0"/>
              </a:rPr>
              <a:t>Có 2 thùng chứa: “Chiến lược” và “Giải pháp”. </a:t>
            </a:r>
            <a:endParaRPr lang="en-US" dirty="0">
              <a:solidFill>
                <a:srgbClr val="002060"/>
              </a:solidFill>
              <a:latin typeface="#9Slide03 Oswald Light" panose="00000400000000000000" pitchFamily="2" charset="0"/>
            </a:endParaRPr>
          </a:p>
          <a:p>
            <a:pPr marL="285750" indent="-285750" algn="just">
              <a:lnSpc>
                <a:spcPct val="150000"/>
              </a:lnSpc>
              <a:buFont typeface="Wingdings" panose="05000000000000000000" pitchFamily="2" charset="2"/>
              <a:buChar char="ü"/>
            </a:pPr>
            <a:r>
              <a:rPr lang="en-US" dirty="0">
                <a:solidFill>
                  <a:srgbClr val="002060"/>
                </a:solidFill>
                <a:latin typeface="#9Slide03 Oswald Light" panose="00000400000000000000" pitchFamily="2" charset="0"/>
              </a:rPr>
              <a:t>Chia 2 </a:t>
            </a:r>
            <a:r>
              <a:rPr lang="en-US" dirty="0" err="1">
                <a:solidFill>
                  <a:srgbClr val="002060"/>
                </a:solidFill>
                <a:latin typeface="#9Slide03 Oswald Light" panose="00000400000000000000" pitchFamily="2" charset="0"/>
              </a:rPr>
              <a:t>dãy</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lớp</a:t>
            </a:r>
            <a:r>
              <a:rPr lang="en-US" dirty="0">
                <a:solidFill>
                  <a:srgbClr val="002060"/>
                </a:solidFill>
                <a:latin typeface="#9Slide03 Oswald Light" panose="00000400000000000000" pitchFamily="2" charset="0"/>
              </a:rPr>
              <a:t>, m</a:t>
            </a:r>
            <a:r>
              <a:rPr lang="vi-VN" dirty="0" err="1">
                <a:solidFill>
                  <a:srgbClr val="002060"/>
                </a:solidFill>
                <a:latin typeface="#9Slide03 Oswald Light" panose="00000400000000000000" pitchFamily="2" charset="0"/>
              </a:rPr>
              <a:t>ỗi</a:t>
            </a:r>
            <a:r>
              <a:rPr lang="vi-VN"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dãy</a:t>
            </a:r>
            <a:r>
              <a:rPr lang="vi-VN" dirty="0">
                <a:solidFill>
                  <a:srgbClr val="002060"/>
                </a:solidFill>
                <a:latin typeface="#9Slide03 Oswald Light" panose="00000400000000000000" pitchFamily="2" charset="0"/>
              </a:rPr>
              <a:t> nhận một hộp chứa </a:t>
            </a:r>
            <a:r>
              <a:rPr lang="en-US" dirty="0">
                <a:solidFill>
                  <a:srgbClr val="002060"/>
                </a:solidFill>
                <a:latin typeface="#9Slide03 Oswald Light" panose="00000400000000000000" pitchFamily="2" charset="0"/>
              </a:rPr>
              <a:t>(</a:t>
            </a:r>
            <a:r>
              <a:rPr lang="en-US" dirty="0" err="1">
                <a:solidFill>
                  <a:srgbClr val="002060"/>
                </a:solidFill>
                <a:latin typeface="#9Slide03 Oswald Light" panose="00000400000000000000" pitchFamily="2" charset="0"/>
              </a:rPr>
              <a:t>gồm</a:t>
            </a:r>
            <a:r>
              <a:rPr lang="vi-VN" dirty="0">
                <a:solidFill>
                  <a:srgbClr val="002060"/>
                </a:solidFill>
                <a:latin typeface="#9Slide03 Oswald Light" panose="00000400000000000000" pitchFamily="2" charset="0"/>
              </a:rPr>
              <a:t> thẻ </a:t>
            </a:r>
            <a:r>
              <a:rPr lang="en-US" dirty="0">
                <a:solidFill>
                  <a:srgbClr val="002060"/>
                </a:solidFill>
                <a:latin typeface="#9Slide03 Oswald Light" panose="00000400000000000000" pitchFamily="2" charset="0"/>
              </a:rPr>
              <a:t>“</a:t>
            </a:r>
            <a:r>
              <a:rPr lang="vi-VN" dirty="0">
                <a:solidFill>
                  <a:srgbClr val="002060"/>
                </a:solidFill>
                <a:latin typeface="#9Slide03 Oswald Light" panose="00000400000000000000" pitchFamily="2" charset="0"/>
              </a:rPr>
              <a:t>Chiến lược và thẻ “Giải pháp”</a:t>
            </a:r>
            <a:r>
              <a:rPr lang="en-US" dirty="0">
                <a:solidFill>
                  <a:srgbClr val="002060"/>
                </a:solidFill>
                <a:latin typeface="#9Slide03 Oswald Light" panose="00000400000000000000" pitchFamily="2" charset="0"/>
              </a:rPr>
              <a:t>)</a:t>
            </a:r>
          </a:p>
          <a:p>
            <a:pPr marL="285750" indent="-285750" algn="just">
              <a:lnSpc>
                <a:spcPct val="150000"/>
              </a:lnSpc>
              <a:buFont typeface="Wingdings" panose="05000000000000000000" pitchFamily="2" charset="2"/>
              <a:buChar char="ü"/>
            </a:pPr>
            <a:r>
              <a:rPr lang="en-US" dirty="0">
                <a:solidFill>
                  <a:srgbClr val="002060"/>
                </a:solidFill>
                <a:latin typeface="#9Slide03 Oswald Light" panose="00000400000000000000" pitchFamily="2" charset="0"/>
              </a:rPr>
              <a:t>T</a:t>
            </a:r>
            <a:r>
              <a:rPr lang="vi-VN" dirty="0">
                <a:solidFill>
                  <a:srgbClr val="002060"/>
                </a:solidFill>
                <a:latin typeface="#9Slide03 Oswald Light" panose="00000400000000000000" pitchFamily="2" charset="0"/>
              </a:rPr>
              <a:t>rong vòng 1 phút 30 giây, chọn </a:t>
            </a:r>
            <a:r>
              <a:rPr lang="en-US" dirty="0" err="1">
                <a:solidFill>
                  <a:srgbClr val="002060"/>
                </a:solidFill>
                <a:latin typeface="#9Slide03 Oswald Light" panose="00000400000000000000" pitchFamily="2" charset="0"/>
              </a:rPr>
              <a:t>các</a:t>
            </a:r>
            <a:r>
              <a:rPr lang="vi-VN" dirty="0">
                <a:solidFill>
                  <a:srgbClr val="002060"/>
                </a:solidFill>
                <a:latin typeface="#9Slide03 Oswald Light" panose="00000400000000000000" pitchFamily="2" charset="0"/>
              </a:rPr>
              <a:t> thẻ kiến thức bỏ vào thùng chứa </a:t>
            </a:r>
            <a:r>
              <a:rPr lang="en-US" dirty="0" err="1">
                <a:solidFill>
                  <a:srgbClr val="002060"/>
                </a:solidFill>
                <a:latin typeface="#9Slide03 Oswald Light" panose="00000400000000000000" pitchFamily="2" charset="0"/>
              </a:rPr>
              <a:t>tương</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ứng</a:t>
            </a:r>
            <a:r>
              <a:rPr lang="en-US" dirty="0">
                <a:solidFill>
                  <a:srgbClr val="002060"/>
                </a:solidFill>
                <a:latin typeface="#9Slide03 Oswald Light" panose="00000400000000000000" pitchFamily="2" charset="0"/>
              </a:rPr>
              <a:t>.</a:t>
            </a:r>
          </a:p>
          <a:p>
            <a:pPr marL="574675" indent="-285750" algn="just">
              <a:lnSpc>
                <a:spcPct val="150000"/>
              </a:lnSpc>
              <a:buFont typeface="Courier New" panose="02070309020205020404" pitchFamily="49" charset="0"/>
              <a:buChar char="o"/>
            </a:pPr>
            <a:r>
              <a:rPr lang="vi-VN" dirty="0">
                <a:solidFill>
                  <a:srgbClr val="002060"/>
                </a:solidFill>
                <a:latin typeface="#9Slide03 Oswald Light" panose="00000400000000000000" pitchFamily="2" charset="0"/>
              </a:rPr>
              <a:t>Cụm </a:t>
            </a:r>
            <a:r>
              <a:rPr lang="en-US" dirty="0" err="1">
                <a:solidFill>
                  <a:srgbClr val="002060"/>
                </a:solidFill>
                <a:latin typeface="#9Slide03 Oswald Light" panose="00000400000000000000" pitchFamily="2" charset="0"/>
              </a:rPr>
              <a:t>thắng</a:t>
            </a:r>
            <a:r>
              <a:rPr lang="en-US" dirty="0">
                <a:solidFill>
                  <a:srgbClr val="002060"/>
                </a:solidFill>
                <a:latin typeface="#9Slide03 Oswald Light" panose="00000400000000000000" pitchFamily="2" charset="0"/>
              </a:rPr>
              <a:t>: h</a:t>
            </a:r>
            <a:r>
              <a:rPr lang="vi-VN" dirty="0">
                <a:solidFill>
                  <a:srgbClr val="002060"/>
                </a:solidFill>
                <a:latin typeface="#9Slide03 Oswald Light" panose="00000400000000000000" pitchFamily="2" charset="0"/>
              </a:rPr>
              <a:t>oàn thành sớm nhất</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và</a:t>
            </a:r>
            <a:r>
              <a:rPr lang="en-US" dirty="0">
                <a:solidFill>
                  <a:srgbClr val="002060"/>
                </a:solidFill>
                <a:latin typeface="#9Slide03 Oswald Light" panose="00000400000000000000" pitchFamily="2" charset="0"/>
              </a:rPr>
              <a:t> </a:t>
            </a:r>
            <a:r>
              <a:rPr lang="vi-VN" dirty="0">
                <a:solidFill>
                  <a:srgbClr val="002060"/>
                </a:solidFill>
                <a:latin typeface="#9Slide03 Oswald Light" panose="00000400000000000000" pitchFamily="2" charset="0"/>
              </a:rPr>
              <a:t>đúng nhiều thẻ nhất</a:t>
            </a:r>
            <a:endParaRPr lang="en-US" dirty="0">
              <a:solidFill>
                <a:srgbClr val="002060"/>
              </a:solidFill>
              <a:latin typeface="#9Slide03 Oswald Light" panose="00000400000000000000" pitchFamily="2" charset="0"/>
            </a:endParaRPr>
          </a:p>
          <a:p>
            <a:pPr marL="574675" indent="-285750" algn="just">
              <a:lnSpc>
                <a:spcPct val="150000"/>
              </a:lnSpc>
              <a:buFont typeface="Courier New" panose="02070309020205020404" pitchFamily="49" charset="0"/>
              <a:buChar char="o"/>
            </a:pPr>
            <a:r>
              <a:rPr lang="vi-VN" dirty="0">
                <a:solidFill>
                  <a:srgbClr val="002060"/>
                </a:solidFill>
                <a:latin typeface="#9Slide03 Oswald Light" panose="00000400000000000000" pitchFamily="2" charset="0"/>
              </a:rPr>
              <a:t>Cụm thua</a:t>
            </a:r>
            <a:r>
              <a:rPr lang="en-US" dirty="0">
                <a:solidFill>
                  <a:srgbClr val="002060"/>
                </a:solidFill>
                <a:latin typeface="#9Slide03 Oswald Light" panose="00000400000000000000" pitchFamily="2" charset="0"/>
              </a:rPr>
              <a:t>: </a:t>
            </a:r>
            <a:r>
              <a:rPr lang="vi-VN" dirty="0">
                <a:solidFill>
                  <a:srgbClr val="002060"/>
                </a:solidFill>
                <a:latin typeface="#9Slide03 Oswald Light" panose="00000400000000000000" pitchFamily="2" charset="0"/>
              </a:rPr>
              <a:t>báo cáo lại nội dung</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bài</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học</a:t>
            </a:r>
            <a:endParaRPr lang="en-US" dirty="0">
              <a:solidFill>
                <a:srgbClr val="002060"/>
              </a:solidFill>
              <a:latin typeface="#9Slide03 Oswald Light" panose="00000400000000000000" pitchFamily="2" charset="0"/>
            </a:endParaRPr>
          </a:p>
          <a:p>
            <a:pPr marL="287338" indent="-285750" algn="just">
              <a:lnSpc>
                <a:spcPct val="150000"/>
              </a:lnSpc>
              <a:buFont typeface="Wingdings" panose="05000000000000000000" pitchFamily="2" charset="2"/>
              <a:buChar char="q"/>
            </a:pPr>
            <a:r>
              <a:rPr lang="en-US" dirty="0" err="1">
                <a:solidFill>
                  <a:srgbClr val="002060"/>
                </a:solidFill>
                <a:latin typeface="#9Slide03 Oswald Light" panose="00000400000000000000" pitchFamily="2" charset="0"/>
              </a:rPr>
              <a:t>Hiệu</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lệnh</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chơi</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Bắt</a:t>
            </a:r>
            <a:r>
              <a:rPr lang="en-US" dirty="0">
                <a:solidFill>
                  <a:srgbClr val="002060"/>
                </a:solidFill>
                <a:latin typeface="#9Slide03 Oswald Light" panose="00000400000000000000" pitchFamily="2" charset="0"/>
              </a:rPr>
              <a:t> </a:t>
            </a:r>
            <a:r>
              <a:rPr lang="en-US" dirty="0" err="1">
                <a:solidFill>
                  <a:srgbClr val="002060"/>
                </a:solidFill>
                <a:latin typeface="#9Slide03 Oswald Light" panose="00000400000000000000" pitchFamily="2" charset="0"/>
              </a:rPr>
              <a:t>đầu</a:t>
            </a:r>
            <a:r>
              <a:rPr lang="en-US" dirty="0">
                <a:solidFill>
                  <a:srgbClr val="002060"/>
                </a:solidFill>
                <a:latin typeface="#9Slide03 Oswald Light" panose="00000400000000000000" pitchFamily="2" charset="0"/>
              </a:rPr>
              <a:t>”</a:t>
            </a:r>
          </a:p>
        </p:txBody>
      </p:sp>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10"/>
          <a:srcRect l="-557" t="9121" r="557" b="-9121"/>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774163" y="3281783"/>
            <a:ext cx="2522464" cy="2693022"/>
          </a:xfrm>
          <a:prstGeom prst="rect">
            <a:avLst/>
          </a:prstGeom>
        </p:spPr>
      </p:pic>
      <p:pic>
        <p:nvPicPr>
          <p:cNvPr id="36" name="Picture 35" descr="Ants in a hole&#10;&#10;Description automatically generated">
            <a:extLst>
              <a:ext uri="{FF2B5EF4-FFF2-40B4-BE49-F238E27FC236}">
                <a16:creationId xmlns:a16="http://schemas.microsoft.com/office/drawing/2014/main" id="{18683BBB-500D-6F92-00AC-FA317EFC6CF6}"/>
              </a:ext>
            </a:extLst>
          </p:cNvPr>
          <p:cNvPicPr>
            <a:picLocks noChangeAspect="1"/>
          </p:cNvPicPr>
          <p:nvPr/>
        </p:nvPicPr>
        <p:blipFill rotWithShape="1">
          <a:blip r:embed="rId12">
            <a:extLst>
              <a:ext uri="{28A0092B-C50C-407E-A947-70E740481C1C}">
                <a14:useLocalDpi xmlns:a14="http://schemas.microsoft.com/office/drawing/2010/main" val="0"/>
              </a:ext>
            </a:extLst>
          </a:blip>
          <a:srcRect b="37161"/>
          <a:stretch/>
        </p:blipFill>
        <p:spPr>
          <a:xfrm>
            <a:off x="6197022" y="1000582"/>
            <a:ext cx="2949506" cy="1961847"/>
          </a:xfrm>
          <a:prstGeom prst="rect">
            <a:avLst/>
          </a:prstGeom>
        </p:spPr>
      </p:pic>
      <p:pic>
        <p:nvPicPr>
          <p:cNvPr id="3" name="Picture 2">
            <a:extLst>
              <a:ext uri="{FF2B5EF4-FFF2-40B4-BE49-F238E27FC236}">
                <a16:creationId xmlns:a16="http://schemas.microsoft.com/office/drawing/2014/main" id="{72EE0A6E-7B76-9462-4A56-262735F4A7FF}"/>
              </a:ext>
            </a:extLst>
          </p:cNvPr>
          <p:cNvPicPr>
            <a:picLocks noChangeAspect="1"/>
          </p:cNvPicPr>
          <p:nvPr/>
        </p:nvPicPr>
        <p:blipFill>
          <a:blip r:embed="rId13"/>
          <a:stretch>
            <a:fillRect/>
          </a:stretch>
        </p:blipFill>
        <p:spPr>
          <a:xfrm>
            <a:off x="10949790" y="5691107"/>
            <a:ext cx="1219200" cy="1065218"/>
          </a:xfrm>
          <a:prstGeom prst="rect">
            <a:avLst/>
          </a:prstGeom>
        </p:spPr>
      </p:pic>
      <p:sp>
        <p:nvSpPr>
          <p:cNvPr id="6" name="Rectangle: Single Corner Snipped 5">
            <a:extLst>
              <a:ext uri="{FF2B5EF4-FFF2-40B4-BE49-F238E27FC236}">
                <a16:creationId xmlns:a16="http://schemas.microsoft.com/office/drawing/2014/main" id="{E3DFC145-A7DB-46FE-A8C7-F204C77D043E}"/>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8" name="TextBox 7">
            <a:extLst>
              <a:ext uri="{FF2B5EF4-FFF2-40B4-BE49-F238E27FC236}">
                <a16:creationId xmlns:a16="http://schemas.microsoft.com/office/drawing/2014/main" id="{37C3D44D-3FFC-291E-ADAE-F06C87A30196}"/>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11" name="Oval 10">
            <a:extLst>
              <a:ext uri="{FF2B5EF4-FFF2-40B4-BE49-F238E27FC236}">
                <a16:creationId xmlns:a16="http://schemas.microsoft.com/office/drawing/2014/main" id="{B75DBEF6-0BB7-1660-0F1C-199882F95242}"/>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13" name="Rectangle: Single Corner Snipped 12">
            <a:extLst>
              <a:ext uri="{FF2B5EF4-FFF2-40B4-BE49-F238E27FC236}">
                <a16:creationId xmlns:a16="http://schemas.microsoft.com/office/drawing/2014/main" id="{175F5782-13DD-CD05-CFDE-A645C5F00670}"/>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EAAA7376-6363-3119-06AE-FDBAF521D32B}"/>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23" name="Oval 22">
            <a:extLst>
              <a:ext uri="{FF2B5EF4-FFF2-40B4-BE49-F238E27FC236}">
                <a16:creationId xmlns:a16="http://schemas.microsoft.com/office/drawing/2014/main" id="{64EFA8B0-0EDC-C1A7-BDF7-8DCD8EA7EF43}"/>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9" name="Rectangle: Single Corner Snipped 28">
            <a:extLst>
              <a:ext uri="{FF2B5EF4-FFF2-40B4-BE49-F238E27FC236}">
                <a16:creationId xmlns:a16="http://schemas.microsoft.com/office/drawing/2014/main" id="{03BF91DE-7E61-1837-7845-D40565A8870F}"/>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4" name="TextBox 33">
            <a:extLst>
              <a:ext uri="{FF2B5EF4-FFF2-40B4-BE49-F238E27FC236}">
                <a16:creationId xmlns:a16="http://schemas.microsoft.com/office/drawing/2014/main" id="{C38890F1-031A-A0D2-E2C4-63B958A6F012}"/>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5" name="Oval 34">
            <a:extLst>
              <a:ext uri="{FF2B5EF4-FFF2-40B4-BE49-F238E27FC236}">
                <a16:creationId xmlns:a16="http://schemas.microsoft.com/office/drawing/2014/main" id="{84D2B218-B8E3-583B-F132-8672601D71C5}"/>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276863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484933A5-3BB3-3118-E762-6E5A4D5B0BEB}"/>
              </a:ext>
            </a:extLst>
          </p:cNvPr>
          <p:cNvGrpSpPr/>
          <p:nvPr/>
        </p:nvGrpSpPr>
        <p:grpSpPr>
          <a:xfrm>
            <a:off x="808589" y="1956319"/>
            <a:ext cx="4928579" cy="4497907"/>
            <a:chOff x="0" y="-47625"/>
            <a:chExt cx="1749954" cy="1815021"/>
          </a:xfrm>
        </p:grpSpPr>
        <p:sp>
          <p:nvSpPr>
            <p:cNvPr id="6" name="Freeform 5">
              <a:extLst>
                <a:ext uri="{FF2B5EF4-FFF2-40B4-BE49-F238E27FC236}">
                  <a16:creationId xmlns:a16="http://schemas.microsoft.com/office/drawing/2014/main" id="{B5DACE9B-9F20-8D58-A7CD-664AD318102B}"/>
                </a:ext>
              </a:extLst>
            </p:cNvPr>
            <p:cNvSpPr/>
            <p:nvPr/>
          </p:nvSpPr>
          <p:spPr>
            <a:xfrm>
              <a:off x="0" y="0"/>
              <a:ext cx="1749954" cy="1767396"/>
            </a:xfrm>
            <a:custGeom>
              <a:avLst/>
              <a:gdLst/>
              <a:ahLst/>
              <a:cxnLst/>
              <a:rect l="l" t="t" r="r" b="b"/>
              <a:pathLst>
                <a:path w="1749954" h="1767396">
                  <a:moveTo>
                    <a:pt x="59425" y="0"/>
                  </a:moveTo>
                  <a:lnTo>
                    <a:pt x="1690530" y="0"/>
                  </a:lnTo>
                  <a:cubicBezTo>
                    <a:pt x="1723349" y="0"/>
                    <a:pt x="1749954" y="26605"/>
                    <a:pt x="1749954" y="59425"/>
                  </a:cubicBezTo>
                  <a:lnTo>
                    <a:pt x="1749954" y="1707971"/>
                  </a:lnTo>
                  <a:cubicBezTo>
                    <a:pt x="1749954" y="1740790"/>
                    <a:pt x="1723349" y="1767396"/>
                    <a:pt x="1690530" y="1767396"/>
                  </a:cubicBezTo>
                  <a:lnTo>
                    <a:pt x="59425" y="1767396"/>
                  </a:lnTo>
                  <a:cubicBezTo>
                    <a:pt x="26605" y="1767396"/>
                    <a:pt x="0" y="1740790"/>
                    <a:pt x="0" y="1707971"/>
                  </a:cubicBezTo>
                  <a:lnTo>
                    <a:pt x="0" y="59425"/>
                  </a:lnTo>
                  <a:cubicBezTo>
                    <a:pt x="0" y="26605"/>
                    <a:pt x="26605" y="0"/>
                    <a:pt x="59425"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TextBox 6">
              <a:extLst>
                <a:ext uri="{FF2B5EF4-FFF2-40B4-BE49-F238E27FC236}">
                  <a16:creationId xmlns:a16="http://schemas.microsoft.com/office/drawing/2014/main" id="{1A577C6D-2BB7-E4C3-F162-D303532EB318}"/>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5924" y="2962423"/>
            <a:ext cx="3106850" cy="420883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9"/>
          <a:srcRect t="3244"/>
          <a:stretch/>
        </p:blipFill>
        <p:spPr>
          <a:xfrm>
            <a:off x="-1849475" y="3210181"/>
            <a:ext cx="1675516" cy="914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10DC073D-FE15-4100-E2A5-8E32E6F84581}"/>
              </a:ext>
            </a:extLst>
          </p:cNvPr>
          <p:cNvSpPr txBox="1"/>
          <p:nvPr/>
        </p:nvSpPr>
        <p:spPr>
          <a:xfrm>
            <a:off x="543532" y="932651"/>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10"/>
          <a:srcRect l="-557" t="9121" r="557" b="-9121"/>
          <a:stretch/>
        </p:blipFill>
        <p:spPr>
          <a:xfrm>
            <a:off x="12808621" y="1168978"/>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9244" y="3210181"/>
            <a:ext cx="2670236" cy="2702735"/>
          </a:xfrm>
          <a:prstGeom prst="rect">
            <a:avLst/>
          </a:prstGeom>
        </p:spPr>
      </p:pic>
      <p:sp>
        <p:nvSpPr>
          <p:cNvPr id="11" name="AutoShape 7">
            <a:extLst>
              <a:ext uri="{FF2B5EF4-FFF2-40B4-BE49-F238E27FC236}">
                <a16:creationId xmlns:a16="http://schemas.microsoft.com/office/drawing/2014/main" id="{13176BA6-94E3-CDB8-AA74-9035696F76AA}"/>
              </a:ext>
            </a:extLst>
          </p:cNvPr>
          <p:cNvSpPr/>
          <p:nvPr/>
        </p:nvSpPr>
        <p:spPr>
          <a:xfrm>
            <a:off x="834303" y="2928480"/>
            <a:ext cx="4901644" cy="4484"/>
          </a:xfrm>
          <a:prstGeom prst="line">
            <a:avLst/>
          </a:prstGeom>
          <a:ln w="2857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41" name="Group 18">
            <a:extLst>
              <a:ext uri="{FF2B5EF4-FFF2-40B4-BE49-F238E27FC236}">
                <a16:creationId xmlns:a16="http://schemas.microsoft.com/office/drawing/2014/main" id="{02FA1406-45E9-583A-0935-0385A3F1376D}"/>
              </a:ext>
            </a:extLst>
          </p:cNvPr>
          <p:cNvGrpSpPr/>
          <p:nvPr/>
        </p:nvGrpSpPr>
        <p:grpSpPr>
          <a:xfrm>
            <a:off x="5452645" y="3785685"/>
            <a:ext cx="611172" cy="588445"/>
            <a:chOff x="0" y="0"/>
            <a:chExt cx="812800" cy="812800"/>
          </a:xfrm>
        </p:grpSpPr>
        <p:sp>
          <p:nvSpPr>
            <p:cNvPr id="42" name="Freeform 19">
              <a:extLst>
                <a:ext uri="{FF2B5EF4-FFF2-40B4-BE49-F238E27FC236}">
                  <a16:creationId xmlns:a16="http://schemas.microsoft.com/office/drawing/2014/main" id="{C52794E9-2B1A-9AAC-5E28-4B3E27328D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3" name="TextBox 20">
              <a:extLst>
                <a:ext uri="{FF2B5EF4-FFF2-40B4-BE49-F238E27FC236}">
                  <a16:creationId xmlns:a16="http://schemas.microsoft.com/office/drawing/2014/main" id="{8BF0E38C-C8FC-AF92-C929-AA5684E4E5D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50" name="Group 25">
            <a:extLst>
              <a:ext uri="{FF2B5EF4-FFF2-40B4-BE49-F238E27FC236}">
                <a16:creationId xmlns:a16="http://schemas.microsoft.com/office/drawing/2014/main" id="{0409A8F8-C42C-53CB-10EE-1DF61B1F13C9}"/>
              </a:ext>
            </a:extLst>
          </p:cNvPr>
          <p:cNvGrpSpPr/>
          <p:nvPr/>
        </p:nvGrpSpPr>
        <p:grpSpPr>
          <a:xfrm>
            <a:off x="1328331" y="2274595"/>
            <a:ext cx="453632" cy="453632"/>
            <a:chOff x="0" y="0"/>
            <a:chExt cx="812800" cy="812800"/>
          </a:xfrm>
        </p:grpSpPr>
        <p:sp>
          <p:nvSpPr>
            <p:cNvPr id="51" name="Freeform 26">
              <a:extLst>
                <a:ext uri="{FF2B5EF4-FFF2-40B4-BE49-F238E27FC236}">
                  <a16:creationId xmlns:a16="http://schemas.microsoft.com/office/drawing/2014/main" id="{63AF8B0E-ADBF-F9D4-1772-316E08DAB65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TextBox 27">
              <a:extLst>
                <a:ext uri="{FF2B5EF4-FFF2-40B4-BE49-F238E27FC236}">
                  <a16:creationId xmlns:a16="http://schemas.microsoft.com/office/drawing/2014/main" id="{4F51BD38-A7EE-6841-FABD-2BE9E3140368}"/>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53" name="Group 28">
            <a:extLst>
              <a:ext uri="{FF2B5EF4-FFF2-40B4-BE49-F238E27FC236}">
                <a16:creationId xmlns:a16="http://schemas.microsoft.com/office/drawing/2014/main" id="{A9DB12BD-8BF9-5C7F-601D-C3DCE1EE4F98}"/>
              </a:ext>
            </a:extLst>
          </p:cNvPr>
          <p:cNvGrpSpPr/>
          <p:nvPr/>
        </p:nvGrpSpPr>
        <p:grpSpPr>
          <a:xfrm>
            <a:off x="2012870" y="2274595"/>
            <a:ext cx="453632" cy="453632"/>
            <a:chOff x="0" y="0"/>
            <a:chExt cx="812800" cy="812800"/>
          </a:xfrm>
        </p:grpSpPr>
        <p:sp>
          <p:nvSpPr>
            <p:cNvPr id="54" name="Freeform 29">
              <a:extLst>
                <a:ext uri="{FF2B5EF4-FFF2-40B4-BE49-F238E27FC236}">
                  <a16:creationId xmlns:a16="http://schemas.microsoft.com/office/drawing/2014/main" id="{360223B5-7AD8-DC12-7BA4-98110E4257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TextBox 30">
              <a:extLst>
                <a:ext uri="{FF2B5EF4-FFF2-40B4-BE49-F238E27FC236}">
                  <a16:creationId xmlns:a16="http://schemas.microsoft.com/office/drawing/2014/main" id="{3537FA31-0825-D168-2F3E-521D2646397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56" name="Group 31">
            <a:extLst>
              <a:ext uri="{FF2B5EF4-FFF2-40B4-BE49-F238E27FC236}">
                <a16:creationId xmlns:a16="http://schemas.microsoft.com/office/drawing/2014/main" id="{D3407C62-38FC-C7BC-D34C-94545873B985}"/>
              </a:ext>
            </a:extLst>
          </p:cNvPr>
          <p:cNvGrpSpPr/>
          <p:nvPr/>
        </p:nvGrpSpPr>
        <p:grpSpPr>
          <a:xfrm>
            <a:off x="2666527" y="2274595"/>
            <a:ext cx="453632" cy="453632"/>
            <a:chOff x="0" y="0"/>
            <a:chExt cx="812800" cy="812800"/>
          </a:xfrm>
        </p:grpSpPr>
        <p:sp>
          <p:nvSpPr>
            <p:cNvPr id="57" name="Freeform 32">
              <a:extLst>
                <a:ext uri="{FF2B5EF4-FFF2-40B4-BE49-F238E27FC236}">
                  <a16:creationId xmlns:a16="http://schemas.microsoft.com/office/drawing/2014/main" id="{5B5141F0-EE3F-CEE6-DBEE-76BFC08F92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TextBox 33">
              <a:extLst>
                <a:ext uri="{FF2B5EF4-FFF2-40B4-BE49-F238E27FC236}">
                  <a16:creationId xmlns:a16="http://schemas.microsoft.com/office/drawing/2014/main" id="{02F863E0-3B68-6352-0084-FDEB12E1020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80" name="Freeform 55">
            <a:extLst>
              <a:ext uri="{FF2B5EF4-FFF2-40B4-BE49-F238E27FC236}">
                <a16:creationId xmlns:a16="http://schemas.microsoft.com/office/drawing/2014/main" id="{7375F380-9251-C4BE-7C82-3BD38FC4E34C}"/>
              </a:ext>
            </a:extLst>
          </p:cNvPr>
          <p:cNvSpPr/>
          <p:nvPr/>
        </p:nvSpPr>
        <p:spPr>
          <a:xfrm rot="21165849">
            <a:off x="5633018" y="2185150"/>
            <a:ext cx="1827763" cy="1717933"/>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3" name="Rectangle: Rounded Corners 132">
            <a:extLst>
              <a:ext uri="{FF2B5EF4-FFF2-40B4-BE49-F238E27FC236}">
                <a16:creationId xmlns:a16="http://schemas.microsoft.com/office/drawing/2014/main" id="{DB5ED94D-BD0D-A50A-D944-A03AF8F111FC}"/>
              </a:ext>
            </a:extLst>
          </p:cNvPr>
          <p:cNvSpPr/>
          <p:nvPr/>
        </p:nvSpPr>
        <p:spPr>
          <a:xfrm>
            <a:off x="7734823" y="972017"/>
            <a:ext cx="3256127"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3ED8AC27-4D72-3F55-9647-E25EA610C140}"/>
              </a:ext>
            </a:extLst>
          </p:cNvPr>
          <p:cNvCxnSpPr/>
          <p:nvPr/>
        </p:nvCxnSpPr>
        <p:spPr>
          <a:xfrm>
            <a:off x="7758600" y="1552544"/>
            <a:ext cx="32510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2" name="Group 47">
            <a:extLst>
              <a:ext uri="{FF2B5EF4-FFF2-40B4-BE49-F238E27FC236}">
                <a16:creationId xmlns:a16="http://schemas.microsoft.com/office/drawing/2014/main" id="{0C9CBC70-2B1C-8CC1-7B16-6679B1C4311E}"/>
              </a:ext>
            </a:extLst>
          </p:cNvPr>
          <p:cNvGrpSpPr/>
          <p:nvPr/>
        </p:nvGrpSpPr>
        <p:grpSpPr>
          <a:xfrm>
            <a:off x="7409283" y="2091236"/>
            <a:ext cx="478850" cy="475590"/>
            <a:chOff x="0" y="0"/>
            <a:chExt cx="812800" cy="812800"/>
          </a:xfrm>
        </p:grpSpPr>
        <p:sp>
          <p:nvSpPr>
            <p:cNvPr id="73" name="Freeform 48">
              <a:extLst>
                <a:ext uri="{FF2B5EF4-FFF2-40B4-BE49-F238E27FC236}">
                  <a16:creationId xmlns:a16="http://schemas.microsoft.com/office/drawing/2014/main" id="{CC6409C7-27A0-8A6D-206A-3A7B7D5E3B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4" name="TextBox 49">
              <a:extLst>
                <a:ext uri="{FF2B5EF4-FFF2-40B4-BE49-F238E27FC236}">
                  <a16:creationId xmlns:a16="http://schemas.microsoft.com/office/drawing/2014/main" id="{4C4128CF-6278-1251-B401-2DF381EAE26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38" name="TextBox 137">
            <a:extLst>
              <a:ext uri="{FF2B5EF4-FFF2-40B4-BE49-F238E27FC236}">
                <a16:creationId xmlns:a16="http://schemas.microsoft.com/office/drawing/2014/main" id="{29208AF8-98C5-8B21-E728-F897532581EE}"/>
              </a:ext>
            </a:extLst>
          </p:cNvPr>
          <p:cNvSpPr txBox="1"/>
          <p:nvPr/>
        </p:nvSpPr>
        <p:spPr>
          <a:xfrm>
            <a:off x="7774855" y="1026420"/>
            <a:ext cx="1938528" cy="461665"/>
          </a:xfrm>
          <a:prstGeom prst="rect">
            <a:avLst/>
          </a:prstGeom>
          <a:noFill/>
        </p:spPr>
        <p:txBody>
          <a:bodyPr wrap="square">
            <a:spAutoFit/>
          </a:bodyPr>
          <a:lstStyle/>
          <a:p>
            <a:pPr algn="ctr"/>
            <a:r>
              <a:rPr lang="en-US" sz="2400" b="1" i="0" dirty="0">
                <a:solidFill>
                  <a:srgbClr val="002060"/>
                </a:solidFill>
                <a:effectLst/>
                <a:latin typeface="#9Slide03 Oswald Light" panose="00000400000000000000" pitchFamily="2" charset="0"/>
              </a:rPr>
              <a:t>1. </a:t>
            </a:r>
            <a:r>
              <a:rPr lang="en-US" sz="2400" b="1" dirty="0" err="1">
                <a:solidFill>
                  <a:srgbClr val="002060"/>
                </a:solidFill>
                <a:latin typeface="#9Slide03 Oswald Light" panose="00000400000000000000" pitchFamily="2" charset="0"/>
              </a:rPr>
              <a:t>Mục</a:t>
            </a:r>
            <a:r>
              <a:rPr lang="en-US" sz="2400" b="1" dirty="0">
                <a:solidFill>
                  <a:srgbClr val="002060"/>
                </a:solidFill>
                <a:latin typeface="#9Slide03 Oswald Light" panose="00000400000000000000" pitchFamily="2" charset="0"/>
              </a:rPr>
              <a:t> </a:t>
            </a:r>
            <a:r>
              <a:rPr lang="en-US" sz="2400" b="1" dirty="0" err="1">
                <a:solidFill>
                  <a:srgbClr val="002060"/>
                </a:solidFill>
                <a:latin typeface="#9Slide03 Oswald Light" panose="00000400000000000000" pitchFamily="2" charset="0"/>
              </a:rPr>
              <a:t>tiêu</a:t>
            </a:r>
            <a:endParaRPr lang="en-US" sz="2400" dirty="0">
              <a:solidFill>
                <a:srgbClr val="002060"/>
              </a:solidFill>
              <a:latin typeface="#9Slide03 Oswald Light" panose="00000400000000000000" pitchFamily="2" charset="0"/>
            </a:endParaRPr>
          </a:p>
        </p:txBody>
      </p:sp>
      <p:pic>
        <p:nvPicPr>
          <p:cNvPr id="140" name="Picture 139" descr="Ants in a hole&#10;&#10;Description automatically generated">
            <a:extLst>
              <a:ext uri="{FF2B5EF4-FFF2-40B4-BE49-F238E27FC236}">
                <a16:creationId xmlns:a16="http://schemas.microsoft.com/office/drawing/2014/main" id="{11E6D34C-B676-6DCD-785D-DABA8AA8AFB6}"/>
              </a:ext>
            </a:extLst>
          </p:cNvPr>
          <p:cNvPicPr>
            <a:picLocks noChangeAspect="1"/>
          </p:cNvPicPr>
          <p:nvPr/>
        </p:nvPicPr>
        <p:blipFill rotWithShape="1">
          <a:blip r:embed="rId14">
            <a:extLst>
              <a:ext uri="{28A0092B-C50C-407E-A947-70E740481C1C}">
                <a14:useLocalDpi xmlns:a14="http://schemas.microsoft.com/office/drawing/2010/main" val="0"/>
              </a:ext>
            </a:extLst>
          </a:blip>
          <a:srcRect b="37161"/>
          <a:stretch/>
        </p:blipFill>
        <p:spPr>
          <a:xfrm>
            <a:off x="7888133" y="1473676"/>
            <a:ext cx="2949506" cy="1961847"/>
          </a:xfrm>
          <a:prstGeom prst="rect">
            <a:avLst/>
          </a:prstGeom>
        </p:spPr>
      </p:pic>
      <p:sp>
        <p:nvSpPr>
          <p:cNvPr id="141" name="Rectangle: Rounded Corners 140">
            <a:extLst>
              <a:ext uri="{FF2B5EF4-FFF2-40B4-BE49-F238E27FC236}">
                <a16:creationId xmlns:a16="http://schemas.microsoft.com/office/drawing/2014/main" id="{CE7B9A19-4DC4-7C3D-ECEE-73DAF1CFE0DA}"/>
              </a:ext>
            </a:extLst>
          </p:cNvPr>
          <p:cNvSpPr/>
          <p:nvPr/>
        </p:nvSpPr>
        <p:spPr>
          <a:xfrm>
            <a:off x="7837139" y="3974214"/>
            <a:ext cx="3256127" cy="2740235"/>
          </a:xfrm>
          <a:prstGeom prst="roundRect">
            <a:avLst/>
          </a:prstGeom>
          <a:solidFill>
            <a:srgbClr val="9ACCEB"/>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Picture 142" descr="Ants in a hole&#10;&#10;Description automatically generated">
            <a:extLst>
              <a:ext uri="{FF2B5EF4-FFF2-40B4-BE49-F238E27FC236}">
                <a16:creationId xmlns:a16="http://schemas.microsoft.com/office/drawing/2014/main" id="{724A64A2-9CFB-BB07-E01B-AE02F1155323}"/>
              </a:ext>
            </a:extLst>
          </p:cNvPr>
          <p:cNvPicPr>
            <a:picLocks noChangeAspect="1"/>
          </p:cNvPicPr>
          <p:nvPr/>
        </p:nvPicPr>
        <p:blipFill rotWithShape="1">
          <a:blip r:embed="rId14">
            <a:extLst>
              <a:ext uri="{28A0092B-C50C-407E-A947-70E740481C1C}">
                <a14:useLocalDpi xmlns:a14="http://schemas.microsoft.com/office/drawing/2010/main" val="0"/>
              </a:ext>
            </a:extLst>
          </a:blip>
          <a:srcRect b="37161"/>
          <a:stretch/>
        </p:blipFill>
        <p:spPr>
          <a:xfrm flipH="1">
            <a:off x="8253388" y="4513559"/>
            <a:ext cx="2510037" cy="1961847"/>
          </a:xfrm>
          <a:prstGeom prst="rect">
            <a:avLst/>
          </a:prstGeom>
        </p:spPr>
      </p:pic>
      <p:cxnSp>
        <p:nvCxnSpPr>
          <p:cNvPr id="144" name="Straight Connector 143">
            <a:extLst>
              <a:ext uri="{FF2B5EF4-FFF2-40B4-BE49-F238E27FC236}">
                <a16:creationId xmlns:a16="http://schemas.microsoft.com/office/drawing/2014/main" id="{2ECC9F36-48CA-79D1-8F99-156E6B2D341B}"/>
              </a:ext>
            </a:extLst>
          </p:cNvPr>
          <p:cNvCxnSpPr/>
          <p:nvPr/>
        </p:nvCxnSpPr>
        <p:spPr>
          <a:xfrm>
            <a:off x="7801128" y="4561548"/>
            <a:ext cx="325105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56F8458F-6D50-ADDF-2047-E0136ACBAFEB}"/>
              </a:ext>
            </a:extLst>
          </p:cNvPr>
          <p:cNvSpPr txBox="1"/>
          <p:nvPr/>
        </p:nvSpPr>
        <p:spPr>
          <a:xfrm>
            <a:off x="7873449" y="4092096"/>
            <a:ext cx="1938528" cy="461665"/>
          </a:xfrm>
          <a:prstGeom prst="rect">
            <a:avLst/>
          </a:prstGeom>
          <a:noFill/>
        </p:spPr>
        <p:txBody>
          <a:bodyPr wrap="square">
            <a:spAutoFit/>
          </a:bodyPr>
          <a:lstStyle/>
          <a:p>
            <a:pPr algn="ctr"/>
            <a:r>
              <a:rPr lang="en-US" sz="2400" b="1" dirty="0">
                <a:solidFill>
                  <a:srgbClr val="002060"/>
                </a:solidFill>
                <a:latin typeface="#9Slide03 Oswald Light" panose="00000400000000000000" pitchFamily="2" charset="0"/>
              </a:rPr>
              <a:t>2</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Giải</a:t>
            </a:r>
            <a:r>
              <a:rPr lang="en-US" sz="2400" b="1" i="0" dirty="0">
                <a:solidFill>
                  <a:srgbClr val="002060"/>
                </a:solidFill>
                <a:effectLst/>
                <a:latin typeface="#9Slide03 Oswald Light" panose="00000400000000000000" pitchFamily="2" charset="0"/>
              </a:rPr>
              <a:t> </a:t>
            </a:r>
            <a:r>
              <a:rPr lang="en-US" sz="2400" b="1" i="0" dirty="0" err="1">
                <a:solidFill>
                  <a:srgbClr val="002060"/>
                </a:solidFill>
                <a:effectLst/>
                <a:latin typeface="#9Slide03 Oswald Light" panose="00000400000000000000" pitchFamily="2" charset="0"/>
              </a:rPr>
              <a:t>pháp</a:t>
            </a:r>
            <a:endParaRPr lang="en-US" sz="2400" dirty="0">
              <a:solidFill>
                <a:srgbClr val="002060"/>
              </a:solidFill>
              <a:latin typeface="#9Slide03 Oswald Light" panose="00000400000000000000" pitchFamily="2" charset="0"/>
            </a:endParaRPr>
          </a:p>
        </p:txBody>
      </p:sp>
      <p:grpSp>
        <p:nvGrpSpPr>
          <p:cNvPr id="69" name="Group 44">
            <a:extLst>
              <a:ext uri="{FF2B5EF4-FFF2-40B4-BE49-F238E27FC236}">
                <a16:creationId xmlns:a16="http://schemas.microsoft.com/office/drawing/2014/main" id="{DEA7A90C-31D0-8BE2-473D-2E9BCFE6611B}"/>
              </a:ext>
            </a:extLst>
          </p:cNvPr>
          <p:cNvGrpSpPr/>
          <p:nvPr/>
        </p:nvGrpSpPr>
        <p:grpSpPr>
          <a:xfrm>
            <a:off x="7585773" y="5184029"/>
            <a:ext cx="476316" cy="453632"/>
            <a:chOff x="0" y="0"/>
            <a:chExt cx="812800" cy="812800"/>
          </a:xfrm>
        </p:grpSpPr>
        <p:sp>
          <p:nvSpPr>
            <p:cNvPr id="70" name="Freeform 45">
              <a:extLst>
                <a:ext uri="{FF2B5EF4-FFF2-40B4-BE49-F238E27FC236}">
                  <a16:creationId xmlns:a16="http://schemas.microsoft.com/office/drawing/2014/main" id="{F5A6C9F0-48E2-D97D-2053-2527FE3A50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 name="TextBox 46">
              <a:extLst>
                <a:ext uri="{FF2B5EF4-FFF2-40B4-BE49-F238E27FC236}">
                  <a16:creationId xmlns:a16="http://schemas.microsoft.com/office/drawing/2014/main" id="{F191A570-B3BE-1544-3616-C8F2B922F17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51" name="Freeform 55">
            <a:extLst>
              <a:ext uri="{FF2B5EF4-FFF2-40B4-BE49-F238E27FC236}">
                <a16:creationId xmlns:a16="http://schemas.microsoft.com/office/drawing/2014/main" id="{B0B9F746-BE59-FB5E-0C1E-06A2375867F7}"/>
              </a:ext>
            </a:extLst>
          </p:cNvPr>
          <p:cNvSpPr/>
          <p:nvPr/>
        </p:nvSpPr>
        <p:spPr>
          <a:xfrm rot="21165849" flipV="1">
            <a:off x="5798571" y="4009531"/>
            <a:ext cx="1712655" cy="1746541"/>
          </a:xfrm>
          <a:custGeom>
            <a:avLst/>
            <a:gdLst/>
            <a:ahLst/>
            <a:cxnLst/>
            <a:rect l="l" t="t" r="r" b="b"/>
            <a:pathLst>
              <a:path w="5519571" h="3913877">
                <a:moveTo>
                  <a:pt x="0" y="0"/>
                </a:moveTo>
                <a:lnTo>
                  <a:pt x="5519571" y="0"/>
                </a:lnTo>
                <a:lnTo>
                  <a:pt x="5519571" y="3913877"/>
                </a:lnTo>
                <a:lnTo>
                  <a:pt x="0" y="39138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pic>
        <p:nvPicPr>
          <p:cNvPr id="13" name="Picture 12">
            <a:extLst>
              <a:ext uri="{FF2B5EF4-FFF2-40B4-BE49-F238E27FC236}">
                <a16:creationId xmlns:a16="http://schemas.microsoft.com/office/drawing/2014/main" id="{CBCE6550-1CB4-B19B-02A6-D8AF8BE33094}"/>
              </a:ext>
            </a:extLst>
          </p:cNvPr>
          <p:cNvPicPr>
            <a:picLocks noChangeAspect="1"/>
          </p:cNvPicPr>
          <p:nvPr/>
        </p:nvPicPr>
        <p:blipFill>
          <a:blip r:embed="rId15"/>
          <a:stretch>
            <a:fillRect/>
          </a:stretch>
        </p:blipFill>
        <p:spPr>
          <a:xfrm>
            <a:off x="11040035" y="5717452"/>
            <a:ext cx="1219200" cy="1065218"/>
          </a:xfrm>
          <a:prstGeom prst="rect">
            <a:avLst/>
          </a:prstGeom>
        </p:spPr>
      </p:pic>
      <p:sp>
        <p:nvSpPr>
          <p:cNvPr id="40" name="Rectangle: Single Corner Snipped 39">
            <a:extLst>
              <a:ext uri="{FF2B5EF4-FFF2-40B4-BE49-F238E27FC236}">
                <a16:creationId xmlns:a16="http://schemas.microsoft.com/office/drawing/2014/main" id="{238E488D-1BA1-140B-6E40-55669109E73E}"/>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45" name="TextBox 44">
            <a:extLst>
              <a:ext uri="{FF2B5EF4-FFF2-40B4-BE49-F238E27FC236}">
                <a16:creationId xmlns:a16="http://schemas.microsoft.com/office/drawing/2014/main" id="{D724283E-FE00-3247-845D-F720B909FFD2}"/>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46" name="Oval 45">
            <a:extLst>
              <a:ext uri="{FF2B5EF4-FFF2-40B4-BE49-F238E27FC236}">
                <a16:creationId xmlns:a16="http://schemas.microsoft.com/office/drawing/2014/main" id="{257D3251-6746-650B-D0B9-A69B64BB9448}"/>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47" name="Rectangle: Single Corner Snipped 46">
            <a:extLst>
              <a:ext uri="{FF2B5EF4-FFF2-40B4-BE49-F238E27FC236}">
                <a16:creationId xmlns:a16="http://schemas.microsoft.com/office/drawing/2014/main" id="{5BFE0CC5-02C1-1FCD-4E7B-BB9EF1A621E7}"/>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9" name="TextBox 48">
            <a:extLst>
              <a:ext uri="{FF2B5EF4-FFF2-40B4-BE49-F238E27FC236}">
                <a16:creationId xmlns:a16="http://schemas.microsoft.com/office/drawing/2014/main" id="{8732E9B0-11AA-2479-EF40-3CA7ECB29A61}"/>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59" name="Oval 58">
            <a:extLst>
              <a:ext uri="{FF2B5EF4-FFF2-40B4-BE49-F238E27FC236}">
                <a16:creationId xmlns:a16="http://schemas.microsoft.com/office/drawing/2014/main" id="{464C0525-8AB0-D0F2-402F-6FF17792867A}"/>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0" name="Rectangle: Single Corner Snipped 59">
            <a:extLst>
              <a:ext uri="{FF2B5EF4-FFF2-40B4-BE49-F238E27FC236}">
                <a16:creationId xmlns:a16="http://schemas.microsoft.com/office/drawing/2014/main" id="{2181F685-EFC5-C5E5-4FB2-04DFC9EDA235}"/>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1" name="TextBox 60">
            <a:extLst>
              <a:ext uri="{FF2B5EF4-FFF2-40B4-BE49-F238E27FC236}">
                <a16:creationId xmlns:a16="http://schemas.microsoft.com/office/drawing/2014/main" id="{0B89816C-9BC0-A5D5-D672-B515BA362DF2}"/>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62" name="Oval 61">
            <a:extLst>
              <a:ext uri="{FF2B5EF4-FFF2-40B4-BE49-F238E27FC236}">
                <a16:creationId xmlns:a16="http://schemas.microsoft.com/office/drawing/2014/main" id="{1F5EEE33-9885-BABB-176E-007F866EE7C2}"/>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282607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5843" y="1044670"/>
            <a:ext cx="3106850" cy="420883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8"/>
          <a:srcRect l="-557" t="9121" r="557" b="-9121"/>
          <a:stretch/>
        </p:blipFill>
        <p:spPr>
          <a:xfrm>
            <a:off x="12735308" y="1146838"/>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grpSp>
        <p:nvGrpSpPr>
          <p:cNvPr id="14" name="Group 6">
            <a:extLst>
              <a:ext uri="{FF2B5EF4-FFF2-40B4-BE49-F238E27FC236}">
                <a16:creationId xmlns:a16="http://schemas.microsoft.com/office/drawing/2014/main" id="{1EDD68D1-B8F9-DBB5-EBA6-75E51DAE0B33}"/>
              </a:ext>
            </a:extLst>
          </p:cNvPr>
          <p:cNvGrpSpPr/>
          <p:nvPr/>
        </p:nvGrpSpPr>
        <p:grpSpPr>
          <a:xfrm>
            <a:off x="794968" y="988274"/>
            <a:ext cx="4903884" cy="5653666"/>
            <a:chOff x="0" y="0"/>
            <a:chExt cx="1783583" cy="1870336"/>
          </a:xfrm>
        </p:grpSpPr>
        <p:sp>
          <p:nvSpPr>
            <p:cNvPr id="40" name="Freeform 7">
              <a:extLst>
                <a:ext uri="{FF2B5EF4-FFF2-40B4-BE49-F238E27FC236}">
                  <a16:creationId xmlns:a16="http://schemas.microsoft.com/office/drawing/2014/main" id="{5AFA179C-836D-6E0A-0ADD-6F47B4748A7B}"/>
                </a:ext>
              </a:extLst>
            </p:cNvPr>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5" name="TextBox 8">
              <a:extLst>
                <a:ext uri="{FF2B5EF4-FFF2-40B4-BE49-F238E27FC236}">
                  <a16:creationId xmlns:a16="http://schemas.microsoft.com/office/drawing/2014/main" id="{072666EC-2E8A-E105-65C1-AE962B28237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2" name="Group 20">
            <a:extLst>
              <a:ext uri="{FF2B5EF4-FFF2-40B4-BE49-F238E27FC236}">
                <a16:creationId xmlns:a16="http://schemas.microsoft.com/office/drawing/2014/main" id="{B258E33F-FC3D-1A84-8785-23AAA984AD5F}"/>
              </a:ext>
            </a:extLst>
          </p:cNvPr>
          <p:cNvGrpSpPr/>
          <p:nvPr/>
        </p:nvGrpSpPr>
        <p:grpSpPr>
          <a:xfrm>
            <a:off x="1047819" y="1987911"/>
            <a:ext cx="235102" cy="228107"/>
            <a:chOff x="0" y="0"/>
            <a:chExt cx="129134" cy="134198"/>
          </a:xfrm>
        </p:grpSpPr>
        <p:sp>
          <p:nvSpPr>
            <p:cNvPr id="83" name="Freeform 21">
              <a:extLst>
                <a:ext uri="{FF2B5EF4-FFF2-40B4-BE49-F238E27FC236}">
                  <a16:creationId xmlns:a16="http://schemas.microsoft.com/office/drawing/2014/main" id="{AC6EEA15-55F4-2032-2F57-DEA7F04AFDA8}"/>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4" name="TextBox 22">
              <a:extLst>
                <a:ext uri="{FF2B5EF4-FFF2-40B4-BE49-F238E27FC236}">
                  <a16:creationId xmlns:a16="http://schemas.microsoft.com/office/drawing/2014/main" id="{97590E47-9BA4-1E2F-6949-CDE1A724E559}"/>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7" name="Group 25">
            <a:extLst>
              <a:ext uri="{FF2B5EF4-FFF2-40B4-BE49-F238E27FC236}">
                <a16:creationId xmlns:a16="http://schemas.microsoft.com/office/drawing/2014/main" id="{13585F48-E685-4FD0-1B6B-E3422B5253EE}"/>
              </a:ext>
            </a:extLst>
          </p:cNvPr>
          <p:cNvGrpSpPr/>
          <p:nvPr/>
        </p:nvGrpSpPr>
        <p:grpSpPr>
          <a:xfrm>
            <a:off x="1047819" y="2531278"/>
            <a:ext cx="235102" cy="228107"/>
            <a:chOff x="0" y="0"/>
            <a:chExt cx="129134" cy="134198"/>
          </a:xfrm>
        </p:grpSpPr>
        <p:sp>
          <p:nvSpPr>
            <p:cNvPr id="88" name="Freeform 26">
              <a:extLst>
                <a:ext uri="{FF2B5EF4-FFF2-40B4-BE49-F238E27FC236}">
                  <a16:creationId xmlns:a16="http://schemas.microsoft.com/office/drawing/2014/main" id="{86E10BD6-C675-DE5B-7AD6-1906E2E35DA6}"/>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9" name="TextBox 27">
              <a:extLst>
                <a:ext uri="{FF2B5EF4-FFF2-40B4-BE49-F238E27FC236}">
                  <a16:creationId xmlns:a16="http://schemas.microsoft.com/office/drawing/2014/main" id="{2107B038-111E-0B32-072F-2C53B4DEC6B9}"/>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1" name="Group 29">
            <a:extLst>
              <a:ext uri="{FF2B5EF4-FFF2-40B4-BE49-F238E27FC236}">
                <a16:creationId xmlns:a16="http://schemas.microsoft.com/office/drawing/2014/main" id="{025DA5E6-7DB5-3231-298A-6C910BCE7A3B}"/>
              </a:ext>
            </a:extLst>
          </p:cNvPr>
          <p:cNvGrpSpPr/>
          <p:nvPr/>
        </p:nvGrpSpPr>
        <p:grpSpPr>
          <a:xfrm>
            <a:off x="1047819" y="4173507"/>
            <a:ext cx="235102" cy="228107"/>
            <a:chOff x="0" y="0"/>
            <a:chExt cx="129134" cy="134198"/>
          </a:xfrm>
        </p:grpSpPr>
        <p:sp>
          <p:nvSpPr>
            <p:cNvPr id="92" name="Freeform 30">
              <a:extLst>
                <a:ext uri="{FF2B5EF4-FFF2-40B4-BE49-F238E27FC236}">
                  <a16:creationId xmlns:a16="http://schemas.microsoft.com/office/drawing/2014/main" id="{77BD6C57-6FA6-5903-E488-393EDB077288}"/>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3" name="TextBox 31">
              <a:extLst>
                <a:ext uri="{FF2B5EF4-FFF2-40B4-BE49-F238E27FC236}">
                  <a16:creationId xmlns:a16="http://schemas.microsoft.com/office/drawing/2014/main" id="{59303535-FBEB-359F-8514-3A99C1767AFD}"/>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5" name="Group 33">
            <a:extLst>
              <a:ext uri="{FF2B5EF4-FFF2-40B4-BE49-F238E27FC236}">
                <a16:creationId xmlns:a16="http://schemas.microsoft.com/office/drawing/2014/main" id="{26D5DACD-8F2E-1143-CCD5-58D127B95E75}"/>
              </a:ext>
            </a:extLst>
          </p:cNvPr>
          <p:cNvGrpSpPr/>
          <p:nvPr/>
        </p:nvGrpSpPr>
        <p:grpSpPr>
          <a:xfrm>
            <a:off x="1047819" y="5051690"/>
            <a:ext cx="235102" cy="228107"/>
            <a:chOff x="0" y="0"/>
            <a:chExt cx="129134" cy="134198"/>
          </a:xfrm>
        </p:grpSpPr>
        <p:sp>
          <p:nvSpPr>
            <p:cNvPr id="96" name="Freeform 34">
              <a:extLst>
                <a:ext uri="{FF2B5EF4-FFF2-40B4-BE49-F238E27FC236}">
                  <a16:creationId xmlns:a16="http://schemas.microsoft.com/office/drawing/2014/main" id="{A93B94BE-CAD9-96C4-0C05-0234F215D85C}"/>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7" name="TextBox 35">
              <a:extLst>
                <a:ext uri="{FF2B5EF4-FFF2-40B4-BE49-F238E27FC236}">
                  <a16:creationId xmlns:a16="http://schemas.microsoft.com/office/drawing/2014/main" id="{7EF8A410-22A7-F6DE-7C3E-5FBE314190A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9" name="Group 37">
            <a:extLst>
              <a:ext uri="{FF2B5EF4-FFF2-40B4-BE49-F238E27FC236}">
                <a16:creationId xmlns:a16="http://schemas.microsoft.com/office/drawing/2014/main" id="{E786DC7A-A4F7-C20A-4374-A6D709FAA4EB}"/>
              </a:ext>
            </a:extLst>
          </p:cNvPr>
          <p:cNvGrpSpPr/>
          <p:nvPr/>
        </p:nvGrpSpPr>
        <p:grpSpPr>
          <a:xfrm>
            <a:off x="1047819" y="5916738"/>
            <a:ext cx="235102" cy="228107"/>
            <a:chOff x="0" y="0"/>
            <a:chExt cx="129134" cy="134198"/>
          </a:xfrm>
        </p:grpSpPr>
        <p:sp>
          <p:nvSpPr>
            <p:cNvPr id="100" name="Freeform 38">
              <a:extLst>
                <a:ext uri="{FF2B5EF4-FFF2-40B4-BE49-F238E27FC236}">
                  <a16:creationId xmlns:a16="http://schemas.microsoft.com/office/drawing/2014/main" id="{A0F29839-75E8-3CC9-0EDF-BBD96CC68A9E}"/>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1" name="TextBox 39">
              <a:extLst>
                <a:ext uri="{FF2B5EF4-FFF2-40B4-BE49-F238E27FC236}">
                  <a16:creationId xmlns:a16="http://schemas.microsoft.com/office/drawing/2014/main" id="{882D3829-7DA9-57D2-AA30-E46BCFF11EFA}"/>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38" name="TextBox 137">
            <a:extLst>
              <a:ext uri="{FF2B5EF4-FFF2-40B4-BE49-F238E27FC236}">
                <a16:creationId xmlns:a16="http://schemas.microsoft.com/office/drawing/2014/main" id="{29208AF8-98C5-8B21-E728-F897532581EE}"/>
              </a:ext>
            </a:extLst>
          </p:cNvPr>
          <p:cNvSpPr txBox="1"/>
          <p:nvPr/>
        </p:nvSpPr>
        <p:spPr>
          <a:xfrm>
            <a:off x="711640" y="1155526"/>
            <a:ext cx="1938528" cy="461665"/>
          </a:xfrm>
          <a:prstGeom prst="rect">
            <a:avLst/>
          </a:prstGeom>
          <a:noFill/>
        </p:spPr>
        <p:txBody>
          <a:bodyPr wrap="square">
            <a:spAutoFit/>
          </a:bodyPr>
          <a:lstStyle/>
          <a:p>
            <a:pPr algn="ctr"/>
            <a:r>
              <a:rPr lang="en-US" sz="2400" b="1" i="0" dirty="0">
                <a:solidFill>
                  <a:srgbClr val="59CD56"/>
                </a:solidFill>
                <a:effectLst>
                  <a:outerShdw blurRad="38100" dist="38100" dir="2700000" algn="tl">
                    <a:srgbClr val="000000">
                      <a:alpha val="43137"/>
                    </a:srgbClr>
                  </a:outerShdw>
                </a:effectLst>
                <a:latin typeface="#9Slide03 Oswald Light" panose="00000400000000000000" pitchFamily="2" charset="0"/>
              </a:rPr>
              <a:t>1. </a:t>
            </a:r>
            <a:r>
              <a:rPr lang="en-US" sz="2400" b="1" dirty="0" err="1">
                <a:solidFill>
                  <a:srgbClr val="59CD56"/>
                </a:solidFill>
                <a:effectLst>
                  <a:outerShdw blurRad="38100" dist="38100" dir="2700000" algn="tl">
                    <a:srgbClr val="000000">
                      <a:alpha val="43137"/>
                    </a:srgbClr>
                  </a:outerShdw>
                </a:effectLst>
                <a:latin typeface="#9Slide03 Oswald Light" panose="00000400000000000000" pitchFamily="2" charset="0"/>
              </a:rPr>
              <a:t>Mục</a:t>
            </a:r>
            <a:r>
              <a:rPr lang="en-US" sz="2400" b="1" dirty="0">
                <a:solidFill>
                  <a:srgbClr val="59CD56"/>
                </a:solidFill>
                <a:effectLst>
                  <a:outerShdw blurRad="38100" dist="38100" dir="2700000" algn="tl">
                    <a:srgbClr val="000000">
                      <a:alpha val="43137"/>
                    </a:srgbClr>
                  </a:outerShdw>
                </a:effectLst>
                <a:latin typeface="#9Slide03 Oswald Light" panose="00000400000000000000" pitchFamily="2" charset="0"/>
              </a:rPr>
              <a:t> </a:t>
            </a:r>
            <a:r>
              <a:rPr lang="en-US" sz="2400" b="1" dirty="0" err="1">
                <a:solidFill>
                  <a:srgbClr val="59CD56"/>
                </a:solidFill>
                <a:effectLst>
                  <a:outerShdw blurRad="38100" dist="38100" dir="2700000" algn="tl">
                    <a:srgbClr val="000000">
                      <a:alpha val="43137"/>
                    </a:srgbClr>
                  </a:outerShdw>
                </a:effectLst>
                <a:latin typeface="#9Slide03 Oswald Light" panose="00000400000000000000" pitchFamily="2" charset="0"/>
              </a:rPr>
              <a:t>tiêu</a:t>
            </a:r>
            <a:endParaRPr lang="en-US" sz="2400" dirty="0">
              <a:solidFill>
                <a:srgbClr val="59CD56"/>
              </a:solidFill>
              <a:effectLst>
                <a:outerShdw blurRad="38100" dist="38100" dir="2700000" algn="tl">
                  <a:srgbClr val="000000">
                    <a:alpha val="43137"/>
                  </a:srgbClr>
                </a:outerShdw>
              </a:effectLst>
              <a:latin typeface="#9Slide03 Oswald Light" panose="00000400000000000000" pitchFamily="2" charset="0"/>
            </a:endParaRPr>
          </a:p>
        </p:txBody>
      </p:sp>
      <p:cxnSp>
        <p:nvCxnSpPr>
          <p:cNvPr id="137" name="Straight Connector 136">
            <a:extLst>
              <a:ext uri="{FF2B5EF4-FFF2-40B4-BE49-F238E27FC236}">
                <a16:creationId xmlns:a16="http://schemas.microsoft.com/office/drawing/2014/main" id="{3ED8AC27-4D72-3F55-9647-E25EA610C140}"/>
              </a:ext>
            </a:extLst>
          </p:cNvPr>
          <p:cNvCxnSpPr>
            <a:cxnSpLocks/>
          </p:cNvCxnSpPr>
          <p:nvPr/>
        </p:nvCxnSpPr>
        <p:spPr>
          <a:xfrm flipV="1">
            <a:off x="759088" y="1725293"/>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04" name="Group 38">
            <a:extLst>
              <a:ext uri="{FF2B5EF4-FFF2-40B4-BE49-F238E27FC236}">
                <a16:creationId xmlns:a16="http://schemas.microsoft.com/office/drawing/2014/main" id="{B847EDB4-F893-8C65-2803-E4F209B5BDEB}"/>
              </a:ext>
            </a:extLst>
          </p:cNvPr>
          <p:cNvGrpSpPr/>
          <p:nvPr/>
        </p:nvGrpSpPr>
        <p:grpSpPr>
          <a:xfrm>
            <a:off x="2976925" y="1118026"/>
            <a:ext cx="453632" cy="453632"/>
            <a:chOff x="0" y="0"/>
            <a:chExt cx="812800" cy="812800"/>
          </a:xfrm>
        </p:grpSpPr>
        <p:sp>
          <p:nvSpPr>
            <p:cNvPr id="105" name="Freeform 39">
              <a:extLst>
                <a:ext uri="{FF2B5EF4-FFF2-40B4-BE49-F238E27FC236}">
                  <a16:creationId xmlns:a16="http://schemas.microsoft.com/office/drawing/2014/main" id="{0EE1C55A-FD26-63FE-A0C2-DB2472A578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6" name="TextBox 40">
              <a:extLst>
                <a:ext uri="{FF2B5EF4-FFF2-40B4-BE49-F238E27FC236}">
                  <a16:creationId xmlns:a16="http://schemas.microsoft.com/office/drawing/2014/main" id="{00576E09-8807-9A45-0456-5127A29A94D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07" name="Group 41">
            <a:extLst>
              <a:ext uri="{FF2B5EF4-FFF2-40B4-BE49-F238E27FC236}">
                <a16:creationId xmlns:a16="http://schemas.microsoft.com/office/drawing/2014/main" id="{BD6DF8B9-686C-CFE6-F6FB-2666033FF58A}"/>
              </a:ext>
            </a:extLst>
          </p:cNvPr>
          <p:cNvGrpSpPr/>
          <p:nvPr/>
        </p:nvGrpSpPr>
        <p:grpSpPr>
          <a:xfrm>
            <a:off x="3661464" y="1118026"/>
            <a:ext cx="453632" cy="453632"/>
            <a:chOff x="0" y="0"/>
            <a:chExt cx="812800" cy="812800"/>
          </a:xfrm>
        </p:grpSpPr>
        <p:sp>
          <p:nvSpPr>
            <p:cNvPr id="108" name="Freeform 42">
              <a:extLst>
                <a:ext uri="{FF2B5EF4-FFF2-40B4-BE49-F238E27FC236}">
                  <a16:creationId xmlns:a16="http://schemas.microsoft.com/office/drawing/2014/main" id="{D1066A98-6B84-A213-80E6-D90F5B906D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9" name="TextBox 43">
              <a:extLst>
                <a:ext uri="{FF2B5EF4-FFF2-40B4-BE49-F238E27FC236}">
                  <a16:creationId xmlns:a16="http://schemas.microsoft.com/office/drawing/2014/main" id="{D6960444-889D-6239-D366-0A3A8F7920B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10" name="Group 44">
            <a:extLst>
              <a:ext uri="{FF2B5EF4-FFF2-40B4-BE49-F238E27FC236}">
                <a16:creationId xmlns:a16="http://schemas.microsoft.com/office/drawing/2014/main" id="{0E3B1AA6-9627-A372-4EE4-36E400893552}"/>
              </a:ext>
            </a:extLst>
          </p:cNvPr>
          <p:cNvGrpSpPr/>
          <p:nvPr/>
        </p:nvGrpSpPr>
        <p:grpSpPr>
          <a:xfrm>
            <a:off x="4315121" y="1118026"/>
            <a:ext cx="453632" cy="453632"/>
            <a:chOff x="0" y="0"/>
            <a:chExt cx="812800" cy="812800"/>
          </a:xfrm>
        </p:grpSpPr>
        <p:sp>
          <p:nvSpPr>
            <p:cNvPr id="111" name="Freeform 45">
              <a:extLst>
                <a:ext uri="{FF2B5EF4-FFF2-40B4-BE49-F238E27FC236}">
                  <a16:creationId xmlns:a16="http://schemas.microsoft.com/office/drawing/2014/main" id="{FD174C82-A2E3-0F1E-31C9-B34341E728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2" name="TextBox 46">
              <a:extLst>
                <a:ext uri="{FF2B5EF4-FFF2-40B4-BE49-F238E27FC236}">
                  <a16:creationId xmlns:a16="http://schemas.microsoft.com/office/drawing/2014/main" id="{DCAC1AF5-630C-26D4-516B-80280AB0EB7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16" name="TextBox 115">
            <a:extLst>
              <a:ext uri="{FF2B5EF4-FFF2-40B4-BE49-F238E27FC236}">
                <a16:creationId xmlns:a16="http://schemas.microsoft.com/office/drawing/2014/main" id="{065621A0-E6EA-4EDA-E54E-0E46B5E14890}"/>
              </a:ext>
            </a:extLst>
          </p:cNvPr>
          <p:cNvSpPr txBox="1"/>
          <p:nvPr/>
        </p:nvSpPr>
        <p:spPr>
          <a:xfrm>
            <a:off x="1344423" y="1948722"/>
            <a:ext cx="4304993"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chênh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p>
        </p:txBody>
      </p:sp>
      <p:sp>
        <p:nvSpPr>
          <p:cNvPr id="118" name="TextBox 117">
            <a:extLst>
              <a:ext uri="{FF2B5EF4-FFF2-40B4-BE49-F238E27FC236}">
                <a16:creationId xmlns:a16="http://schemas.microsoft.com/office/drawing/2014/main" id="{72D71117-62A5-E706-71B0-7962A61F276B}"/>
              </a:ext>
            </a:extLst>
          </p:cNvPr>
          <p:cNvSpPr txBox="1"/>
          <p:nvPr/>
        </p:nvSpPr>
        <p:spPr>
          <a:xfrm>
            <a:off x="1344423" y="2478038"/>
            <a:ext cx="3872052"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dirty="0"/>
          </a:p>
        </p:txBody>
      </p:sp>
      <p:grpSp>
        <p:nvGrpSpPr>
          <p:cNvPr id="119" name="Group 33">
            <a:extLst>
              <a:ext uri="{FF2B5EF4-FFF2-40B4-BE49-F238E27FC236}">
                <a16:creationId xmlns:a16="http://schemas.microsoft.com/office/drawing/2014/main" id="{64BAC948-EE8E-7A92-F580-39D3FDA5E013}"/>
              </a:ext>
            </a:extLst>
          </p:cNvPr>
          <p:cNvGrpSpPr/>
          <p:nvPr/>
        </p:nvGrpSpPr>
        <p:grpSpPr>
          <a:xfrm>
            <a:off x="1047819" y="3071954"/>
            <a:ext cx="235102" cy="228107"/>
            <a:chOff x="0" y="0"/>
            <a:chExt cx="129134" cy="134198"/>
          </a:xfrm>
        </p:grpSpPr>
        <p:sp>
          <p:nvSpPr>
            <p:cNvPr id="120" name="Freeform 34">
              <a:extLst>
                <a:ext uri="{FF2B5EF4-FFF2-40B4-BE49-F238E27FC236}">
                  <a16:creationId xmlns:a16="http://schemas.microsoft.com/office/drawing/2014/main" id="{6C0BA4DA-7F17-5ACF-8499-1E4DAB53E4A7}"/>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1" name="TextBox 35">
              <a:extLst>
                <a:ext uri="{FF2B5EF4-FFF2-40B4-BE49-F238E27FC236}">
                  <a16:creationId xmlns:a16="http://schemas.microsoft.com/office/drawing/2014/main" id="{AD5DC330-297C-00E3-25FC-AC4923194CFF}"/>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22" name="Group 37">
            <a:extLst>
              <a:ext uri="{FF2B5EF4-FFF2-40B4-BE49-F238E27FC236}">
                <a16:creationId xmlns:a16="http://schemas.microsoft.com/office/drawing/2014/main" id="{1116D218-D6D7-C2A9-0945-CAF445786554}"/>
              </a:ext>
            </a:extLst>
          </p:cNvPr>
          <p:cNvGrpSpPr/>
          <p:nvPr/>
        </p:nvGrpSpPr>
        <p:grpSpPr>
          <a:xfrm>
            <a:off x="1047819" y="3594503"/>
            <a:ext cx="235102" cy="228107"/>
            <a:chOff x="0" y="0"/>
            <a:chExt cx="129134" cy="134198"/>
          </a:xfrm>
        </p:grpSpPr>
        <p:sp>
          <p:nvSpPr>
            <p:cNvPr id="123" name="Freeform 38">
              <a:extLst>
                <a:ext uri="{FF2B5EF4-FFF2-40B4-BE49-F238E27FC236}">
                  <a16:creationId xmlns:a16="http://schemas.microsoft.com/office/drawing/2014/main" id="{A406BF93-ED47-5CBE-755D-B1690AB3F337}"/>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4" name="TextBox 39">
              <a:extLst>
                <a:ext uri="{FF2B5EF4-FFF2-40B4-BE49-F238E27FC236}">
                  <a16:creationId xmlns:a16="http://schemas.microsoft.com/office/drawing/2014/main" id="{01D10E7A-99EF-F159-F92C-BE9930D3CA77}"/>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26" name="TextBox 125">
            <a:extLst>
              <a:ext uri="{FF2B5EF4-FFF2-40B4-BE49-F238E27FC236}">
                <a16:creationId xmlns:a16="http://schemas.microsoft.com/office/drawing/2014/main" id="{EC3320DE-02AE-39E8-8F3D-8670D733E909}"/>
              </a:ext>
            </a:extLst>
          </p:cNvPr>
          <p:cNvSpPr txBox="1"/>
          <p:nvPr/>
        </p:nvSpPr>
        <p:spPr>
          <a:xfrm>
            <a:off x="1344423" y="3007354"/>
            <a:ext cx="4304993"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Đưa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tính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khi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về</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bằng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tự</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nhiên</a:t>
            </a:r>
            <a:endParaRPr lang="en-US" dirty="0"/>
          </a:p>
        </p:txBody>
      </p:sp>
      <p:sp>
        <p:nvSpPr>
          <p:cNvPr id="128" name="TextBox 127">
            <a:extLst>
              <a:ext uri="{FF2B5EF4-FFF2-40B4-BE49-F238E27FC236}">
                <a16:creationId xmlns:a16="http://schemas.microsoft.com/office/drawing/2014/main" id="{C81F4502-1CE6-A234-5592-11F0DCF57E75}"/>
              </a:ext>
            </a:extLst>
          </p:cNvPr>
          <p:cNvSpPr txBox="1"/>
          <p:nvPr/>
        </p:nvSpPr>
        <p:spPr>
          <a:xfrm>
            <a:off x="1344423" y="3536670"/>
            <a:ext cx="3568917"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theo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endParaRPr lang="en-US" dirty="0"/>
          </a:p>
        </p:txBody>
      </p:sp>
      <p:sp>
        <p:nvSpPr>
          <p:cNvPr id="130" name="TextBox 129">
            <a:extLst>
              <a:ext uri="{FF2B5EF4-FFF2-40B4-BE49-F238E27FC236}">
                <a16:creationId xmlns:a16="http://schemas.microsoft.com/office/drawing/2014/main" id="{E68A2B88-5560-0144-EB65-428ADE6BB9A2}"/>
              </a:ext>
            </a:extLst>
          </p:cNvPr>
          <p:cNvSpPr txBox="1"/>
          <p:nvPr/>
        </p:nvSpPr>
        <p:spPr>
          <a:xfrm>
            <a:off x="1344423" y="4065986"/>
            <a:ext cx="4324406"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Nâng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cao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chất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huy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tối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lợi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thích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ứng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hoá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2" name="TextBox 131">
            <a:extLst>
              <a:ext uri="{FF2B5EF4-FFF2-40B4-BE49-F238E27FC236}">
                <a16:creationId xmlns:a16="http://schemas.microsoft.com/office/drawing/2014/main" id="{A07B1B56-6DDF-3D6D-76AB-91BD60A88E65}"/>
              </a:ext>
            </a:extLst>
          </p:cNvPr>
          <p:cNvSpPr txBox="1"/>
          <p:nvPr/>
        </p:nvSpPr>
        <p:spPr>
          <a:xfrm>
            <a:off x="1344423" y="4961364"/>
            <a:ext cx="4043554"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Thúc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đẩy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cư</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an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quốc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phòng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5" name="TextBox 134">
            <a:extLst>
              <a:ext uri="{FF2B5EF4-FFF2-40B4-BE49-F238E27FC236}">
                <a16:creationId xmlns:a16="http://schemas.microsoft.com/office/drawing/2014/main" id="{250CAFA9-51AB-06FB-60AC-22DC71A8B615}"/>
              </a:ext>
            </a:extLst>
          </p:cNvPr>
          <p:cNvSpPr txBox="1"/>
          <p:nvPr/>
        </p:nvSpPr>
        <p:spPr>
          <a:xfrm>
            <a:off x="1344423" y="5856744"/>
            <a:ext cx="4381634" cy="646331"/>
          </a:xfrm>
          <a:prstGeom prst="rect">
            <a:avLst/>
          </a:prstGeom>
          <a:noFill/>
        </p:spPr>
        <p:txBody>
          <a:bodyPr wrap="square">
            <a:spAutoFit/>
          </a:bodyPr>
          <a:lstStyle/>
          <a:p>
            <a:pPr algn="just"/>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Hoàn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thành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cơ</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sở</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dữ</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liệu</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quốc</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gia</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đẩy</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mạnh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lồng</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ghép</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dân</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số</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xây</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dựng</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triển</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kinh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tế</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xã</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hội</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a:t>
            </a:r>
            <a:endParaRPr lang="en-US" dirty="0"/>
          </a:p>
        </p:txBody>
      </p:sp>
      <p:grpSp>
        <p:nvGrpSpPr>
          <p:cNvPr id="136" name="Group 6">
            <a:extLst>
              <a:ext uri="{FF2B5EF4-FFF2-40B4-BE49-F238E27FC236}">
                <a16:creationId xmlns:a16="http://schemas.microsoft.com/office/drawing/2014/main" id="{ACE896C8-D968-AD0C-3F24-D1301A487815}"/>
              </a:ext>
            </a:extLst>
          </p:cNvPr>
          <p:cNvGrpSpPr/>
          <p:nvPr/>
        </p:nvGrpSpPr>
        <p:grpSpPr>
          <a:xfrm>
            <a:off x="6472565" y="995777"/>
            <a:ext cx="4903884" cy="5653666"/>
            <a:chOff x="0" y="0"/>
            <a:chExt cx="1783583" cy="1870336"/>
          </a:xfrm>
        </p:grpSpPr>
        <p:sp>
          <p:nvSpPr>
            <p:cNvPr id="139" name="Freeform 7">
              <a:extLst>
                <a:ext uri="{FF2B5EF4-FFF2-40B4-BE49-F238E27FC236}">
                  <a16:creationId xmlns:a16="http://schemas.microsoft.com/office/drawing/2014/main" id="{3B4FDC4F-5D0F-506D-FB5B-9CED5CB88381}"/>
                </a:ext>
              </a:extLst>
            </p:cNvPr>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1" name="TextBox 8">
              <a:extLst>
                <a:ext uri="{FF2B5EF4-FFF2-40B4-BE49-F238E27FC236}">
                  <a16:creationId xmlns:a16="http://schemas.microsoft.com/office/drawing/2014/main" id="{7029537D-1DF4-8FC2-1EE7-00BEB5DE579E}"/>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42" name="Group 20">
            <a:extLst>
              <a:ext uri="{FF2B5EF4-FFF2-40B4-BE49-F238E27FC236}">
                <a16:creationId xmlns:a16="http://schemas.microsoft.com/office/drawing/2014/main" id="{2E2BC795-A2B9-CB6C-0676-0F59998D3C19}"/>
              </a:ext>
            </a:extLst>
          </p:cNvPr>
          <p:cNvGrpSpPr/>
          <p:nvPr/>
        </p:nvGrpSpPr>
        <p:grpSpPr>
          <a:xfrm>
            <a:off x="6725416" y="1995414"/>
            <a:ext cx="235102" cy="228107"/>
            <a:chOff x="0" y="0"/>
            <a:chExt cx="129134" cy="134198"/>
          </a:xfrm>
        </p:grpSpPr>
        <p:sp>
          <p:nvSpPr>
            <p:cNvPr id="143" name="Freeform 21">
              <a:extLst>
                <a:ext uri="{FF2B5EF4-FFF2-40B4-BE49-F238E27FC236}">
                  <a16:creationId xmlns:a16="http://schemas.microsoft.com/office/drawing/2014/main" id="{CAEB2002-E858-9A65-1EE9-193935874225}"/>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4" name="TextBox 22">
              <a:extLst>
                <a:ext uri="{FF2B5EF4-FFF2-40B4-BE49-F238E27FC236}">
                  <a16:creationId xmlns:a16="http://schemas.microsoft.com/office/drawing/2014/main" id="{0797EE52-CA47-692D-0C45-450C6561A3FA}"/>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48" name="Group 29">
            <a:extLst>
              <a:ext uri="{FF2B5EF4-FFF2-40B4-BE49-F238E27FC236}">
                <a16:creationId xmlns:a16="http://schemas.microsoft.com/office/drawing/2014/main" id="{CC9EBA12-2A1B-CDF1-BA5D-5721ABC269CA}"/>
              </a:ext>
            </a:extLst>
          </p:cNvPr>
          <p:cNvGrpSpPr/>
          <p:nvPr/>
        </p:nvGrpSpPr>
        <p:grpSpPr>
          <a:xfrm>
            <a:off x="6725416" y="3618763"/>
            <a:ext cx="235102" cy="228107"/>
            <a:chOff x="0" y="0"/>
            <a:chExt cx="129134" cy="134198"/>
          </a:xfrm>
        </p:grpSpPr>
        <p:sp>
          <p:nvSpPr>
            <p:cNvPr id="149" name="Freeform 30">
              <a:extLst>
                <a:ext uri="{FF2B5EF4-FFF2-40B4-BE49-F238E27FC236}">
                  <a16:creationId xmlns:a16="http://schemas.microsoft.com/office/drawing/2014/main" id="{ADBED657-C688-4D75-1139-BC4D97ABCB51}"/>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0" name="TextBox 31">
              <a:extLst>
                <a:ext uri="{FF2B5EF4-FFF2-40B4-BE49-F238E27FC236}">
                  <a16:creationId xmlns:a16="http://schemas.microsoft.com/office/drawing/2014/main" id="{C4F5159E-64F2-A17C-6C29-F3FBB25E70B8}"/>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54" name="Group 37">
            <a:extLst>
              <a:ext uri="{FF2B5EF4-FFF2-40B4-BE49-F238E27FC236}">
                <a16:creationId xmlns:a16="http://schemas.microsoft.com/office/drawing/2014/main" id="{10C00B9C-73F0-2238-3DD3-A054142A7C44}"/>
              </a:ext>
            </a:extLst>
          </p:cNvPr>
          <p:cNvGrpSpPr/>
          <p:nvPr/>
        </p:nvGrpSpPr>
        <p:grpSpPr>
          <a:xfrm>
            <a:off x="6725416" y="4575915"/>
            <a:ext cx="235102" cy="228107"/>
            <a:chOff x="0" y="0"/>
            <a:chExt cx="129134" cy="134198"/>
          </a:xfrm>
        </p:grpSpPr>
        <p:sp>
          <p:nvSpPr>
            <p:cNvPr id="155" name="Freeform 38">
              <a:extLst>
                <a:ext uri="{FF2B5EF4-FFF2-40B4-BE49-F238E27FC236}">
                  <a16:creationId xmlns:a16="http://schemas.microsoft.com/office/drawing/2014/main" id="{A8FDD6F8-C0FE-5587-2ADE-96A21D9CB5FD}"/>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6" name="TextBox 39">
              <a:extLst>
                <a:ext uri="{FF2B5EF4-FFF2-40B4-BE49-F238E27FC236}">
                  <a16:creationId xmlns:a16="http://schemas.microsoft.com/office/drawing/2014/main" id="{F6CF072A-B94F-67D8-1F64-92A8BEA63091}"/>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57" name="TextBox 156">
            <a:extLst>
              <a:ext uri="{FF2B5EF4-FFF2-40B4-BE49-F238E27FC236}">
                <a16:creationId xmlns:a16="http://schemas.microsoft.com/office/drawing/2014/main" id="{439E4CFD-958A-5E11-A172-57776A6BF63D}"/>
              </a:ext>
            </a:extLst>
          </p:cNvPr>
          <p:cNvSpPr txBox="1"/>
          <p:nvPr/>
        </p:nvSpPr>
        <p:spPr>
          <a:xfrm>
            <a:off x="6389237" y="1163029"/>
            <a:ext cx="1938528" cy="461665"/>
          </a:xfrm>
          <a:prstGeom prst="rect">
            <a:avLst/>
          </a:prstGeom>
          <a:noFill/>
        </p:spPr>
        <p:txBody>
          <a:bodyPr wrap="square">
            <a:spAutoFit/>
          </a:bodyPr>
          <a:lstStyle/>
          <a:p>
            <a:pPr algn="ctr"/>
            <a:r>
              <a:rPr lang="en-US" sz="2400" b="1" dirty="0">
                <a:solidFill>
                  <a:srgbClr val="FF8000"/>
                </a:solidFill>
                <a:latin typeface="#9Slide03 Oswald Light" panose="00000400000000000000" pitchFamily="2" charset="0"/>
              </a:rPr>
              <a:t>2</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Giải</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pháp</a:t>
            </a:r>
            <a:endParaRPr lang="en-US" sz="2400" dirty="0">
              <a:solidFill>
                <a:srgbClr val="FF8000"/>
              </a:solidFill>
              <a:latin typeface="#9Slide03 Oswald Light" panose="00000400000000000000" pitchFamily="2" charset="0"/>
            </a:endParaRPr>
          </a:p>
        </p:txBody>
      </p:sp>
      <p:cxnSp>
        <p:nvCxnSpPr>
          <p:cNvPr id="158" name="Straight Connector 157">
            <a:extLst>
              <a:ext uri="{FF2B5EF4-FFF2-40B4-BE49-F238E27FC236}">
                <a16:creationId xmlns:a16="http://schemas.microsoft.com/office/drawing/2014/main" id="{A403C7F6-0180-2785-0F2A-6C886A61DA40}"/>
              </a:ext>
            </a:extLst>
          </p:cNvPr>
          <p:cNvCxnSpPr>
            <a:cxnSpLocks/>
          </p:cNvCxnSpPr>
          <p:nvPr/>
        </p:nvCxnSpPr>
        <p:spPr>
          <a:xfrm flipV="1">
            <a:off x="6436685" y="1732796"/>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59" name="Group 38">
            <a:extLst>
              <a:ext uri="{FF2B5EF4-FFF2-40B4-BE49-F238E27FC236}">
                <a16:creationId xmlns:a16="http://schemas.microsoft.com/office/drawing/2014/main" id="{DB995B48-FC15-9A02-4F46-EE0C706704E5}"/>
              </a:ext>
            </a:extLst>
          </p:cNvPr>
          <p:cNvGrpSpPr/>
          <p:nvPr/>
        </p:nvGrpSpPr>
        <p:grpSpPr>
          <a:xfrm>
            <a:off x="8654522" y="1125529"/>
            <a:ext cx="453632" cy="453632"/>
            <a:chOff x="0" y="0"/>
            <a:chExt cx="812800" cy="812800"/>
          </a:xfrm>
        </p:grpSpPr>
        <p:sp>
          <p:nvSpPr>
            <p:cNvPr id="160" name="Freeform 39">
              <a:extLst>
                <a:ext uri="{FF2B5EF4-FFF2-40B4-BE49-F238E27FC236}">
                  <a16:creationId xmlns:a16="http://schemas.microsoft.com/office/drawing/2014/main" id="{07952027-5626-5606-D45D-2415601DA9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1" name="TextBox 40">
              <a:extLst>
                <a:ext uri="{FF2B5EF4-FFF2-40B4-BE49-F238E27FC236}">
                  <a16:creationId xmlns:a16="http://schemas.microsoft.com/office/drawing/2014/main" id="{A371EBAA-EF51-5757-7C37-87955D35325F}"/>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62" name="Group 41">
            <a:extLst>
              <a:ext uri="{FF2B5EF4-FFF2-40B4-BE49-F238E27FC236}">
                <a16:creationId xmlns:a16="http://schemas.microsoft.com/office/drawing/2014/main" id="{9ED13971-6C07-7D83-4F45-6F15B4A09EC7}"/>
              </a:ext>
            </a:extLst>
          </p:cNvPr>
          <p:cNvGrpSpPr/>
          <p:nvPr/>
        </p:nvGrpSpPr>
        <p:grpSpPr>
          <a:xfrm>
            <a:off x="9339061" y="1125529"/>
            <a:ext cx="453632" cy="453632"/>
            <a:chOff x="0" y="0"/>
            <a:chExt cx="812800" cy="812800"/>
          </a:xfrm>
        </p:grpSpPr>
        <p:sp>
          <p:nvSpPr>
            <p:cNvPr id="163" name="Freeform 42">
              <a:extLst>
                <a:ext uri="{FF2B5EF4-FFF2-40B4-BE49-F238E27FC236}">
                  <a16:creationId xmlns:a16="http://schemas.microsoft.com/office/drawing/2014/main" id="{E6AB1B10-3293-02F5-5A34-E6DB126DF7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4" name="TextBox 43">
              <a:extLst>
                <a:ext uri="{FF2B5EF4-FFF2-40B4-BE49-F238E27FC236}">
                  <a16:creationId xmlns:a16="http://schemas.microsoft.com/office/drawing/2014/main" id="{CDBB1642-FA55-33A5-6551-F963F32D909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65" name="Group 44">
            <a:extLst>
              <a:ext uri="{FF2B5EF4-FFF2-40B4-BE49-F238E27FC236}">
                <a16:creationId xmlns:a16="http://schemas.microsoft.com/office/drawing/2014/main" id="{29C1C900-CB1F-78C5-6BB8-FDBC5DBB3D47}"/>
              </a:ext>
            </a:extLst>
          </p:cNvPr>
          <p:cNvGrpSpPr/>
          <p:nvPr/>
        </p:nvGrpSpPr>
        <p:grpSpPr>
          <a:xfrm>
            <a:off x="9992718" y="1125529"/>
            <a:ext cx="453632" cy="453632"/>
            <a:chOff x="0" y="0"/>
            <a:chExt cx="812800" cy="812800"/>
          </a:xfrm>
        </p:grpSpPr>
        <p:sp>
          <p:nvSpPr>
            <p:cNvPr id="166" name="Freeform 45">
              <a:extLst>
                <a:ext uri="{FF2B5EF4-FFF2-40B4-BE49-F238E27FC236}">
                  <a16:creationId xmlns:a16="http://schemas.microsoft.com/office/drawing/2014/main" id="{C4C5B4E2-DD91-A0A8-0D71-65B4ED8DEF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7" name="TextBox 46">
              <a:extLst>
                <a:ext uri="{FF2B5EF4-FFF2-40B4-BE49-F238E27FC236}">
                  <a16:creationId xmlns:a16="http://schemas.microsoft.com/office/drawing/2014/main" id="{54CC12F0-BB56-9749-DE43-2DA168654C8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68" name="TextBox 167">
            <a:extLst>
              <a:ext uri="{FF2B5EF4-FFF2-40B4-BE49-F238E27FC236}">
                <a16:creationId xmlns:a16="http://schemas.microsoft.com/office/drawing/2014/main" id="{FCAD8A8F-D11A-CEC7-4D51-CD2EA96E66E8}"/>
              </a:ext>
            </a:extLst>
          </p:cNvPr>
          <p:cNvSpPr txBox="1"/>
          <p:nvPr/>
        </p:nvSpPr>
        <p:spPr>
          <a:xfrm>
            <a:off x="7022020" y="1851721"/>
            <a:ext cx="4304993" cy="465192"/>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Hoàn thiện chính sách, pháp luật dân số.</a:t>
            </a:r>
            <a:endParaRPr lang="en-US" dirty="0"/>
          </a:p>
        </p:txBody>
      </p:sp>
      <p:grpSp>
        <p:nvGrpSpPr>
          <p:cNvPr id="170" name="Group 33">
            <a:extLst>
              <a:ext uri="{FF2B5EF4-FFF2-40B4-BE49-F238E27FC236}">
                <a16:creationId xmlns:a16="http://schemas.microsoft.com/office/drawing/2014/main" id="{B99FDD45-D123-447F-9A70-79A5D7BACB59}"/>
              </a:ext>
            </a:extLst>
          </p:cNvPr>
          <p:cNvGrpSpPr/>
          <p:nvPr/>
        </p:nvGrpSpPr>
        <p:grpSpPr>
          <a:xfrm>
            <a:off x="6725416" y="2633901"/>
            <a:ext cx="235102" cy="228107"/>
            <a:chOff x="0" y="0"/>
            <a:chExt cx="129134" cy="134198"/>
          </a:xfrm>
        </p:grpSpPr>
        <p:sp>
          <p:nvSpPr>
            <p:cNvPr id="171" name="Freeform 34">
              <a:extLst>
                <a:ext uri="{FF2B5EF4-FFF2-40B4-BE49-F238E27FC236}">
                  <a16:creationId xmlns:a16="http://schemas.microsoft.com/office/drawing/2014/main" id="{025482B5-8987-9158-71B6-808441FDFEDE}"/>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2" name="TextBox 35">
              <a:extLst>
                <a:ext uri="{FF2B5EF4-FFF2-40B4-BE49-F238E27FC236}">
                  <a16:creationId xmlns:a16="http://schemas.microsoft.com/office/drawing/2014/main" id="{E6D611BB-BFFB-3F64-12C0-4C7C357C0D5B}"/>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76" name="TextBox 175">
            <a:extLst>
              <a:ext uri="{FF2B5EF4-FFF2-40B4-BE49-F238E27FC236}">
                <a16:creationId xmlns:a16="http://schemas.microsoft.com/office/drawing/2014/main" id="{C91A2546-9E2E-59B4-867A-96A3B367735C}"/>
              </a:ext>
            </a:extLst>
          </p:cNvPr>
          <p:cNvSpPr txBox="1"/>
          <p:nvPr/>
        </p:nvSpPr>
        <p:spPr>
          <a:xfrm>
            <a:off x="7022020" y="2479665"/>
            <a:ext cx="4304993" cy="880690"/>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Đẩy mạnh giáo dục, truyền thông về dân số và phát triển.</a:t>
            </a:r>
            <a:endParaRPr lang="en-US" dirty="0"/>
          </a:p>
        </p:txBody>
      </p:sp>
      <p:sp>
        <p:nvSpPr>
          <p:cNvPr id="178" name="TextBox 177">
            <a:extLst>
              <a:ext uri="{FF2B5EF4-FFF2-40B4-BE49-F238E27FC236}">
                <a16:creationId xmlns:a16="http://schemas.microsoft.com/office/drawing/2014/main" id="{59487606-6A1E-DCED-2819-16D29C68776D}"/>
              </a:ext>
            </a:extLst>
          </p:cNvPr>
          <p:cNvSpPr txBox="1"/>
          <p:nvPr/>
        </p:nvSpPr>
        <p:spPr>
          <a:xfrm>
            <a:off x="7022020" y="3476150"/>
            <a:ext cx="4324406" cy="880819"/>
          </a:xfrm>
          <a:prstGeom prst="rect">
            <a:avLst/>
          </a:prstGeom>
          <a:noFill/>
        </p:spPr>
        <p:txBody>
          <a:bodyPr wrap="square">
            <a:spAutoFit/>
          </a:bodyPr>
          <a:lstStyle/>
          <a:p>
            <a:pPr algn="just">
              <a:lnSpc>
                <a:spcPct val="150000"/>
              </a:lnSpc>
              <a:spcAft>
                <a:spcPts val="600"/>
              </a:spcAft>
            </a:pPr>
            <a:r>
              <a:rPr lang="vi-VN" dirty="0">
                <a:effectLst/>
                <a:latin typeface="#9Slide03 Oswald Light" panose="00000400000000000000" pitchFamily="2" charset="0"/>
                <a:ea typeface="Times New Roman" panose="02020603050405020304" pitchFamily="18" charset="0"/>
              </a:rPr>
              <a:t>Phát triển mạng lưới và nâng cao chất lượng dịch vụ về dân số. </a:t>
            </a:r>
          </a:p>
        </p:txBody>
      </p:sp>
      <p:sp>
        <p:nvSpPr>
          <p:cNvPr id="180" name="TextBox 179">
            <a:extLst>
              <a:ext uri="{FF2B5EF4-FFF2-40B4-BE49-F238E27FC236}">
                <a16:creationId xmlns:a16="http://schemas.microsoft.com/office/drawing/2014/main" id="{91DB75DA-F2CB-F83A-2019-47C4B679E815}"/>
              </a:ext>
            </a:extLst>
          </p:cNvPr>
          <p:cNvSpPr txBox="1"/>
          <p:nvPr/>
        </p:nvSpPr>
        <p:spPr>
          <a:xfrm>
            <a:off x="7022020" y="4430477"/>
            <a:ext cx="4381634" cy="465192"/>
          </a:xfrm>
          <a:prstGeom prst="rect">
            <a:avLst/>
          </a:prstGeom>
          <a:noFill/>
        </p:spPr>
        <p:txBody>
          <a:bodyPr wrap="square">
            <a:spAutoFit/>
          </a:bodyPr>
          <a:lstStyle/>
          <a:p>
            <a:pPr algn="just">
              <a:lnSpc>
                <a:spcPct val="150000"/>
              </a:lnSpc>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Bảo đảm đủ nguồn lực cho công tác dân số.</a:t>
            </a:r>
            <a:endParaRPr lang="en-US" dirty="0"/>
          </a:p>
        </p:txBody>
      </p:sp>
      <p:pic>
        <p:nvPicPr>
          <p:cNvPr id="3" name="Picture 2">
            <a:extLst>
              <a:ext uri="{FF2B5EF4-FFF2-40B4-BE49-F238E27FC236}">
                <a16:creationId xmlns:a16="http://schemas.microsoft.com/office/drawing/2014/main" id="{09939D84-F5D3-A6A3-B190-E41228C5F274}"/>
              </a:ext>
            </a:extLst>
          </p:cNvPr>
          <p:cNvPicPr>
            <a:picLocks noChangeAspect="1"/>
          </p:cNvPicPr>
          <p:nvPr/>
        </p:nvPicPr>
        <p:blipFill>
          <a:blip r:embed="rId10"/>
          <a:stretch>
            <a:fillRect/>
          </a:stretch>
        </p:blipFill>
        <p:spPr>
          <a:xfrm>
            <a:off x="17068800" y="9221782"/>
            <a:ext cx="1219200" cy="1065218"/>
          </a:xfrm>
          <a:prstGeom prst="rect">
            <a:avLst/>
          </a:prstGeom>
        </p:spPr>
      </p:pic>
      <p:pic>
        <p:nvPicPr>
          <p:cNvPr id="6" name="Picture 5">
            <a:extLst>
              <a:ext uri="{FF2B5EF4-FFF2-40B4-BE49-F238E27FC236}">
                <a16:creationId xmlns:a16="http://schemas.microsoft.com/office/drawing/2014/main" id="{FD9375AC-9E0D-56D3-13EC-1564F04CCC57}"/>
              </a:ext>
            </a:extLst>
          </p:cNvPr>
          <p:cNvPicPr>
            <a:picLocks noChangeAspect="1"/>
          </p:cNvPicPr>
          <p:nvPr/>
        </p:nvPicPr>
        <p:blipFill rotWithShape="1">
          <a:blip r:embed="rId8"/>
          <a:srcRect l="-557" t="9121" r="557" b="-9121"/>
          <a:stretch/>
        </p:blipFill>
        <p:spPr>
          <a:xfrm>
            <a:off x="12854229" y="1174321"/>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CF5658B-BD61-7955-02E1-63EA87EE119F}"/>
              </a:ext>
            </a:extLst>
          </p:cNvPr>
          <p:cNvPicPr>
            <a:picLocks noChangeAspect="1"/>
          </p:cNvPicPr>
          <p:nvPr/>
        </p:nvPicPr>
        <p:blipFill>
          <a:blip r:embed="rId10"/>
          <a:stretch>
            <a:fillRect/>
          </a:stretch>
        </p:blipFill>
        <p:spPr>
          <a:xfrm>
            <a:off x="11070131" y="5829941"/>
            <a:ext cx="1219200" cy="1065218"/>
          </a:xfrm>
          <a:prstGeom prst="rect">
            <a:avLst/>
          </a:prstGeom>
        </p:spPr>
      </p:pic>
      <p:grpSp>
        <p:nvGrpSpPr>
          <p:cNvPr id="38" name="Group 37">
            <a:extLst>
              <a:ext uri="{FF2B5EF4-FFF2-40B4-BE49-F238E27FC236}">
                <a16:creationId xmlns:a16="http://schemas.microsoft.com/office/drawing/2014/main" id="{5F0B94BD-BA48-5309-C691-EFC67FB1CA61}"/>
              </a:ext>
            </a:extLst>
          </p:cNvPr>
          <p:cNvGrpSpPr/>
          <p:nvPr/>
        </p:nvGrpSpPr>
        <p:grpSpPr>
          <a:xfrm>
            <a:off x="6734091" y="5186696"/>
            <a:ext cx="296604" cy="465192"/>
            <a:chOff x="0" y="-47624"/>
            <a:chExt cx="162915" cy="273678"/>
          </a:xfrm>
        </p:grpSpPr>
        <p:sp>
          <p:nvSpPr>
            <p:cNvPr id="39" name="Freeform 38">
              <a:extLst>
                <a:ext uri="{FF2B5EF4-FFF2-40B4-BE49-F238E27FC236}">
                  <a16:creationId xmlns:a16="http://schemas.microsoft.com/office/drawing/2014/main" id="{70F20039-086B-F7B7-C30C-1F2B900F856C}"/>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1" name="TextBox 39">
              <a:extLst>
                <a:ext uri="{FF2B5EF4-FFF2-40B4-BE49-F238E27FC236}">
                  <a16:creationId xmlns:a16="http://schemas.microsoft.com/office/drawing/2014/main" id="{0D7C59AE-1330-8740-33F2-5BD3101F8593}"/>
                </a:ext>
              </a:extLst>
            </p:cNvPr>
            <p:cNvSpPr txBox="1"/>
            <p:nvPr/>
          </p:nvSpPr>
          <p:spPr>
            <a:xfrm>
              <a:off x="0" y="-47624"/>
              <a:ext cx="162915" cy="273678"/>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42" name="TextBox 41">
            <a:extLst>
              <a:ext uri="{FF2B5EF4-FFF2-40B4-BE49-F238E27FC236}">
                <a16:creationId xmlns:a16="http://schemas.microsoft.com/office/drawing/2014/main" id="{5DD6B612-17D1-24A2-5AB4-8DFB65046BF4}"/>
              </a:ext>
            </a:extLst>
          </p:cNvPr>
          <p:cNvSpPr txBox="1"/>
          <p:nvPr/>
        </p:nvSpPr>
        <p:spPr>
          <a:xfrm>
            <a:off x="7002985" y="5102356"/>
            <a:ext cx="4381634" cy="880690"/>
          </a:xfrm>
          <a:prstGeom prst="rect">
            <a:avLst/>
          </a:prstGeom>
          <a:noFill/>
        </p:spPr>
        <p:txBody>
          <a:bodyPr wrap="square">
            <a:spAutoFit/>
          </a:bodyPr>
          <a:lstStyle/>
          <a:p>
            <a:pPr algn="just">
              <a:lnSpc>
                <a:spcPct val="150000"/>
              </a:lnSpc>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Tăng cường hợp tác khu vực, quốc tế trong lĩnh vực dân số.</a:t>
            </a:r>
            <a:endParaRPr lang="en-US" dirty="0"/>
          </a:p>
        </p:txBody>
      </p:sp>
      <p:sp>
        <p:nvSpPr>
          <p:cNvPr id="43" name="Rectangle: Single Corner Snipped 42">
            <a:extLst>
              <a:ext uri="{FF2B5EF4-FFF2-40B4-BE49-F238E27FC236}">
                <a16:creationId xmlns:a16="http://schemas.microsoft.com/office/drawing/2014/main" id="{85265BDD-BC80-CB5C-B0E3-A852C401FCA4}"/>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48" name="TextBox 47">
            <a:extLst>
              <a:ext uri="{FF2B5EF4-FFF2-40B4-BE49-F238E27FC236}">
                <a16:creationId xmlns:a16="http://schemas.microsoft.com/office/drawing/2014/main" id="{F5BBE635-ED21-E5CC-D10C-039A05BCC038}"/>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50" name="Oval 49">
            <a:extLst>
              <a:ext uri="{FF2B5EF4-FFF2-40B4-BE49-F238E27FC236}">
                <a16:creationId xmlns:a16="http://schemas.microsoft.com/office/drawing/2014/main" id="{1E34BDE9-630F-A4FC-3AB1-624B46ED3587}"/>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51" name="Rectangle: Single Corner Snipped 50">
            <a:extLst>
              <a:ext uri="{FF2B5EF4-FFF2-40B4-BE49-F238E27FC236}">
                <a16:creationId xmlns:a16="http://schemas.microsoft.com/office/drawing/2014/main" id="{990D933F-DF3B-098D-A23C-E7179352FDE1}"/>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52" name="TextBox 51">
            <a:extLst>
              <a:ext uri="{FF2B5EF4-FFF2-40B4-BE49-F238E27FC236}">
                <a16:creationId xmlns:a16="http://schemas.microsoft.com/office/drawing/2014/main" id="{32502DEE-71C0-B0CF-B35C-BBAA84DF4BCC}"/>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53" name="Oval 52">
            <a:extLst>
              <a:ext uri="{FF2B5EF4-FFF2-40B4-BE49-F238E27FC236}">
                <a16:creationId xmlns:a16="http://schemas.microsoft.com/office/drawing/2014/main" id="{08628525-7611-2AFD-0A4E-6AD6576909EB}"/>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54" name="Rectangle: Single Corner Snipped 53">
            <a:extLst>
              <a:ext uri="{FF2B5EF4-FFF2-40B4-BE49-F238E27FC236}">
                <a16:creationId xmlns:a16="http://schemas.microsoft.com/office/drawing/2014/main" id="{056AEB18-2F74-A477-F71D-3217D0C36BED}"/>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55" name="TextBox 54">
            <a:extLst>
              <a:ext uri="{FF2B5EF4-FFF2-40B4-BE49-F238E27FC236}">
                <a16:creationId xmlns:a16="http://schemas.microsoft.com/office/drawing/2014/main" id="{421FEC76-DED3-7527-FBB4-ED22C7C01827}"/>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56" name="Oval 55">
            <a:extLst>
              <a:ext uri="{FF2B5EF4-FFF2-40B4-BE49-F238E27FC236}">
                <a16:creationId xmlns:a16="http://schemas.microsoft.com/office/drawing/2014/main" id="{6D4E0D05-C10B-0095-DC6E-06B7BA010A9B}"/>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81788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547099" y="129155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843" y="1044670"/>
            <a:ext cx="3106850" cy="4208834"/>
          </a:xfrm>
          <a:prstGeom prst="rect">
            <a:avLst/>
          </a:prstGeom>
          <a:ln>
            <a:noFill/>
          </a:ln>
          <a:effectLst>
            <a:outerShdw blurRad="292100" dist="139700" dir="2700000" algn="tl" rotWithShape="0">
              <a:srgbClr val="333333">
                <a:alpha val="65000"/>
              </a:srgbClr>
            </a:outerShdw>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2134" y="645335"/>
            <a:ext cx="2698066" cy="62126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61595" y="612213"/>
            <a:ext cx="2006602" cy="620809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1697" y="273419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37F1FC8-C49F-4D9C-4AF6-330C69D1853A}"/>
              </a:ext>
            </a:extLst>
          </p:cNvPr>
          <p:cNvPicPr>
            <a:picLocks noChangeAspect="1"/>
          </p:cNvPicPr>
          <p:nvPr/>
        </p:nvPicPr>
        <p:blipFill>
          <a:blip r:embed="rId10"/>
          <a:stretch>
            <a:fillRect/>
          </a:stretch>
        </p:blipFill>
        <p:spPr>
          <a:xfrm>
            <a:off x="10873262" y="5755093"/>
            <a:ext cx="1219200" cy="1065218"/>
          </a:xfrm>
          <a:prstGeom prst="rect">
            <a:avLst/>
          </a:prstGeom>
        </p:spPr>
      </p:pic>
      <p:sp>
        <p:nvSpPr>
          <p:cNvPr id="32" name="Rectangle: Single Corner Snipped 31">
            <a:extLst>
              <a:ext uri="{FF2B5EF4-FFF2-40B4-BE49-F238E27FC236}">
                <a16:creationId xmlns:a16="http://schemas.microsoft.com/office/drawing/2014/main" id="{ADF6A1DE-2123-92AB-D94C-B370722D2F3C}"/>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34" name="TextBox 33">
            <a:extLst>
              <a:ext uri="{FF2B5EF4-FFF2-40B4-BE49-F238E27FC236}">
                <a16:creationId xmlns:a16="http://schemas.microsoft.com/office/drawing/2014/main" id="{D2F3918A-12A4-B0B7-90FB-88D9EA8324A8}"/>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35" name="Oval 34">
            <a:extLst>
              <a:ext uri="{FF2B5EF4-FFF2-40B4-BE49-F238E27FC236}">
                <a16:creationId xmlns:a16="http://schemas.microsoft.com/office/drawing/2014/main" id="{3F425541-9DD8-3CB8-C9CF-A24CCA7DE67D}"/>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36" name="Rectangle: Single Corner Snipped 35">
            <a:extLst>
              <a:ext uri="{FF2B5EF4-FFF2-40B4-BE49-F238E27FC236}">
                <a16:creationId xmlns:a16="http://schemas.microsoft.com/office/drawing/2014/main" id="{E224D7E5-54A7-A17A-E480-B777E10D6653}"/>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7" name="TextBox 36">
            <a:extLst>
              <a:ext uri="{FF2B5EF4-FFF2-40B4-BE49-F238E27FC236}">
                <a16:creationId xmlns:a16="http://schemas.microsoft.com/office/drawing/2014/main" id="{BF774386-A60B-046F-809A-614957B6BE29}"/>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38" name="Oval 37">
            <a:extLst>
              <a:ext uri="{FF2B5EF4-FFF2-40B4-BE49-F238E27FC236}">
                <a16:creationId xmlns:a16="http://schemas.microsoft.com/office/drawing/2014/main" id="{BB0779FA-EA3B-97FE-405D-D0FD5119BD9D}"/>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9" name="Rectangle: Single Corner Snipped 38">
            <a:extLst>
              <a:ext uri="{FF2B5EF4-FFF2-40B4-BE49-F238E27FC236}">
                <a16:creationId xmlns:a16="http://schemas.microsoft.com/office/drawing/2014/main" id="{8CD8F0D6-B6A8-3112-BF8D-29F7A6467F12}"/>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0" name="TextBox 39">
            <a:extLst>
              <a:ext uri="{FF2B5EF4-FFF2-40B4-BE49-F238E27FC236}">
                <a16:creationId xmlns:a16="http://schemas.microsoft.com/office/drawing/2014/main" id="{DA95CA80-7BC9-03CE-3411-1AAEE71F301A}"/>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1" name="Oval 40">
            <a:extLst>
              <a:ext uri="{FF2B5EF4-FFF2-40B4-BE49-F238E27FC236}">
                <a16:creationId xmlns:a16="http://schemas.microsoft.com/office/drawing/2014/main" id="{2427A52A-8E00-17A1-1F30-13D0222C7D48}"/>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117086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684573" y="106067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48049" y="4377159"/>
            <a:ext cx="1970535" cy="2548283"/>
          </a:xfrm>
          <a:prstGeom prst="rect">
            <a:avLst/>
          </a:prstGeom>
          <a:ln>
            <a:noFill/>
          </a:ln>
          <a:effectLst>
            <a:outerShdw blurRad="292100" dist="139700" dir="2700000" algn="tl" rotWithShape="0">
              <a:srgbClr val="333333">
                <a:alpha val="65000"/>
              </a:srgbClr>
            </a:outerShdw>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59111" y="2000668"/>
            <a:ext cx="709984" cy="163483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rotWithShape="1">
          <a:blip r:embed="rId8">
            <a:extLst>
              <a:ext uri="{28A0092B-C50C-407E-A947-70E740481C1C}">
                <a14:useLocalDpi xmlns:a14="http://schemas.microsoft.com/office/drawing/2010/main" val="0"/>
              </a:ext>
            </a:extLst>
          </a:blip>
          <a:srcRect b="65868"/>
          <a:stretch/>
        </p:blipFill>
        <p:spPr bwMode="auto">
          <a:xfrm>
            <a:off x="134410" y="915692"/>
            <a:ext cx="3603031" cy="3804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75163" y="418352"/>
            <a:ext cx="877880" cy="11984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37DC1F8-9363-1F7D-8CD9-5FBDD4B192C9}"/>
              </a:ext>
            </a:extLst>
          </p:cNvPr>
          <p:cNvPicPr>
            <a:picLocks noChangeAspect="1"/>
          </p:cNvPicPr>
          <p:nvPr/>
        </p:nvPicPr>
        <p:blipFill rotWithShape="1">
          <a:blip r:embed="rId8">
            <a:extLst>
              <a:ext uri="{28A0092B-C50C-407E-A947-70E740481C1C}">
                <a14:useLocalDpi xmlns:a14="http://schemas.microsoft.com/office/drawing/2010/main" val="0"/>
              </a:ext>
            </a:extLst>
          </a:blip>
          <a:srcRect t="56384" b="4607"/>
          <a:stretch/>
        </p:blipFill>
        <p:spPr bwMode="auto">
          <a:xfrm>
            <a:off x="3837271" y="2185909"/>
            <a:ext cx="3857226" cy="46552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333F0AE-AD75-F1E9-365B-9A90C24B8F2C}"/>
              </a:ext>
            </a:extLst>
          </p:cNvPr>
          <p:cNvPicPr>
            <a:picLocks noChangeAspect="1"/>
          </p:cNvPicPr>
          <p:nvPr/>
        </p:nvPicPr>
        <p:blipFill rotWithShape="1">
          <a:blip r:embed="rId8">
            <a:extLst>
              <a:ext uri="{28A0092B-C50C-407E-A947-70E740481C1C}">
                <a14:useLocalDpi xmlns:a14="http://schemas.microsoft.com/office/drawing/2010/main" val="0"/>
              </a:ext>
            </a:extLst>
          </a:blip>
          <a:srcRect t="34133" b="42890"/>
          <a:stretch/>
        </p:blipFill>
        <p:spPr bwMode="auto">
          <a:xfrm>
            <a:off x="7817589" y="915692"/>
            <a:ext cx="4223578" cy="300250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E490882-D0DD-42ED-E1D1-22D7A9F93BF0}"/>
              </a:ext>
            </a:extLst>
          </p:cNvPr>
          <p:cNvPicPr>
            <a:picLocks noChangeAspect="1"/>
          </p:cNvPicPr>
          <p:nvPr/>
        </p:nvPicPr>
        <p:blipFill>
          <a:blip r:embed="rId10"/>
          <a:stretch>
            <a:fillRect/>
          </a:stretch>
        </p:blipFill>
        <p:spPr>
          <a:xfrm>
            <a:off x="10972800" y="5775990"/>
            <a:ext cx="1219200" cy="1065218"/>
          </a:xfrm>
          <a:prstGeom prst="rect">
            <a:avLst/>
          </a:prstGeom>
        </p:spPr>
      </p:pic>
      <p:sp>
        <p:nvSpPr>
          <p:cNvPr id="35" name="Rectangle: Single Corner Snipped 34">
            <a:extLst>
              <a:ext uri="{FF2B5EF4-FFF2-40B4-BE49-F238E27FC236}">
                <a16:creationId xmlns:a16="http://schemas.microsoft.com/office/drawing/2014/main" id="{BE335B8F-3CB9-5E06-0E45-4B6361AA98D5}"/>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36" name="TextBox 35">
            <a:extLst>
              <a:ext uri="{FF2B5EF4-FFF2-40B4-BE49-F238E27FC236}">
                <a16:creationId xmlns:a16="http://schemas.microsoft.com/office/drawing/2014/main" id="{5EA5B842-441A-48FD-A65E-EE08B0369DFE}"/>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37" name="Oval 36">
            <a:extLst>
              <a:ext uri="{FF2B5EF4-FFF2-40B4-BE49-F238E27FC236}">
                <a16:creationId xmlns:a16="http://schemas.microsoft.com/office/drawing/2014/main" id="{4634CFAA-6F27-A983-3F5F-26AF24F599E0}"/>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38" name="Rectangle: Single Corner Snipped 37">
            <a:extLst>
              <a:ext uri="{FF2B5EF4-FFF2-40B4-BE49-F238E27FC236}">
                <a16:creationId xmlns:a16="http://schemas.microsoft.com/office/drawing/2014/main" id="{26771D92-DD80-7CA0-2677-C14001681B8F}"/>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9" name="TextBox 38">
            <a:extLst>
              <a:ext uri="{FF2B5EF4-FFF2-40B4-BE49-F238E27FC236}">
                <a16:creationId xmlns:a16="http://schemas.microsoft.com/office/drawing/2014/main" id="{994C0422-302C-EFD4-BD59-6797FB739B1C}"/>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40" name="Oval 39">
            <a:extLst>
              <a:ext uri="{FF2B5EF4-FFF2-40B4-BE49-F238E27FC236}">
                <a16:creationId xmlns:a16="http://schemas.microsoft.com/office/drawing/2014/main" id="{B496487A-296D-1BC2-DFAA-C9832E70BA85}"/>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1" name="Rectangle: Single Corner Snipped 40">
            <a:extLst>
              <a:ext uri="{FF2B5EF4-FFF2-40B4-BE49-F238E27FC236}">
                <a16:creationId xmlns:a16="http://schemas.microsoft.com/office/drawing/2014/main" id="{F140E4B7-6A77-4171-8F16-63A08C988E6A}"/>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2" name="TextBox 41">
            <a:extLst>
              <a:ext uri="{FF2B5EF4-FFF2-40B4-BE49-F238E27FC236}">
                <a16:creationId xmlns:a16="http://schemas.microsoft.com/office/drawing/2014/main" id="{17DB8EB7-BBC4-159E-AE51-86BFE7480FF4}"/>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3" name="Oval 42">
            <a:extLst>
              <a:ext uri="{FF2B5EF4-FFF2-40B4-BE49-F238E27FC236}">
                <a16:creationId xmlns:a16="http://schemas.microsoft.com/office/drawing/2014/main" id="{D7838C9C-5D00-0D11-7C0B-FA6F74E5840F}"/>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157754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5059709" y="2078181"/>
            <a:ext cx="2211303" cy="3051092"/>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p>
          <a:p>
            <a:pPr algn="ctr">
              <a:lnSpc>
                <a:spcPct val="120000"/>
              </a:lnSpc>
              <a:spcAft>
                <a:spcPts val="600"/>
              </a:spcAft>
            </a:pP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081122" y="4406159"/>
            <a:ext cx="2321774" cy="3002503"/>
          </a:xfrm>
          <a:prstGeom prst="rect">
            <a:avLst/>
          </a:prstGeom>
          <a:ln>
            <a:noFill/>
          </a:ln>
          <a:effectLst>
            <a:outerShdw blurRad="292100" dist="139700" dir="2700000" algn="tl" rotWithShape="0">
              <a:srgbClr val="333333">
                <a:alpha val="65000"/>
              </a:srgbClr>
            </a:outerShdw>
          </a:effectLst>
        </p:spPr>
      </p:pic>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8556"/>
          <a:stretch/>
        </p:blipFill>
        <p:spPr bwMode="auto">
          <a:xfrm>
            <a:off x="377255" y="953268"/>
            <a:ext cx="4494154" cy="53236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rotWithShape="1">
          <a:blip r:embed="rId7">
            <a:extLst>
              <a:ext uri="{28A0092B-C50C-407E-A947-70E740481C1C}">
                <a14:useLocalDpi xmlns:a14="http://schemas.microsoft.com/office/drawing/2010/main" val="0"/>
              </a:ext>
            </a:extLst>
          </a:blip>
          <a:srcRect b="65868"/>
          <a:stretch/>
        </p:blipFill>
        <p:spPr bwMode="auto">
          <a:xfrm>
            <a:off x="-677044" y="915692"/>
            <a:ext cx="276920" cy="3804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37DC1F8-9363-1F7D-8CD9-5FBDD4B192C9}"/>
              </a:ext>
            </a:extLst>
          </p:cNvPr>
          <p:cNvPicPr>
            <a:picLocks noChangeAspect="1"/>
          </p:cNvPicPr>
          <p:nvPr/>
        </p:nvPicPr>
        <p:blipFill rotWithShape="1">
          <a:blip r:embed="rId7">
            <a:extLst>
              <a:ext uri="{28A0092B-C50C-407E-A947-70E740481C1C}">
                <a14:useLocalDpi xmlns:a14="http://schemas.microsoft.com/office/drawing/2010/main" val="0"/>
              </a:ext>
            </a:extLst>
          </a:blip>
          <a:srcRect t="56384" b="4607"/>
          <a:stretch/>
        </p:blipFill>
        <p:spPr bwMode="auto">
          <a:xfrm>
            <a:off x="3872052" y="6881690"/>
            <a:ext cx="3857226" cy="61022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333F0AE-AD75-F1E9-365B-9A90C24B8F2C}"/>
              </a:ext>
            </a:extLst>
          </p:cNvPr>
          <p:cNvPicPr>
            <a:picLocks noChangeAspect="1"/>
          </p:cNvPicPr>
          <p:nvPr/>
        </p:nvPicPr>
        <p:blipFill rotWithShape="1">
          <a:blip r:embed="rId7">
            <a:extLst>
              <a:ext uri="{28A0092B-C50C-407E-A947-70E740481C1C}">
                <a14:useLocalDpi xmlns:a14="http://schemas.microsoft.com/office/drawing/2010/main" val="0"/>
              </a:ext>
            </a:extLst>
          </a:blip>
          <a:srcRect t="34133" b="42890"/>
          <a:stretch/>
        </p:blipFill>
        <p:spPr bwMode="auto">
          <a:xfrm>
            <a:off x="12532663" y="915692"/>
            <a:ext cx="298175" cy="3002503"/>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a:extLst>
              <a:ext uri="{FF2B5EF4-FFF2-40B4-BE49-F238E27FC236}">
                <a16:creationId xmlns:a16="http://schemas.microsoft.com/office/drawing/2014/main" id="{5292AE27-AE81-7AA3-B4F6-C65EF7046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112" b="1108"/>
          <a:stretch/>
        </p:blipFill>
        <p:spPr bwMode="auto">
          <a:xfrm>
            <a:off x="7418425" y="951265"/>
            <a:ext cx="4537023" cy="5304132"/>
          </a:xfrm>
          <a:prstGeom prst="rect">
            <a:avLst/>
          </a:prstGeom>
          <a:ln>
            <a:noFill/>
          </a:ln>
          <a:effectLst>
            <a:outerShdw blurRad="292100" dist="139700" dir="2700000" algn="tl" rotWithShape="0">
              <a:srgbClr val="333333">
                <a:alpha val="65000"/>
              </a:srgbClr>
            </a:outerShdw>
          </a:effectLst>
        </p:spPr>
      </p:pic>
      <p:sp>
        <p:nvSpPr>
          <p:cNvPr id="34" name="Rectangle: Single Corner Snipped 33">
            <a:extLst>
              <a:ext uri="{FF2B5EF4-FFF2-40B4-BE49-F238E27FC236}">
                <a16:creationId xmlns:a16="http://schemas.microsoft.com/office/drawing/2014/main" id="{35C9B50E-3587-F305-28DB-145D3B5C543D}"/>
              </a:ext>
            </a:extLst>
          </p:cNvPr>
          <p:cNvSpPr/>
          <p:nvPr/>
        </p:nvSpPr>
        <p:spPr>
          <a:xfrm>
            <a:off x="1" y="0"/>
            <a:ext cx="323479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endParaRPr>
          </a:p>
        </p:txBody>
      </p:sp>
      <p:sp>
        <p:nvSpPr>
          <p:cNvPr id="35" name="TextBox 34">
            <a:extLst>
              <a:ext uri="{FF2B5EF4-FFF2-40B4-BE49-F238E27FC236}">
                <a16:creationId xmlns:a16="http://schemas.microsoft.com/office/drawing/2014/main" id="{EB1D531A-0B88-FEC0-9F73-3A8222B0B40F}"/>
              </a:ext>
            </a:extLst>
          </p:cNvPr>
          <p:cNvSpPr txBox="1"/>
          <p:nvPr/>
        </p:nvSpPr>
        <p:spPr>
          <a:xfrm>
            <a:off x="250787" y="-51191"/>
            <a:ext cx="2881022"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36" name="Oval 35">
            <a:extLst>
              <a:ext uri="{FF2B5EF4-FFF2-40B4-BE49-F238E27FC236}">
                <a16:creationId xmlns:a16="http://schemas.microsoft.com/office/drawing/2014/main" id="{15E3C6B3-7135-C385-1D63-8DA7381CCB5F}"/>
              </a:ext>
            </a:extLst>
          </p:cNvPr>
          <p:cNvSpPr/>
          <p:nvPr/>
        </p:nvSpPr>
        <p:spPr>
          <a:xfrm>
            <a:off x="140835" y="188126"/>
            <a:ext cx="238065" cy="238065"/>
          </a:xfrm>
          <a:prstGeom prst="ellipse">
            <a:avLst/>
          </a:prstGeom>
          <a:solidFill>
            <a:srgbClr val="F6F6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00"/>
              </a:solidFill>
            </a:endParaRPr>
          </a:p>
        </p:txBody>
      </p:sp>
      <p:sp>
        <p:nvSpPr>
          <p:cNvPr id="37" name="Rectangle: Single Corner Snipped 36">
            <a:extLst>
              <a:ext uri="{FF2B5EF4-FFF2-40B4-BE49-F238E27FC236}">
                <a16:creationId xmlns:a16="http://schemas.microsoft.com/office/drawing/2014/main" id="{955806D0-E736-C677-64DF-AEBA2B644F72}"/>
              </a:ext>
            </a:extLst>
          </p:cNvPr>
          <p:cNvSpPr/>
          <p:nvPr/>
        </p:nvSpPr>
        <p:spPr>
          <a:xfrm>
            <a:off x="8310069" y="-14242"/>
            <a:ext cx="3800423" cy="591055"/>
          </a:xfrm>
          <a:prstGeom prst="snip1Rect">
            <a:avLst>
              <a:gd name="adj" fmla="val 2550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8" name="TextBox 37">
            <a:extLst>
              <a:ext uri="{FF2B5EF4-FFF2-40B4-BE49-F238E27FC236}">
                <a16:creationId xmlns:a16="http://schemas.microsoft.com/office/drawing/2014/main" id="{F9B0746D-2B50-F3DE-1CED-A0FD38393679}"/>
              </a:ext>
            </a:extLst>
          </p:cNvPr>
          <p:cNvSpPr txBox="1"/>
          <p:nvPr/>
        </p:nvSpPr>
        <p:spPr>
          <a:xfrm>
            <a:off x="8497588" y="-83219"/>
            <a:ext cx="3800437"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r>
              <a:rPr lang="en-US" sz="3600" b="1" dirty="0">
                <a:solidFill>
                  <a:srgbClr val="FFFF00"/>
                </a:solidFill>
                <a:latin typeface="#9Slide03 Bebas Neue Bold" panose="020B0606020202050201" pitchFamily="34" charset="0"/>
                <a:ea typeface="Times New Roman" panose="02020603050405020304" pitchFamily="18" charset="0"/>
              </a:rPr>
              <a:t> </a:t>
            </a:r>
          </a:p>
        </p:txBody>
      </p:sp>
      <p:sp>
        <p:nvSpPr>
          <p:cNvPr id="39" name="Oval 38">
            <a:extLst>
              <a:ext uri="{FF2B5EF4-FFF2-40B4-BE49-F238E27FC236}">
                <a16:creationId xmlns:a16="http://schemas.microsoft.com/office/drawing/2014/main" id="{9FAE4103-0076-8DFB-7827-D943DBFA673C}"/>
              </a:ext>
            </a:extLst>
          </p:cNvPr>
          <p:cNvSpPr/>
          <p:nvPr/>
        </p:nvSpPr>
        <p:spPr>
          <a:xfrm>
            <a:off x="8407054" y="180287"/>
            <a:ext cx="238065" cy="23806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0" name="Rectangle: Single Corner Snipped 39">
            <a:extLst>
              <a:ext uri="{FF2B5EF4-FFF2-40B4-BE49-F238E27FC236}">
                <a16:creationId xmlns:a16="http://schemas.microsoft.com/office/drawing/2014/main" id="{9ED473CA-A88E-1EEE-F6EF-EBBD99E137D3}"/>
              </a:ext>
            </a:extLst>
          </p:cNvPr>
          <p:cNvSpPr/>
          <p:nvPr/>
        </p:nvSpPr>
        <p:spPr>
          <a:xfrm>
            <a:off x="3395542" y="3483"/>
            <a:ext cx="4865361"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1" name="TextBox 40">
            <a:extLst>
              <a:ext uri="{FF2B5EF4-FFF2-40B4-BE49-F238E27FC236}">
                <a16:creationId xmlns:a16="http://schemas.microsoft.com/office/drawing/2014/main" id="{270722A6-E027-321B-7584-6A182E1EA038}"/>
              </a:ext>
            </a:extLst>
          </p:cNvPr>
          <p:cNvSpPr txBox="1"/>
          <p:nvPr/>
        </p:nvSpPr>
        <p:spPr>
          <a:xfrm>
            <a:off x="3345044" y="-47098"/>
            <a:ext cx="475179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2" name="Oval 41">
            <a:extLst>
              <a:ext uri="{FF2B5EF4-FFF2-40B4-BE49-F238E27FC236}">
                <a16:creationId xmlns:a16="http://schemas.microsoft.com/office/drawing/2014/main" id="{282CD28C-5231-68F2-788C-4946CEFBDFE7}"/>
              </a:ext>
            </a:extLst>
          </p:cNvPr>
          <p:cNvSpPr/>
          <p:nvPr/>
        </p:nvSpPr>
        <p:spPr>
          <a:xfrm>
            <a:off x="3395542" y="206106"/>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Tree>
    <p:extLst>
      <p:ext uri="{BB962C8B-B14F-4D97-AF65-F5344CB8AC3E}">
        <p14:creationId xmlns:p14="http://schemas.microsoft.com/office/powerpoint/2010/main" val="67468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264501" y="-1567261"/>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4279832" y="332335"/>
            <a:ext cx="3632336" cy="979755"/>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LUYỆN TẬP</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769314" y="915692"/>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774383"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054217" y="915692"/>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05421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575159" y="-1606313"/>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4136553" y="-1516088"/>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506615" y="-1436662"/>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292324" y="2416943"/>
            <a:ext cx="2321774" cy="300250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0DC073D-FE15-4100-E2A5-8E32E6F84581}"/>
              </a:ext>
            </a:extLst>
          </p:cNvPr>
          <p:cNvSpPr txBox="1"/>
          <p:nvPr/>
        </p:nvSpPr>
        <p:spPr>
          <a:xfrm>
            <a:off x="1540067" y="1618829"/>
            <a:ext cx="2969313" cy="646331"/>
          </a:xfrm>
          <a:prstGeom prst="rect">
            <a:avLst/>
          </a:prstGeom>
          <a:noFill/>
        </p:spPr>
        <p:txBody>
          <a:bodyPr wrap="square">
            <a:spAutoFit/>
          </a:bodyPr>
          <a:lstStyle/>
          <a:p>
            <a:pPr algn="ctr"/>
            <a:r>
              <a:rPr lang="en-US" sz="3600" b="1" i="0" dirty="0">
                <a:solidFill>
                  <a:srgbClr val="002060"/>
                </a:solidFill>
                <a:effectLst/>
                <a:latin typeface="#9Slide03 Bebas Neue Bold" panose="020B0606020202050201" pitchFamily="34" charset="0"/>
              </a:rPr>
              <a:t>TRÒ CHƠI GHÉP HÌNH</a:t>
            </a:r>
            <a:endParaRPr lang="en-US" sz="3600" dirty="0">
              <a:solidFill>
                <a:srgbClr val="002060"/>
              </a:solidFill>
              <a:latin typeface="#9Slide03 Bebas Neue Bold" panose="020B0606020202050201" pitchFamily="34" charset="0"/>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8556"/>
          <a:stretch/>
        </p:blipFill>
        <p:spPr bwMode="auto">
          <a:xfrm>
            <a:off x="-845538" y="915692"/>
            <a:ext cx="530475" cy="586971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a:extLst>
              <a:ext uri="{FF2B5EF4-FFF2-40B4-BE49-F238E27FC236}">
                <a16:creationId xmlns:a16="http://schemas.microsoft.com/office/drawing/2014/main" id="{5292AE27-AE81-7AA3-B4F6-C65EF7046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112" b="1108"/>
          <a:stretch/>
        </p:blipFill>
        <p:spPr bwMode="auto">
          <a:xfrm flipH="1">
            <a:off x="12656821" y="915692"/>
            <a:ext cx="366827" cy="5848197"/>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2B58BEA0-DF03-FE6D-7588-9145BAC4A91D}"/>
              </a:ext>
            </a:extLst>
          </p:cNvPr>
          <p:cNvSpPr txBox="1"/>
          <p:nvPr/>
        </p:nvSpPr>
        <p:spPr>
          <a:xfrm>
            <a:off x="1693588" y="2358797"/>
            <a:ext cx="5172488" cy="3699924"/>
          </a:xfrm>
          <a:prstGeom prst="rect">
            <a:avLst/>
          </a:prstGeom>
          <a:noFill/>
          <a:ln>
            <a:solidFill>
              <a:srgbClr val="002060"/>
            </a:solidFill>
          </a:ln>
        </p:spPr>
        <p:txBody>
          <a:bodyPr wrap="square">
            <a:spAutoFit/>
          </a:bodyPr>
          <a:lstStyle/>
          <a:p>
            <a:pPr algn="just">
              <a:lnSpc>
                <a:spcPct val="200000"/>
              </a:lnSpc>
            </a:pPr>
            <a:r>
              <a:rPr lang="vi-VN" sz="2000" b="1" u="sng" dirty="0">
                <a:latin typeface="#9Slide03 Oswald Light" panose="00000400000000000000" pitchFamily="2" charset="0"/>
              </a:rPr>
              <a:t>Luật chơi:</a:t>
            </a: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Có 6 câu hỏi, tương ứng 6 mảnh ghép. </a:t>
            </a:r>
            <a:endParaRPr lang="en-US" sz="2000"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Chọn ngẫu nhiên câu hỏi, trả lời đúng mảnh ghép hiện ra và nhận mảnh ghép, trả lời sai mất lượt. </a:t>
            </a:r>
            <a:endParaRPr lang="en-US" sz="2000" dirty="0">
              <a:latin typeface="#9Slide03 Oswald Light" panose="00000400000000000000" pitchFamily="2" charset="0"/>
            </a:endParaRPr>
          </a:p>
          <a:p>
            <a:pPr marL="285750" indent="-285750" algn="just">
              <a:lnSpc>
                <a:spcPct val="200000"/>
              </a:lnSpc>
              <a:buFont typeface="Wingdings" panose="05000000000000000000" pitchFamily="2" charset="2"/>
              <a:buChar char="ü"/>
            </a:pPr>
            <a:r>
              <a:rPr lang="vi-VN" sz="2000" dirty="0">
                <a:latin typeface="#9Slide03 Oswald Light" panose="00000400000000000000" pitchFamily="2" charset="0"/>
              </a:rPr>
              <a:t>Lần lượt trả lời 6 câu, nhận được mảnh ghép và xếp lại thành bức tranh trong vòng 30 giây.</a:t>
            </a:r>
          </a:p>
        </p:txBody>
      </p:sp>
      <p:pic>
        <p:nvPicPr>
          <p:cNvPr id="23" name="Picture 22" descr="A colorful puzzle pieces falling from a child&#10;&#10;Description automatically generated">
            <a:extLst>
              <a:ext uri="{FF2B5EF4-FFF2-40B4-BE49-F238E27FC236}">
                <a16:creationId xmlns:a16="http://schemas.microsoft.com/office/drawing/2014/main" id="{5CA2E197-D76A-165F-A254-4C9B03B2D4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348" y="1224411"/>
            <a:ext cx="2575565" cy="5090170"/>
          </a:xfrm>
          <a:prstGeom prst="rect">
            <a:avLst/>
          </a:prstGeom>
        </p:spPr>
      </p:pic>
      <p:pic>
        <p:nvPicPr>
          <p:cNvPr id="3" name="Picture 2">
            <a:extLst>
              <a:ext uri="{FF2B5EF4-FFF2-40B4-BE49-F238E27FC236}">
                <a16:creationId xmlns:a16="http://schemas.microsoft.com/office/drawing/2014/main" id="{0321F4D0-AC2D-DF39-8FD2-86B8D47273A3}"/>
              </a:ext>
            </a:extLst>
          </p:cNvPr>
          <p:cNvPicPr>
            <a:picLocks noChangeAspect="1"/>
          </p:cNvPicPr>
          <p:nvPr/>
        </p:nvPicPr>
        <p:blipFill>
          <a:blip r:embed="rId9"/>
          <a:stretch>
            <a:fillRect/>
          </a:stretch>
        </p:blipFill>
        <p:spPr>
          <a:xfrm>
            <a:off x="11001834" y="5792782"/>
            <a:ext cx="1219200" cy="1065218"/>
          </a:xfrm>
          <a:prstGeom prst="rect">
            <a:avLst/>
          </a:prstGeom>
        </p:spPr>
      </p:pic>
    </p:spTree>
    <p:extLst>
      <p:ext uri="{BB962C8B-B14F-4D97-AF65-F5344CB8AC3E}">
        <p14:creationId xmlns:p14="http://schemas.microsoft.com/office/powerpoint/2010/main" val="51818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6E0DB7-9206-4A2B-94A6-E90A2ABF3E20}"/>
            </a:ext>
          </a:extLst>
        </p:cNvPr>
        <p:cNvGrpSpPr/>
        <p:nvPr/>
      </p:nvGrpSpPr>
      <p:grpSpPr>
        <a:xfrm>
          <a:off x="0" y="0"/>
          <a:ext cx="0" cy="0"/>
          <a:chOff x="0" y="0"/>
          <a:chExt cx="0" cy="0"/>
        </a:xfrm>
      </p:grpSpPr>
      <p:pic>
        <p:nvPicPr>
          <p:cNvPr id="3" name="Picture 2" descr="A group of people around a table&#10;&#10;Description automatically generated">
            <a:extLst>
              <a:ext uri="{FF2B5EF4-FFF2-40B4-BE49-F238E27FC236}">
                <a16:creationId xmlns:a16="http://schemas.microsoft.com/office/drawing/2014/main" id="{EF05BB5B-3C35-CABF-4230-89AFF63D850F}"/>
              </a:ext>
            </a:extLst>
          </p:cNvPr>
          <p:cNvPicPr>
            <a:picLocks noChangeAspect="1"/>
          </p:cNvPicPr>
          <p:nvPr/>
        </p:nvPicPr>
        <p:blipFill>
          <a:blip r:embed="rId2">
            <a:extLst>
              <a:ext uri="{28A0092B-C50C-407E-A947-70E740481C1C}">
                <a14:useLocalDpi xmlns:a14="http://schemas.microsoft.com/office/drawing/2010/main" val="0"/>
              </a:ext>
            </a:extLst>
          </a:blip>
          <a:srcRect l="9" r="59929" b="50000"/>
          <a:stretch>
            <a:fillRect/>
          </a:stretch>
        </p:blipFill>
        <p:spPr>
          <a:xfrm>
            <a:off x="2105600" y="4782528"/>
            <a:ext cx="1876144" cy="1763966"/>
          </a:xfrm>
          <a:custGeom>
            <a:avLst/>
            <a:gdLst>
              <a:gd name="connsiteX0" fmla="*/ 0 w 2659314"/>
              <a:gd name="connsiteY0" fmla="*/ 0 h 2500312"/>
              <a:gd name="connsiteX1" fmla="*/ 2202424 w 2659314"/>
              <a:gd name="connsiteY1" fmla="*/ 0 h 2500312"/>
              <a:gd name="connsiteX2" fmla="*/ 2202424 w 2659314"/>
              <a:gd name="connsiteY2" fmla="*/ 798336 h 2500312"/>
              <a:gd name="connsiteX3" fmla="*/ 2207030 w 2659314"/>
              <a:gd name="connsiteY3" fmla="*/ 797872 h 2500312"/>
              <a:gd name="connsiteX4" fmla="*/ 2659314 w 2659314"/>
              <a:gd name="connsiteY4" fmla="*/ 1250156 h 2500312"/>
              <a:gd name="connsiteX5" fmla="*/ 2207030 w 2659314"/>
              <a:gd name="connsiteY5" fmla="*/ 1702440 h 2500312"/>
              <a:gd name="connsiteX6" fmla="*/ 2202424 w 2659314"/>
              <a:gd name="connsiteY6" fmla="*/ 1701976 h 2500312"/>
              <a:gd name="connsiteX7" fmla="*/ 2202424 w 2659314"/>
              <a:gd name="connsiteY7" fmla="*/ 2500312 h 2500312"/>
              <a:gd name="connsiteX8" fmla="*/ 1553496 w 2659314"/>
              <a:gd name="connsiteY8" fmla="*/ 2500312 h 2500312"/>
              <a:gd name="connsiteX9" fmla="*/ 1101212 w 2659314"/>
              <a:gd name="connsiteY9" fmla="*/ 2048028 h 2500312"/>
              <a:gd name="connsiteX10" fmla="*/ 648928 w 2659314"/>
              <a:gd name="connsiteY10" fmla="*/ 2500312 h 2500312"/>
              <a:gd name="connsiteX11" fmla="*/ 0 w 2659314"/>
              <a:gd name="connsiteY11" fmla="*/ 2500312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14" h="2500312">
                <a:moveTo>
                  <a:pt x="0" y="0"/>
                </a:moveTo>
                <a:lnTo>
                  <a:pt x="2202424" y="0"/>
                </a:lnTo>
                <a:lnTo>
                  <a:pt x="2202424" y="798336"/>
                </a:lnTo>
                <a:lnTo>
                  <a:pt x="2207030" y="797872"/>
                </a:lnTo>
                <a:cubicBezTo>
                  <a:pt x="2456820" y="797872"/>
                  <a:pt x="2659314" y="1000366"/>
                  <a:pt x="2659314" y="1250156"/>
                </a:cubicBezTo>
                <a:cubicBezTo>
                  <a:pt x="2659314" y="1499946"/>
                  <a:pt x="2456820" y="1702440"/>
                  <a:pt x="2207030" y="1702440"/>
                </a:cubicBezTo>
                <a:lnTo>
                  <a:pt x="2202424" y="1701976"/>
                </a:lnTo>
                <a:lnTo>
                  <a:pt x="2202424" y="2500312"/>
                </a:lnTo>
                <a:lnTo>
                  <a:pt x="1553496" y="2500312"/>
                </a:lnTo>
                <a:cubicBezTo>
                  <a:pt x="1553496" y="2250522"/>
                  <a:pt x="1351002" y="2048028"/>
                  <a:pt x="1101212" y="2048028"/>
                </a:cubicBezTo>
                <a:cubicBezTo>
                  <a:pt x="851422" y="2048028"/>
                  <a:pt x="648928" y="2250522"/>
                  <a:pt x="648928" y="2500312"/>
                </a:cubicBezTo>
                <a:lnTo>
                  <a:pt x="0" y="2500312"/>
                </a:lnTo>
                <a:close/>
              </a:path>
            </a:pathLst>
          </a:custGeom>
        </p:spPr>
      </p:pic>
      <p:pic>
        <p:nvPicPr>
          <p:cNvPr id="4" name="Picture 3" descr="A group of people around a table&#10;&#10;Description automatically generated">
            <a:extLst>
              <a:ext uri="{FF2B5EF4-FFF2-40B4-BE49-F238E27FC236}">
                <a16:creationId xmlns:a16="http://schemas.microsoft.com/office/drawing/2014/main" id="{9E268B62-4E20-86EB-4F7E-4C448DDC5F40}"/>
              </a:ext>
            </a:extLst>
          </p:cNvPr>
          <p:cNvPicPr>
            <a:picLocks noChangeAspect="1"/>
          </p:cNvPicPr>
          <p:nvPr/>
        </p:nvPicPr>
        <p:blipFill>
          <a:blip r:embed="rId2">
            <a:extLst>
              <a:ext uri="{28A0092B-C50C-407E-A947-70E740481C1C}">
                <a14:useLocalDpi xmlns:a14="http://schemas.microsoft.com/office/drawing/2010/main" val="0"/>
              </a:ext>
            </a:extLst>
          </a:blip>
          <a:srcRect l="59850" t="50000" r="157"/>
          <a:stretch>
            <a:fillRect/>
          </a:stretch>
        </p:blipFill>
        <p:spPr>
          <a:xfrm>
            <a:off x="6141729" y="4790364"/>
            <a:ext cx="1872894" cy="1763966"/>
          </a:xfrm>
          <a:custGeom>
            <a:avLst/>
            <a:gdLst>
              <a:gd name="connsiteX0" fmla="*/ 452284 w 2654708"/>
              <a:gd name="connsiteY0" fmla="*/ 0 h 2500312"/>
              <a:gd name="connsiteX1" fmla="*/ 1081551 w 2654708"/>
              <a:gd name="connsiteY1" fmla="*/ 0 h 2500312"/>
              <a:gd name="connsiteX2" fmla="*/ 1090740 w 2654708"/>
              <a:gd name="connsiteY2" fmla="*/ 91150 h 2500312"/>
              <a:gd name="connsiteX3" fmla="*/ 1533835 w 2654708"/>
              <a:gd name="connsiteY3" fmla="*/ 452283 h 2500312"/>
              <a:gd name="connsiteX4" fmla="*/ 1976930 w 2654708"/>
              <a:gd name="connsiteY4" fmla="*/ 91150 h 2500312"/>
              <a:gd name="connsiteX5" fmla="*/ 1986119 w 2654708"/>
              <a:gd name="connsiteY5" fmla="*/ 0 h 2500312"/>
              <a:gd name="connsiteX6" fmla="*/ 2654708 w 2654708"/>
              <a:gd name="connsiteY6" fmla="*/ 0 h 2500312"/>
              <a:gd name="connsiteX7" fmla="*/ 2654708 w 2654708"/>
              <a:gd name="connsiteY7" fmla="*/ 2500312 h 2500312"/>
              <a:gd name="connsiteX8" fmla="*/ 452284 w 2654708"/>
              <a:gd name="connsiteY8" fmla="*/ 2500312 h 2500312"/>
              <a:gd name="connsiteX9" fmla="*/ 452284 w 2654708"/>
              <a:gd name="connsiteY9" fmla="*/ 1649091 h 2500312"/>
              <a:gd name="connsiteX10" fmla="*/ 0 w 2654708"/>
              <a:gd name="connsiteY10" fmla="*/ 1196807 h 2500312"/>
              <a:gd name="connsiteX11" fmla="*/ 452284 w 2654708"/>
              <a:gd name="connsiteY11" fmla="*/ 74452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708" h="2500312">
                <a:moveTo>
                  <a:pt x="452284" y="0"/>
                </a:moveTo>
                <a:lnTo>
                  <a:pt x="1081551" y="0"/>
                </a:lnTo>
                <a:lnTo>
                  <a:pt x="1090740" y="91150"/>
                </a:lnTo>
                <a:cubicBezTo>
                  <a:pt x="1132914" y="297249"/>
                  <a:pt x="1315269" y="452283"/>
                  <a:pt x="1533835" y="452283"/>
                </a:cubicBezTo>
                <a:cubicBezTo>
                  <a:pt x="1752401" y="452283"/>
                  <a:pt x="1934757" y="297249"/>
                  <a:pt x="1976930" y="91150"/>
                </a:cubicBezTo>
                <a:lnTo>
                  <a:pt x="1986119" y="0"/>
                </a:lnTo>
                <a:lnTo>
                  <a:pt x="2654708" y="0"/>
                </a:lnTo>
                <a:lnTo>
                  <a:pt x="2654708" y="2500312"/>
                </a:lnTo>
                <a:lnTo>
                  <a:pt x="452284" y="2500312"/>
                </a:lnTo>
                <a:lnTo>
                  <a:pt x="452284" y="1649091"/>
                </a:lnTo>
                <a:cubicBezTo>
                  <a:pt x="202494" y="1649091"/>
                  <a:pt x="0" y="1446597"/>
                  <a:pt x="0" y="1196807"/>
                </a:cubicBezTo>
                <a:cubicBezTo>
                  <a:pt x="0" y="947017"/>
                  <a:pt x="202494" y="744523"/>
                  <a:pt x="452284" y="744523"/>
                </a:cubicBezTo>
                <a:close/>
              </a:path>
            </a:pathLst>
          </a:custGeom>
        </p:spPr>
      </p:pic>
      <p:pic>
        <p:nvPicPr>
          <p:cNvPr id="6" name="Picture 5" descr="A group of people around a table&#10;&#10;Description automatically generated">
            <a:extLst>
              <a:ext uri="{FF2B5EF4-FFF2-40B4-BE49-F238E27FC236}">
                <a16:creationId xmlns:a16="http://schemas.microsoft.com/office/drawing/2014/main" id="{B4144E09-78C2-6A65-D35B-22A872718DEE}"/>
              </a:ext>
            </a:extLst>
          </p:cNvPr>
          <p:cNvPicPr>
            <a:picLocks noChangeAspect="1"/>
          </p:cNvPicPr>
          <p:nvPr/>
        </p:nvPicPr>
        <p:blipFill>
          <a:blip r:embed="rId2">
            <a:extLst>
              <a:ext uri="{28A0092B-C50C-407E-A947-70E740481C1C}">
                <a14:useLocalDpi xmlns:a14="http://schemas.microsoft.com/office/drawing/2010/main" val="0"/>
              </a:ext>
            </a:extLst>
          </a:blip>
          <a:srcRect l="33184" r="26444" b="40955"/>
          <a:stretch>
            <a:fillRect/>
          </a:stretch>
        </p:blipFill>
        <p:spPr>
          <a:xfrm>
            <a:off x="10325571" y="4766727"/>
            <a:ext cx="1890678" cy="2083052"/>
          </a:xfrm>
          <a:custGeom>
            <a:avLst/>
            <a:gdLst>
              <a:gd name="connsiteX0" fmla="*/ 0 w 2679914"/>
              <a:gd name="connsiteY0" fmla="*/ 0 h 2952596"/>
              <a:gd name="connsiteX1" fmla="*/ 2210792 w 2679914"/>
              <a:gd name="connsiteY1" fmla="*/ 0 h 2952596"/>
              <a:gd name="connsiteX2" fmla="*/ 2210792 w 2679914"/>
              <a:gd name="connsiteY2" fmla="*/ 799390 h 2952596"/>
              <a:gd name="connsiteX3" fmla="*/ 2225912 w 2679914"/>
              <a:gd name="connsiteY3" fmla="*/ 797872 h 2952596"/>
              <a:gd name="connsiteX4" fmla="*/ 2679914 w 2679914"/>
              <a:gd name="connsiteY4" fmla="*/ 1250156 h 2952596"/>
              <a:gd name="connsiteX5" fmla="*/ 2225912 w 2679914"/>
              <a:gd name="connsiteY5" fmla="*/ 1702440 h 2952596"/>
              <a:gd name="connsiteX6" fmla="*/ 2210792 w 2679914"/>
              <a:gd name="connsiteY6" fmla="*/ 1700922 h 2952596"/>
              <a:gd name="connsiteX7" fmla="*/ 2210792 w 2679914"/>
              <a:gd name="connsiteY7" fmla="*/ 2500312 h 2952596"/>
              <a:gd name="connsiteX8" fmla="*/ 1549532 w 2679914"/>
              <a:gd name="connsiteY8" fmla="*/ 2500312 h 2952596"/>
              <a:gd name="connsiteX9" fmla="*/ 1095530 w 2679914"/>
              <a:gd name="connsiteY9" fmla="*/ 2952596 h 2952596"/>
              <a:gd name="connsiteX10" fmla="*/ 641528 w 2679914"/>
              <a:gd name="connsiteY10" fmla="*/ 2500312 h 2952596"/>
              <a:gd name="connsiteX11" fmla="*/ 0 w 2679914"/>
              <a:gd name="connsiteY11" fmla="*/ 2500312 h 2952596"/>
              <a:gd name="connsiteX12" fmla="*/ 0 w 2679914"/>
              <a:gd name="connsiteY12" fmla="*/ 1701913 h 2952596"/>
              <a:gd name="connsiteX13" fmla="*/ 86252 w 2679914"/>
              <a:gd name="connsiteY13" fmla="*/ 1693251 h 2952596"/>
              <a:gd name="connsiteX14" fmla="*/ 448757 w 2679914"/>
              <a:gd name="connsiteY14" fmla="*/ 1250156 h 2952596"/>
              <a:gd name="connsiteX15" fmla="*/ 86252 w 2679914"/>
              <a:gd name="connsiteY15" fmla="*/ 807061 h 2952596"/>
              <a:gd name="connsiteX16" fmla="*/ 0 w 2679914"/>
              <a:gd name="connsiteY16"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9914" h="2952596">
                <a:moveTo>
                  <a:pt x="0" y="0"/>
                </a:moveTo>
                <a:lnTo>
                  <a:pt x="2210792" y="0"/>
                </a:lnTo>
                <a:lnTo>
                  <a:pt x="2210792" y="799390"/>
                </a:lnTo>
                <a:lnTo>
                  <a:pt x="2225912" y="797872"/>
                </a:lnTo>
                <a:cubicBezTo>
                  <a:pt x="2476651" y="797872"/>
                  <a:pt x="2679914" y="1000366"/>
                  <a:pt x="2679914" y="1250156"/>
                </a:cubicBezTo>
                <a:cubicBezTo>
                  <a:pt x="2679914" y="1499946"/>
                  <a:pt x="2476651" y="1702440"/>
                  <a:pt x="2225912" y="1702440"/>
                </a:cubicBezTo>
                <a:lnTo>
                  <a:pt x="2210792" y="1700922"/>
                </a:lnTo>
                <a:lnTo>
                  <a:pt x="2210792" y="2500312"/>
                </a:lnTo>
                <a:lnTo>
                  <a:pt x="1549532" y="2500312"/>
                </a:lnTo>
                <a:cubicBezTo>
                  <a:pt x="1549532" y="2750102"/>
                  <a:pt x="1346269" y="2952596"/>
                  <a:pt x="1095530" y="2952596"/>
                </a:cubicBezTo>
                <a:cubicBezTo>
                  <a:pt x="844791" y="2952596"/>
                  <a:pt x="641528" y="2750102"/>
                  <a:pt x="641528" y="2500312"/>
                </a:cubicBezTo>
                <a:lnTo>
                  <a:pt x="0" y="2500312"/>
                </a:lnTo>
                <a:lnTo>
                  <a:pt x="0" y="1701913"/>
                </a:lnTo>
                <a:lnTo>
                  <a:pt x="86252" y="1693251"/>
                </a:lnTo>
                <a:cubicBezTo>
                  <a:pt x="293134" y="1651078"/>
                  <a:pt x="448757" y="1468722"/>
                  <a:pt x="448757" y="1250156"/>
                </a:cubicBezTo>
                <a:cubicBezTo>
                  <a:pt x="448757" y="1031590"/>
                  <a:pt x="293134" y="849235"/>
                  <a:pt x="86252" y="807061"/>
                </a:cubicBezTo>
                <a:lnTo>
                  <a:pt x="0" y="798399"/>
                </a:lnTo>
                <a:close/>
              </a:path>
            </a:pathLst>
          </a:custGeom>
        </p:spPr>
      </p:pic>
      <p:pic>
        <p:nvPicPr>
          <p:cNvPr id="7" name="Picture 6" descr="A group of people around a table&#10;&#10;Description automatically generated">
            <a:extLst>
              <a:ext uri="{FF2B5EF4-FFF2-40B4-BE49-F238E27FC236}">
                <a16:creationId xmlns:a16="http://schemas.microsoft.com/office/drawing/2014/main" id="{856A870C-FC0D-C96F-E044-C636BEDC972E}"/>
              </a:ext>
            </a:extLst>
          </p:cNvPr>
          <p:cNvPicPr>
            <a:picLocks noChangeAspect="1"/>
          </p:cNvPicPr>
          <p:nvPr/>
        </p:nvPicPr>
        <p:blipFill>
          <a:blip r:embed="rId2">
            <a:extLst>
              <a:ext uri="{28A0092B-C50C-407E-A947-70E740481C1C}">
                <a14:useLocalDpi xmlns:a14="http://schemas.microsoft.com/office/drawing/2010/main" val="0"/>
              </a:ext>
            </a:extLst>
          </a:blip>
          <a:srcRect l="66664" r="157" b="40955"/>
          <a:stretch>
            <a:fillRect/>
          </a:stretch>
        </p:blipFill>
        <p:spPr>
          <a:xfrm>
            <a:off x="8475418" y="4749678"/>
            <a:ext cx="1553810" cy="2083054"/>
          </a:xfrm>
          <a:custGeom>
            <a:avLst/>
            <a:gdLst>
              <a:gd name="connsiteX0" fmla="*/ 0 w 2202424"/>
              <a:gd name="connsiteY0" fmla="*/ 0 h 2952596"/>
              <a:gd name="connsiteX1" fmla="*/ 2202424 w 2202424"/>
              <a:gd name="connsiteY1" fmla="*/ 0 h 2952596"/>
              <a:gd name="connsiteX2" fmla="*/ 2202424 w 2202424"/>
              <a:gd name="connsiteY2" fmla="*/ 2500312 h 2952596"/>
              <a:gd name="connsiteX3" fmla="*/ 1533835 w 2202424"/>
              <a:gd name="connsiteY3" fmla="*/ 2500312 h 2952596"/>
              <a:gd name="connsiteX4" fmla="*/ 1081551 w 2202424"/>
              <a:gd name="connsiteY4" fmla="*/ 2952596 h 2952596"/>
              <a:gd name="connsiteX5" fmla="*/ 629267 w 2202424"/>
              <a:gd name="connsiteY5" fmla="*/ 2500312 h 2952596"/>
              <a:gd name="connsiteX6" fmla="*/ 0 w 2202424"/>
              <a:gd name="connsiteY6" fmla="*/ 2500312 h 2952596"/>
              <a:gd name="connsiteX7" fmla="*/ 0 w 2202424"/>
              <a:gd name="connsiteY7" fmla="*/ 1701913 h 2952596"/>
              <a:gd name="connsiteX8" fmla="*/ 5230 w 2202424"/>
              <a:gd name="connsiteY8" fmla="*/ 1702440 h 2952596"/>
              <a:gd name="connsiteX9" fmla="*/ 457514 w 2202424"/>
              <a:gd name="connsiteY9" fmla="*/ 1250156 h 2952596"/>
              <a:gd name="connsiteX10" fmla="*/ 5230 w 2202424"/>
              <a:gd name="connsiteY10" fmla="*/ 797872 h 2952596"/>
              <a:gd name="connsiteX11" fmla="*/ 0 w 2202424"/>
              <a:gd name="connsiteY11"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2424" h="2952596">
                <a:moveTo>
                  <a:pt x="0" y="0"/>
                </a:moveTo>
                <a:lnTo>
                  <a:pt x="2202424" y="0"/>
                </a:lnTo>
                <a:lnTo>
                  <a:pt x="2202424" y="2500312"/>
                </a:lnTo>
                <a:lnTo>
                  <a:pt x="1533835" y="2500312"/>
                </a:lnTo>
                <a:cubicBezTo>
                  <a:pt x="1533835" y="2750102"/>
                  <a:pt x="1331341" y="2952596"/>
                  <a:pt x="1081551" y="2952596"/>
                </a:cubicBezTo>
                <a:cubicBezTo>
                  <a:pt x="831761" y="2952596"/>
                  <a:pt x="629267" y="2750102"/>
                  <a:pt x="629267" y="2500312"/>
                </a:cubicBezTo>
                <a:lnTo>
                  <a:pt x="0" y="2500312"/>
                </a:lnTo>
                <a:lnTo>
                  <a:pt x="0" y="1701913"/>
                </a:lnTo>
                <a:lnTo>
                  <a:pt x="5230" y="1702440"/>
                </a:lnTo>
                <a:cubicBezTo>
                  <a:pt x="255020" y="1702440"/>
                  <a:pt x="457514" y="1499946"/>
                  <a:pt x="457514" y="1250156"/>
                </a:cubicBezTo>
                <a:cubicBezTo>
                  <a:pt x="457514" y="1000366"/>
                  <a:pt x="255020" y="797872"/>
                  <a:pt x="5230" y="797872"/>
                </a:cubicBezTo>
                <a:lnTo>
                  <a:pt x="0" y="798399"/>
                </a:lnTo>
                <a:close/>
              </a:path>
            </a:pathLst>
          </a:custGeom>
        </p:spPr>
      </p:pic>
      <p:pic>
        <p:nvPicPr>
          <p:cNvPr id="8" name="Picture 7" descr="A group of people around a table&#10;&#10;Description automatically generated">
            <a:extLst>
              <a:ext uri="{FF2B5EF4-FFF2-40B4-BE49-F238E27FC236}">
                <a16:creationId xmlns:a16="http://schemas.microsoft.com/office/drawing/2014/main" id="{CB1DF61E-400C-1BAD-93D1-8FC4D9F21096}"/>
              </a:ext>
            </a:extLst>
          </p:cNvPr>
          <p:cNvPicPr>
            <a:picLocks noChangeAspect="1"/>
          </p:cNvPicPr>
          <p:nvPr/>
        </p:nvPicPr>
        <p:blipFill>
          <a:blip r:embed="rId2">
            <a:extLst>
              <a:ext uri="{28A0092B-C50C-407E-A947-70E740481C1C}">
                <a14:useLocalDpi xmlns:a14="http://schemas.microsoft.com/office/drawing/2010/main" val="0"/>
              </a:ext>
            </a:extLst>
          </a:blip>
          <a:srcRect l="9" t="40955" r="66812"/>
          <a:stretch>
            <a:fillRect/>
          </a:stretch>
        </p:blipFill>
        <p:spPr>
          <a:xfrm>
            <a:off x="244991" y="4765919"/>
            <a:ext cx="1553810" cy="2083054"/>
          </a:xfrm>
          <a:custGeom>
            <a:avLst/>
            <a:gdLst>
              <a:gd name="connsiteX0" fmla="*/ 1101212 w 2202424"/>
              <a:gd name="connsiteY0" fmla="*/ 0 h 2952597"/>
              <a:gd name="connsiteX1" fmla="*/ 1553496 w 2202424"/>
              <a:gd name="connsiteY1" fmla="*/ 452284 h 2952597"/>
              <a:gd name="connsiteX2" fmla="*/ 1553496 w 2202424"/>
              <a:gd name="connsiteY2" fmla="*/ 452285 h 2952597"/>
              <a:gd name="connsiteX3" fmla="*/ 2202424 w 2202424"/>
              <a:gd name="connsiteY3" fmla="*/ 452285 h 2952597"/>
              <a:gd name="connsiteX4" fmla="*/ 2202424 w 2202424"/>
              <a:gd name="connsiteY4" fmla="*/ 1197397 h 2952597"/>
              <a:gd name="connsiteX5" fmla="*/ 2196583 w 2202424"/>
              <a:gd name="connsiteY5" fmla="*/ 1196808 h 2952597"/>
              <a:gd name="connsiteX6" fmla="*/ 1744299 w 2202424"/>
              <a:gd name="connsiteY6" fmla="*/ 1649092 h 2952597"/>
              <a:gd name="connsiteX7" fmla="*/ 2196583 w 2202424"/>
              <a:gd name="connsiteY7" fmla="*/ 2101376 h 2952597"/>
              <a:gd name="connsiteX8" fmla="*/ 2202424 w 2202424"/>
              <a:gd name="connsiteY8" fmla="*/ 2100787 h 2952597"/>
              <a:gd name="connsiteX9" fmla="*/ 2202424 w 2202424"/>
              <a:gd name="connsiteY9" fmla="*/ 2952597 h 2952597"/>
              <a:gd name="connsiteX10" fmla="*/ 0 w 2202424"/>
              <a:gd name="connsiteY10" fmla="*/ 2952597 h 2952597"/>
              <a:gd name="connsiteX11" fmla="*/ 0 w 2202424"/>
              <a:gd name="connsiteY11" fmla="*/ 452285 h 2952597"/>
              <a:gd name="connsiteX12" fmla="*/ 648928 w 2202424"/>
              <a:gd name="connsiteY12" fmla="*/ 452285 h 2952597"/>
              <a:gd name="connsiteX13" fmla="*/ 648928 w 2202424"/>
              <a:gd name="connsiteY13" fmla="*/ 452284 h 2952597"/>
              <a:gd name="connsiteX14" fmla="*/ 1101212 w 2202424"/>
              <a:gd name="connsiteY14" fmla="*/ 0 h 29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2424" h="2952597">
                <a:moveTo>
                  <a:pt x="1101212" y="0"/>
                </a:moveTo>
                <a:cubicBezTo>
                  <a:pt x="1351002" y="0"/>
                  <a:pt x="1553496" y="202494"/>
                  <a:pt x="1553496" y="452284"/>
                </a:cubicBezTo>
                <a:lnTo>
                  <a:pt x="1553496" y="452285"/>
                </a:lnTo>
                <a:lnTo>
                  <a:pt x="2202424" y="452285"/>
                </a:lnTo>
                <a:lnTo>
                  <a:pt x="2202424" y="1197397"/>
                </a:lnTo>
                <a:lnTo>
                  <a:pt x="2196583" y="1196808"/>
                </a:lnTo>
                <a:cubicBezTo>
                  <a:pt x="1946793" y="1196808"/>
                  <a:pt x="1744299" y="1399302"/>
                  <a:pt x="1744299" y="1649092"/>
                </a:cubicBezTo>
                <a:cubicBezTo>
                  <a:pt x="1744299" y="1898882"/>
                  <a:pt x="1946793" y="2101376"/>
                  <a:pt x="2196583" y="2101376"/>
                </a:cubicBezTo>
                <a:lnTo>
                  <a:pt x="2202424" y="2100787"/>
                </a:lnTo>
                <a:lnTo>
                  <a:pt x="2202424" y="2952597"/>
                </a:lnTo>
                <a:lnTo>
                  <a:pt x="0" y="2952597"/>
                </a:lnTo>
                <a:lnTo>
                  <a:pt x="0" y="452285"/>
                </a:lnTo>
                <a:lnTo>
                  <a:pt x="648928" y="452285"/>
                </a:lnTo>
                <a:lnTo>
                  <a:pt x="648928" y="452284"/>
                </a:lnTo>
                <a:cubicBezTo>
                  <a:pt x="648928" y="202494"/>
                  <a:pt x="851422" y="0"/>
                  <a:pt x="1101212" y="0"/>
                </a:cubicBezTo>
                <a:close/>
              </a:path>
            </a:pathLst>
          </a:custGeom>
        </p:spPr>
      </p:pic>
      <p:pic>
        <p:nvPicPr>
          <p:cNvPr id="9" name="Picture 8" descr="A group of people around a table&#10;&#10;Description automatically generated">
            <a:extLst>
              <a:ext uri="{FF2B5EF4-FFF2-40B4-BE49-F238E27FC236}">
                <a16:creationId xmlns:a16="http://schemas.microsoft.com/office/drawing/2014/main" id="{27D3908C-9EA1-5090-8C18-1EE91C766A60}"/>
              </a:ext>
            </a:extLst>
          </p:cNvPr>
          <p:cNvPicPr>
            <a:picLocks noChangeAspect="1"/>
          </p:cNvPicPr>
          <p:nvPr/>
        </p:nvPicPr>
        <p:blipFill>
          <a:blip r:embed="rId2">
            <a:extLst>
              <a:ext uri="{28A0092B-C50C-407E-A947-70E740481C1C}">
                <a14:useLocalDpi xmlns:a14="http://schemas.microsoft.com/office/drawing/2010/main" val="0"/>
              </a:ext>
            </a:extLst>
          </a:blip>
          <a:srcRect l="26287" t="50000" r="33485"/>
          <a:stretch>
            <a:fillRect/>
          </a:stretch>
        </p:blipFill>
        <p:spPr>
          <a:xfrm>
            <a:off x="4089316" y="4780535"/>
            <a:ext cx="1883952" cy="1763966"/>
          </a:xfrm>
          <a:custGeom>
            <a:avLst/>
            <a:gdLst>
              <a:gd name="connsiteX0" fmla="*/ 467957 w 2670381"/>
              <a:gd name="connsiteY0" fmla="*/ 0 h 2500312"/>
              <a:gd name="connsiteX1" fmla="*/ 1107056 w 2670381"/>
              <a:gd name="connsiteY1" fmla="*/ 0 h 2500312"/>
              <a:gd name="connsiteX2" fmla="*/ 1116245 w 2670381"/>
              <a:gd name="connsiteY2" fmla="*/ 91150 h 2500312"/>
              <a:gd name="connsiteX3" fmla="*/ 1559340 w 2670381"/>
              <a:gd name="connsiteY3" fmla="*/ 452283 h 2500312"/>
              <a:gd name="connsiteX4" fmla="*/ 2002435 w 2670381"/>
              <a:gd name="connsiteY4" fmla="*/ 91150 h 2500312"/>
              <a:gd name="connsiteX5" fmla="*/ 2011624 w 2670381"/>
              <a:gd name="connsiteY5" fmla="*/ 0 h 2500312"/>
              <a:gd name="connsiteX6" fmla="*/ 2670381 w 2670381"/>
              <a:gd name="connsiteY6" fmla="*/ 0 h 2500312"/>
              <a:gd name="connsiteX7" fmla="*/ 2670381 w 2670381"/>
              <a:gd name="connsiteY7" fmla="*/ 745514 h 2500312"/>
              <a:gd name="connsiteX8" fmla="*/ 2589062 w 2670381"/>
              <a:gd name="connsiteY8" fmla="*/ 753712 h 2500312"/>
              <a:gd name="connsiteX9" fmla="*/ 2227929 w 2670381"/>
              <a:gd name="connsiteY9" fmla="*/ 1196807 h 2500312"/>
              <a:gd name="connsiteX10" fmla="*/ 2589062 w 2670381"/>
              <a:gd name="connsiteY10" fmla="*/ 1639902 h 2500312"/>
              <a:gd name="connsiteX11" fmla="*/ 2670381 w 2670381"/>
              <a:gd name="connsiteY11" fmla="*/ 1648100 h 2500312"/>
              <a:gd name="connsiteX12" fmla="*/ 2670381 w 2670381"/>
              <a:gd name="connsiteY12" fmla="*/ 2500312 h 2500312"/>
              <a:gd name="connsiteX13" fmla="*/ 467957 w 2670381"/>
              <a:gd name="connsiteY13" fmla="*/ 2500312 h 2500312"/>
              <a:gd name="connsiteX14" fmla="*/ 467957 w 2670381"/>
              <a:gd name="connsiteY14" fmla="*/ 1647511 h 2500312"/>
              <a:gd name="connsiteX15" fmla="*/ 452284 w 2670381"/>
              <a:gd name="connsiteY15" fmla="*/ 1649091 h 2500312"/>
              <a:gd name="connsiteX16" fmla="*/ 0 w 2670381"/>
              <a:gd name="connsiteY16" fmla="*/ 1196807 h 2500312"/>
              <a:gd name="connsiteX17" fmla="*/ 452284 w 2670381"/>
              <a:gd name="connsiteY17" fmla="*/ 744523 h 2500312"/>
              <a:gd name="connsiteX18" fmla="*/ 467957 w 2670381"/>
              <a:gd name="connsiteY18" fmla="*/ 74610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381" h="2500312">
                <a:moveTo>
                  <a:pt x="467957" y="0"/>
                </a:moveTo>
                <a:lnTo>
                  <a:pt x="1107056" y="0"/>
                </a:lnTo>
                <a:lnTo>
                  <a:pt x="1116245" y="91150"/>
                </a:lnTo>
                <a:cubicBezTo>
                  <a:pt x="1158419" y="297249"/>
                  <a:pt x="1340774" y="452283"/>
                  <a:pt x="1559340" y="452283"/>
                </a:cubicBezTo>
                <a:cubicBezTo>
                  <a:pt x="1777907" y="452283"/>
                  <a:pt x="1960262" y="297249"/>
                  <a:pt x="2002435" y="91150"/>
                </a:cubicBezTo>
                <a:lnTo>
                  <a:pt x="2011624" y="0"/>
                </a:lnTo>
                <a:lnTo>
                  <a:pt x="2670381" y="0"/>
                </a:lnTo>
                <a:lnTo>
                  <a:pt x="2670381" y="745514"/>
                </a:lnTo>
                <a:lnTo>
                  <a:pt x="2589062" y="753712"/>
                </a:lnTo>
                <a:cubicBezTo>
                  <a:pt x="2382964" y="795886"/>
                  <a:pt x="2227929" y="978241"/>
                  <a:pt x="2227929" y="1196807"/>
                </a:cubicBezTo>
                <a:cubicBezTo>
                  <a:pt x="2227929" y="1415374"/>
                  <a:pt x="2382964" y="1597729"/>
                  <a:pt x="2589062" y="1639902"/>
                </a:cubicBezTo>
                <a:lnTo>
                  <a:pt x="2670381" y="1648100"/>
                </a:lnTo>
                <a:lnTo>
                  <a:pt x="2670381" y="2500312"/>
                </a:lnTo>
                <a:lnTo>
                  <a:pt x="467957" y="2500312"/>
                </a:lnTo>
                <a:lnTo>
                  <a:pt x="467957" y="1647511"/>
                </a:lnTo>
                <a:lnTo>
                  <a:pt x="452284" y="1649091"/>
                </a:lnTo>
                <a:cubicBezTo>
                  <a:pt x="202494" y="1649091"/>
                  <a:pt x="0" y="1446597"/>
                  <a:pt x="0" y="1196807"/>
                </a:cubicBezTo>
                <a:cubicBezTo>
                  <a:pt x="0" y="947017"/>
                  <a:pt x="202494" y="744523"/>
                  <a:pt x="452284" y="744523"/>
                </a:cubicBezTo>
                <a:lnTo>
                  <a:pt x="467957" y="746103"/>
                </a:lnTo>
                <a:close/>
              </a:path>
            </a:pathLst>
          </a:custGeom>
        </p:spPr>
      </p:pic>
      <p:sp>
        <p:nvSpPr>
          <p:cNvPr id="10" name="Rectangle 9">
            <a:extLst>
              <a:ext uri="{FF2B5EF4-FFF2-40B4-BE49-F238E27FC236}">
                <a16:creationId xmlns:a16="http://schemas.microsoft.com/office/drawing/2014/main" id="{C3C0B4C6-88B2-D88B-E45C-9E887810903D}"/>
              </a:ext>
            </a:extLst>
          </p:cNvPr>
          <p:cNvSpPr/>
          <p:nvPr/>
        </p:nvSpPr>
        <p:spPr>
          <a:xfrm>
            <a:off x="0" y="4623580"/>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1</a:t>
            </a:r>
          </a:p>
        </p:txBody>
      </p:sp>
      <p:sp>
        <p:nvSpPr>
          <p:cNvPr id="11" name="Rectangle 10">
            <a:extLst>
              <a:ext uri="{FF2B5EF4-FFF2-40B4-BE49-F238E27FC236}">
                <a16:creationId xmlns:a16="http://schemas.microsoft.com/office/drawing/2014/main" id="{8E4D8C61-FCE9-A64C-77C3-58DFD54B589D}"/>
              </a:ext>
            </a:extLst>
          </p:cNvPr>
          <p:cNvSpPr/>
          <p:nvPr/>
        </p:nvSpPr>
        <p:spPr>
          <a:xfrm>
            <a:off x="2045140" y="4621161"/>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2</a:t>
            </a:r>
          </a:p>
        </p:txBody>
      </p:sp>
      <p:sp>
        <p:nvSpPr>
          <p:cNvPr id="12" name="Rectangle 11">
            <a:extLst>
              <a:ext uri="{FF2B5EF4-FFF2-40B4-BE49-F238E27FC236}">
                <a16:creationId xmlns:a16="http://schemas.microsoft.com/office/drawing/2014/main" id="{A24780BA-3C48-162F-3EC1-1EE3D0A03700}"/>
              </a:ext>
            </a:extLst>
          </p:cNvPr>
          <p:cNvSpPr/>
          <p:nvPr/>
        </p:nvSpPr>
        <p:spPr>
          <a:xfrm>
            <a:off x="4100118"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3</a:t>
            </a:r>
          </a:p>
        </p:txBody>
      </p:sp>
      <p:sp>
        <p:nvSpPr>
          <p:cNvPr id="13" name="Rectangle 12">
            <a:extLst>
              <a:ext uri="{FF2B5EF4-FFF2-40B4-BE49-F238E27FC236}">
                <a16:creationId xmlns:a16="http://schemas.microsoft.com/office/drawing/2014/main" id="{BD670CC2-BD7A-4772-B3EA-1A76F10C62A5}"/>
              </a:ext>
            </a:extLst>
          </p:cNvPr>
          <p:cNvSpPr/>
          <p:nvPr/>
        </p:nvSpPr>
        <p:spPr>
          <a:xfrm>
            <a:off x="6164917" y="4628996"/>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4</a:t>
            </a:r>
          </a:p>
        </p:txBody>
      </p:sp>
      <p:sp>
        <p:nvSpPr>
          <p:cNvPr id="14" name="Rectangle 13">
            <a:extLst>
              <a:ext uri="{FF2B5EF4-FFF2-40B4-BE49-F238E27FC236}">
                <a16:creationId xmlns:a16="http://schemas.microsoft.com/office/drawing/2014/main" id="{1AC8BFF8-6EF9-80D4-BCE9-0B06720CDB16}"/>
              </a:ext>
            </a:extLst>
          </p:cNvPr>
          <p:cNvSpPr/>
          <p:nvPr/>
        </p:nvSpPr>
        <p:spPr>
          <a:xfrm>
            <a:off x="8233641"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5</a:t>
            </a:r>
          </a:p>
        </p:txBody>
      </p:sp>
      <p:sp>
        <p:nvSpPr>
          <p:cNvPr id="15" name="Rectangle 14">
            <a:extLst>
              <a:ext uri="{FF2B5EF4-FFF2-40B4-BE49-F238E27FC236}">
                <a16:creationId xmlns:a16="http://schemas.microsoft.com/office/drawing/2014/main" id="{C32F88FB-0AF9-2449-8973-D44D8DA02AB3}"/>
              </a:ext>
            </a:extLst>
          </p:cNvPr>
          <p:cNvSpPr/>
          <p:nvPr/>
        </p:nvSpPr>
        <p:spPr>
          <a:xfrm>
            <a:off x="10265732" y="462438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9Slide07 IcielBC Cubano Normal" panose="00000500000000000000" pitchFamily="2" charset="0"/>
              </a:rPr>
              <a:t>6</a:t>
            </a:r>
          </a:p>
        </p:txBody>
      </p:sp>
      <p:sp>
        <p:nvSpPr>
          <p:cNvPr id="16" name="TextBox 15">
            <a:extLst>
              <a:ext uri="{FF2B5EF4-FFF2-40B4-BE49-F238E27FC236}">
                <a16:creationId xmlns:a16="http://schemas.microsoft.com/office/drawing/2014/main" id="{9CA08FE6-E3FD-7925-8A4B-1609CB183160}"/>
              </a:ext>
            </a:extLst>
          </p:cNvPr>
          <p:cNvSpPr txBox="1"/>
          <p:nvPr/>
        </p:nvSpPr>
        <p:spPr>
          <a:xfrm>
            <a:off x="781873" y="1280124"/>
            <a:ext cx="5396133" cy="2589509"/>
          </a:xfrm>
          <a:prstGeom prst="rect">
            <a:avLst/>
          </a:prstGeom>
          <a:noFill/>
        </p:spPr>
        <p:txBody>
          <a:bodyPr wrap="square" rtlCol="0">
            <a:prstTxWarp prst="textArchUp">
              <a:avLst>
                <a:gd name="adj" fmla="val 10657885"/>
              </a:avLst>
            </a:prstTxWarp>
            <a:spAutoFit/>
          </a:bodyPr>
          <a:lstStyle/>
          <a:p>
            <a:r>
              <a:rPr lang="en-US" sz="9600" dirty="0">
                <a:solidFill>
                  <a:srgbClr val="FF0000"/>
                </a:solidFill>
                <a:latin typeface="#9Slide06 IcielBC Seinna Grace" panose="02000504000000020004" pitchFamily="2" charset="0"/>
              </a:rPr>
              <a:t>Game</a:t>
            </a:r>
          </a:p>
        </p:txBody>
      </p:sp>
      <p:sp>
        <p:nvSpPr>
          <p:cNvPr id="17" name="TextBox 16">
            <a:extLst>
              <a:ext uri="{FF2B5EF4-FFF2-40B4-BE49-F238E27FC236}">
                <a16:creationId xmlns:a16="http://schemas.microsoft.com/office/drawing/2014/main" id="{8D777BDA-224F-15CC-B72A-6D996FE7945B}"/>
              </a:ext>
            </a:extLst>
          </p:cNvPr>
          <p:cNvSpPr txBox="1"/>
          <p:nvPr/>
        </p:nvSpPr>
        <p:spPr>
          <a:xfrm rot="2838181">
            <a:off x="8429039" y="1742098"/>
            <a:ext cx="3711307" cy="3046988"/>
          </a:xfrm>
          <a:prstGeom prst="rect">
            <a:avLst/>
          </a:prstGeom>
          <a:noFill/>
        </p:spPr>
        <p:txBody>
          <a:bodyPr wrap="square" rtlCol="0">
            <a:prstTxWarp prst="textArchUp">
              <a:avLst/>
            </a:prstTxWarp>
            <a:spAutoFit/>
          </a:bodyPr>
          <a:lstStyle/>
          <a:p>
            <a:r>
              <a:rPr lang="en-US" sz="8000" dirty="0" err="1">
                <a:solidFill>
                  <a:srgbClr val="FF0000"/>
                </a:solidFill>
                <a:latin typeface="#9Slide05 Great Vibes" panose="02000507080000020002" pitchFamily="2" charset="0"/>
              </a:rPr>
              <a:t>Ghép</a:t>
            </a:r>
            <a:r>
              <a:rPr lang="en-US" sz="8000" dirty="0">
                <a:solidFill>
                  <a:srgbClr val="FF0000"/>
                </a:solidFill>
                <a:latin typeface="#9Slide05 Great Vibes" panose="02000507080000020002" pitchFamily="2" charset="0"/>
              </a:rPr>
              <a:t> </a:t>
            </a:r>
            <a:r>
              <a:rPr lang="en-US" sz="8000" dirty="0" err="1">
                <a:solidFill>
                  <a:srgbClr val="FF0000"/>
                </a:solidFill>
                <a:latin typeface="#9Slide05 Great Vibes" panose="02000507080000020002" pitchFamily="2" charset="0"/>
              </a:rPr>
              <a:t>hình</a:t>
            </a:r>
            <a:endParaRPr lang="en-US" sz="8000" dirty="0">
              <a:solidFill>
                <a:srgbClr val="FF0000"/>
              </a:solidFill>
              <a:latin typeface="#9Slide05 Great Vibes" panose="02000507080000020002" pitchFamily="2" charset="0"/>
            </a:endParaRPr>
          </a:p>
        </p:txBody>
      </p:sp>
      <p:sp>
        <p:nvSpPr>
          <p:cNvPr id="5" name="Rectangle 4">
            <a:extLst>
              <a:ext uri="{FF2B5EF4-FFF2-40B4-BE49-F238E27FC236}">
                <a16:creationId xmlns:a16="http://schemas.microsoft.com/office/drawing/2014/main" id="{C32C5B01-1B19-D420-FFF5-473EA818B532}"/>
              </a:ext>
            </a:extLst>
          </p:cNvPr>
          <p:cNvSpPr/>
          <p:nvPr/>
        </p:nvSpPr>
        <p:spPr>
          <a:xfrm>
            <a:off x="3197535" y="241512"/>
            <a:ext cx="5551465" cy="420899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79388" algn="just">
              <a:lnSpc>
                <a:spcPct val="115000"/>
              </a:lnSpc>
              <a:spcAft>
                <a:spcPts val="600"/>
              </a:spcAft>
            </a:pPr>
            <a:r>
              <a:rPr lang="en-US" b="1" dirty="0" err="1">
                <a:solidFill>
                  <a:srgbClr val="002060"/>
                </a:solidFill>
                <a:latin typeface="#9Slide03 Oswald Light" panose="00000400000000000000" pitchFamily="2" charset="0"/>
                <a:ea typeface="Calibri" panose="020F0502020204030204" pitchFamily="34" charset="0"/>
              </a:rPr>
              <a:t>Câu</a:t>
            </a:r>
            <a:r>
              <a:rPr lang="en-US" b="1" dirty="0">
                <a:solidFill>
                  <a:srgbClr val="002060"/>
                </a:solidFill>
                <a:latin typeface="#9Slide03 Oswald Light" panose="00000400000000000000" pitchFamily="2" charset="0"/>
                <a:ea typeface="Calibri" panose="020F0502020204030204" pitchFamily="34" charset="0"/>
              </a:rPr>
              <a:t> 1.</a:t>
            </a:r>
            <a:r>
              <a:rPr lang="en-US"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Đây</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là</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biểu</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hiện</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của</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cơ</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cấu</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dân</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số</a:t>
            </a:r>
            <a:r>
              <a:rPr lang="en-US" b="1" dirty="0">
                <a:solidFill>
                  <a:srgbClr val="002060"/>
                </a:solidFill>
                <a:latin typeface="#9Slide03 Oswald Light" panose="00000400000000000000" pitchFamily="2" charset="0"/>
                <a:ea typeface="Calibri" panose="020F0502020204030204" pitchFamily="34" charset="0"/>
              </a:rPr>
              <a:t> </a:t>
            </a:r>
            <a:r>
              <a:rPr lang="en-US" b="1" dirty="0" err="1">
                <a:solidFill>
                  <a:srgbClr val="002060"/>
                </a:solidFill>
                <a:latin typeface="#9Slide03 Oswald Light" panose="00000400000000000000" pitchFamily="2" charset="0"/>
                <a:ea typeface="Calibri" panose="020F0502020204030204" pitchFamily="34" charset="0"/>
              </a:rPr>
              <a:t>trẻ</a:t>
            </a:r>
            <a:endParaRPr lang="en-US" b="1"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A.</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0 – 14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cao</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B.</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0 - 14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thấp</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giảm</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C.</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độ</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từ</a:t>
            </a:r>
            <a:r>
              <a:rPr lang="en-US" dirty="0">
                <a:solidFill>
                  <a:srgbClr val="002060"/>
                </a:solidFill>
                <a:latin typeface="#9Slide03 Oswald Light" panose="00000400000000000000" pitchFamily="2" charset="0"/>
                <a:ea typeface="Calibri" panose="020F0502020204030204" pitchFamily="34" charset="0"/>
              </a:rPr>
              <a:t> 60 </a:t>
            </a:r>
            <a:r>
              <a:rPr lang="en-US" dirty="0" err="1">
                <a:solidFill>
                  <a:srgbClr val="002060"/>
                </a:solidFill>
                <a:latin typeface="#9Slide03 Oswald Light" panose="00000400000000000000" pitchFamily="2" charset="0"/>
                <a:ea typeface="Calibri" panose="020F0502020204030204" pitchFamily="34" charset="0"/>
              </a:rPr>
              <a:t>trở</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lên</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chiếm</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tỉ</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lệ</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cao</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và</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a:p>
            <a:pPr marL="339725" indent="179388" algn="just">
              <a:lnSpc>
                <a:spcPct val="200000"/>
              </a:lnSpc>
              <a:spcAft>
                <a:spcPts val="600"/>
              </a:spcAft>
            </a:pPr>
            <a:r>
              <a:rPr lang="en-US" b="1" dirty="0">
                <a:solidFill>
                  <a:srgbClr val="002060"/>
                </a:solidFill>
                <a:latin typeface="#9Slide03 Oswald Light" panose="00000400000000000000" pitchFamily="2" charset="0"/>
                <a:ea typeface="Calibri" panose="020F0502020204030204" pitchFamily="34" charset="0"/>
              </a:rPr>
              <a:t>D.</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tuổi</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thọ</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trung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bình</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của</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nước</a:t>
            </a:r>
            <a:r>
              <a:rPr lang="en-US" dirty="0">
                <a:solidFill>
                  <a:srgbClr val="002060"/>
                </a:solidFill>
                <a:latin typeface="#9Slide03 Oswald Light" panose="00000400000000000000" pitchFamily="2" charset="0"/>
                <a:ea typeface="Calibri" panose="020F0502020204030204" pitchFamily="34" charset="0"/>
              </a:rPr>
              <a:t> ta </a:t>
            </a:r>
            <a:r>
              <a:rPr lang="en-US" dirty="0" err="1">
                <a:solidFill>
                  <a:srgbClr val="002060"/>
                </a:solidFill>
                <a:latin typeface="#9Slide03 Oswald Light" panose="00000400000000000000" pitchFamily="2" charset="0"/>
                <a:ea typeface="Calibri" panose="020F0502020204030204" pitchFamily="34" charset="0"/>
              </a:rPr>
              <a:t>ngày</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càng</a:t>
            </a:r>
            <a:r>
              <a:rPr lang="en-US" dirty="0">
                <a:solidFill>
                  <a:srgbClr val="002060"/>
                </a:solidFill>
                <a:latin typeface="#9Slide03 Oswald Light" panose="00000400000000000000" pitchFamily="2" charset="0"/>
                <a:ea typeface="Calibri" panose="020F0502020204030204" pitchFamily="34" charset="0"/>
              </a:rPr>
              <a:t> </a:t>
            </a:r>
            <a:r>
              <a:rPr lang="en-US" dirty="0" err="1">
                <a:solidFill>
                  <a:srgbClr val="002060"/>
                </a:solidFill>
                <a:latin typeface="#9Slide03 Oswald Light" panose="00000400000000000000" pitchFamily="2" charset="0"/>
                <a:ea typeface="Calibri" panose="020F0502020204030204" pitchFamily="34" charset="0"/>
              </a:rPr>
              <a:t>tăng</a:t>
            </a:r>
            <a:r>
              <a:rPr lang="en-US" dirty="0">
                <a:solidFill>
                  <a:srgbClr val="002060"/>
                </a:solidFill>
                <a:latin typeface="#9Slide03 Oswald Light" panose="00000400000000000000" pitchFamily="2" charset="0"/>
                <a:ea typeface="Calibri" panose="020F0502020204030204" pitchFamily="34" charset="0"/>
              </a:rPr>
              <a:t>.</a:t>
            </a:r>
            <a:endParaRPr lang="en-US" dirty="0">
              <a:solidFill>
                <a:srgbClr val="002060"/>
              </a:solidFill>
              <a:latin typeface="#9Slide03 Oswald Light" panose="00000400000000000000" pitchFamily="2" charset="0"/>
              <a:ea typeface="Times New Roman" panose="02020603050405020304" pitchFamily="18" charset="0"/>
            </a:endParaRPr>
          </a:p>
        </p:txBody>
      </p:sp>
      <p:pic>
        <p:nvPicPr>
          <p:cNvPr id="22" name="Graphic 21" descr="Checkmark with solid fill">
            <a:extLst>
              <a:ext uri="{FF2B5EF4-FFF2-40B4-BE49-F238E27FC236}">
                <a16:creationId xmlns:a16="http://schemas.microsoft.com/office/drawing/2014/main" id="{205F7B4C-D71C-5754-4063-3DFDD713AB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9378" y="1300754"/>
            <a:ext cx="548526" cy="676218"/>
          </a:xfrm>
          <a:prstGeom prst="rect">
            <a:avLst/>
          </a:prstGeom>
        </p:spPr>
      </p:pic>
      <p:sp>
        <p:nvSpPr>
          <p:cNvPr id="33" name="Rectangle 32">
            <a:extLst>
              <a:ext uri="{FF2B5EF4-FFF2-40B4-BE49-F238E27FC236}">
                <a16:creationId xmlns:a16="http://schemas.microsoft.com/office/drawing/2014/main" id="{F41783EE-677F-8573-627A-3670781BCF47}"/>
              </a:ext>
            </a:extLst>
          </p:cNvPr>
          <p:cNvSpPr/>
          <p:nvPr/>
        </p:nvSpPr>
        <p:spPr>
          <a:xfrm>
            <a:off x="3197535" y="251427"/>
            <a:ext cx="5588095" cy="422985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en-US" b="1" dirty="0" err="1">
                <a:solidFill>
                  <a:srgbClr val="002060"/>
                </a:solidFill>
                <a:effectLst/>
                <a:latin typeface="#9Slide03 Oswald Light" panose="00000400000000000000" pitchFamily="2" charset="0"/>
                <a:ea typeface="Calibri" panose="020F0502020204030204" pitchFamily="34" charset="0"/>
              </a:rPr>
              <a:t>Câu</a:t>
            </a:r>
            <a:r>
              <a:rPr lang="en-US" b="1" dirty="0">
                <a:solidFill>
                  <a:srgbClr val="002060"/>
                </a:solidFill>
                <a:effectLst/>
                <a:latin typeface="#9Slide03 Oswald Light" panose="00000400000000000000" pitchFamily="2" charset="0"/>
                <a:ea typeface="Calibri" panose="020F0502020204030204" pitchFamily="34" charset="0"/>
              </a:rPr>
              <a:t> 2.</a:t>
            </a:r>
            <a:r>
              <a:rPr lang="en-US"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Nguyên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nhân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quan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trọng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nhất</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dẫn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đến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tình</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trạng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mất</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cân</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bằng</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giới</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tính</a:t>
            </a:r>
            <a:r>
              <a:rPr lang="en-US" b="1" dirty="0">
                <a:solidFill>
                  <a:srgbClr val="002060"/>
                </a:solidFill>
                <a:effectLst/>
                <a:latin typeface="#9Slide03 Oswald Light" panose="00000400000000000000" pitchFamily="2" charset="0"/>
                <a:ea typeface="Calibri" panose="020F0502020204030204" pitchFamily="34" charset="0"/>
              </a:rPr>
              <a:t> ở </a:t>
            </a:r>
            <a:r>
              <a:rPr lang="en-US" b="1" dirty="0" err="1">
                <a:solidFill>
                  <a:srgbClr val="002060"/>
                </a:solidFill>
                <a:effectLst/>
                <a:latin typeface="#9Slide03 Oswald Light" panose="00000400000000000000" pitchFamily="2" charset="0"/>
                <a:ea typeface="Calibri" panose="020F0502020204030204" pitchFamily="34" charset="0"/>
              </a:rPr>
              <a:t>Việt</a:t>
            </a:r>
            <a:r>
              <a:rPr lang="en-US" b="1" dirty="0">
                <a:solidFill>
                  <a:srgbClr val="002060"/>
                </a:solidFill>
                <a:effectLst/>
                <a:latin typeface="#9Slide03 Oswald Light" panose="00000400000000000000" pitchFamily="2" charset="0"/>
                <a:ea typeface="Calibri" panose="020F0502020204030204" pitchFamily="34" charset="0"/>
              </a:rPr>
              <a:t> Nam </a:t>
            </a:r>
            <a:r>
              <a:rPr lang="en-US" b="1" dirty="0" err="1">
                <a:solidFill>
                  <a:srgbClr val="002060"/>
                </a:solidFill>
                <a:effectLst/>
                <a:latin typeface="#9Slide03 Oswald Light" panose="00000400000000000000" pitchFamily="2" charset="0"/>
                <a:ea typeface="Calibri" panose="020F0502020204030204" pitchFamily="34" charset="0"/>
              </a:rPr>
              <a:t>cao</a:t>
            </a:r>
            <a:r>
              <a:rPr lang="en-US" b="1" dirty="0">
                <a:solidFill>
                  <a:srgbClr val="002060"/>
                </a:solidFill>
                <a:effectLst/>
                <a:latin typeface="#9Slide03 Oswald Light" panose="00000400000000000000" pitchFamily="2" charset="0"/>
                <a:ea typeface="Calibri" panose="020F0502020204030204" pitchFamily="34" charset="0"/>
              </a:rPr>
              <a:t> </a:t>
            </a:r>
            <a:r>
              <a:rPr lang="en-US" b="1" dirty="0" err="1">
                <a:solidFill>
                  <a:srgbClr val="002060"/>
                </a:solidFill>
                <a:effectLst/>
                <a:latin typeface="#9Slide03 Oswald Light" panose="00000400000000000000" pitchFamily="2" charset="0"/>
                <a:ea typeface="Calibri" panose="020F0502020204030204" pitchFamily="34" charset="0"/>
              </a:rPr>
              <a:t>là</a:t>
            </a:r>
            <a:r>
              <a:rPr lang="en-US" b="1" dirty="0">
                <a:solidFill>
                  <a:srgbClr val="002060"/>
                </a:solidFill>
                <a:effectLst/>
                <a:latin typeface="#9Slide03 Oswald Light" panose="00000400000000000000" pitchFamily="2" charset="0"/>
                <a:ea typeface="Calibri" panose="020F0502020204030204" pitchFamily="34" charset="0"/>
              </a:rPr>
              <a:t> do</a:t>
            </a:r>
            <a:endParaRPr lang="en-US" b="1"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chính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sách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dân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số</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cùng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với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tư</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tưởng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trọng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nam</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kinh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nữ</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B.</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tác</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động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của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nền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kinh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tế</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nông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nghiệp</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cần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nhiều</a:t>
            </a:r>
            <a:r>
              <a:rPr lang="en-US" dirty="0">
                <a:solidFill>
                  <a:srgbClr val="002060"/>
                </a:solidFill>
                <a:effectLst/>
                <a:latin typeface="#9Slide03 Oswald Light" panose="00000400000000000000" pitchFamily="2" charset="0"/>
                <a:ea typeface="Calibri" panose="020F0502020204030204" pitchFamily="34" charset="0"/>
              </a:rPr>
              <a:t> con </a:t>
            </a:r>
            <a:r>
              <a:rPr lang="en-US" dirty="0" err="1">
                <a:solidFill>
                  <a:srgbClr val="002060"/>
                </a:solidFill>
                <a:effectLst/>
                <a:latin typeface="#9Slide03 Oswald Light" panose="00000400000000000000" pitchFamily="2" charset="0"/>
                <a:ea typeface="Calibri" panose="020F0502020204030204" pitchFamily="34" charset="0"/>
              </a:rPr>
              <a:t>trai</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C.</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tiến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bộ</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về</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kĩ</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thuật</a:t>
            </a:r>
            <a:r>
              <a:rPr lang="en-US" dirty="0">
                <a:solidFill>
                  <a:srgbClr val="002060"/>
                </a:solidFill>
                <a:effectLst/>
                <a:latin typeface="#9Slide03 Oswald Light" panose="00000400000000000000" pitchFamily="2" charset="0"/>
                <a:ea typeface="Calibri" panose="020F0502020204030204" pitchFamily="34" charset="0"/>
              </a:rPr>
              <a:t> y </a:t>
            </a:r>
            <a:r>
              <a:rPr lang="en-US" dirty="0" err="1">
                <a:solidFill>
                  <a:srgbClr val="002060"/>
                </a:solidFill>
                <a:effectLst/>
                <a:latin typeface="#9Slide03 Oswald Light" panose="00000400000000000000" pitchFamily="2" charset="0"/>
                <a:ea typeface="Calibri" panose="020F0502020204030204" pitchFamily="34" charset="0"/>
              </a:rPr>
              <a:t>tế</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trong</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lựa</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chọn</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thai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nhi</a:t>
            </a:r>
            <a:r>
              <a:rPr lang="en-US" dirty="0">
                <a:solidFill>
                  <a:srgbClr val="002060"/>
                </a:solidFill>
                <a:effectLst/>
                <a:latin typeface="#9Slide03 Oswald Light" panose="00000400000000000000" pitchFamily="2" charset="0"/>
                <a:ea typeface="Calibri" panose="020F0502020204030204" pitchFamily="34" charset="0"/>
              </a:rPr>
              <a:t>.</a:t>
            </a:r>
            <a:endParaRPr lang="en-US" dirty="0">
              <a:solidFill>
                <a:srgbClr val="002060"/>
              </a:solidFill>
              <a:effectLst/>
              <a:latin typeface="#9Slide03 Oswald Light" panose="00000400000000000000" pitchFamily="2" charset="0"/>
              <a:ea typeface="Times New Roman" panose="02020603050405020304" pitchFamily="18" charset="0"/>
            </a:endParaRPr>
          </a:p>
          <a:p>
            <a:pPr indent="404813" algn="just">
              <a:lnSpc>
                <a:spcPct val="200000"/>
              </a:lnSpc>
              <a:spcAft>
                <a:spcPts val="600"/>
              </a:spcAft>
            </a:pPr>
            <a:r>
              <a:rPr lang="en-US" b="1" dirty="0">
                <a:solidFill>
                  <a:srgbClr val="002060"/>
                </a:solidFill>
                <a:effectLst/>
                <a:latin typeface="#9Slide03 Oswald Light" panose="00000400000000000000" pitchFamily="2" charset="0"/>
                <a:ea typeface="Calibri" panose="020F0502020204030204" pitchFamily="34" charset="0"/>
              </a:rPr>
              <a:t>D.</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tâm</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lí</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xã</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hội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người</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Việt</a:t>
            </a:r>
            <a:r>
              <a:rPr lang="en-US" dirty="0">
                <a:solidFill>
                  <a:srgbClr val="002060"/>
                </a:solidFill>
                <a:effectLst/>
                <a:latin typeface="#9Slide03 Oswald Light" panose="00000400000000000000" pitchFamily="2" charset="0"/>
                <a:ea typeface="Calibri" panose="020F0502020204030204" pitchFamily="34" charset="0"/>
              </a:rPr>
              <a:t> Nam </a:t>
            </a:r>
            <a:r>
              <a:rPr lang="en-US" dirty="0" err="1">
                <a:solidFill>
                  <a:srgbClr val="002060"/>
                </a:solidFill>
                <a:effectLst/>
                <a:latin typeface="#9Slide03 Oswald Light" panose="00000400000000000000" pitchFamily="2" charset="0"/>
                <a:ea typeface="Calibri" panose="020F0502020204030204" pitchFamily="34" charset="0"/>
              </a:rPr>
              <a:t>thích</a:t>
            </a:r>
            <a:r>
              <a:rPr lang="en-US" dirty="0">
                <a:solidFill>
                  <a:srgbClr val="002060"/>
                </a:solidFill>
                <a:effectLst/>
                <a:latin typeface="#9Slide03 Oswald Light" panose="00000400000000000000" pitchFamily="2" charset="0"/>
                <a:ea typeface="Calibri" panose="020F0502020204030204" pitchFamily="34" charset="0"/>
              </a:rPr>
              <a:t> </a:t>
            </a:r>
            <a:r>
              <a:rPr lang="en-US" dirty="0" err="1">
                <a:solidFill>
                  <a:srgbClr val="002060"/>
                </a:solidFill>
                <a:effectLst/>
                <a:latin typeface="#9Slide03 Oswald Light" panose="00000400000000000000" pitchFamily="2" charset="0"/>
                <a:ea typeface="Calibri" panose="020F0502020204030204" pitchFamily="34" charset="0"/>
              </a:rPr>
              <a:t>đông</a:t>
            </a:r>
            <a:r>
              <a:rPr lang="en-US" dirty="0">
                <a:solidFill>
                  <a:srgbClr val="002060"/>
                </a:solidFill>
                <a:effectLst/>
                <a:latin typeface="#9Slide03 Oswald Light" panose="00000400000000000000" pitchFamily="2" charset="0"/>
                <a:ea typeface="Calibri" panose="020F0502020204030204" pitchFamily="34" charset="0"/>
              </a:rPr>
              <a:t> con.</a:t>
            </a:r>
            <a:endParaRPr lang="en-US" dirty="0">
              <a:solidFill>
                <a:srgbClr val="002060"/>
              </a:solidFill>
              <a:effectLst/>
              <a:latin typeface="#9Slide03 Oswald Light" panose="00000400000000000000" pitchFamily="2" charset="0"/>
              <a:ea typeface="Times New Roman" panose="02020603050405020304" pitchFamily="18" charset="0"/>
            </a:endParaRPr>
          </a:p>
        </p:txBody>
      </p:sp>
      <p:pic>
        <p:nvPicPr>
          <p:cNvPr id="25" name="Graphic 24" descr="Checkmark with solid fill">
            <a:extLst>
              <a:ext uri="{FF2B5EF4-FFF2-40B4-BE49-F238E27FC236}">
                <a16:creationId xmlns:a16="http://schemas.microsoft.com/office/drawing/2014/main" id="{F15E552B-0FDB-D2AE-E937-9925274C9C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4500" y="1494661"/>
            <a:ext cx="588484" cy="914400"/>
          </a:xfrm>
          <a:prstGeom prst="rect">
            <a:avLst/>
          </a:prstGeom>
        </p:spPr>
      </p:pic>
      <p:sp>
        <p:nvSpPr>
          <p:cNvPr id="32" name="Rectangle 31">
            <a:extLst>
              <a:ext uri="{FF2B5EF4-FFF2-40B4-BE49-F238E27FC236}">
                <a16:creationId xmlns:a16="http://schemas.microsoft.com/office/drawing/2014/main" id="{E1717E4A-56A7-9F62-FCE9-A837DCE126EF}"/>
              </a:ext>
            </a:extLst>
          </p:cNvPr>
          <p:cNvSpPr/>
          <p:nvPr/>
        </p:nvSpPr>
        <p:spPr>
          <a:xfrm>
            <a:off x="3197535" y="211208"/>
            <a:ext cx="5588095" cy="422985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3. Nhận định nào sau đây đúng nhất về đặc điểm dân số phân theo thành thị và nông thôn ở nước ta hiện nay?</a:t>
            </a: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A. </a:t>
            </a:r>
            <a:r>
              <a:rPr lang="vi-VN" dirty="0">
                <a:solidFill>
                  <a:srgbClr val="002060"/>
                </a:solidFill>
                <a:latin typeface="#9Slide03 Oswald Light" panose="00000400000000000000" pitchFamily="2" charset="0"/>
                <a:ea typeface="Times New Roman" panose="02020603050405020304" pitchFamily="18" charset="0"/>
              </a:rPr>
              <a:t>Tỉ lệ dân nông thôn tăng nhanh.               	</a:t>
            </a: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B.</a:t>
            </a:r>
            <a:r>
              <a:rPr lang="vi-VN" dirty="0">
                <a:solidFill>
                  <a:srgbClr val="002060"/>
                </a:solidFill>
                <a:latin typeface="#9Slide03 Oswald Light" panose="00000400000000000000" pitchFamily="2" charset="0"/>
                <a:ea typeface="Times New Roman" panose="02020603050405020304" pitchFamily="18" charset="0"/>
              </a:rPr>
              <a:t> Tỉ lệ dân thành thị lớn hơn nông thôn.</a:t>
            </a: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Tỉ lệ dân thành thị tăng nhưng còn thấp. </a:t>
            </a:r>
            <a:endParaRPr lang="en-US" dirty="0">
              <a:solidFill>
                <a:srgbClr val="002060"/>
              </a:solidFill>
              <a:latin typeface="#9Slide03 Oswald Light" panose="00000400000000000000" pitchFamily="2" charset="0"/>
              <a:ea typeface="Times New Roman" panose="02020603050405020304" pitchFamily="18" charset="0"/>
            </a:endParaRPr>
          </a:p>
          <a:p>
            <a:pPr marL="339725"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D.</a:t>
            </a:r>
            <a:r>
              <a:rPr lang="vi-VN" dirty="0">
                <a:solidFill>
                  <a:srgbClr val="002060"/>
                </a:solidFill>
                <a:latin typeface="#9Slide03 Oswald Light" panose="00000400000000000000" pitchFamily="2" charset="0"/>
                <a:ea typeface="Times New Roman" panose="02020603050405020304" pitchFamily="18" charset="0"/>
              </a:rPr>
              <a:t> Tỉ lệ dân thành thị và nông thôn ít chênh lệch.</a:t>
            </a:r>
          </a:p>
        </p:txBody>
      </p:sp>
      <p:pic>
        <p:nvPicPr>
          <p:cNvPr id="28" name="Graphic 27" descr="Checkmark with solid fill">
            <a:extLst>
              <a:ext uri="{FF2B5EF4-FFF2-40B4-BE49-F238E27FC236}">
                <a16:creationId xmlns:a16="http://schemas.microsoft.com/office/drawing/2014/main" id="{054BE746-3AD4-CF57-640F-63EA4782AC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5572" y="2678790"/>
            <a:ext cx="588484" cy="914400"/>
          </a:xfrm>
          <a:prstGeom prst="rect">
            <a:avLst/>
          </a:prstGeom>
        </p:spPr>
      </p:pic>
      <p:sp>
        <p:nvSpPr>
          <p:cNvPr id="31" name="Rectangle 30">
            <a:extLst>
              <a:ext uri="{FF2B5EF4-FFF2-40B4-BE49-F238E27FC236}">
                <a16:creationId xmlns:a16="http://schemas.microsoft.com/office/drawing/2014/main" id="{BBD5198B-542E-3001-B3CD-E21862821BA7}"/>
              </a:ext>
            </a:extLst>
          </p:cNvPr>
          <p:cNvSpPr/>
          <p:nvPr/>
        </p:nvSpPr>
        <p:spPr>
          <a:xfrm>
            <a:off x="3179219" y="211208"/>
            <a:ext cx="5588095" cy="425119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4. Ảnh hưởng lớn nhất của sự phân bố dân cư chưa hợp lí của nước ta là</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A</a:t>
            </a:r>
            <a:r>
              <a:rPr lang="vi-VN" dirty="0">
                <a:solidFill>
                  <a:srgbClr val="002060"/>
                </a:solidFill>
                <a:latin typeface="#9Slide03 Oswald Light" panose="00000400000000000000" pitchFamily="2" charset="0"/>
                <a:ea typeface="Times New Roman" panose="02020603050405020304" pitchFamily="18" charset="0"/>
              </a:rPr>
              <a:t>. khó khăn cho vấn đề giải quyết việc làm ở các vùng đông dân.</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B</a:t>
            </a:r>
            <a:r>
              <a:rPr lang="vi-VN" dirty="0">
                <a:solidFill>
                  <a:srgbClr val="002060"/>
                </a:solidFill>
                <a:latin typeface="#9Slide03 Oswald Light" panose="00000400000000000000" pitchFamily="2" charset="0"/>
                <a:ea typeface="Times New Roman" panose="02020603050405020304" pitchFamily="18" charset="0"/>
              </a:rPr>
              <a:t>. gây lãng phí tài nguyên ở các vùng thưa dân.</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gia tăng các vấn đề về xã hội ở các vùng đông dân.</a:t>
            </a:r>
          </a:p>
          <a:p>
            <a:pPr marL="339725" algn="just">
              <a:lnSpc>
                <a:spcPct val="200000"/>
              </a:lnSpc>
              <a:spcAft>
                <a:spcPts val="600"/>
              </a:spcAft>
              <a:tabLst>
                <a:tab pos="339725" algn="l"/>
              </a:tabLst>
            </a:pPr>
            <a:r>
              <a:rPr lang="vi-VN" b="1" dirty="0">
                <a:solidFill>
                  <a:srgbClr val="002060"/>
                </a:solidFill>
                <a:latin typeface="#9Slide03 Oswald Light" panose="00000400000000000000" pitchFamily="2" charset="0"/>
                <a:ea typeface="Times New Roman" panose="02020603050405020304" pitchFamily="18" charset="0"/>
              </a:rPr>
              <a:t>D. </a:t>
            </a:r>
            <a:r>
              <a:rPr lang="vi-VN" dirty="0">
                <a:solidFill>
                  <a:srgbClr val="002060"/>
                </a:solidFill>
                <a:latin typeface="#9Slide03 Oswald Light" panose="00000400000000000000" pitchFamily="2" charset="0"/>
                <a:ea typeface="Times New Roman" panose="02020603050405020304" pitchFamily="18" charset="0"/>
              </a:rPr>
              <a:t>khai thác tài nguyên và sử dụng lao động chưa hợp lí. </a:t>
            </a:r>
          </a:p>
        </p:txBody>
      </p:sp>
      <p:pic>
        <p:nvPicPr>
          <p:cNvPr id="27" name="Graphic 26" descr="Checkmark with solid fill">
            <a:extLst>
              <a:ext uri="{FF2B5EF4-FFF2-40B4-BE49-F238E27FC236}">
                <a16:creationId xmlns:a16="http://schemas.microsoft.com/office/drawing/2014/main" id="{2FA22F24-D098-7251-AFE1-3F331AFCDA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481" y="3306848"/>
            <a:ext cx="588484" cy="914400"/>
          </a:xfrm>
          <a:prstGeom prst="rect">
            <a:avLst/>
          </a:prstGeom>
        </p:spPr>
      </p:pic>
      <p:sp>
        <p:nvSpPr>
          <p:cNvPr id="30" name="Rectangle 29">
            <a:extLst>
              <a:ext uri="{FF2B5EF4-FFF2-40B4-BE49-F238E27FC236}">
                <a16:creationId xmlns:a16="http://schemas.microsoft.com/office/drawing/2014/main" id="{1F033AD5-4CA6-449B-1BE0-6C8B757BF3D9}"/>
              </a:ext>
            </a:extLst>
          </p:cNvPr>
          <p:cNvSpPr/>
          <p:nvPr/>
        </p:nvSpPr>
        <p:spPr>
          <a:xfrm>
            <a:off x="3188377" y="190354"/>
            <a:ext cx="5588095" cy="427007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Câu 5. Ở nước ta, trong thời gian qua mức gia tăng dân số có giảm, nguyên nhân quan trọng nhất là do</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A. </a:t>
            </a:r>
            <a:r>
              <a:rPr lang="vi-VN" dirty="0">
                <a:solidFill>
                  <a:srgbClr val="002060"/>
                </a:solidFill>
                <a:latin typeface="#9Slide03 Oswald Light" panose="00000400000000000000" pitchFamily="2" charset="0"/>
                <a:ea typeface="Times New Roman" panose="02020603050405020304" pitchFamily="18" charset="0"/>
              </a:rPr>
              <a:t>dân số già, số người trong độ tuổi sinh đẻ ngày càng ít.</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B. </a:t>
            </a:r>
            <a:r>
              <a:rPr lang="vi-VN" dirty="0">
                <a:solidFill>
                  <a:srgbClr val="002060"/>
                </a:solidFill>
                <a:latin typeface="#9Slide03 Oswald Light" panose="00000400000000000000" pitchFamily="2" charset="0"/>
                <a:ea typeface="Times New Roman" panose="02020603050405020304" pitchFamily="18" charset="0"/>
              </a:rPr>
              <a:t>đời sống chưa cao, người dân muốn ổn định kinh tế.</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C. </a:t>
            </a:r>
            <a:r>
              <a:rPr lang="vi-VN" dirty="0">
                <a:solidFill>
                  <a:srgbClr val="002060"/>
                </a:solidFill>
                <a:latin typeface="#9Slide03 Oswald Light" panose="00000400000000000000" pitchFamily="2" charset="0"/>
                <a:ea typeface="Times New Roman" panose="02020603050405020304" pitchFamily="18" charset="0"/>
              </a:rPr>
              <a:t>áp lực của công việc, một số người không muốn sinh con.</a:t>
            </a:r>
          </a:p>
          <a:p>
            <a:pPr marL="457200" algn="just">
              <a:lnSpc>
                <a:spcPct val="200000"/>
              </a:lnSpc>
              <a:spcAft>
                <a:spcPts val="600"/>
              </a:spcAft>
            </a:pPr>
            <a:r>
              <a:rPr lang="vi-VN" b="1" dirty="0">
                <a:solidFill>
                  <a:srgbClr val="002060"/>
                </a:solidFill>
                <a:latin typeface="#9Slide03 Oswald Light" panose="00000400000000000000" pitchFamily="2" charset="0"/>
                <a:ea typeface="Times New Roman" panose="02020603050405020304" pitchFamily="18" charset="0"/>
              </a:rPr>
              <a:t>D. </a:t>
            </a:r>
            <a:r>
              <a:rPr lang="vi-VN" dirty="0">
                <a:solidFill>
                  <a:srgbClr val="002060"/>
                </a:solidFill>
                <a:latin typeface="#9Slide03 Oswald Light" panose="00000400000000000000" pitchFamily="2" charset="0"/>
                <a:ea typeface="Times New Roman" panose="02020603050405020304" pitchFamily="18" charset="0"/>
              </a:rPr>
              <a:t>thực hiện tốt chính sách dân số kế hoạch </a:t>
            </a:r>
            <a:r>
              <a:rPr lang="vi-VN" dirty="0" err="1">
                <a:solidFill>
                  <a:srgbClr val="002060"/>
                </a:solidFill>
                <a:latin typeface="#9Slide03 Oswald Light" panose="00000400000000000000" pitchFamily="2" charset="0"/>
                <a:ea typeface="Times New Roman" panose="02020603050405020304" pitchFamily="18" charset="0"/>
              </a:rPr>
              <a:t>hoá</a:t>
            </a:r>
            <a:r>
              <a:rPr lang="vi-VN" dirty="0">
                <a:solidFill>
                  <a:srgbClr val="002060"/>
                </a:solidFill>
                <a:latin typeface="#9Slide03 Oswald Light" panose="00000400000000000000" pitchFamily="2" charset="0"/>
                <a:ea typeface="Times New Roman" panose="02020603050405020304" pitchFamily="18" charset="0"/>
              </a:rPr>
              <a:t> gia đình.</a:t>
            </a:r>
          </a:p>
        </p:txBody>
      </p:sp>
      <p:pic>
        <p:nvPicPr>
          <p:cNvPr id="26" name="Graphic 25" descr="Checkmark with solid fill">
            <a:extLst>
              <a:ext uri="{FF2B5EF4-FFF2-40B4-BE49-F238E27FC236}">
                <a16:creationId xmlns:a16="http://schemas.microsoft.com/office/drawing/2014/main" id="{F489A5D4-7F63-1574-613C-DA52A6376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5280" y="3325723"/>
            <a:ext cx="588484" cy="914400"/>
          </a:xfrm>
          <a:prstGeom prst="rect">
            <a:avLst/>
          </a:prstGeom>
        </p:spPr>
      </p:pic>
      <p:sp>
        <p:nvSpPr>
          <p:cNvPr id="23" name="Rectangle 22">
            <a:extLst>
              <a:ext uri="{FF2B5EF4-FFF2-40B4-BE49-F238E27FC236}">
                <a16:creationId xmlns:a16="http://schemas.microsoft.com/office/drawing/2014/main" id="{56CBCCCB-FF99-53FE-05C8-4CE82145CD2C}"/>
              </a:ext>
            </a:extLst>
          </p:cNvPr>
          <p:cNvSpPr/>
          <p:nvPr/>
        </p:nvSpPr>
        <p:spPr>
          <a:xfrm>
            <a:off x="3188377" y="190354"/>
            <a:ext cx="5588095" cy="427007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Aft>
                <a:spcPts val="600"/>
              </a:spcAft>
            </a:pPr>
            <a:r>
              <a:rPr lang="vi-VN" b="1" dirty="0">
                <a:solidFill>
                  <a:srgbClr val="002060"/>
                </a:solidFill>
                <a:latin typeface="#9Slide03 Oswald Light" panose="00000400000000000000" pitchFamily="2" charset="0"/>
                <a:ea typeface="Calibri" panose="020F0502020204030204" pitchFamily="34" charset="0"/>
              </a:rPr>
              <a:t>Câu 6. Giải pháp nào sau đây không thuộc về giải pháp phát triển dân số ở nước ta?</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A. </a:t>
            </a:r>
            <a:r>
              <a:rPr lang="vi-VN" dirty="0">
                <a:solidFill>
                  <a:srgbClr val="002060"/>
                </a:solidFill>
                <a:latin typeface="#9Slide03 Oswald Light" panose="00000400000000000000" pitchFamily="2" charset="0"/>
                <a:ea typeface="Calibri" panose="020F0502020204030204" pitchFamily="34" charset="0"/>
              </a:rPr>
              <a:t>Thực hiện cơ chế lồng ghép các yếu tố dân số trong kế hoạch phát triển của từng ngành kinh tế.</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B.</a:t>
            </a:r>
            <a:r>
              <a:rPr lang="vi-VN" dirty="0">
                <a:solidFill>
                  <a:srgbClr val="002060"/>
                </a:solidFill>
                <a:latin typeface="#9Slide03 Oswald Light" panose="00000400000000000000" pitchFamily="2" charset="0"/>
                <a:ea typeface="Calibri" panose="020F0502020204030204" pitchFamily="34" charset="0"/>
              </a:rPr>
              <a:t> Thực hiện chính sách dân số phù hợp với tình hình phát triển kinh tế - xã hội đất nước.</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C.</a:t>
            </a:r>
            <a:r>
              <a:rPr lang="vi-VN" dirty="0">
                <a:solidFill>
                  <a:srgbClr val="002060"/>
                </a:solidFill>
                <a:latin typeface="#9Slide03 Oswald Light" panose="00000400000000000000" pitchFamily="2" charset="0"/>
                <a:ea typeface="Calibri" panose="020F0502020204030204" pitchFamily="34" charset="0"/>
              </a:rPr>
              <a:t> Thống nhất thị trường lao động phát triển theo hướng linh hoạt, hiện đại, hiệu quả và hội nhập.</a:t>
            </a:r>
          </a:p>
          <a:p>
            <a:pPr marL="509588" indent="-222250" algn="just">
              <a:spcAft>
                <a:spcPts val="600"/>
              </a:spcAft>
            </a:pPr>
            <a:r>
              <a:rPr lang="vi-VN" b="1" dirty="0">
                <a:solidFill>
                  <a:srgbClr val="002060"/>
                </a:solidFill>
                <a:latin typeface="#9Slide03 Oswald Light" panose="00000400000000000000" pitchFamily="2" charset="0"/>
                <a:ea typeface="Calibri" panose="020F0502020204030204" pitchFamily="34" charset="0"/>
              </a:rPr>
              <a:t>D. </a:t>
            </a:r>
            <a:r>
              <a:rPr lang="vi-VN" dirty="0">
                <a:solidFill>
                  <a:srgbClr val="002060"/>
                </a:solidFill>
                <a:latin typeface="#9Slide03 Oswald Light" panose="00000400000000000000" pitchFamily="2" charset="0"/>
                <a:ea typeface="Calibri" panose="020F0502020204030204" pitchFamily="34" charset="0"/>
              </a:rPr>
              <a:t>Ứng dụng công nghệ hiện đại góp phần xây dựng con người Việt Nam phát triển toàn diện</a:t>
            </a:r>
            <a:endParaRPr lang="en-US" dirty="0">
              <a:solidFill>
                <a:srgbClr val="002060"/>
              </a:solidFill>
              <a:effectLst/>
              <a:latin typeface="#9Slide03 Oswald Light" panose="00000400000000000000" pitchFamily="2" charset="0"/>
              <a:ea typeface="Times New Roman" panose="02020603050405020304" pitchFamily="18" charset="0"/>
            </a:endParaRPr>
          </a:p>
        </p:txBody>
      </p:sp>
      <p:pic>
        <p:nvPicPr>
          <p:cNvPr id="29" name="Graphic 28" descr="Checkmark with solid fill">
            <a:extLst>
              <a:ext uri="{FF2B5EF4-FFF2-40B4-BE49-F238E27FC236}">
                <a16:creationId xmlns:a16="http://schemas.microsoft.com/office/drawing/2014/main" id="{DE1416CE-7D05-3488-6051-9BA390FB07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2659" y="2221590"/>
            <a:ext cx="588484" cy="914400"/>
          </a:xfrm>
          <a:prstGeom prst="rect">
            <a:avLst/>
          </a:prstGeom>
        </p:spPr>
      </p:pic>
      <p:sp>
        <p:nvSpPr>
          <p:cNvPr id="34" name="Rectangle 33">
            <a:extLst>
              <a:ext uri="{FF2B5EF4-FFF2-40B4-BE49-F238E27FC236}">
                <a16:creationId xmlns:a16="http://schemas.microsoft.com/office/drawing/2014/main" id="{D2D06E93-1DD0-3E20-B736-B987249D0E33}"/>
              </a:ext>
            </a:extLst>
          </p:cNvPr>
          <p:cNvSpPr/>
          <p:nvPr/>
        </p:nvSpPr>
        <p:spPr>
          <a:xfrm>
            <a:off x="791103" y="7168419"/>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2</a:t>
            </a:r>
          </a:p>
        </p:txBody>
      </p:sp>
      <p:sp>
        <p:nvSpPr>
          <p:cNvPr id="35" name="Rectangle 34">
            <a:extLst>
              <a:ext uri="{FF2B5EF4-FFF2-40B4-BE49-F238E27FC236}">
                <a16:creationId xmlns:a16="http://schemas.microsoft.com/office/drawing/2014/main" id="{3D8BE2A1-AC09-2228-990E-2BB2695BDE2A}"/>
              </a:ext>
            </a:extLst>
          </p:cNvPr>
          <p:cNvSpPr/>
          <p:nvPr/>
        </p:nvSpPr>
        <p:spPr>
          <a:xfrm>
            <a:off x="2846081" y="716642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8</a:t>
            </a:r>
          </a:p>
        </p:txBody>
      </p:sp>
      <p:sp>
        <p:nvSpPr>
          <p:cNvPr id="36" name="Rectangle 35">
            <a:extLst>
              <a:ext uri="{FF2B5EF4-FFF2-40B4-BE49-F238E27FC236}">
                <a16:creationId xmlns:a16="http://schemas.microsoft.com/office/drawing/2014/main" id="{5AB83E6C-66CE-3DF5-7980-B0E7ABA55C4B}"/>
              </a:ext>
            </a:extLst>
          </p:cNvPr>
          <p:cNvSpPr/>
          <p:nvPr/>
        </p:nvSpPr>
        <p:spPr>
          <a:xfrm>
            <a:off x="5125651" y="7962247"/>
            <a:ext cx="1464264" cy="642776"/>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9Slide07 IcielBC Cubano Normal" panose="00000500000000000000" pitchFamily="2" charset="0"/>
            </a:endParaRPr>
          </a:p>
        </p:txBody>
      </p:sp>
      <p:sp>
        <p:nvSpPr>
          <p:cNvPr id="37" name="Rectangle 36">
            <a:extLst>
              <a:ext uri="{FF2B5EF4-FFF2-40B4-BE49-F238E27FC236}">
                <a16:creationId xmlns:a16="http://schemas.microsoft.com/office/drawing/2014/main" id="{F3A01B36-517F-BF94-97E1-8E59FD9940F7}"/>
              </a:ext>
            </a:extLst>
          </p:cNvPr>
          <p:cNvSpPr/>
          <p:nvPr/>
        </p:nvSpPr>
        <p:spPr>
          <a:xfrm>
            <a:off x="6979604" y="716642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0</a:t>
            </a:r>
          </a:p>
        </p:txBody>
      </p:sp>
      <p:sp>
        <p:nvSpPr>
          <p:cNvPr id="38" name="Rectangle 37">
            <a:extLst>
              <a:ext uri="{FF2B5EF4-FFF2-40B4-BE49-F238E27FC236}">
                <a16:creationId xmlns:a16="http://schemas.microsoft.com/office/drawing/2014/main" id="{42454E10-BF66-DAB5-4CED-DDDC6E15BD61}"/>
              </a:ext>
            </a:extLst>
          </p:cNvPr>
          <p:cNvSpPr/>
          <p:nvPr/>
        </p:nvSpPr>
        <p:spPr>
          <a:xfrm>
            <a:off x="9011695" y="7171643"/>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6</a:t>
            </a:r>
          </a:p>
        </p:txBody>
      </p:sp>
      <p:pic>
        <p:nvPicPr>
          <p:cNvPr id="2" name="Picture 1">
            <a:extLst>
              <a:ext uri="{FF2B5EF4-FFF2-40B4-BE49-F238E27FC236}">
                <a16:creationId xmlns:a16="http://schemas.microsoft.com/office/drawing/2014/main" id="{9C3892B1-FBDE-EC95-735F-D8065FF01260}"/>
              </a:ext>
            </a:extLst>
          </p:cNvPr>
          <p:cNvPicPr>
            <a:picLocks noChangeAspect="1"/>
          </p:cNvPicPr>
          <p:nvPr/>
        </p:nvPicPr>
        <p:blipFill>
          <a:blip r:embed="rId5"/>
          <a:stretch>
            <a:fillRect/>
          </a:stretch>
        </p:blipFill>
        <p:spPr>
          <a:xfrm>
            <a:off x="12662743" y="4924117"/>
            <a:ext cx="1219200" cy="1065218"/>
          </a:xfrm>
          <a:prstGeom prst="rect">
            <a:avLst/>
          </a:prstGeom>
        </p:spPr>
      </p:pic>
    </p:spTree>
    <p:extLst>
      <p:ext uri="{BB962C8B-B14F-4D97-AF65-F5344CB8AC3E}">
        <p14:creationId xmlns:p14="http://schemas.microsoft.com/office/powerpoint/2010/main" val="2341918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22"/>
                                        </p:tgtEl>
                                        <p:attrNameLst>
                                          <p:attrName>ppt_w</p:attrName>
                                        </p:attrNameLst>
                                      </p:cBhvr>
                                      <p:tavLst>
                                        <p:tav tm="0">
                                          <p:val>
                                            <p:strVal val="ppt_w"/>
                                          </p:val>
                                        </p:tav>
                                        <p:tav tm="100000">
                                          <p:val>
                                            <p:fltVal val="0"/>
                                          </p:val>
                                        </p:tav>
                                      </p:tavLst>
                                    </p:anim>
                                    <p:anim calcmode="lin" valueType="num">
                                      <p:cBhvr>
                                        <p:cTn id="22" dur="500"/>
                                        <p:tgtEl>
                                          <p:spTgt spid="22"/>
                                        </p:tgtEl>
                                        <p:attrNameLst>
                                          <p:attrName>ppt_h</p:attrName>
                                        </p:attrNameLst>
                                      </p:cBhvr>
                                      <p:tavLst>
                                        <p:tav tm="0">
                                          <p:val>
                                            <p:strVal val="ppt_h"/>
                                          </p:val>
                                        </p:tav>
                                        <p:tav tm="100000">
                                          <p:val>
                                            <p:fltVal val="0"/>
                                          </p:val>
                                        </p:tav>
                                      </p:tavLst>
                                    </p:anim>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33"/>
                                        </p:tgtEl>
                                        <p:attrNameLst>
                                          <p:attrName>ppt_w</p:attrName>
                                        </p:attrNameLst>
                                      </p:cBhvr>
                                      <p:tavLst>
                                        <p:tav tm="0">
                                          <p:val>
                                            <p:strVal val="ppt_w"/>
                                          </p:val>
                                        </p:tav>
                                        <p:tav tm="100000">
                                          <p:val>
                                            <p:fltVal val="0"/>
                                          </p:val>
                                        </p:tav>
                                      </p:tavLst>
                                    </p:anim>
                                    <p:anim calcmode="lin" valueType="num">
                                      <p:cBhvr>
                                        <p:cTn id="45" dur="500"/>
                                        <p:tgtEl>
                                          <p:spTgt spid="33"/>
                                        </p:tgtEl>
                                        <p:attrNameLst>
                                          <p:attrName>ppt_h</p:attrName>
                                        </p:attrNameLst>
                                      </p:cBhvr>
                                      <p:tavLst>
                                        <p:tav tm="0">
                                          <p:val>
                                            <p:strVal val="ppt_h"/>
                                          </p:val>
                                        </p:tav>
                                        <p:tav tm="100000">
                                          <p:val>
                                            <p:fltVal val="0"/>
                                          </p:val>
                                        </p:tav>
                                      </p:tavLst>
                                    </p:anim>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25"/>
                                        </p:tgtEl>
                                        <p:attrNameLst>
                                          <p:attrName>ppt_w</p:attrName>
                                        </p:attrNameLst>
                                      </p:cBhvr>
                                      <p:tavLst>
                                        <p:tav tm="0">
                                          <p:val>
                                            <p:strVal val="ppt_w"/>
                                          </p:val>
                                        </p:tav>
                                        <p:tav tm="100000">
                                          <p:val>
                                            <p:fltVal val="0"/>
                                          </p:val>
                                        </p:tav>
                                      </p:tavLst>
                                    </p:anim>
                                    <p:anim calcmode="lin" valueType="num">
                                      <p:cBhvr>
                                        <p:cTn id="50" dur="500"/>
                                        <p:tgtEl>
                                          <p:spTgt spid="25"/>
                                        </p:tgtEl>
                                        <p:attrNameLst>
                                          <p:attrName>ppt_h</p:attrName>
                                        </p:attrNameLst>
                                      </p:cBhvr>
                                      <p:tavLst>
                                        <p:tav tm="0">
                                          <p:val>
                                            <p:strVal val="ppt_h"/>
                                          </p:val>
                                        </p:tav>
                                        <p:tav tm="100000">
                                          <p:val>
                                            <p:fltVal val="0"/>
                                          </p:val>
                                        </p:tav>
                                      </p:tavLst>
                                    </p:anim>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grpId="1" nodeType="clickEffect">
                                  <p:stCondLst>
                                    <p:cond delay="0"/>
                                  </p:stCondLst>
                                  <p:childTnLst>
                                    <p:anim calcmode="lin" valueType="num">
                                      <p:cBhvr>
                                        <p:cTn id="72" dur="500"/>
                                        <p:tgtEl>
                                          <p:spTgt spid="32"/>
                                        </p:tgtEl>
                                        <p:attrNameLst>
                                          <p:attrName>ppt_w</p:attrName>
                                        </p:attrNameLst>
                                      </p:cBhvr>
                                      <p:tavLst>
                                        <p:tav tm="0">
                                          <p:val>
                                            <p:strVal val="ppt_w"/>
                                          </p:val>
                                        </p:tav>
                                        <p:tav tm="100000">
                                          <p:val>
                                            <p:fltVal val="0"/>
                                          </p:val>
                                        </p:tav>
                                      </p:tavLst>
                                    </p:anim>
                                    <p:anim calcmode="lin" valueType="num">
                                      <p:cBhvr>
                                        <p:cTn id="73" dur="500"/>
                                        <p:tgtEl>
                                          <p:spTgt spid="32"/>
                                        </p:tgtEl>
                                        <p:attrNameLst>
                                          <p:attrName>ppt_h</p:attrName>
                                        </p:attrNameLst>
                                      </p:cBhvr>
                                      <p:tavLst>
                                        <p:tav tm="0">
                                          <p:val>
                                            <p:strVal val="ppt_h"/>
                                          </p:val>
                                        </p:tav>
                                        <p:tav tm="100000">
                                          <p:val>
                                            <p:fltVal val="0"/>
                                          </p:val>
                                        </p:tav>
                                      </p:tavLst>
                                    </p:anim>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28"/>
                                        </p:tgtEl>
                                        <p:attrNameLst>
                                          <p:attrName>ppt_w</p:attrName>
                                        </p:attrNameLst>
                                      </p:cBhvr>
                                      <p:tavLst>
                                        <p:tav tm="0">
                                          <p:val>
                                            <p:strVal val="ppt_w"/>
                                          </p:val>
                                        </p:tav>
                                        <p:tav tm="100000">
                                          <p:val>
                                            <p:fltVal val="0"/>
                                          </p:val>
                                        </p:tav>
                                      </p:tavLst>
                                    </p:anim>
                                    <p:anim calcmode="lin" valueType="num">
                                      <p:cBhvr>
                                        <p:cTn id="78" dur="500"/>
                                        <p:tgtEl>
                                          <p:spTgt spid="28"/>
                                        </p:tgtEl>
                                        <p:attrNameLst>
                                          <p:attrName>ppt_h</p:attrName>
                                        </p:attrNameLst>
                                      </p:cBhvr>
                                      <p:tavLst>
                                        <p:tav tm="0">
                                          <p:val>
                                            <p:strVal val="ppt_h"/>
                                          </p:val>
                                        </p:tav>
                                        <p:tav tm="100000">
                                          <p:val>
                                            <p:fltVal val="0"/>
                                          </p:val>
                                        </p:tav>
                                      </p:tavLst>
                                    </p:anim>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53" presetClass="exit" presetSubtype="32" fill="hold" grpId="0" nodeType="withEffect">
                                  <p:stCondLst>
                                    <p:cond delay="0"/>
                                  </p:stCondLst>
                                  <p:childTnLst>
                                    <p:anim calcmode="lin" valueType="num">
                                      <p:cBhvr>
                                        <p:cTn id="82" dur="500"/>
                                        <p:tgtEl>
                                          <p:spTgt spid="12"/>
                                        </p:tgtEl>
                                        <p:attrNameLst>
                                          <p:attrName>ppt_w</p:attrName>
                                        </p:attrNameLst>
                                      </p:cBhvr>
                                      <p:tavLst>
                                        <p:tav tm="0">
                                          <p:val>
                                            <p:strVal val="ppt_w"/>
                                          </p:val>
                                        </p:tav>
                                        <p:tav tm="100000">
                                          <p:val>
                                            <p:fltVal val="0"/>
                                          </p:val>
                                        </p:tav>
                                      </p:tavLst>
                                    </p:anim>
                                    <p:anim calcmode="lin" valueType="num">
                                      <p:cBhvr>
                                        <p:cTn id="83" dur="500"/>
                                        <p:tgtEl>
                                          <p:spTgt spid="12"/>
                                        </p:tgtEl>
                                        <p:attrNameLst>
                                          <p:attrName>ppt_h</p:attrName>
                                        </p:attrNameLst>
                                      </p:cBhvr>
                                      <p:tavLst>
                                        <p:tav tm="0">
                                          <p:val>
                                            <p:strVal val="ppt_h"/>
                                          </p:val>
                                        </p:tav>
                                        <p:tav tm="100000">
                                          <p:val>
                                            <p:fltVal val="0"/>
                                          </p:val>
                                        </p:tav>
                                      </p:tavLst>
                                    </p:anim>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wipe(down)">
                                      <p:cBhvr>
                                        <p:cTn id="91" dur="500"/>
                                        <p:tgtEl>
                                          <p:spTgt spid="3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down)">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31"/>
                                        </p:tgtEl>
                                        <p:attrNameLst>
                                          <p:attrName>ppt_w</p:attrName>
                                        </p:attrNameLst>
                                      </p:cBhvr>
                                      <p:tavLst>
                                        <p:tav tm="0">
                                          <p:val>
                                            <p:strVal val="ppt_w"/>
                                          </p:val>
                                        </p:tav>
                                        <p:tav tm="100000">
                                          <p:val>
                                            <p:fltVal val="0"/>
                                          </p:val>
                                        </p:tav>
                                      </p:tavLst>
                                    </p:anim>
                                    <p:anim calcmode="lin" valueType="num">
                                      <p:cBhvr>
                                        <p:cTn id="101" dur="500"/>
                                        <p:tgtEl>
                                          <p:spTgt spid="31"/>
                                        </p:tgtEl>
                                        <p:attrNameLst>
                                          <p:attrName>ppt_h</p:attrName>
                                        </p:attrNameLst>
                                      </p:cBhvr>
                                      <p:tavLst>
                                        <p:tav tm="0">
                                          <p:val>
                                            <p:strVal val="ppt_h"/>
                                          </p:val>
                                        </p:tav>
                                        <p:tav tm="100000">
                                          <p:val>
                                            <p:fltVal val="0"/>
                                          </p:val>
                                        </p:tav>
                                      </p:tavLst>
                                    </p:anim>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27"/>
                                        </p:tgtEl>
                                        <p:attrNameLst>
                                          <p:attrName>ppt_w</p:attrName>
                                        </p:attrNameLst>
                                      </p:cBhvr>
                                      <p:tavLst>
                                        <p:tav tm="0">
                                          <p:val>
                                            <p:strVal val="ppt_w"/>
                                          </p:val>
                                        </p:tav>
                                        <p:tav tm="100000">
                                          <p:val>
                                            <p:fltVal val="0"/>
                                          </p:val>
                                        </p:tav>
                                      </p:tavLst>
                                    </p:anim>
                                    <p:anim calcmode="lin" valueType="num">
                                      <p:cBhvr>
                                        <p:cTn id="106" dur="500"/>
                                        <p:tgtEl>
                                          <p:spTgt spid="27"/>
                                        </p:tgtEl>
                                        <p:attrNameLst>
                                          <p:attrName>ppt_h</p:attrName>
                                        </p:attrNameLst>
                                      </p:cBhvr>
                                      <p:tavLst>
                                        <p:tav tm="0">
                                          <p:val>
                                            <p:strVal val="ppt_h"/>
                                          </p:val>
                                        </p:tav>
                                        <p:tav tm="100000">
                                          <p:val>
                                            <p:fltVal val="0"/>
                                          </p:val>
                                        </p:tav>
                                      </p:tavLst>
                                    </p:anim>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53" presetClass="exit" presetSubtype="32" fill="hold" grpId="0" nodeType="withEffect">
                                  <p:stCondLst>
                                    <p:cond delay="0"/>
                                  </p:stCondLst>
                                  <p:childTnLst>
                                    <p:anim calcmode="lin" valueType="num">
                                      <p:cBhvr>
                                        <p:cTn id="110" dur="500"/>
                                        <p:tgtEl>
                                          <p:spTgt spid="13"/>
                                        </p:tgtEl>
                                        <p:attrNameLst>
                                          <p:attrName>ppt_w</p:attrName>
                                        </p:attrNameLst>
                                      </p:cBhvr>
                                      <p:tavLst>
                                        <p:tav tm="0">
                                          <p:val>
                                            <p:strVal val="ppt_w"/>
                                          </p:val>
                                        </p:tav>
                                        <p:tav tm="100000">
                                          <p:val>
                                            <p:fltVal val="0"/>
                                          </p:val>
                                        </p:tav>
                                      </p:tavLst>
                                    </p:anim>
                                    <p:anim calcmode="lin" valueType="num">
                                      <p:cBhvr>
                                        <p:cTn id="111" dur="500"/>
                                        <p:tgtEl>
                                          <p:spTgt spid="13"/>
                                        </p:tgtEl>
                                        <p:attrNameLst>
                                          <p:attrName>ppt_h</p:attrName>
                                        </p:attrNameLst>
                                      </p:cBhvr>
                                      <p:tavLst>
                                        <p:tav tm="0">
                                          <p:val>
                                            <p:strVal val="ppt_h"/>
                                          </p:val>
                                        </p:tav>
                                        <p:tav tm="100000">
                                          <p:val>
                                            <p:fltVal val="0"/>
                                          </p:val>
                                        </p:tav>
                                      </p:tavLst>
                                    </p:anim>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4" restart="whenNotActive" fill="hold" evtFilter="cancelBubble" nodeType="interactiveSeq">
                <p:stCondLst>
                  <p:cond evt="onClick" delay="0">
                    <p:tgtEl>
                      <p:spTgt spid="14"/>
                    </p:tgtEl>
                  </p:cond>
                </p:stCondLst>
                <p:endSync evt="end" delay="0">
                  <p:rtn val="all"/>
                </p:endSync>
                <p:childTnLst>
                  <p:par>
                    <p:cTn id="115" fill="hold">
                      <p:stCondLst>
                        <p:cond delay="0"/>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wipe(down)">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wipe(down)">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grpId="1" nodeType="clickEffect">
                                  <p:stCondLst>
                                    <p:cond delay="0"/>
                                  </p:stCondLst>
                                  <p:childTnLst>
                                    <p:anim calcmode="lin" valueType="num">
                                      <p:cBhvr>
                                        <p:cTn id="128" dur="500"/>
                                        <p:tgtEl>
                                          <p:spTgt spid="30"/>
                                        </p:tgtEl>
                                        <p:attrNameLst>
                                          <p:attrName>ppt_w</p:attrName>
                                        </p:attrNameLst>
                                      </p:cBhvr>
                                      <p:tavLst>
                                        <p:tav tm="0">
                                          <p:val>
                                            <p:strVal val="ppt_w"/>
                                          </p:val>
                                        </p:tav>
                                        <p:tav tm="100000">
                                          <p:val>
                                            <p:fltVal val="0"/>
                                          </p:val>
                                        </p:tav>
                                      </p:tavLst>
                                    </p:anim>
                                    <p:anim calcmode="lin" valueType="num">
                                      <p:cBhvr>
                                        <p:cTn id="129" dur="500"/>
                                        <p:tgtEl>
                                          <p:spTgt spid="30"/>
                                        </p:tgtEl>
                                        <p:attrNameLst>
                                          <p:attrName>ppt_h</p:attrName>
                                        </p:attrNameLst>
                                      </p:cBhvr>
                                      <p:tavLst>
                                        <p:tav tm="0">
                                          <p:val>
                                            <p:strVal val="ppt_h"/>
                                          </p:val>
                                        </p:tav>
                                        <p:tav tm="100000">
                                          <p:val>
                                            <p:fltVal val="0"/>
                                          </p:val>
                                        </p:tav>
                                      </p:tavLst>
                                    </p:anim>
                                    <p:animEffect transition="out" filter="fade">
                                      <p:cBhvr>
                                        <p:cTn id="130" dur="500"/>
                                        <p:tgtEl>
                                          <p:spTgt spid="30"/>
                                        </p:tgtEl>
                                      </p:cBhvr>
                                    </p:animEffect>
                                    <p:set>
                                      <p:cBhvr>
                                        <p:cTn id="131" dur="1" fill="hold">
                                          <p:stCondLst>
                                            <p:cond delay="499"/>
                                          </p:stCondLst>
                                        </p:cTn>
                                        <p:tgtEl>
                                          <p:spTgt spid="30"/>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26"/>
                                        </p:tgtEl>
                                        <p:attrNameLst>
                                          <p:attrName>ppt_w</p:attrName>
                                        </p:attrNameLst>
                                      </p:cBhvr>
                                      <p:tavLst>
                                        <p:tav tm="0">
                                          <p:val>
                                            <p:strVal val="ppt_w"/>
                                          </p:val>
                                        </p:tav>
                                        <p:tav tm="100000">
                                          <p:val>
                                            <p:fltVal val="0"/>
                                          </p:val>
                                        </p:tav>
                                      </p:tavLst>
                                    </p:anim>
                                    <p:anim calcmode="lin" valueType="num">
                                      <p:cBhvr>
                                        <p:cTn id="134" dur="500"/>
                                        <p:tgtEl>
                                          <p:spTgt spid="26"/>
                                        </p:tgtEl>
                                        <p:attrNameLst>
                                          <p:attrName>ppt_h</p:attrName>
                                        </p:attrNameLst>
                                      </p:cBhvr>
                                      <p:tavLst>
                                        <p:tav tm="0">
                                          <p:val>
                                            <p:strVal val="ppt_h"/>
                                          </p:val>
                                        </p:tav>
                                        <p:tav tm="100000">
                                          <p:val>
                                            <p:fltVal val="0"/>
                                          </p:val>
                                        </p:tav>
                                      </p:tavLst>
                                    </p:anim>
                                    <p:animEffect transition="out" filter="fade">
                                      <p:cBhvr>
                                        <p:cTn id="135" dur="500"/>
                                        <p:tgtEl>
                                          <p:spTgt spid="26"/>
                                        </p:tgtEl>
                                      </p:cBhvr>
                                    </p:animEffect>
                                    <p:set>
                                      <p:cBhvr>
                                        <p:cTn id="136" dur="1" fill="hold">
                                          <p:stCondLst>
                                            <p:cond delay="499"/>
                                          </p:stCondLst>
                                        </p:cTn>
                                        <p:tgtEl>
                                          <p:spTgt spid="26"/>
                                        </p:tgtEl>
                                        <p:attrNameLst>
                                          <p:attrName>style.visibility</p:attrName>
                                        </p:attrNameLst>
                                      </p:cBhvr>
                                      <p:to>
                                        <p:strVal val="hidden"/>
                                      </p:to>
                                    </p:set>
                                  </p:childTnLst>
                                </p:cTn>
                              </p:par>
                              <p:par>
                                <p:cTn id="137" presetID="53" presetClass="exit" presetSubtype="32" fill="hold" grpId="0" nodeType="withEffect">
                                  <p:stCondLst>
                                    <p:cond delay="0"/>
                                  </p:stCondLst>
                                  <p:childTnLst>
                                    <p:anim calcmode="lin" valueType="num">
                                      <p:cBhvr>
                                        <p:cTn id="138" dur="500"/>
                                        <p:tgtEl>
                                          <p:spTgt spid="14"/>
                                        </p:tgtEl>
                                        <p:attrNameLst>
                                          <p:attrName>ppt_w</p:attrName>
                                        </p:attrNameLst>
                                      </p:cBhvr>
                                      <p:tavLst>
                                        <p:tav tm="0">
                                          <p:val>
                                            <p:strVal val="ppt_w"/>
                                          </p:val>
                                        </p:tav>
                                        <p:tav tm="100000">
                                          <p:val>
                                            <p:fltVal val="0"/>
                                          </p:val>
                                        </p:tav>
                                      </p:tavLst>
                                    </p:anim>
                                    <p:anim calcmode="lin" valueType="num">
                                      <p:cBhvr>
                                        <p:cTn id="139" dur="500"/>
                                        <p:tgtEl>
                                          <p:spTgt spid="14"/>
                                        </p:tgtEl>
                                        <p:attrNameLst>
                                          <p:attrName>ppt_h</p:attrName>
                                        </p:attrNameLst>
                                      </p:cBhvr>
                                      <p:tavLst>
                                        <p:tav tm="0">
                                          <p:val>
                                            <p:strVal val="ppt_h"/>
                                          </p:val>
                                        </p:tav>
                                        <p:tav tm="100000">
                                          <p:val>
                                            <p:fltVal val="0"/>
                                          </p:val>
                                        </p:tav>
                                      </p:tavLst>
                                    </p:anim>
                                    <p:animEffect transition="out" filter="fad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2" restart="whenNotActive" fill="hold" evtFilter="cancelBubble" nodeType="interactiveSeq">
                <p:stCondLst>
                  <p:cond evt="onClick" delay="0">
                    <p:tgtEl>
                      <p:spTgt spid="15"/>
                    </p:tgtEl>
                  </p:cond>
                </p:stCondLst>
                <p:endSync evt="end" delay="0">
                  <p:rtn val="all"/>
                </p:endSync>
                <p:childTnLst>
                  <p:par>
                    <p:cTn id="143" fill="hold">
                      <p:stCondLst>
                        <p:cond delay="0"/>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wipe(down)">
                                      <p:cBhvr>
                                        <p:cTn id="147" dur="500"/>
                                        <p:tgtEl>
                                          <p:spTgt spid="2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nodeType="clickEffect">
                                  <p:stCondLst>
                                    <p:cond delay="0"/>
                                  </p:stCondLst>
                                  <p:childTnLst>
                                    <p:set>
                                      <p:cBhvr>
                                        <p:cTn id="151" dur="1" fill="hold">
                                          <p:stCondLst>
                                            <p:cond delay="0"/>
                                          </p:stCondLst>
                                        </p:cTn>
                                        <p:tgtEl>
                                          <p:spTgt spid="29"/>
                                        </p:tgtEl>
                                        <p:attrNameLst>
                                          <p:attrName>style.visibility</p:attrName>
                                        </p:attrNameLst>
                                      </p:cBhvr>
                                      <p:to>
                                        <p:strVal val="visible"/>
                                      </p:to>
                                    </p:set>
                                    <p:animEffect transition="in" filter="wipe(down)">
                                      <p:cBhvr>
                                        <p:cTn id="152" dur="500"/>
                                        <p:tgtEl>
                                          <p:spTgt spid="29"/>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grpId="1" nodeType="clickEffect">
                                  <p:stCondLst>
                                    <p:cond delay="0"/>
                                  </p:stCondLst>
                                  <p:childTnLst>
                                    <p:anim calcmode="lin" valueType="num">
                                      <p:cBhvr>
                                        <p:cTn id="156" dur="500"/>
                                        <p:tgtEl>
                                          <p:spTgt spid="23"/>
                                        </p:tgtEl>
                                        <p:attrNameLst>
                                          <p:attrName>ppt_w</p:attrName>
                                        </p:attrNameLst>
                                      </p:cBhvr>
                                      <p:tavLst>
                                        <p:tav tm="0">
                                          <p:val>
                                            <p:strVal val="ppt_w"/>
                                          </p:val>
                                        </p:tav>
                                        <p:tav tm="100000">
                                          <p:val>
                                            <p:fltVal val="0"/>
                                          </p:val>
                                        </p:tav>
                                      </p:tavLst>
                                    </p:anim>
                                    <p:anim calcmode="lin" valueType="num">
                                      <p:cBhvr>
                                        <p:cTn id="157" dur="500"/>
                                        <p:tgtEl>
                                          <p:spTgt spid="23"/>
                                        </p:tgtEl>
                                        <p:attrNameLst>
                                          <p:attrName>ppt_h</p:attrName>
                                        </p:attrNameLst>
                                      </p:cBhvr>
                                      <p:tavLst>
                                        <p:tav tm="0">
                                          <p:val>
                                            <p:strVal val="ppt_h"/>
                                          </p:val>
                                        </p:tav>
                                        <p:tav tm="100000">
                                          <p:val>
                                            <p:fltVal val="0"/>
                                          </p:val>
                                        </p:tav>
                                      </p:tavLst>
                                    </p:anim>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par>
                                <p:cTn id="160" presetID="53" presetClass="exit" presetSubtype="32" fill="hold" nodeType="withEffect">
                                  <p:stCondLst>
                                    <p:cond delay="0"/>
                                  </p:stCondLst>
                                  <p:childTnLst>
                                    <p:anim calcmode="lin" valueType="num">
                                      <p:cBhvr>
                                        <p:cTn id="161" dur="500"/>
                                        <p:tgtEl>
                                          <p:spTgt spid="29"/>
                                        </p:tgtEl>
                                        <p:attrNameLst>
                                          <p:attrName>ppt_w</p:attrName>
                                        </p:attrNameLst>
                                      </p:cBhvr>
                                      <p:tavLst>
                                        <p:tav tm="0">
                                          <p:val>
                                            <p:strVal val="ppt_w"/>
                                          </p:val>
                                        </p:tav>
                                        <p:tav tm="100000">
                                          <p:val>
                                            <p:fltVal val="0"/>
                                          </p:val>
                                        </p:tav>
                                      </p:tavLst>
                                    </p:anim>
                                    <p:anim calcmode="lin" valueType="num">
                                      <p:cBhvr>
                                        <p:cTn id="162" dur="500"/>
                                        <p:tgtEl>
                                          <p:spTgt spid="29"/>
                                        </p:tgtEl>
                                        <p:attrNameLst>
                                          <p:attrName>ppt_h</p:attrName>
                                        </p:attrNameLst>
                                      </p:cBhvr>
                                      <p:tavLst>
                                        <p:tav tm="0">
                                          <p:val>
                                            <p:strVal val="ppt_h"/>
                                          </p:val>
                                        </p:tav>
                                        <p:tav tm="100000">
                                          <p:val>
                                            <p:fltVal val="0"/>
                                          </p:val>
                                        </p:tav>
                                      </p:tavLst>
                                    </p:anim>
                                    <p:animEffect transition="out" filter="fade">
                                      <p:cBhvr>
                                        <p:cTn id="163" dur="500"/>
                                        <p:tgtEl>
                                          <p:spTgt spid="29"/>
                                        </p:tgtEl>
                                      </p:cBhvr>
                                    </p:animEffect>
                                    <p:set>
                                      <p:cBhvr>
                                        <p:cTn id="164" dur="1" fill="hold">
                                          <p:stCondLst>
                                            <p:cond delay="499"/>
                                          </p:stCondLst>
                                        </p:cTn>
                                        <p:tgtEl>
                                          <p:spTgt spid="29"/>
                                        </p:tgtEl>
                                        <p:attrNameLst>
                                          <p:attrName>style.visibility</p:attrName>
                                        </p:attrNameLst>
                                      </p:cBhvr>
                                      <p:to>
                                        <p:strVal val="hidden"/>
                                      </p:to>
                                    </p:set>
                                  </p:childTnLst>
                                </p:cTn>
                              </p:par>
                              <p:par>
                                <p:cTn id="165" presetID="53" presetClass="exit" presetSubtype="32" fill="hold" grpId="0" nodeType="withEffect">
                                  <p:stCondLst>
                                    <p:cond delay="0"/>
                                  </p:stCondLst>
                                  <p:childTnLst>
                                    <p:anim calcmode="lin" valueType="num">
                                      <p:cBhvr>
                                        <p:cTn id="166" dur="500"/>
                                        <p:tgtEl>
                                          <p:spTgt spid="15"/>
                                        </p:tgtEl>
                                        <p:attrNameLst>
                                          <p:attrName>ppt_w</p:attrName>
                                        </p:attrNameLst>
                                      </p:cBhvr>
                                      <p:tavLst>
                                        <p:tav tm="0">
                                          <p:val>
                                            <p:strVal val="ppt_w"/>
                                          </p:val>
                                        </p:tav>
                                        <p:tav tm="100000">
                                          <p:val>
                                            <p:fltVal val="0"/>
                                          </p:val>
                                        </p:tav>
                                      </p:tavLst>
                                    </p:anim>
                                    <p:anim calcmode="lin" valueType="num">
                                      <p:cBhvr>
                                        <p:cTn id="167" dur="500"/>
                                        <p:tgtEl>
                                          <p:spTgt spid="15"/>
                                        </p:tgtEl>
                                        <p:attrNameLst>
                                          <p:attrName>ppt_h</p:attrName>
                                        </p:attrNameLst>
                                      </p:cBhvr>
                                      <p:tavLst>
                                        <p:tav tm="0">
                                          <p:val>
                                            <p:strVal val="ppt_h"/>
                                          </p:val>
                                        </p:tav>
                                        <p:tav tm="100000">
                                          <p:val>
                                            <p:fltVal val="0"/>
                                          </p:val>
                                        </p:tav>
                                      </p:tavLst>
                                    </p:anim>
                                    <p:animEffect transition="out" filter="fade">
                                      <p:cBhvr>
                                        <p:cTn id="168" dur="500"/>
                                        <p:tgtEl>
                                          <p:spTgt spid="15"/>
                                        </p:tgtEl>
                                      </p:cBhvr>
                                    </p:animEffect>
                                    <p:set>
                                      <p:cBhvr>
                                        <p:cTn id="1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1" grpId="0" animBg="1"/>
      <p:bldP spid="12" grpId="0" animBg="1"/>
      <p:bldP spid="13" grpId="0" animBg="1"/>
      <p:bldP spid="14" grpId="0" animBg="1"/>
      <p:bldP spid="15" grpId="0" animBg="1"/>
      <p:bldP spid="5" grpId="0" animBg="1"/>
      <p:bldP spid="5" grpId="1" animBg="1"/>
      <p:bldP spid="33" grpId="0" animBg="1"/>
      <p:bldP spid="33" grpId="1" animBg="1"/>
      <p:bldP spid="32" grpId="0" animBg="1"/>
      <p:bldP spid="32" grpId="1" animBg="1"/>
      <p:bldP spid="31" grpId="0" animBg="1"/>
      <p:bldP spid="31" grpId="1" animBg="1"/>
      <p:bldP spid="30" grpId="0" animBg="1"/>
      <p:bldP spid="30" grpId="1" animBg="1"/>
      <p:bldP spid="23" grpId="0" animBg="1"/>
      <p:bldP spid="23"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6E0DB7-9206-4A2B-94A6-E90A2ABF3E2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E4D8C61-FCE9-A64C-77C3-58DFD54B589D}"/>
              </a:ext>
            </a:extLst>
          </p:cNvPr>
          <p:cNvSpPr/>
          <p:nvPr/>
        </p:nvSpPr>
        <p:spPr>
          <a:xfrm>
            <a:off x="791103" y="4621161"/>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2</a:t>
            </a:r>
          </a:p>
        </p:txBody>
      </p:sp>
      <p:sp>
        <p:nvSpPr>
          <p:cNvPr id="12" name="Rectangle 11">
            <a:extLst>
              <a:ext uri="{FF2B5EF4-FFF2-40B4-BE49-F238E27FC236}">
                <a16:creationId xmlns:a16="http://schemas.microsoft.com/office/drawing/2014/main" id="{A24780BA-3C48-162F-3EC1-1EE3D0A03700}"/>
              </a:ext>
            </a:extLst>
          </p:cNvPr>
          <p:cNvSpPr/>
          <p:nvPr/>
        </p:nvSpPr>
        <p:spPr>
          <a:xfrm>
            <a:off x="2846081"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8</a:t>
            </a:r>
          </a:p>
        </p:txBody>
      </p:sp>
      <p:sp>
        <p:nvSpPr>
          <p:cNvPr id="13" name="Rectangle 12">
            <a:extLst>
              <a:ext uri="{FF2B5EF4-FFF2-40B4-BE49-F238E27FC236}">
                <a16:creationId xmlns:a16="http://schemas.microsoft.com/office/drawing/2014/main" id="{BD670CC2-BD7A-4772-B3EA-1A76F10C62A5}"/>
              </a:ext>
            </a:extLst>
          </p:cNvPr>
          <p:cNvSpPr/>
          <p:nvPr/>
        </p:nvSpPr>
        <p:spPr>
          <a:xfrm>
            <a:off x="5125651" y="5414989"/>
            <a:ext cx="1464264" cy="642776"/>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9Slide07 IcielBC Cubano Normal" panose="00000500000000000000" pitchFamily="2" charset="0"/>
            </a:endParaRPr>
          </a:p>
        </p:txBody>
      </p:sp>
      <p:sp>
        <p:nvSpPr>
          <p:cNvPr id="14" name="Rectangle 13">
            <a:extLst>
              <a:ext uri="{FF2B5EF4-FFF2-40B4-BE49-F238E27FC236}">
                <a16:creationId xmlns:a16="http://schemas.microsoft.com/office/drawing/2014/main" id="{1AC8BFF8-6EF9-80D4-BCE9-0B06720CDB16}"/>
              </a:ext>
            </a:extLst>
          </p:cNvPr>
          <p:cNvSpPr/>
          <p:nvPr/>
        </p:nvSpPr>
        <p:spPr>
          <a:xfrm>
            <a:off x="6979604" y="4619167"/>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0</a:t>
            </a:r>
          </a:p>
        </p:txBody>
      </p:sp>
      <p:sp>
        <p:nvSpPr>
          <p:cNvPr id="15" name="Rectangle 14">
            <a:extLst>
              <a:ext uri="{FF2B5EF4-FFF2-40B4-BE49-F238E27FC236}">
                <a16:creationId xmlns:a16="http://schemas.microsoft.com/office/drawing/2014/main" id="{C32F88FB-0AF9-2449-8973-D44D8DA02AB3}"/>
              </a:ext>
            </a:extLst>
          </p:cNvPr>
          <p:cNvSpPr/>
          <p:nvPr/>
        </p:nvSpPr>
        <p:spPr>
          <a:xfrm>
            <a:off x="9011695" y="4624385"/>
            <a:ext cx="1926268" cy="223442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FF00"/>
                </a:solidFill>
                <a:latin typeface="#9Slide07 IcielBC Cubano Normal" panose="00000500000000000000" pitchFamily="2" charset="0"/>
              </a:rPr>
              <a:t>6</a:t>
            </a:r>
          </a:p>
        </p:txBody>
      </p:sp>
      <p:pic>
        <p:nvPicPr>
          <p:cNvPr id="108" name="Picture 107" descr="A group of people around a table&#10;&#10;Description automatically generated">
            <a:extLst>
              <a:ext uri="{FF2B5EF4-FFF2-40B4-BE49-F238E27FC236}">
                <a16:creationId xmlns:a16="http://schemas.microsoft.com/office/drawing/2014/main" id="{CBAC876B-622D-C2B2-73F8-245E2FC4CB77}"/>
              </a:ext>
            </a:extLst>
          </p:cNvPr>
          <p:cNvPicPr>
            <a:picLocks noChangeAspect="1"/>
          </p:cNvPicPr>
          <p:nvPr/>
        </p:nvPicPr>
        <p:blipFill>
          <a:blip r:embed="rId2">
            <a:extLst>
              <a:ext uri="{28A0092B-C50C-407E-A947-70E740481C1C}">
                <a14:useLocalDpi xmlns:a14="http://schemas.microsoft.com/office/drawing/2010/main" val="0"/>
              </a:ext>
            </a:extLst>
          </a:blip>
          <a:srcRect l="9" r="59929" b="50000"/>
          <a:stretch>
            <a:fillRect/>
          </a:stretch>
        </p:blipFill>
        <p:spPr>
          <a:xfrm>
            <a:off x="3235963" y="11830"/>
            <a:ext cx="2221174" cy="2088368"/>
          </a:xfrm>
          <a:custGeom>
            <a:avLst/>
            <a:gdLst>
              <a:gd name="connsiteX0" fmla="*/ 0 w 2659314"/>
              <a:gd name="connsiteY0" fmla="*/ 0 h 2500312"/>
              <a:gd name="connsiteX1" fmla="*/ 2202424 w 2659314"/>
              <a:gd name="connsiteY1" fmla="*/ 0 h 2500312"/>
              <a:gd name="connsiteX2" fmla="*/ 2202424 w 2659314"/>
              <a:gd name="connsiteY2" fmla="*/ 798336 h 2500312"/>
              <a:gd name="connsiteX3" fmla="*/ 2207030 w 2659314"/>
              <a:gd name="connsiteY3" fmla="*/ 797872 h 2500312"/>
              <a:gd name="connsiteX4" fmla="*/ 2659314 w 2659314"/>
              <a:gd name="connsiteY4" fmla="*/ 1250156 h 2500312"/>
              <a:gd name="connsiteX5" fmla="*/ 2207030 w 2659314"/>
              <a:gd name="connsiteY5" fmla="*/ 1702440 h 2500312"/>
              <a:gd name="connsiteX6" fmla="*/ 2202424 w 2659314"/>
              <a:gd name="connsiteY6" fmla="*/ 1701976 h 2500312"/>
              <a:gd name="connsiteX7" fmla="*/ 2202424 w 2659314"/>
              <a:gd name="connsiteY7" fmla="*/ 2500312 h 2500312"/>
              <a:gd name="connsiteX8" fmla="*/ 1553496 w 2659314"/>
              <a:gd name="connsiteY8" fmla="*/ 2500312 h 2500312"/>
              <a:gd name="connsiteX9" fmla="*/ 1101212 w 2659314"/>
              <a:gd name="connsiteY9" fmla="*/ 2048028 h 2500312"/>
              <a:gd name="connsiteX10" fmla="*/ 648928 w 2659314"/>
              <a:gd name="connsiteY10" fmla="*/ 2500312 h 2500312"/>
              <a:gd name="connsiteX11" fmla="*/ 0 w 2659314"/>
              <a:gd name="connsiteY11" fmla="*/ 2500312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14" h="2500312">
                <a:moveTo>
                  <a:pt x="0" y="0"/>
                </a:moveTo>
                <a:lnTo>
                  <a:pt x="2202424" y="0"/>
                </a:lnTo>
                <a:lnTo>
                  <a:pt x="2202424" y="798336"/>
                </a:lnTo>
                <a:lnTo>
                  <a:pt x="2207030" y="797872"/>
                </a:lnTo>
                <a:cubicBezTo>
                  <a:pt x="2456820" y="797872"/>
                  <a:pt x="2659314" y="1000366"/>
                  <a:pt x="2659314" y="1250156"/>
                </a:cubicBezTo>
                <a:cubicBezTo>
                  <a:pt x="2659314" y="1499946"/>
                  <a:pt x="2456820" y="1702440"/>
                  <a:pt x="2207030" y="1702440"/>
                </a:cubicBezTo>
                <a:lnTo>
                  <a:pt x="2202424" y="1701976"/>
                </a:lnTo>
                <a:lnTo>
                  <a:pt x="2202424" y="2500312"/>
                </a:lnTo>
                <a:lnTo>
                  <a:pt x="1553496" y="2500312"/>
                </a:lnTo>
                <a:cubicBezTo>
                  <a:pt x="1553496" y="2250522"/>
                  <a:pt x="1351002" y="2048028"/>
                  <a:pt x="1101212" y="2048028"/>
                </a:cubicBezTo>
                <a:cubicBezTo>
                  <a:pt x="851422" y="2048028"/>
                  <a:pt x="648928" y="2250522"/>
                  <a:pt x="648928" y="2500312"/>
                </a:cubicBezTo>
                <a:lnTo>
                  <a:pt x="0" y="2500312"/>
                </a:lnTo>
                <a:close/>
              </a:path>
            </a:pathLst>
          </a:custGeom>
          <a:ln w="19050">
            <a:solidFill>
              <a:schemeClr val="accent6">
                <a:lumMod val="50000"/>
              </a:schemeClr>
            </a:solidFill>
          </a:ln>
        </p:spPr>
      </p:pic>
      <p:pic>
        <p:nvPicPr>
          <p:cNvPr id="109" name="Picture 108" descr="A group of people around a table&#10;&#10;Description automatically generated">
            <a:extLst>
              <a:ext uri="{FF2B5EF4-FFF2-40B4-BE49-F238E27FC236}">
                <a16:creationId xmlns:a16="http://schemas.microsoft.com/office/drawing/2014/main" id="{FD24DAA5-6895-AFC1-0750-F99EE78FF5DE}"/>
              </a:ext>
            </a:extLst>
          </p:cNvPr>
          <p:cNvPicPr>
            <a:picLocks noChangeAspect="1"/>
          </p:cNvPicPr>
          <p:nvPr/>
        </p:nvPicPr>
        <p:blipFill>
          <a:blip r:embed="rId2">
            <a:extLst>
              <a:ext uri="{28A0092B-C50C-407E-A947-70E740481C1C}">
                <a14:useLocalDpi xmlns:a14="http://schemas.microsoft.com/office/drawing/2010/main" val="0"/>
              </a:ext>
            </a:extLst>
          </a:blip>
          <a:srcRect l="59850" t="50000" r="157"/>
          <a:stretch>
            <a:fillRect/>
          </a:stretch>
        </p:blipFill>
        <p:spPr>
          <a:xfrm>
            <a:off x="6546406" y="2120628"/>
            <a:ext cx="2217326" cy="2088368"/>
          </a:xfrm>
          <a:custGeom>
            <a:avLst/>
            <a:gdLst>
              <a:gd name="connsiteX0" fmla="*/ 452284 w 2654708"/>
              <a:gd name="connsiteY0" fmla="*/ 0 h 2500312"/>
              <a:gd name="connsiteX1" fmla="*/ 1081551 w 2654708"/>
              <a:gd name="connsiteY1" fmla="*/ 0 h 2500312"/>
              <a:gd name="connsiteX2" fmla="*/ 1090740 w 2654708"/>
              <a:gd name="connsiteY2" fmla="*/ 91150 h 2500312"/>
              <a:gd name="connsiteX3" fmla="*/ 1533835 w 2654708"/>
              <a:gd name="connsiteY3" fmla="*/ 452283 h 2500312"/>
              <a:gd name="connsiteX4" fmla="*/ 1976930 w 2654708"/>
              <a:gd name="connsiteY4" fmla="*/ 91150 h 2500312"/>
              <a:gd name="connsiteX5" fmla="*/ 1986119 w 2654708"/>
              <a:gd name="connsiteY5" fmla="*/ 0 h 2500312"/>
              <a:gd name="connsiteX6" fmla="*/ 2654708 w 2654708"/>
              <a:gd name="connsiteY6" fmla="*/ 0 h 2500312"/>
              <a:gd name="connsiteX7" fmla="*/ 2654708 w 2654708"/>
              <a:gd name="connsiteY7" fmla="*/ 2500312 h 2500312"/>
              <a:gd name="connsiteX8" fmla="*/ 452284 w 2654708"/>
              <a:gd name="connsiteY8" fmla="*/ 2500312 h 2500312"/>
              <a:gd name="connsiteX9" fmla="*/ 452284 w 2654708"/>
              <a:gd name="connsiteY9" fmla="*/ 1649091 h 2500312"/>
              <a:gd name="connsiteX10" fmla="*/ 0 w 2654708"/>
              <a:gd name="connsiteY10" fmla="*/ 1196807 h 2500312"/>
              <a:gd name="connsiteX11" fmla="*/ 452284 w 2654708"/>
              <a:gd name="connsiteY11" fmla="*/ 74452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4708" h="2500312">
                <a:moveTo>
                  <a:pt x="452284" y="0"/>
                </a:moveTo>
                <a:lnTo>
                  <a:pt x="1081551" y="0"/>
                </a:lnTo>
                <a:lnTo>
                  <a:pt x="1090740" y="91150"/>
                </a:lnTo>
                <a:cubicBezTo>
                  <a:pt x="1132914" y="297249"/>
                  <a:pt x="1315269" y="452283"/>
                  <a:pt x="1533835" y="452283"/>
                </a:cubicBezTo>
                <a:cubicBezTo>
                  <a:pt x="1752401" y="452283"/>
                  <a:pt x="1934757" y="297249"/>
                  <a:pt x="1976930" y="91150"/>
                </a:cubicBezTo>
                <a:lnTo>
                  <a:pt x="1986119" y="0"/>
                </a:lnTo>
                <a:lnTo>
                  <a:pt x="2654708" y="0"/>
                </a:lnTo>
                <a:lnTo>
                  <a:pt x="2654708" y="2500312"/>
                </a:lnTo>
                <a:lnTo>
                  <a:pt x="452284" y="2500312"/>
                </a:lnTo>
                <a:lnTo>
                  <a:pt x="452284" y="1649091"/>
                </a:lnTo>
                <a:cubicBezTo>
                  <a:pt x="202494" y="1649091"/>
                  <a:pt x="0" y="1446597"/>
                  <a:pt x="0" y="1196807"/>
                </a:cubicBezTo>
                <a:cubicBezTo>
                  <a:pt x="0" y="947017"/>
                  <a:pt x="202494" y="744523"/>
                  <a:pt x="452284" y="744523"/>
                </a:cubicBezTo>
                <a:close/>
              </a:path>
            </a:pathLst>
          </a:custGeom>
          <a:ln w="19050">
            <a:solidFill>
              <a:schemeClr val="accent6">
                <a:lumMod val="50000"/>
              </a:schemeClr>
            </a:solidFill>
          </a:ln>
        </p:spPr>
      </p:pic>
      <p:pic>
        <p:nvPicPr>
          <p:cNvPr id="110" name="Picture 109" descr="A group of people around a table&#10;&#10;Description automatically generated">
            <a:extLst>
              <a:ext uri="{FF2B5EF4-FFF2-40B4-BE49-F238E27FC236}">
                <a16:creationId xmlns:a16="http://schemas.microsoft.com/office/drawing/2014/main" id="{B3133F22-6B36-262E-3BFB-6B33B9E5CFA7}"/>
              </a:ext>
            </a:extLst>
          </p:cNvPr>
          <p:cNvPicPr>
            <a:picLocks noChangeAspect="1"/>
          </p:cNvPicPr>
          <p:nvPr/>
        </p:nvPicPr>
        <p:blipFill>
          <a:blip r:embed="rId2">
            <a:extLst>
              <a:ext uri="{28A0092B-C50C-407E-A947-70E740481C1C}">
                <a14:useLocalDpi xmlns:a14="http://schemas.microsoft.com/office/drawing/2010/main" val="0"/>
              </a:ext>
            </a:extLst>
          </a:blip>
          <a:srcRect l="33184" r="26444" b="40955"/>
          <a:stretch>
            <a:fillRect/>
          </a:stretch>
        </p:blipFill>
        <p:spPr>
          <a:xfrm>
            <a:off x="5084612" y="11830"/>
            <a:ext cx="2238380" cy="2466136"/>
          </a:xfrm>
          <a:custGeom>
            <a:avLst/>
            <a:gdLst>
              <a:gd name="connsiteX0" fmla="*/ 0 w 2679914"/>
              <a:gd name="connsiteY0" fmla="*/ 0 h 2952596"/>
              <a:gd name="connsiteX1" fmla="*/ 2210792 w 2679914"/>
              <a:gd name="connsiteY1" fmla="*/ 0 h 2952596"/>
              <a:gd name="connsiteX2" fmla="*/ 2210792 w 2679914"/>
              <a:gd name="connsiteY2" fmla="*/ 799390 h 2952596"/>
              <a:gd name="connsiteX3" fmla="*/ 2225912 w 2679914"/>
              <a:gd name="connsiteY3" fmla="*/ 797872 h 2952596"/>
              <a:gd name="connsiteX4" fmla="*/ 2679914 w 2679914"/>
              <a:gd name="connsiteY4" fmla="*/ 1250156 h 2952596"/>
              <a:gd name="connsiteX5" fmla="*/ 2225912 w 2679914"/>
              <a:gd name="connsiteY5" fmla="*/ 1702440 h 2952596"/>
              <a:gd name="connsiteX6" fmla="*/ 2210792 w 2679914"/>
              <a:gd name="connsiteY6" fmla="*/ 1700922 h 2952596"/>
              <a:gd name="connsiteX7" fmla="*/ 2210792 w 2679914"/>
              <a:gd name="connsiteY7" fmla="*/ 2500312 h 2952596"/>
              <a:gd name="connsiteX8" fmla="*/ 1549532 w 2679914"/>
              <a:gd name="connsiteY8" fmla="*/ 2500312 h 2952596"/>
              <a:gd name="connsiteX9" fmla="*/ 1095530 w 2679914"/>
              <a:gd name="connsiteY9" fmla="*/ 2952596 h 2952596"/>
              <a:gd name="connsiteX10" fmla="*/ 641528 w 2679914"/>
              <a:gd name="connsiteY10" fmla="*/ 2500312 h 2952596"/>
              <a:gd name="connsiteX11" fmla="*/ 0 w 2679914"/>
              <a:gd name="connsiteY11" fmla="*/ 2500312 h 2952596"/>
              <a:gd name="connsiteX12" fmla="*/ 0 w 2679914"/>
              <a:gd name="connsiteY12" fmla="*/ 1701913 h 2952596"/>
              <a:gd name="connsiteX13" fmla="*/ 86252 w 2679914"/>
              <a:gd name="connsiteY13" fmla="*/ 1693251 h 2952596"/>
              <a:gd name="connsiteX14" fmla="*/ 448757 w 2679914"/>
              <a:gd name="connsiteY14" fmla="*/ 1250156 h 2952596"/>
              <a:gd name="connsiteX15" fmla="*/ 86252 w 2679914"/>
              <a:gd name="connsiteY15" fmla="*/ 807061 h 2952596"/>
              <a:gd name="connsiteX16" fmla="*/ 0 w 2679914"/>
              <a:gd name="connsiteY16"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9914" h="2952596">
                <a:moveTo>
                  <a:pt x="0" y="0"/>
                </a:moveTo>
                <a:lnTo>
                  <a:pt x="2210792" y="0"/>
                </a:lnTo>
                <a:lnTo>
                  <a:pt x="2210792" y="799390"/>
                </a:lnTo>
                <a:lnTo>
                  <a:pt x="2225912" y="797872"/>
                </a:lnTo>
                <a:cubicBezTo>
                  <a:pt x="2476651" y="797872"/>
                  <a:pt x="2679914" y="1000366"/>
                  <a:pt x="2679914" y="1250156"/>
                </a:cubicBezTo>
                <a:cubicBezTo>
                  <a:pt x="2679914" y="1499946"/>
                  <a:pt x="2476651" y="1702440"/>
                  <a:pt x="2225912" y="1702440"/>
                </a:cubicBezTo>
                <a:lnTo>
                  <a:pt x="2210792" y="1700922"/>
                </a:lnTo>
                <a:lnTo>
                  <a:pt x="2210792" y="2500312"/>
                </a:lnTo>
                <a:lnTo>
                  <a:pt x="1549532" y="2500312"/>
                </a:lnTo>
                <a:cubicBezTo>
                  <a:pt x="1549532" y="2750102"/>
                  <a:pt x="1346269" y="2952596"/>
                  <a:pt x="1095530" y="2952596"/>
                </a:cubicBezTo>
                <a:cubicBezTo>
                  <a:pt x="844791" y="2952596"/>
                  <a:pt x="641528" y="2750102"/>
                  <a:pt x="641528" y="2500312"/>
                </a:cubicBezTo>
                <a:lnTo>
                  <a:pt x="0" y="2500312"/>
                </a:lnTo>
                <a:lnTo>
                  <a:pt x="0" y="1701913"/>
                </a:lnTo>
                <a:lnTo>
                  <a:pt x="86252" y="1693251"/>
                </a:lnTo>
                <a:cubicBezTo>
                  <a:pt x="293134" y="1651078"/>
                  <a:pt x="448757" y="1468722"/>
                  <a:pt x="448757" y="1250156"/>
                </a:cubicBezTo>
                <a:cubicBezTo>
                  <a:pt x="448757" y="1031590"/>
                  <a:pt x="293134" y="849235"/>
                  <a:pt x="86252" y="807061"/>
                </a:cubicBezTo>
                <a:lnTo>
                  <a:pt x="0" y="798399"/>
                </a:lnTo>
                <a:close/>
              </a:path>
            </a:pathLst>
          </a:custGeom>
          <a:ln w="19050">
            <a:solidFill>
              <a:schemeClr val="accent6">
                <a:lumMod val="50000"/>
              </a:schemeClr>
            </a:solidFill>
          </a:ln>
        </p:spPr>
      </p:pic>
      <p:pic>
        <p:nvPicPr>
          <p:cNvPr id="111" name="Picture 110" descr="A group of people around a table&#10;&#10;Description automatically generated">
            <a:extLst>
              <a:ext uri="{FF2B5EF4-FFF2-40B4-BE49-F238E27FC236}">
                <a16:creationId xmlns:a16="http://schemas.microsoft.com/office/drawing/2014/main" id="{E6A2A008-8DE6-7C38-1742-A1E6F2A77ED9}"/>
              </a:ext>
            </a:extLst>
          </p:cNvPr>
          <p:cNvPicPr>
            <a:picLocks noChangeAspect="1"/>
          </p:cNvPicPr>
          <p:nvPr/>
        </p:nvPicPr>
        <p:blipFill>
          <a:blip r:embed="rId2">
            <a:extLst>
              <a:ext uri="{28A0092B-C50C-407E-A947-70E740481C1C}">
                <a14:useLocalDpi xmlns:a14="http://schemas.microsoft.com/office/drawing/2010/main" val="0"/>
              </a:ext>
            </a:extLst>
          </a:blip>
          <a:srcRect l="66664" r="157" b="40955"/>
          <a:stretch>
            <a:fillRect/>
          </a:stretch>
        </p:blipFill>
        <p:spPr>
          <a:xfrm>
            <a:off x="6924172" y="11830"/>
            <a:ext cx="1839560" cy="2466134"/>
          </a:xfrm>
          <a:custGeom>
            <a:avLst/>
            <a:gdLst>
              <a:gd name="connsiteX0" fmla="*/ 0 w 2202424"/>
              <a:gd name="connsiteY0" fmla="*/ 0 h 2952596"/>
              <a:gd name="connsiteX1" fmla="*/ 2202424 w 2202424"/>
              <a:gd name="connsiteY1" fmla="*/ 0 h 2952596"/>
              <a:gd name="connsiteX2" fmla="*/ 2202424 w 2202424"/>
              <a:gd name="connsiteY2" fmla="*/ 2500312 h 2952596"/>
              <a:gd name="connsiteX3" fmla="*/ 1533835 w 2202424"/>
              <a:gd name="connsiteY3" fmla="*/ 2500312 h 2952596"/>
              <a:gd name="connsiteX4" fmla="*/ 1081551 w 2202424"/>
              <a:gd name="connsiteY4" fmla="*/ 2952596 h 2952596"/>
              <a:gd name="connsiteX5" fmla="*/ 629267 w 2202424"/>
              <a:gd name="connsiteY5" fmla="*/ 2500312 h 2952596"/>
              <a:gd name="connsiteX6" fmla="*/ 0 w 2202424"/>
              <a:gd name="connsiteY6" fmla="*/ 2500312 h 2952596"/>
              <a:gd name="connsiteX7" fmla="*/ 0 w 2202424"/>
              <a:gd name="connsiteY7" fmla="*/ 1701913 h 2952596"/>
              <a:gd name="connsiteX8" fmla="*/ 5230 w 2202424"/>
              <a:gd name="connsiteY8" fmla="*/ 1702440 h 2952596"/>
              <a:gd name="connsiteX9" fmla="*/ 457514 w 2202424"/>
              <a:gd name="connsiteY9" fmla="*/ 1250156 h 2952596"/>
              <a:gd name="connsiteX10" fmla="*/ 5230 w 2202424"/>
              <a:gd name="connsiteY10" fmla="*/ 797872 h 2952596"/>
              <a:gd name="connsiteX11" fmla="*/ 0 w 2202424"/>
              <a:gd name="connsiteY11" fmla="*/ 798399 h 295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2424" h="2952596">
                <a:moveTo>
                  <a:pt x="0" y="0"/>
                </a:moveTo>
                <a:lnTo>
                  <a:pt x="2202424" y="0"/>
                </a:lnTo>
                <a:lnTo>
                  <a:pt x="2202424" y="2500312"/>
                </a:lnTo>
                <a:lnTo>
                  <a:pt x="1533835" y="2500312"/>
                </a:lnTo>
                <a:cubicBezTo>
                  <a:pt x="1533835" y="2750102"/>
                  <a:pt x="1331341" y="2952596"/>
                  <a:pt x="1081551" y="2952596"/>
                </a:cubicBezTo>
                <a:cubicBezTo>
                  <a:pt x="831761" y="2952596"/>
                  <a:pt x="629267" y="2750102"/>
                  <a:pt x="629267" y="2500312"/>
                </a:cubicBezTo>
                <a:lnTo>
                  <a:pt x="0" y="2500312"/>
                </a:lnTo>
                <a:lnTo>
                  <a:pt x="0" y="1701913"/>
                </a:lnTo>
                <a:lnTo>
                  <a:pt x="5230" y="1702440"/>
                </a:lnTo>
                <a:cubicBezTo>
                  <a:pt x="255020" y="1702440"/>
                  <a:pt x="457514" y="1499946"/>
                  <a:pt x="457514" y="1250156"/>
                </a:cubicBezTo>
                <a:cubicBezTo>
                  <a:pt x="457514" y="1000366"/>
                  <a:pt x="255020" y="797872"/>
                  <a:pt x="5230" y="797872"/>
                </a:cubicBezTo>
                <a:lnTo>
                  <a:pt x="0" y="798399"/>
                </a:lnTo>
                <a:close/>
              </a:path>
            </a:pathLst>
          </a:custGeom>
          <a:ln w="19050">
            <a:solidFill>
              <a:schemeClr val="accent6">
                <a:lumMod val="50000"/>
              </a:schemeClr>
            </a:solidFill>
          </a:ln>
        </p:spPr>
      </p:pic>
      <p:pic>
        <p:nvPicPr>
          <p:cNvPr id="112" name="Picture 111" descr="A group of people around a table&#10;&#10;Description automatically generated">
            <a:extLst>
              <a:ext uri="{FF2B5EF4-FFF2-40B4-BE49-F238E27FC236}">
                <a16:creationId xmlns:a16="http://schemas.microsoft.com/office/drawing/2014/main" id="{429B7EA4-A023-305C-EFF2-3274A534D029}"/>
              </a:ext>
            </a:extLst>
          </p:cNvPr>
          <p:cNvPicPr>
            <a:picLocks noChangeAspect="1"/>
          </p:cNvPicPr>
          <p:nvPr/>
        </p:nvPicPr>
        <p:blipFill>
          <a:blip r:embed="rId2">
            <a:extLst>
              <a:ext uri="{28A0092B-C50C-407E-A947-70E740481C1C}">
                <a14:useLocalDpi xmlns:a14="http://schemas.microsoft.com/office/drawing/2010/main" val="0"/>
              </a:ext>
            </a:extLst>
          </a:blip>
          <a:srcRect l="9" t="40955" r="66812"/>
          <a:stretch>
            <a:fillRect/>
          </a:stretch>
        </p:blipFill>
        <p:spPr>
          <a:xfrm>
            <a:off x="3229031" y="1742860"/>
            <a:ext cx="1839560" cy="2466136"/>
          </a:xfrm>
          <a:custGeom>
            <a:avLst/>
            <a:gdLst>
              <a:gd name="connsiteX0" fmla="*/ 1101212 w 2202424"/>
              <a:gd name="connsiteY0" fmla="*/ 0 h 2952597"/>
              <a:gd name="connsiteX1" fmla="*/ 1553496 w 2202424"/>
              <a:gd name="connsiteY1" fmla="*/ 452284 h 2952597"/>
              <a:gd name="connsiteX2" fmla="*/ 1553496 w 2202424"/>
              <a:gd name="connsiteY2" fmla="*/ 452285 h 2952597"/>
              <a:gd name="connsiteX3" fmla="*/ 2202424 w 2202424"/>
              <a:gd name="connsiteY3" fmla="*/ 452285 h 2952597"/>
              <a:gd name="connsiteX4" fmla="*/ 2202424 w 2202424"/>
              <a:gd name="connsiteY4" fmla="*/ 1197397 h 2952597"/>
              <a:gd name="connsiteX5" fmla="*/ 2196583 w 2202424"/>
              <a:gd name="connsiteY5" fmla="*/ 1196808 h 2952597"/>
              <a:gd name="connsiteX6" fmla="*/ 1744299 w 2202424"/>
              <a:gd name="connsiteY6" fmla="*/ 1649092 h 2952597"/>
              <a:gd name="connsiteX7" fmla="*/ 2196583 w 2202424"/>
              <a:gd name="connsiteY7" fmla="*/ 2101376 h 2952597"/>
              <a:gd name="connsiteX8" fmla="*/ 2202424 w 2202424"/>
              <a:gd name="connsiteY8" fmla="*/ 2100787 h 2952597"/>
              <a:gd name="connsiteX9" fmla="*/ 2202424 w 2202424"/>
              <a:gd name="connsiteY9" fmla="*/ 2952597 h 2952597"/>
              <a:gd name="connsiteX10" fmla="*/ 0 w 2202424"/>
              <a:gd name="connsiteY10" fmla="*/ 2952597 h 2952597"/>
              <a:gd name="connsiteX11" fmla="*/ 0 w 2202424"/>
              <a:gd name="connsiteY11" fmla="*/ 452285 h 2952597"/>
              <a:gd name="connsiteX12" fmla="*/ 648928 w 2202424"/>
              <a:gd name="connsiteY12" fmla="*/ 452285 h 2952597"/>
              <a:gd name="connsiteX13" fmla="*/ 648928 w 2202424"/>
              <a:gd name="connsiteY13" fmla="*/ 452284 h 2952597"/>
              <a:gd name="connsiteX14" fmla="*/ 1101212 w 2202424"/>
              <a:gd name="connsiteY14" fmla="*/ 0 h 29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2424" h="2952597">
                <a:moveTo>
                  <a:pt x="1101212" y="0"/>
                </a:moveTo>
                <a:cubicBezTo>
                  <a:pt x="1351002" y="0"/>
                  <a:pt x="1553496" y="202494"/>
                  <a:pt x="1553496" y="452284"/>
                </a:cubicBezTo>
                <a:lnTo>
                  <a:pt x="1553496" y="452285"/>
                </a:lnTo>
                <a:lnTo>
                  <a:pt x="2202424" y="452285"/>
                </a:lnTo>
                <a:lnTo>
                  <a:pt x="2202424" y="1197397"/>
                </a:lnTo>
                <a:lnTo>
                  <a:pt x="2196583" y="1196808"/>
                </a:lnTo>
                <a:cubicBezTo>
                  <a:pt x="1946793" y="1196808"/>
                  <a:pt x="1744299" y="1399302"/>
                  <a:pt x="1744299" y="1649092"/>
                </a:cubicBezTo>
                <a:cubicBezTo>
                  <a:pt x="1744299" y="1898882"/>
                  <a:pt x="1946793" y="2101376"/>
                  <a:pt x="2196583" y="2101376"/>
                </a:cubicBezTo>
                <a:lnTo>
                  <a:pt x="2202424" y="2100787"/>
                </a:lnTo>
                <a:lnTo>
                  <a:pt x="2202424" y="2952597"/>
                </a:lnTo>
                <a:lnTo>
                  <a:pt x="0" y="2952597"/>
                </a:lnTo>
                <a:lnTo>
                  <a:pt x="0" y="452285"/>
                </a:lnTo>
                <a:lnTo>
                  <a:pt x="648928" y="452285"/>
                </a:lnTo>
                <a:lnTo>
                  <a:pt x="648928" y="452284"/>
                </a:lnTo>
                <a:cubicBezTo>
                  <a:pt x="648928" y="202494"/>
                  <a:pt x="851422" y="0"/>
                  <a:pt x="1101212" y="0"/>
                </a:cubicBezTo>
                <a:close/>
              </a:path>
            </a:pathLst>
          </a:custGeom>
          <a:ln w="19050">
            <a:solidFill>
              <a:schemeClr val="accent6">
                <a:lumMod val="50000"/>
              </a:schemeClr>
            </a:solidFill>
          </a:ln>
        </p:spPr>
      </p:pic>
      <p:pic>
        <p:nvPicPr>
          <p:cNvPr id="113" name="Picture 112" descr="A group of people around a table&#10;&#10;Description automatically generated">
            <a:extLst>
              <a:ext uri="{FF2B5EF4-FFF2-40B4-BE49-F238E27FC236}">
                <a16:creationId xmlns:a16="http://schemas.microsoft.com/office/drawing/2014/main" id="{F80AE519-80DD-A22B-3D3D-AB5010AE270F}"/>
              </a:ext>
            </a:extLst>
          </p:cNvPr>
          <p:cNvPicPr>
            <a:picLocks noChangeAspect="1"/>
          </p:cNvPicPr>
          <p:nvPr/>
        </p:nvPicPr>
        <p:blipFill>
          <a:blip r:embed="rId2">
            <a:extLst>
              <a:ext uri="{28A0092B-C50C-407E-A947-70E740481C1C}">
                <a14:useLocalDpi xmlns:a14="http://schemas.microsoft.com/office/drawing/2010/main" val="0"/>
              </a:ext>
            </a:extLst>
          </a:blip>
          <a:srcRect l="26287" t="50000" r="33485"/>
          <a:stretch>
            <a:fillRect/>
          </a:stretch>
        </p:blipFill>
        <p:spPr>
          <a:xfrm>
            <a:off x="4676992" y="2120628"/>
            <a:ext cx="2230416" cy="2088368"/>
          </a:xfrm>
          <a:custGeom>
            <a:avLst/>
            <a:gdLst>
              <a:gd name="connsiteX0" fmla="*/ 467957 w 2670381"/>
              <a:gd name="connsiteY0" fmla="*/ 0 h 2500312"/>
              <a:gd name="connsiteX1" fmla="*/ 1107056 w 2670381"/>
              <a:gd name="connsiteY1" fmla="*/ 0 h 2500312"/>
              <a:gd name="connsiteX2" fmla="*/ 1116245 w 2670381"/>
              <a:gd name="connsiteY2" fmla="*/ 91150 h 2500312"/>
              <a:gd name="connsiteX3" fmla="*/ 1559340 w 2670381"/>
              <a:gd name="connsiteY3" fmla="*/ 452283 h 2500312"/>
              <a:gd name="connsiteX4" fmla="*/ 2002435 w 2670381"/>
              <a:gd name="connsiteY4" fmla="*/ 91150 h 2500312"/>
              <a:gd name="connsiteX5" fmla="*/ 2011624 w 2670381"/>
              <a:gd name="connsiteY5" fmla="*/ 0 h 2500312"/>
              <a:gd name="connsiteX6" fmla="*/ 2670381 w 2670381"/>
              <a:gd name="connsiteY6" fmla="*/ 0 h 2500312"/>
              <a:gd name="connsiteX7" fmla="*/ 2670381 w 2670381"/>
              <a:gd name="connsiteY7" fmla="*/ 745514 h 2500312"/>
              <a:gd name="connsiteX8" fmla="*/ 2589062 w 2670381"/>
              <a:gd name="connsiteY8" fmla="*/ 753712 h 2500312"/>
              <a:gd name="connsiteX9" fmla="*/ 2227929 w 2670381"/>
              <a:gd name="connsiteY9" fmla="*/ 1196807 h 2500312"/>
              <a:gd name="connsiteX10" fmla="*/ 2589062 w 2670381"/>
              <a:gd name="connsiteY10" fmla="*/ 1639902 h 2500312"/>
              <a:gd name="connsiteX11" fmla="*/ 2670381 w 2670381"/>
              <a:gd name="connsiteY11" fmla="*/ 1648100 h 2500312"/>
              <a:gd name="connsiteX12" fmla="*/ 2670381 w 2670381"/>
              <a:gd name="connsiteY12" fmla="*/ 2500312 h 2500312"/>
              <a:gd name="connsiteX13" fmla="*/ 467957 w 2670381"/>
              <a:gd name="connsiteY13" fmla="*/ 2500312 h 2500312"/>
              <a:gd name="connsiteX14" fmla="*/ 467957 w 2670381"/>
              <a:gd name="connsiteY14" fmla="*/ 1647511 h 2500312"/>
              <a:gd name="connsiteX15" fmla="*/ 452284 w 2670381"/>
              <a:gd name="connsiteY15" fmla="*/ 1649091 h 2500312"/>
              <a:gd name="connsiteX16" fmla="*/ 0 w 2670381"/>
              <a:gd name="connsiteY16" fmla="*/ 1196807 h 2500312"/>
              <a:gd name="connsiteX17" fmla="*/ 452284 w 2670381"/>
              <a:gd name="connsiteY17" fmla="*/ 744523 h 2500312"/>
              <a:gd name="connsiteX18" fmla="*/ 467957 w 2670381"/>
              <a:gd name="connsiteY18" fmla="*/ 746103 h 250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0381" h="2500312">
                <a:moveTo>
                  <a:pt x="467957" y="0"/>
                </a:moveTo>
                <a:lnTo>
                  <a:pt x="1107056" y="0"/>
                </a:lnTo>
                <a:lnTo>
                  <a:pt x="1116245" y="91150"/>
                </a:lnTo>
                <a:cubicBezTo>
                  <a:pt x="1158419" y="297249"/>
                  <a:pt x="1340774" y="452283"/>
                  <a:pt x="1559340" y="452283"/>
                </a:cubicBezTo>
                <a:cubicBezTo>
                  <a:pt x="1777907" y="452283"/>
                  <a:pt x="1960262" y="297249"/>
                  <a:pt x="2002435" y="91150"/>
                </a:cubicBezTo>
                <a:lnTo>
                  <a:pt x="2011624" y="0"/>
                </a:lnTo>
                <a:lnTo>
                  <a:pt x="2670381" y="0"/>
                </a:lnTo>
                <a:lnTo>
                  <a:pt x="2670381" y="745514"/>
                </a:lnTo>
                <a:lnTo>
                  <a:pt x="2589062" y="753712"/>
                </a:lnTo>
                <a:cubicBezTo>
                  <a:pt x="2382964" y="795886"/>
                  <a:pt x="2227929" y="978241"/>
                  <a:pt x="2227929" y="1196807"/>
                </a:cubicBezTo>
                <a:cubicBezTo>
                  <a:pt x="2227929" y="1415374"/>
                  <a:pt x="2382964" y="1597729"/>
                  <a:pt x="2589062" y="1639902"/>
                </a:cubicBezTo>
                <a:lnTo>
                  <a:pt x="2670381" y="1648100"/>
                </a:lnTo>
                <a:lnTo>
                  <a:pt x="2670381" y="2500312"/>
                </a:lnTo>
                <a:lnTo>
                  <a:pt x="467957" y="2500312"/>
                </a:lnTo>
                <a:lnTo>
                  <a:pt x="467957" y="1647511"/>
                </a:lnTo>
                <a:lnTo>
                  <a:pt x="452284" y="1649091"/>
                </a:lnTo>
                <a:cubicBezTo>
                  <a:pt x="202494" y="1649091"/>
                  <a:pt x="0" y="1446597"/>
                  <a:pt x="0" y="1196807"/>
                </a:cubicBezTo>
                <a:cubicBezTo>
                  <a:pt x="0" y="947017"/>
                  <a:pt x="202494" y="744523"/>
                  <a:pt x="452284" y="744523"/>
                </a:cubicBezTo>
                <a:lnTo>
                  <a:pt x="467957" y="746103"/>
                </a:lnTo>
                <a:close/>
              </a:path>
            </a:pathLst>
          </a:custGeom>
          <a:ln w="19050">
            <a:solidFill>
              <a:schemeClr val="accent6">
                <a:lumMod val="50000"/>
              </a:schemeClr>
            </a:solidFill>
          </a:ln>
        </p:spPr>
      </p:pic>
      <p:sp>
        <p:nvSpPr>
          <p:cNvPr id="16" name="TextBox 15">
            <a:extLst>
              <a:ext uri="{FF2B5EF4-FFF2-40B4-BE49-F238E27FC236}">
                <a16:creationId xmlns:a16="http://schemas.microsoft.com/office/drawing/2014/main" id="{9CA08FE6-E3FD-7925-8A4B-1609CB183160}"/>
              </a:ext>
            </a:extLst>
          </p:cNvPr>
          <p:cNvSpPr txBox="1"/>
          <p:nvPr/>
        </p:nvSpPr>
        <p:spPr>
          <a:xfrm>
            <a:off x="794521" y="1539260"/>
            <a:ext cx="5396133" cy="2589509"/>
          </a:xfrm>
          <a:prstGeom prst="rect">
            <a:avLst/>
          </a:prstGeom>
          <a:noFill/>
        </p:spPr>
        <p:txBody>
          <a:bodyPr wrap="square" rtlCol="0">
            <a:prstTxWarp prst="textArchUp">
              <a:avLst>
                <a:gd name="adj" fmla="val 10657885"/>
              </a:avLst>
            </a:prstTxWarp>
            <a:spAutoFit/>
          </a:bodyPr>
          <a:lstStyle/>
          <a:p>
            <a:r>
              <a:rPr lang="en-US" sz="9600" dirty="0">
                <a:solidFill>
                  <a:srgbClr val="FF0000"/>
                </a:solidFill>
                <a:latin typeface="#9Slide06 IcielBC Seinna Grace" panose="02000504000000020004" pitchFamily="2" charset="0"/>
              </a:rPr>
              <a:t>Game</a:t>
            </a:r>
          </a:p>
        </p:txBody>
      </p:sp>
      <p:sp>
        <p:nvSpPr>
          <p:cNvPr id="17" name="TextBox 16">
            <a:extLst>
              <a:ext uri="{FF2B5EF4-FFF2-40B4-BE49-F238E27FC236}">
                <a16:creationId xmlns:a16="http://schemas.microsoft.com/office/drawing/2014/main" id="{8D777BDA-224F-15CC-B72A-6D996FE7945B}"/>
              </a:ext>
            </a:extLst>
          </p:cNvPr>
          <p:cNvSpPr txBox="1"/>
          <p:nvPr/>
        </p:nvSpPr>
        <p:spPr>
          <a:xfrm rot="2838181">
            <a:off x="8537019" y="2020665"/>
            <a:ext cx="3711307" cy="3046988"/>
          </a:xfrm>
          <a:prstGeom prst="rect">
            <a:avLst/>
          </a:prstGeom>
          <a:noFill/>
        </p:spPr>
        <p:txBody>
          <a:bodyPr wrap="square" rtlCol="0">
            <a:prstTxWarp prst="textArchUp">
              <a:avLst/>
            </a:prstTxWarp>
            <a:spAutoFit/>
          </a:bodyPr>
          <a:lstStyle/>
          <a:p>
            <a:r>
              <a:rPr lang="en-US" sz="8000" dirty="0" err="1">
                <a:solidFill>
                  <a:srgbClr val="FF0000"/>
                </a:solidFill>
                <a:latin typeface="#9Slide05 Great Vibes" panose="02000507080000020002" pitchFamily="2" charset="0"/>
              </a:rPr>
              <a:t>Ghép</a:t>
            </a:r>
            <a:r>
              <a:rPr lang="en-US" sz="8000" dirty="0">
                <a:solidFill>
                  <a:srgbClr val="FF0000"/>
                </a:solidFill>
                <a:latin typeface="#9Slide05 Great Vibes" panose="02000507080000020002" pitchFamily="2" charset="0"/>
              </a:rPr>
              <a:t> </a:t>
            </a:r>
            <a:r>
              <a:rPr lang="en-US" sz="8000" dirty="0" err="1">
                <a:solidFill>
                  <a:srgbClr val="FF0000"/>
                </a:solidFill>
                <a:latin typeface="#9Slide05 Great Vibes" panose="02000507080000020002" pitchFamily="2" charset="0"/>
              </a:rPr>
              <a:t>hình</a:t>
            </a:r>
            <a:endParaRPr lang="en-US" sz="8000" dirty="0">
              <a:solidFill>
                <a:srgbClr val="FF0000"/>
              </a:solidFill>
              <a:latin typeface="#9Slide05 Great Vibes" panose="02000507080000020002" pitchFamily="2" charset="0"/>
            </a:endParaRPr>
          </a:p>
        </p:txBody>
      </p:sp>
      <p:pic>
        <p:nvPicPr>
          <p:cNvPr id="2" name="Picture 1">
            <a:extLst>
              <a:ext uri="{FF2B5EF4-FFF2-40B4-BE49-F238E27FC236}">
                <a16:creationId xmlns:a16="http://schemas.microsoft.com/office/drawing/2014/main" id="{C86590F7-88EE-5592-A135-A7F1EABAEF15}"/>
              </a:ext>
            </a:extLst>
          </p:cNvPr>
          <p:cNvPicPr>
            <a:picLocks noChangeAspect="1"/>
          </p:cNvPicPr>
          <p:nvPr/>
        </p:nvPicPr>
        <p:blipFill>
          <a:blip r:embed="rId3"/>
          <a:stretch>
            <a:fillRect/>
          </a:stretch>
        </p:blipFill>
        <p:spPr>
          <a:xfrm>
            <a:off x="11043786" y="5792782"/>
            <a:ext cx="1219200" cy="1065218"/>
          </a:xfrm>
          <a:prstGeom prst="rect">
            <a:avLst/>
          </a:prstGeom>
        </p:spPr>
      </p:pic>
    </p:spTree>
    <p:extLst>
      <p:ext uri="{BB962C8B-B14F-4D97-AF65-F5344CB8AC3E}">
        <p14:creationId xmlns:p14="http://schemas.microsoft.com/office/powerpoint/2010/main" val="159373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264501" y="-1567261"/>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4279832" y="332335"/>
            <a:ext cx="3632336" cy="979755"/>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VẬN DỤNG</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769314" y="915692"/>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774383"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054217" y="915692"/>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05421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575159" y="-1606313"/>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4136553" y="-1516088"/>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506615" y="-1436662"/>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09967" y="1170103"/>
            <a:ext cx="3288205" cy="4252285"/>
          </a:xfrm>
          <a:prstGeom prst="rect">
            <a:avLst/>
          </a:prstGeom>
          <a:ln>
            <a:noFill/>
          </a:ln>
          <a:effectLst>
            <a:outerShdw blurRad="292100" dist="139700" dir="2700000" algn="tl" rotWithShape="0">
              <a:srgbClr val="333333">
                <a:alpha val="65000"/>
              </a:srgbClr>
            </a:outerShdw>
          </a:effectLst>
        </p:spPr>
      </p:pic>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9" name="TextBox 18">
            <a:extLst>
              <a:ext uri="{FF2B5EF4-FFF2-40B4-BE49-F238E27FC236}">
                <a16:creationId xmlns:a16="http://schemas.microsoft.com/office/drawing/2014/main" id="{2B58BEA0-DF03-FE6D-7588-9145BAC4A91D}"/>
              </a:ext>
            </a:extLst>
          </p:cNvPr>
          <p:cNvSpPr txBox="1"/>
          <p:nvPr/>
        </p:nvSpPr>
        <p:spPr>
          <a:xfrm>
            <a:off x="605915" y="1664754"/>
            <a:ext cx="6191401" cy="4666470"/>
          </a:xfrm>
          <a:prstGeom prst="rect">
            <a:avLst/>
          </a:prstGeom>
          <a:noFill/>
          <a:ln>
            <a:solidFill>
              <a:srgbClr val="002060"/>
            </a:solidFill>
          </a:ln>
        </p:spPr>
        <p:txBody>
          <a:bodyPr wrap="square">
            <a:spAutoFit/>
          </a:bodyPr>
          <a:lstStyle/>
          <a:p>
            <a:pPr algn="ctr">
              <a:lnSpc>
                <a:spcPct val="150000"/>
              </a:lnSpc>
            </a:pPr>
            <a:r>
              <a:rPr lang="vi-VN" sz="2000" b="1" dirty="0">
                <a:solidFill>
                  <a:srgbClr val="FF0000"/>
                </a:solidFill>
                <a:latin typeface="#9Slide03 Oswald Light" panose="00000400000000000000" pitchFamily="2" charset="0"/>
              </a:rPr>
              <a:t>Viết báo cáo ĐIỀU TRA DÂN SỐ TẠI ĐỊA PHƯƠNG SINH SỐNG</a:t>
            </a:r>
            <a:endParaRPr lang="en-US" sz="2000" b="1" dirty="0">
              <a:solidFill>
                <a:srgbClr val="FF0000"/>
              </a:solidFill>
              <a:latin typeface="#9Slide03 Oswald Light" panose="00000400000000000000" pitchFamily="2" charset="0"/>
            </a:endParaRPr>
          </a:p>
          <a:p>
            <a:pPr marL="342900" indent="-342900" algn="just">
              <a:lnSpc>
                <a:spcPct val="150000"/>
              </a:lnSpc>
              <a:buFont typeface="Wingdings" panose="05000000000000000000" pitchFamily="2" charset="2"/>
              <a:buChar char="v"/>
            </a:pPr>
            <a:r>
              <a:rPr lang="en-US" b="1" u="sng" dirty="0" err="1">
                <a:latin typeface="#9Slide03 Oswald Light" panose="00000400000000000000" pitchFamily="2" charset="0"/>
              </a:rPr>
              <a:t>Gợi</a:t>
            </a:r>
            <a:r>
              <a:rPr lang="en-US" b="1" u="sng" dirty="0">
                <a:latin typeface="#9Slide03 Oswald Light" panose="00000400000000000000" pitchFamily="2" charset="0"/>
              </a:rPr>
              <a:t> ý</a:t>
            </a:r>
            <a:r>
              <a:rPr lang="vi-VN" b="1" u="sng" dirty="0">
                <a:latin typeface="#9Slide03 Oswald Light" panose="00000400000000000000" pitchFamily="2" charset="0"/>
              </a:rPr>
              <a:t>:</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Đơn vị điều tra: ấp, tổ, xóm…</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Thời gian điều tra</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Tình hình dân số: tổng quy mô dân số, tình hình gia tăng, cơ cấu tuổi, giới tính, cơ cấu lao động, số người bỏ học, tuổi thọ trung bình, có bao nhiêu gia đình vi phạm kế hoạch hóa gia đình? </a:t>
            </a:r>
            <a:r>
              <a:rPr lang="vi-VN" dirty="0" err="1">
                <a:latin typeface="#9Slide03 Oswald Light" panose="00000400000000000000" pitchFamily="2" charset="0"/>
              </a:rPr>
              <a:t>vv</a:t>
            </a:r>
            <a:r>
              <a:rPr lang="vi-VN" dirty="0">
                <a:latin typeface="#9Slide03 Oswald Light" panose="00000400000000000000" pitchFamily="2" charset="0"/>
              </a:rPr>
              <a:t>…</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Phân tích và dự báo quá trình phát triển dân số trong 5 năm sau.</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Đề xuất các giải pháp phát triển dân số ở địa phương.</a:t>
            </a:r>
          </a:p>
          <a:p>
            <a:pPr marL="342900" indent="-342900" algn="just">
              <a:lnSpc>
                <a:spcPct val="150000"/>
              </a:lnSpc>
              <a:buFont typeface="Wingdings" panose="05000000000000000000" pitchFamily="2" charset="2"/>
              <a:buChar char="v"/>
            </a:pPr>
            <a:r>
              <a:rPr lang="vi-VN" dirty="0">
                <a:latin typeface="#9Slide03 Oswald Light" panose="00000400000000000000" pitchFamily="2" charset="0"/>
              </a:rPr>
              <a:t>HS liên hệ địa phương, xin số liệu thống kê làm báo cáo ở nhà.</a:t>
            </a:r>
          </a:p>
          <a:p>
            <a:pPr marL="342900" indent="-342900" algn="just">
              <a:lnSpc>
                <a:spcPct val="150000"/>
              </a:lnSpc>
              <a:buFont typeface="Wingdings" panose="05000000000000000000" pitchFamily="2" charset="2"/>
              <a:buChar char="v"/>
            </a:pPr>
            <a:r>
              <a:rPr lang="vi-VN" dirty="0">
                <a:latin typeface="#9Slide03 Oswald Light" panose="00000400000000000000" pitchFamily="2" charset="0"/>
              </a:rPr>
              <a:t>Thời hạn nộp: 1 tuần</a:t>
            </a:r>
          </a:p>
        </p:txBody>
      </p:sp>
      <p:pic>
        <p:nvPicPr>
          <p:cNvPr id="8" name="Picture 7" descr="A cartoon pencil with thumbs up&#10;&#10;Description automatically generated">
            <a:extLst>
              <a:ext uri="{FF2B5EF4-FFF2-40B4-BE49-F238E27FC236}">
                <a16:creationId xmlns:a16="http://schemas.microsoft.com/office/drawing/2014/main" id="{FC860EB5-175C-C7AA-44CD-54A75F7DA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3410" y="2178212"/>
            <a:ext cx="4659089" cy="2975993"/>
          </a:xfrm>
          <a:prstGeom prst="rect">
            <a:avLst/>
          </a:prstGeom>
        </p:spPr>
      </p:pic>
      <p:pic>
        <p:nvPicPr>
          <p:cNvPr id="3" name="Picture 2">
            <a:extLst>
              <a:ext uri="{FF2B5EF4-FFF2-40B4-BE49-F238E27FC236}">
                <a16:creationId xmlns:a16="http://schemas.microsoft.com/office/drawing/2014/main" id="{7C803847-42EA-86FC-BC71-DDBD908BCA80}"/>
              </a:ext>
            </a:extLst>
          </p:cNvPr>
          <p:cNvPicPr>
            <a:picLocks noChangeAspect="1"/>
          </p:cNvPicPr>
          <p:nvPr/>
        </p:nvPicPr>
        <p:blipFill>
          <a:blip r:embed="rId7"/>
          <a:stretch>
            <a:fillRect/>
          </a:stretch>
        </p:blipFill>
        <p:spPr>
          <a:xfrm>
            <a:off x="11032814" y="5785674"/>
            <a:ext cx="1219200" cy="1065218"/>
          </a:xfrm>
          <a:prstGeom prst="rect">
            <a:avLst/>
          </a:prstGeom>
        </p:spPr>
      </p:pic>
    </p:spTree>
    <p:extLst>
      <p:ext uri="{BB962C8B-B14F-4D97-AF65-F5344CB8AC3E}">
        <p14:creationId xmlns:p14="http://schemas.microsoft.com/office/powerpoint/2010/main" val="1378870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785" y="991017"/>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việt</a:t>
            </a: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nam</a:t>
            </a:r>
            <a:endParaRPr lang="en-US" sz="32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6556155" y="3959960"/>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rgbClr val="000000"/>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655615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516223" y="3959960"/>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000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6556156" y="1302245"/>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rgbClr val="000000"/>
            </a:solidFill>
            <a:round/>
          </a:ln>
        </p:spPr>
        <p:txBody>
          <a:bodyPr anchor="ctr"/>
          <a:lstStyle/>
          <a:p>
            <a:r>
              <a:rPr lang="en-US" b="1" dirty="0">
                <a:solidFill>
                  <a:schemeClr val="bg1"/>
                </a:solidFill>
                <a:latin typeface="#9Slide03 Oswald Light" panose="00000400000000000000" pitchFamily="2" charset="0"/>
              </a:rPr>
              <a:t>             </a:t>
            </a:r>
          </a:p>
        </p:txBody>
      </p:sp>
      <p:sp>
        <p:nvSpPr>
          <p:cNvPr id="27" name="TextBox 54">
            <a:extLst>
              <a:ext uri="{FF2B5EF4-FFF2-40B4-BE49-F238E27FC236}">
                <a16:creationId xmlns:a16="http://schemas.microsoft.com/office/drawing/2014/main" id="{382C9FC1-072D-594A-2A7D-CA0D54475695}"/>
              </a:ext>
            </a:extLst>
          </p:cNvPr>
          <p:cNvSpPr txBox="1"/>
          <p:nvPr/>
        </p:nvSpPr>
        <p:spPr>
          <a:xfrm>
            <a:off x="16556155" y="1193273"/>
            <a:ext cx="2510038" cy="1968756"/>
          </a:xfrm>
          <a:prstGeom prst="rect">
            <a:avLst/>
          </a:prstGeom>
        </p:spPr>
        <p:txBody>
          <a:bodyPr lIns="50800" tIns="50800" rIns="50800" bIns="50800" rtlCol="0" anchor="ctr"/>
          <a:lstStyle/>
          <a:p>
            <a:pPr algn="ctr">
              <a:lnSpc>
                <a:spcPts val="2659"/>
              </a:lnSpc>
            </a:pPr>
            <a:endParaRPr/>
          </a:p>
        </p:txBody>
      </p:sp>
      <p:sp>
        <p:nvSpPr>
          <p:cNvPr id="20" name="Freeform 47">
            <a:extLst>
              <a:ext uri="{FF2B5EF4-FFF2-40B4-BE49-F238E27FC236}">
                <a16:creationId xmlns:a16="http://schemas.microsoft.com/office/drawing/2014/main" id="{50A4D7F3-5A04-7FF1-C5C6-CC1D4F16A17F}"/>
              </a:ext>
            </a:extLst>
          </p:cNvPr>
          <p:cNvSpPr/>
          <p:nvPr/>
        </p:nvSpPr>
        <p:spPr>
          <a:xfrm>
            <a:off x="12516223" y="1303870"/>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860" y="-1237498"/>
            <a:ext cx="1101786" cy="1101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0" y="141638"/>
            <a:ext cx="12192000" cy="830997"/>
          </a:xfrm>
          <a:prstGeom prst="rect">
            <a:avLst/>
          </a:prstGeom>
          <a:noFill/>
        </p:spPr>
        <p:txBody>
          <a:bodyPr wrap="square">
            <a:spAutoFit/>
          </a:bodyPr>
          <a:lstStyle/>
          <a:p>
            <a:pPr algn="ctr"/>
            <a:r>
              <a:rPr lang="en-US" sz="4800" b="1" i="0" dirty="0" err="1">
                <a:solidFill>
                  <a:srgbClr val="FF0000"/>
                </a:solidFill>
                <a:effectLst/>
                <a:latin typeface="#9Slide05 Legendaria" panose="03030000000007000000" pitchFamily="66" charset="0"/>
              </a:rPr>
              <a:t>Chương</a:t>
            </a:r>
            <a:r>
              <a:rPr lang="en-US" sz="4800" b="1" i="0" dirty="0">
                <a:solidFill>
                  <a:srgbClr val="FF0000"/>
                </a:solidFill>
                <a:effectLst/>
                <a:latin typeface="#9Slide05 Legendaria" panose="03030000000007000000" pitchFamily="66" charset="0"/>
              </a:rPr>
              <a:t> 2. </a:t>
            </a:r>
            <a:r>
              <a:rPr lang="en-US" sz="4800" b="1" i="0" dirty="0" err="1">
                <a:solidFill>
                  <a:srgbClr val="FF0000"/>
                </a:solidFill>
                <a:effectLst/>
                <a:latin typeface="#9Slide05 Legendaria" panose="03030000000007000000" pitchFamily="66" charset="0"/>
              </a:rPr>
              <a:t>Địa</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lí</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dân</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cư</a:t>
            </a:r>
            <a:endParaRPr lang="en-US" sz="48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6155" y="1970446"/>
            <a:ext cx="2838455"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6223" y="4542586"/>
            <a:ext cx="3185993"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6223" y="1970446"/>
            <a:ext cx="318599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56156" y="4541595"/>
            <a:ext cx="2838454"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Dodecagon 6">
            <a:extLst>
              <a:ext uri="{FF2B5EF4-FFF2-40B4-BE49-F238E27FC236}">
                <a16:creationId xmlns:a16="http://schemas.microsoft.com/office/drawing/2014/main" id="{19A8ABB6-F1BF-45D6-5394-065506D1CCA5}"/>
              </a:ext>
            </a:extLst>
          </p:cNvPr>
          <p:cNvSpPr/>
          <p:nvPr/>
        </p:nvSpPr>
        <p:spPr>
          <a:xfrm>
            <a:off x="12607110" y="1269187"/>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16660949" y="1379731"/>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12603325"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16632956"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1275910" y="1452683"/>
            <a:ext cx="1614438"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2501978" y="133891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9435729" y="1452683"/>
            <a:ext cx="1813523"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9435727" y="133891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6961909-EE1D-6463-5713-A5EDD6F69F69}"/>
              </a:ext>
            </a:extLst>
          </p:cNvPr>
          <p:cNvSpPr txBox="1"/>
          <p:nvPr/>
        </p:nvSpPr>
        <p:spPr>
          <a:xfrm>
            <a:off x="13335010" y="1387972"/>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a:extLst>
              <a:ext uri="{FF2B5EF4-FFF2-40B4-BE49-F238E27FC236}">
                <a16:creationId xmlns:a16="http://schemas.microsoft.com/office/drawing/2014/main" id="{23BD90C3-F334-9D43-3947-F7EFC5FCE2AA}"/>
              </a:ext>
            </a:extLst>
          </p:cNvPr>
          <p:cNvSpPr txBox="1"/>
          <p:nvPr/>
        </p:nvSpPr>
        <p:spPr>
          <a:xfrm>
            <a:off x="17201915" y="1372176"/>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giới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tính</a:t>
            </a:r>
            <a:endParaRPr lang="en-US" dirty="0"/>
          </a:p>
        </p:txBody>
      </p:sp>
      <p:sp>
        <p:nvSpPr>
          <p:cNvPr id="36" name="TextBox 35">
            <a:extLst>
              <a:ext uri="{FF2B5EF4-FFF2-40B4-BE49-F238E27FC236}">
                <a16:creationId xmlns:a16="http://schemas.microsoft.com/office/drawing/2014/main" id="{2E2DE659-9EDB-2114-D001-7D2CEF5B78CC}"/>
              </a:ext>
            </a:extLst>
          </p:cNvPr>
          <p:cNvSpPr txBox="1"/>
          <p:nvPr/>
        </p:nvSpPr>
        <p:spPr>
          <a:xfrm>
            <a:off x="13694649" y="4026085"/>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a:extLst>
              <a:ext uri="{FF2B5EF4-FFF2-40B4-BE49-F238E27FC236}">
                <a16:creationId xmlns:a16="http://schemas.microsoft.com/office/drawing/2014/main" id="{7C66FD89-FFA8-1378-E4DA-02A0967C6A0D}"/>
              </a:ext>
            </a:extLst>
          </p:cNvPr>
          <p:cNvSpPr txBox="1"/>
          <p:nvPr/>
        </p:nvSpPr>
        <p:spPr>
          <a:xfrm>
            <a:off x="17201915" y="4026085"/>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grpSp>
        <p:nvGrpSpPr>
          <p:cNvPr id="6" name="Group 5">
            <a:extLst>
              <a:ext uri="{FF2B5EF4-FFF2-40B4-BE49-F238E27FC236}">
                <a16:creationId xmlns:a16="http://schemas.microsoft.com/office/drawing/2014/main" id="{6AB333C1-44B8-4A97-1B1C-47C6D8333858}"/>
              </a:ext>
            </a:extLst>
          </p:cNvPr>
          <p:cNvGrpSpPr/>
          <p:nvPr/>
        </p:nvGrpSpPr>
        <p:grpSpPr>
          <a:xfrm>
            <a:off x="715947" y="1716586"/>
            <a:ext cx="3883028" cy="4955136"/>
            <a:chOff x="8032164" y="1549122"/>
            <a:chExt cx="3689101" cy="4694041"/>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8"/>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9"/>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10"/>
            <a:srcRect l="13172"/>
            <a:stretch/>
          </p:blipFill>
          <p:spPr>
            <a:xfrm>
              <a:off x="10758634" y="5311178"/>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11"/>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82891" y="4161704"/>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1608" y="6084349"/>
            <a:ext cx="320040" cy="320040"/>
          </a:xfrm>
          <a:prstGeom prst="rect">
            <a:avLst/>
          </a:prstGeom>
        </p:spPr>
      </p:pic>
      <p:pic>
        <p:nvPicPr>
          <p:cNvPr id="29" name="Picture 28">
            <a:extLst>
              <a:ext uri="{FF2B5EF4-FFF2-40B4-BE49-F238E27FC236}">
                <a16:creationId xmlns:a16="http://schemas.microsoft.com/office/drawing/2014/main" id="{76CB14BF-26B9-CEF4-A255-4D7EACB5A461}"/>
              </a:ext>
            </a:extLst>
          </p:cNvPr>
          <p:cNvPicPr>
            <a:picLocks noChangeAspect="1"/>
          </p:cNvPicPr>
          <p:nvPr/>
        </p:nvPicPr>
        <p:blipFill>
          <a:blip r:embed="rId16"/>
          <a:stretch>
            <a:fillRect/>
          </a:stretch>
        </p:blipFill>
        <p:spPr>
          <a:xfrm>
            <a:off x="5210258" y="2419472"/>
            <a:ext cx="5507627" cy="327359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8C8BC96-535B-204D-A502-54C9D077A49D}"/>
              </a:ext>
            </a:extLst>
          </p:cNvPr>
          <p:cNvPicPr>
            <a:picLocks noChangeAspect="1"/>
          </p:cNvPicPr>
          <p:nvPr/>
        </p:nvPicPr>
        <p:blipFill>
          <a:blip r:embed="rId17"/>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222369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2"/>
          <p:cNvSpPr/>
          <p:nvPr/>
        </p:nvSpPr>
        <p:spPr>
          <a:xfrm>
            <a:off x="-1027999" y="-147423"/>
            <a:ext cx="7415629" cy="7415629"/>
          </a:xfrm>
          <a:custGeom>
            <a:avLst/>
            <a:gdLst/>
            <a:ahLst/>
            <a:cxnLst/>
            <a:rect l="l" t="t" r="r" b="b"/>
            <a:pathLst>
              <a:path w="11123443" h="11123443">
                <a:moveTo>
                  <a:pt x="0" y="0"/>
                </a:moveTo>
                <a:lnTo>
                  <a:pt x="11123444" y="0"/>
                </a:lnTo>
                <a:lnTo>
                  <a:pt x="11123444" y="11123444"/>
                </a:lnTo>
                <a:lnTo>
                  <a:pt x="0" y="11123444"/>
                </a:lnTo>
                <a:lnTo>
                  <a:pt x="0" y="0"/>
                </a:lnTo>
                <a:close/>
              </a:path>
            </a:pathLst>
          </a:custGeom>
          <a:noFill/>
        </p:spPr>
        <p:txBody>
          <a:bodyPr/>
          <a:lstStyle/>
          <a:p>
            <a:pPr defTabSz="609630"/>
            <a:endParaRPr lang="en-US" sz="1200">
              <a:solidFill>
                <a:prstClr val="black"/>
              </a:solidFill>
              <a:latin typeface="Calibri"/>
            </a:endParaRPr>
          </a:p>
        </p:txBody>
      </p:sp>
      <p:sp>
        <p:nvSpPr>
          <p:cNvPr id="3" name="Freeform 3"/>
          <p:cNvSpPr/>
          <p:nvPr/>
        </p:nvSpPr>
        <p:spPr>
          <a:xfrm>
            <a:off x="5115372" y="-147423"/>
            <a:ext cx="7415629" cy="7415629"/>
          </a:xfrm>
          <a:custGeom>
            <a:avLst/>
            <a:gdLst/>
            <a:ahLst/>
            <a:cxnLst/>
            <a:rect l="l" t="t" r="r" b="b"/>
            <a:pathLst>
              <a:path w="11123443" h="11123443">
                <a:moveTo>
                  <a:pt x="0" y="0"/>
                </a:moveTo>
                <a:lnTo>
                  <a:pt x="11123443" y="0"/>
                </a:lnTo>
                <a:lnTo>
                  <a:pt x="11123443" y="11123444"/>
                </a:lnTo>
                <a:lnTo>
                  <a:pt x="0" y="11123444"/>
                </a:lnTo>
                <a:lnTo>
                  <a:pt x="0" y="0"/>
                </a:lnTo>
                <a:close/>
              </a:path>
            </a:pathLst>
          </a:custGeom>
          <a:noFill/>
        </p:spPr>
        <p:txBody>
          <a:bodyPr/>
          <a:lstStyle/>
          <a:p>
            <a:pPr defTabSz="609630"/>
            <a:endParaRPr lang="en-US" sz="1200">
              <a:solidFill>
                <a:prstClr val="black"/>
              </a:solidFill>
              <a:latin typeface="Calibri"/>
            </a:endParaRPr>
          </a:p>
        </p:txBody>
      </p:sp>
      <p:grpSp>
        <p:nvGrpSpPr>
          <p:cNvPr id="4" name="Group 4"/>
          <p:cNvGrpSpPr/>
          <p:nvPr/>
        </p:nvGrpSpPr>
        <p:grpSpPr>
          <a:xfrm>
            <a:off x="2686972" y="178443"/>
            <a:ext cx="6818056" cy="6679557"/>
            <a:chOff x="0" y="-47625"/>
            <a:chExt cx="1783583" cy="1747352"/>
          </a:xfrm>
        </p:grpSpPr>
        <p:sp>
          <p:nvSpPr>
            <p:cNvPr id="5" name="Freeform 5"/>
            <p:cNvSpPr/>
            <p:nvPr/>
          </p:nvSpPr>
          <p:spPr>
            <a:xfrm>
              <a:off x="0" y="0"/>
              <a:ext cx="1783583" cy="1699727"/>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defTabSz="609630"/>
              <a:endParaRPr lang="en-US" sz="1200">
                <a:solidFill>
                  <a:prstClr val="black"/>
                </a:solidFill>
                <a:latin typeface="Calibri"/>
              </a:endParaRPr>
            </a:p>
          </p:txBody>
        </p:sp>
        <p:sp>
          <p:nvSpPr>
            <p:cNvPr id="6" name="TextBox 6"/>
            <p:cNvSpPr txBox="1"/>
            <p:nvPr/>
          </p:nvSpPr>
          <p:spPr>
            <a:xfrm>
              <a:off x="0" y="-47625"/>
              <a:ext cx="812800" cy="8604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AutoShape 7"/>
          <p:cNvSpPr/>
          <p:nvPr/>
        </p:nvSpPr>
        <p:spPr>
          <a:xfrm>
            <a:off x="2686972" y="1815874"/>
            <a:ext cx="6818056" cy="0"/>
          </a:xfrm>
          <a:prstGeom prst="line">
            <a:avLst/>
          </a:prstGeom>
          <a:ln w="47625"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8" name="Group 8"/>
          <p:cNvGrpSpPr/>
          <p:nvPr/>
        </p:nvGrpSpPr>
        <p:grpSpPr>
          <a:xfrm>
            <a:off x="3027194" y="885137"/>
            <a:ext cx="474279" cy="4742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defTabSz="609630"/>
              <a:endParaRPr lang="en-US" sz="1200">
                <a:solidFill>
                  <a:prstClr val="black"/>
                </a:solidFill>
                <a:latin typeface="Calibri"/>
              </a:endParaRPr>
            </a:p>
          </p:txBody>
        </p:sp>
        <p:sp>
          <p:nvSpPr>
            <p:cNvPr id="10" name="TextBox 10"/>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p:cNvGrpSpPr/>
          <p:nvPr/>
        </p:nvGrpSpPr>
        <p:grpSpPr>
          <a:xfrm>
            <a:off x="3916263" y="885137"/>
            <a:ext cx="474279" cy="47427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defTabSz="609630"/>
              <a:endParaRPr lang="en-US" sz="1200">
                <a:solidFill>
                  <a:prstClr val="black"/>
                </a:solidFill>
                <a:latin typeface="Calibri"/>
              </a:endParaRPr>
            </a:p>
          </p:txBody>
        </p:sp>
        <p:sp>
          <p:nvSpPr>
            <p:cNvPr id="13" name="TextBox 13"/>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805331" y="885137"/>
            <a:ext cx="474279" cy="47427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defTabSz="609630"/>
              <a:endParaRPr lang="en-US" sz="1200">
                <a:solidFill>
                  <a:prstClr val="black"/>
                </a:solidFill>
                <a:latin typeface="Calibri"/>
              </a:endParaRPr>
            </a:p>
          </p:txBody>
        </p:sp>
        <p:sp>
          <p:nvSpPr>
            <p:cNvPr id="16" name="TextBox 16"/>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p:cNvSpPr/>
          <p:nvPr/>
        </p:nvSpPr>
        <p:spPr>
          <a:xfrm>
            <a:off x="9624835" y="-1532187"/>
            <a:ext cx="4192015" cy="3379812"/>
          </a:xfrm>
          <a:custGeom>
            <a:avLst/>
            <a:gdLst/>
            <a:ahLst/>
            <a:cxnLst/>
            <a:rect l="l" t="t" r="r" b="b"/>
            <a:pathLst>
              <a:path w="6288022" h="5069718">
                <a:moveTo>
                  <a:pt x="0" y="0"/>
                </a:moveTo>
                <a:lnTo>
                  <a:pt x="6288022" y="0"/>
                </a:lnTo>
                <a:lnTo>
                  <a:pt x="6288022" y="5069717"/>
                </a:lnTo>
                <a:lnTo>
                  <a:pt x="0" y="5069717"/>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50800" dir="5400000" algn="ctr" rotWithShape="0">
              <a:schemeClr val="accent5">
                <a:lumMod val="20000"/>
                <a:lumOff val="80000"/>
              </a:schemeClr>
            </a:outerShdw>
          </a:effectLst>
        </p:spPr>
        <p:txBody>
          <a:bodyPr/>
          <a:lstStyle/>
          <a:p>
            <a:pPr defTabSz="609630"/>
            <a:endParaRPr lang="en-US" sz="1200">
              <a:solidFill>
                <a:prstClr val="black"/>
              </a:solidFill>
              <a:latin typeface="Calibri"/>
            </a:endParaRPr>
          </a:p>
        </p:txBody>
      </p:sp>
      <p:sp>
        <p:nvSpPr>
          <p:cNvPr id="18" name="Freeform 18"/>
          <p:cNvSpPr/>
          <p:nvPr/>
        </p:nvSpPr>
        <p:spPr>
          <a:xfrm>
            <a:off x="10064331" y="-117818"/>
            <a:ext cx="2883739" cy="2732343"/>
          </a:xfrm>
          <a:custGeom>
            <a:avLst/>
            <a:gdLst/>
            <a:ahLst/>
            <a:cxnLst/>
            <a:rect l="l" t="t" r="r" b="b"/>
            <a:pathLst>
              <a:path w="4325609" h="4098514">
                <a:moveTo>
                  <a:pt x="0" y="0"/>
                </a:moveTo>
                <a:lnTo>
                  <a:pt x="4325608" y="0"/>
                </a:lnTo>
                <a:lnTo>
                  <a:pt x="4325608" y="4098514"/>
                </a:lnTo>
                <a:lnTo>
                  <a:pt x="0" y="4098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2522009" y="1808138"/>
            <a:ext cx="7147983" cy="1432508"/>
          </a:xfrm>
          <a:prstGeom prst="rect">
            <a:avLst/>
          </a:prstGeom>
        </p:spPr>
        <p:txBody>
          <a:bodyPr lIns="0" tIns="0" rIns="0" bIns="0" rtlCol="0" anchor="t">
            <a:spAutoFit/>
          </a:bodyPr>
          <a:lstStyle/>
          <a:p>
            <a:pPr algn="ctr" defTabSz="609630">
              <a:lnSpc>
                <a:spcPts val="11863"/>
              </a:lnSpc>
            </a:pPr>
            <a:r>
              <a:rPr lang="en-US" sz="8474" dirty="0">
                <a:solidFill>
                  <a:srgbClr val="452A82"/>
                </a:solidFill>
                <a:latin typeface="#9Slide06 Thillends" pitchFamily="2" charset="0"/>
              </a:rPr>
              <a:t>Thank You</a:t>
            </a:r>
          </a:p>
        </p:txBody>
      </p:sp>
      <p:sp>
        <p:nvSpPr>
          <p:cNvPr id="20" name="Freeform 20"/>
          <p:cNvSpPr/>
          <p:nvPr/>
        </p:nvSpPr>
        <p:spPr>
          <a:xfrm>
            <a:off x="9013139" y="4887452"/>
            <a:ext cx="3179025" cy="1970548"/>
          </a:xfrm>
          <a:custGeom>
            <a:avLst/>
            <a:gdLst/>
            <a:ahLst/>
            <a:cxnLst/>
            <a:rect l="l" t="t" r="r" b="b"/>
            <a:pathLst>
              <a:path w="7689207" h="5130798">
                <a:moveTo>
                  <a:pt x="0" y="0"/>
                </a:moveTo>
                <a:lnTo>
                  <a:pt x="7689207" y="0"/>
                </a:lnTo>
                <a:lnTo>
                  <a:pt x="7689207" y="5130798"/>
                </a:lnTo>
                <a:lnTo>
                  <a:pt x="0" y="5130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flipH="1">
            <a:off x="-164" y="4415605"/>
            <a:ext cx="3044392" cy="2376658"/>
          </a:xfrm>
          <a:custGeom>
            <a:avLst/>
            <a:gdLst/>
            <a:ahLst/>
            <a:cxnLst/>
            <a:rect l="l" t="t" r="r" b="b"/>
            <a:pathLst>
              <a:path w="7716649" h="5808532">
                <a:moveTo>
                  <a:pt x="7716648" y="0"/>
                </a:moveTo>
                <a:lnTo>
                  <a:pt x="0" y="0"/>
                </a:lnTo>
                <a:lnTo>
                  <a:pt x="0" y="5808532"/>
                </a:lnTo>
                <a:lnTo>
                  <a:pt x="7716648" y="5808532"/>
                </a:lnTo>
                <a:lnTo>
                  <a:pt x="771664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1883856">
            <a:off x="-1598857" y="-874182"/>
            <a:ext cx="3550457" cy="3119964"/>
          </a:xfrm>
          <a:custGeom>
            <a:avLst/>
            <a:gdLst/>
            <a:ahLst/>
            <a:cxnLst/>
            <a:rect l="l" t="t" r="r" b="b"/>
            <a:pathLst>
              <a:path w="5325685" h="4679946">
                <a:moveTo>
                  <a:pt x="0" y="0"/>
                </a:moveTo>
                <a:lnTo>
                  <a:pt x="5325685" y="0"/>
                </a:lnTo>
                <a:lnTo>
                  <a:pt x="5325685" y="4679946"/>
                </a:lnTo>
                <a:lnTo>
                  <a:pt x="0" y="46799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rot="5400000">
            <a:off x="-486097" y="-777683"/>
            <a:ext cx="2621523" cy="2668217"/>
          </a:xfrm>
          <a:custGeom>
            <a:avLst/>
            <a:gdLst/>
            <a:ahLst/>
            <a:cxnLst/>
            <a:rect l="l" t="t" r="r" b="b"/>
            <a:pathLst>
              <a:path w="3932285" h="4002326">
                <a:moveTo>
                  <a:pt x="0" y="0"/>
                </a:moveTo>
                <a:lnTo>
                  <a:pt x="3932285" y="0"/>
                </a:lnTo>
                <a:lnTo>
                  <a:pt x="3932285" y="4002326"/>
                </a:lnTo>
                <a:lnTo>
                  <a:pt x="0" y="40023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25" name="Picture 24" descr="A cartoon book and pencil shaking hands&#10;&#10;Description automatically generated">
            <a:extLst>
              <a:ext uri="{FF2B5EF4-FFF2-40B4-BE49-F238E27FC236}">
                <a16:creationId xmlns:a16="http://schemas.microsoft.com/office/drawing/2014/main" id="{EFAE99B4-55CA-F627-FA9E-88EAFAFDBC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3119" y="3114928"/>
            <a:ext cx="4606695" cy="360055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E5070-29F8-C413-7328-4DA906F35154}"/>
              </a:ext>
            </a:extLst>
          </p:cNvPr>
          <p:cNvPicPr>
            <a:picLocks noChangeAspect="1"/>
          </p:cNvPicPr>
          <p:nvPr/>
        </p:nvPicPr>
        <p:blipFill>
          <a:blip r:embed="rId2"/>
          <a:stretch>
            <a:fillRect/>
          </a:stretch>
        </p:blipFill>
        <p:spPr>
          <a:xfrm>
            <a:off x="3992697" y="319770"/>
            <a:ext cx="4206605" cy="6218459"/>
          </a:xfrm>
          <a:prstGeom prst="rect">
            <a:avLst/>
          </a:prstGeom>
        </p:spPr>
      </p:pic>
    </p:spTree>
    <p:extLst>
      <p:ext uri="{BB962C8B-B14F-4D97-AF65-F5344CB8AC3E}">
        <p14:creationId xmlns:p14="http://schemas.microsoft.com/office/powerpoint/2010/main" val="413389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5201700" y="4266667"/>
            <a:ext cx="6208083"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5182991" y="5607804"/>
            <a:ext cx="6220493"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5182991" y="2925528"/>
            <a:ext cx="6208083"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5182991" y="1584389"/>
            <a:ext cx="6220492"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sp>
        <p:nvSpPr>
          <p:cNvPr id="7" name="Dodecagon 6">
            <a:extLst>
              <a:ext uri="{FF2B5EF4-FFF2-40B4-BE49-F238E27FC236}">
                <a16:creationId xmlns:a16="http://schemas.microsoft.com/office/drawing/2014/main" id="{19A8ABB6-F1BF-45D6-5394-065506D1CCA5}"/>
              </a:ext>
            </a:extLst>
          </p:cNvPr>
          <p:cNvSpPr/>
          <p:nvPr/>
        </p:nvSpPr>
        <p:spPr>
          <a:xfrm>
            <a:off x="13641801" y="2823316"/>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13555049" y="2801639"/>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grpSp>
        <p:nvGrpSpPr>
          <p:cNvPr id="6" name="Group 5">
            <a:extLst>
              <a:ext uri="{FF2B5EF4-FFF2-40B4-BE49-F238E27FC236}">
                <a16:creationId xmlns:a16="http://schemas.microsoft.com/office/drawing/2014/main" id="{6AB333C1-44B8-4A97-1B1C-47C6D8333858}"/>
              </a:ext>
            </a:extLst>
          </p:cNvPr>
          <p:cNvGrpSpPr/>
          <p:nvPr/>
        </p:nvGrpSpPr>
        <p:grpSpPr>
          <a:xfrm>
            <a:off x="-4385822" y="143472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6433" y="315006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3282" y="5210919"/>
            <a:ext cx="320040" cy="320040"/>
          </a:xfrm>
          <a:prstGeom prst="rect">
            <a:avLst/>
          </a:prstGeom>
        </p:spPr>
      </p:pic>
      <p:pic>
        <p:nvPicPr>
          <p:cNvPr id="29" name="Picture 28">
            <a:extLst>
              <a:ext uri="{FF2B5EF4-FFF2-40B4-BE49-F238E27FC236}">
                <a16:creationId xmlns:a16="http://schemas.microsoft.com/office/drawing/2014/main" id="{76CB14BF-26B9-CEF4-A255-4D7EACB5A461}"/>
              </a:ext>
            </a:extLst>
          </p:cNvPr>
          <p:cNvPicPr>
            <a:picLocks noChangeAspect="1"/>
          </p:cNvPicPr>
          <p:nvPr/>
        </p:nvPicPr>
        <p:blipFill>
          <a:blip r:embed="rId11"/>
          <a:stretch>
            <a:fillRect/>
          </a:stretch>
        </p:blipFill>
        <p:spPr>
          <a:xfrm>
            <a:off x="12374826" y="2323162"/>
            <a:ext cx="160013" cy="327359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2"/>
          <a:srcRect l="-557" t="9121" r="557" b="-9121"/>
          <a:stretch/>
        </p:blipFill>
        <p:spPr>
          <a:xfrm>
            <a:off x="12466369" y="5168618"/>
            <a:ext cx="3020724" cy="1890110"/>
          </a:xfrm>
          <a:prstGeom prst="rect">
            <a:avLst/>
          </a:prstGeom>
        </p:spPr>
      </p:pic>
      <p:pic>
        <p:nvPicPr>
          <p:cNvPr id="19" name="Picture 18">
            <a:extLst>
              <a:ext uri="{FF2B5EF4-FFF2-40B4-BE49-F238E27FC236}">
                <a16:creationId xmlns:a16="http://schemas.microsoft.com/office/drawing/2014/main" id="{36F4E741-5D83-8D46-9952-5E7E1B3DFE02}"/>
              </a:ext>
            </a:extLst>
          </p:cNvPr>
          <p:cNvPicPr>
            <a:picLocks noChangeAspect="1"/>
          </p:cNvPicPr>
          <p:nvPr/>
        </p:nvPicPr>
        <p:blipFill>
          <a:blip r:embed="rId13"/>
          <a:stretch>
            <a:fillRect/>
          </a:stretch>
        </p:blipFill>
        <p:spPr>
          <a:xfrm>
            <a:off x="-4043070" y="1303870"/>
            <a:ext cx="3774112" cy="2167986"/>
          </a:xfrm>
          <a:prstGeom prst="rect">
            <a:avLst/>
          </a:prstGeom>
        </p:spPr>
      </p:pic>
      <p:sp>
        <p:nvSpPr>
          <p:cNvPr id="30" name="TextBox 29">
            <a:extLst>
              <a:ext uri="{FF2B5EF4-FFF2-40B4-BE49-F238E27FC236}">
                <a16:creationId xmlns:a16="http://schemas.microsoft.com/office/drawing/2014/main" id="{F6E37024-02EC-52F2-624B-15D42A686543}"/>
              </a:ext>
            </a:extLst>
          </p:cNvPr>
          <p:cNvSpPr txBox="1"/>
          <p:nvPr/>
        </p:nvSpPr>
        <p:spPr>
          <a:xfrm>
            <a:off x="5410463" y="1692974"/>
            <a:ext cx="5931710" cy="806824"/>
          </a:xfrm>
          <a:prstGeom prst="rect">
            <a:avLst/>
          </a:prstGeom>
          <a:noFill/>
        </p:spPr>
        <p:txBody>
          <a:bodyPr wrap="square">
            <a:spAutoFit/>
          </a:bodyPr>
          <a:lstStyle/>
          <a:p>
            <a:pPr algn="just">
              <a:lnSpc>
                <a:spcPct val="120000"/>
              </a:lnSpc>
              <a:spcBef>
                <a:spcPts val="200"/>
              </a:spcBef>
            </a:pP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Trình</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bày</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đặc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điểm</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tích</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các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thế</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mạnh</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hạn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chế</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về</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a:t>
            </a:r>
          </a:p>
        </p:txBody>
      </p:sp>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37" y="1789918"/>
            <a:ext cx="5003533"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1610864" y="3416174"/>
            <a:ext cx="1546756" cy="646331"/>
          </a:xfrm>
          <a:prstGeom prst="rect">
            <a:avLst/>
          </a:prstGeom>
          <a:noFill/>
        </p:spPr>
        <p:txBody>
          <a:bodyPr wrap="square" rtlCol="0">
            <a:spAutoFit/>
          </a:bodyPr>
          <a:lstStyle/>
          <a:p>
            <a:pPr algn="ctr"/>
            <a:r>
              <a:rPr lang="en-US" sz="3600" dirty="0">
                <a:solidFill>
                  <a:srgbClr val="002060"/>
                </a:solidFill>
                <a:latin typeface="#9Slide03 Bebas Neue Bold" panose="020B0606020202050201" pitchFamily="34" charset="0"/>
              </a:rPr>
              <a:t>MỤC TIÊU</a:t>
            </a:r>
          </a:p>
        </p:txBody>
      </p:sp>
      <p:sp>
        <p:nvSpPr>
          <p:cNvPr id="40" name="TextBox 39">
            <a:extLst>
              <a:ext uri="{FF2B5EF4-FFF2-40B4-BE49-F238E27FC236}">
                <a16:creationId xmlns:a16="http://schemas.microsoft.com/office/drawing/2014/main" id="{A5C5C949-8F60-732C-5B08-6467DC15E7D4}"/>
              </a:ext>
            </a:extLst>
          </p:cNvPr>
          <p:cNvSpPr txBox="1"/>
          <p:nvPr/>
        </p:nvSpPr>
        <p:spPr>
          <a:xfrm>
            <a:off x="5410463" y="4398121"/>
            <a:ext cx="5858978" cy="736805"/>
          </a:xfrm>
          <a:prstGeom prst="rect">
            <a:avLst/>
          </a:prstGeom>
          <a:noFill/>
        </p:spPr>
        <p:txBody>
          <a:bodyPr wrap="square">
            <a:spAutoFit/>
          </a:bodyPr>
          <a:lstStyle/>
          <a:p>
            <a:pPr algn="just">
              <a:lnSpc>
                <a:spcPct val="107000"/>
              </a:lnSpc>
              <a:spcBef>
                <a:spcPts val="600"/>
              </a:spcBef>
              <a:spcAft>
                <a:spcPts val="600"/>
              </a:spcAft>
            </a:pPr>
            <a:r>
              <a:rPr lang="vi-VN" sz="2000" b="1" dirty="0">
                <a:solidFill>
                  <a:schemeClr val="bg1"/>
                </a:solidFill>
                <a:effectLst/>
                <a:latin typeface="#9Slide03 Oswald Light" panose="00000400000000000000" pitchFamily="2" charset="0"/>
                <a:ea typeface="Calibri" panose="020F0502020204030204" pitchFamily="34" charset="0"/>
              </a:rPr>
              <a:t>Sử dụng được </a:t>
            </a:r>
            <a:r>
              <a:rPr lang="vi-VN" sz="2000" b="1" dirty="0" err="1">
                <a:solidFill>
                  <a:schemeClr val="bg1"/>
                </a:solidFill>
                <a:effectLst/>
                <a:latin typeface="#9Slide03 Oswald Light" panose="00000400000000000000" pitchFamily="2" charset="0"/>
                <a:ea typeface="Calibri" panose="020F0502020204030204" pitchFamily="34" charset="0"/>
              </a:rPr>
              <a:t>atlat</a:t>
            </a:r>
            <a:r>
              <a:rPr lang="vi-VN" sz="2000" b="1" dirty="0">
                <a:solidFill>
                  <a:schemeClr val="bg1"/>
                </a:solidFill>
                <a:effectLst/>
                <a:latin typeface="#9Slide03 Oswald Light" panose="00000400000000000000" pitchFamily="2" charset="0"/>
                <a:ea typeface="Calibri" panose="020F0502020204030204" pitchFamily="34" charset="0"/>
              </a:rPr>
              <a:t> địa lí Việt Nam, bản đồ dân cư Việt Nam, số liệu thống kê để nhận xét, giải thích về đặc điểm dân số Việt Nam. </a:t>
            </a:r>
            <a:endParaRPr lang="en-US" sz="2000" b="1" dirty="0">
              <a:solidFill>
                <a:schemeClr val="bg1"/>
              </a:solidFill>
              <a:effectLst/>
              <a:latin typeface="#9Slide03 Oswald Light" panose="00000400000000000000" pitchFamily="2" charset="0"/>
              <a:ea typeface="Calibri" panose="020F0502020204030204" pitchFamily="34" charset="0"/>
            </a:endParaRPr>
          </a:p>
        </p:txBody>
      </p:sp>
      <p:sp>
        <p:nvSpPr>
          <p:cNvPr id="41" name="TextBox 40">
            <a:extLst>
              <a:ext uri="{FF2B5EF4-FFF2-40B4-BE49-F238E27FC236}">
                <a16:creationId xmlns:a16="http://schemas.microsoft.com/office/drawing/2014/main" id="{7C6F7C2E-851E-D8DD-5547-080591154EEA}"/>
              </a:ext>
            </a:extLst>
          </p:cNvPr>
          <p:cNvSpPr txBox="1"/>
          <p:nvPr/>
        </p:nvSpPr>
        <p:spPr>
          <a:xfrm>
            <a:off x="5410463" y="3025953"/>
            <a:ext cx="5731699" cy="806824"/>
          </a:xfrm>
          <a:prstGeom prst="rect">
            <a:avLst/>
          </a:prstGeom>
          <a:noFill/>
        </p:spPr>
        <p:txBody>
          <a:bodyPr wrap="square">
            <a:spAutoFit/>
          </a:bodyPr>
          <a:lstStyle/>
          <a:p>
            <a:pPr algn="just">
              <a:lnSpc>
                <a:spcPct val="120000"/>
              </a:lnSpc>
              <a:spcBef>
                <a:spcPts val="200"/>
              </a:spcBef>
            </a:pP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Nêu</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chiến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lược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và</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giải</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pháp</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phát</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triển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liên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hệ</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một</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vấn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đề</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dân</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số</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ở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địa</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phương</a:t>
            </a:r>
            <a:r>
              <a:rPr lang="en-US" sz="2000" b="1" dirty="0">
                <a:solidFill>
                  <a:schemeClr val="bg1"/>
                </a:solidFill>
                <a:effectLst/>
                <a:latin typeface="#9Slide03 Oswald Light" panose="00000400000000000000" pitchFamily="2" charset="0"/>
                <a:ea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id="{E51AE005-DA01-1B3A-2AEA-D02186CFBE12}"/>
              </a:ext>
            </a:extLst>
          </p:cNvPr>
          <p:cNvSpPr txBox="1"/>
          <p:nvPr/>
        </p:nvSpPr>
        <p:spPr>
          <a:xfrm>
            <a:off x="5410463" y="5857025"/>
            <a:ext cx="5931710" cy="407484"/>
          </a:xfrm>
          <a:prstGeom prst="rect">
            <a:avLst/>
          </a:prstGeom>
          <a:noFill/>
        </p:spPr>
        <p:txBody>
          <a:bodyPr wrap="square">
            <a:spAutoFit/>
          </a:bodyPr>
          <a:lstStyle/>
          <a:p>
            <a:pPr algn="just">
              <a:lnSpc>
                <a:spcPct val="107000"/>
              </a:lnSpc>
              <a:spcBef>
                <a:spcPts val="600"/>
              </a:spcBef>
              <a:spcAft>
                <a:spcPts val="600"/>
              </a:spcAft>
            </a:pPr>
            <a:r>
              <a:rPr lang="vi-VN" sz="2000" b="1" dirty="0">
                <a:solidFill>
                  <a:schemeClr val="bg1"/>
                </a:solidFill>
                <a:effectLst/>
                <a:latin typeface="#9Slide03 Oswald Light" panose="00000400000000000000" pitchFamily="2" charset="0"/>
                <a:ea typeface="Calibri" panose="020F0502020204030204" pitchFamily="34" charset="0"/>
              </a:rPr>
              <a:t>Giải thích được một số vấn đề thực tế liên quan đến dân số nước ta.</a:t>
            </a:r>
            <a:endParaRPr lang="en-US" sz="2000" b="1" dirty="0">
              <a:solidFill>
                <a:schemeClr val="bg1"/>
              </a:solidFill>
              <a:effectLst/>
              <a:latin typeface="#9Slide03 Oswald Light" panose="00000400000000000000" pitchFamily="2" charset="0"/>
              <a:ea typeface="Times New Roman" panose="02020603050405020304" pitchFamily="18" charset="0"/>
            </a:endParaRPr>
          </a:p>
        </p:txBody>
      </p:sp>
      <p:sp>
        <p:nvSpPr>
          <p:cNvPr id="43" name="TextBox 42">
            <a:extLst>
              <a:ext uri="{FF2B5EF4-FFF2-40B4-BE49-F238E27FC236}">
                <a16:creationId xmlns:a16="http://schemas.microsoft.com/office/drawing/2014/main" id="{92ED624D-A4DE-3199-5CB4-4BBA3FC4FC3C}"/>
              </a:ext>
            </a:extLst>
          </p:cNvPr>
          <p:cNvSpPr txBox="1"/>
          <p:nvPr/>
        </p:nvSpPr>
        <p:spPr>
          <a:xfrm>
            <a:off x="1590484" y="4345286"/>
            <a:ext cx="1546756" cy="646331"/>
          </a:xfrm>
          <a:prstGeom prst="rect">
            <a:avLst/>
          </a:prstGeom>
          <a:noFill/>
        </p:spPr>
        <p:txBody>
          <a:bodyPr wrap="square" rtlCol="0">
            <a:spAutoFit/>
          </a:bodyPr>
          <a:lstStyle/>
          <a:p>
            <a:pPr algn="ctr"/>
            <a:r>
              <a:rPr lang="en-US" sz="3600" dirty="0">
                <a:solidFill>
                  <a:srgbClr val="002060"/>
                </a:solidFill>
                <a:latin typeface="#9Slide03 Bebas Neue Bold" panose="020B0606020202050201" pitchFamily="34" charset="0"/>
              </a:rPr>
              <a:t>BÀI HỌC</a:t>
            </a:r>
          </a:p>
        </p:txBody>
      </p:sp>
      <p:pic>
        <p:nvPicPr>
          <p:cNvPr id="44" name="Picture 43">
            <a:extLst>
              <a:ext uri="{FF2B5EF4-FFF2-40B4-BE49-F238E27FC236}">
                <a16:creationId xmlns:a16="http://schemas.microsoft.com/office/drawing/2014/main" id="{B338F7BD-265D-722D-5689-4A5FDCC635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773088" y="1588430"/>
            <a:ext cx="1448119" cy="14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7F868F35-2F87-DBD6-7DE4-DF4CBFA09BD9}"/>
              </a:ext>
            </a:extLst>
          </p:cNvPr>
          <p:cNvSpPr txBox="1"/>
          <p:nvPr/>
        </p:nvSpPr>
        <p:spPr>
          <a:xfrm>
            <a:off x="0" y="356019"/>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việt</a:t>
            </a: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nam</a:t>
            </a:r>
            <a:endParaRPr lang="en-US" sz="3200" dirty="0">
              <a:effectLst/>
              <a:latin typeface="#9Slide07 IcielBC Cubano Normal" panose="00000500000000000000" pitchFamily="2"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588F580-0E81-33F9-F939-4D36835C60EE}"/>
              </a:ext>
            </a:extLst>
          </p:cNvPr>
          <p:cNvCxnSpPr>
            <a:cxnSpLocks/>
          </p:cNvCxnSpPr>
          <p:nvPr/>
        </p:nvCxnSpPr>
        <p:spPr>
          <a:xfrm flipH="1">
            <a:off x="1272125" y="817685"/>
            <a:ext cx="1614438"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9" name="Flowchart: Decision 8">
            <a:extLst>
              <a:ext uri="{FF2B5EF4-FFF2-40B4-BE49-F238E27FC236}">
                <a16:creationId xmlns:a16="http://schemas.microsoft.com/office/drawing/2014/main" id="{EB774126-1C0B-2E04-44D0-16FD6F884E3A}"/>
              </a:ext>
            </a:extLst>
          </p:cNvPr>
          <p:cNvSpPr/>
          <p:nvPr/>
        </p:nvSpPr>
        <p:spPr>
          <a:xfrm>
            <a:off x="2498193" y="70392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3CF2312C-FD97-0FEF-2909-D17ED0B01688}"/>
              </a:ext>
            </a:extLst>
          </p:cNvPr>
          <p:cNvCxnSpPr>
            <a:cxnSpLocks/>
          </p:cNvCxnSpPr>
          <p:nvPr/>
        </p:nvCxnSpPr>
        <p:spPr>
          <a:xfrm flipH="1">
            <a:off x="9431944" y="817685"/>
            <a:ext cx="1813523"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22" name="Flowchart: Decision 21">
            <a:extLst>
              <a:ext uri="{FF2B5EF4-FFF2-40B4-BE49-F238E27FC236}">
                <a16:creationId xmlns:a16="http://schemas.microsoft.com/office/drawing/2014/main" id="{B1018D93-B120-35CA-2F94-800F3C431E32}"/>
              </a:ext>
            </a:extLst>
          </p:cNvPr>
          <p:cNvSpPr/>
          <p:nvPr/>
        </p:nvSpPr>
        <p:spPr>
          <a:xfrm>
            <a:off x="9431942" y="70392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6BDE105B-9677-4EE7-B9F9-5E955FA57FE5}"/>
              </a:ext>
            </a:extLst>
          </p:cNvPr>
          <p:cNvPicPr>
            <a:picLocks noChangeAspect="1"/>
          </p:cNvPicPr>
          <p:nvPr/>
        </p:nvPicPr>
        <p:blipFill>
          <a:blip r:embed="rId16"/>
          <a:stretch>
            <a:fillRect/>
          </a:stretch>
        </p:blipFill>
        <p:spPr>
          <a:xfrm>
            <a:off x="-47536" y="5856745"/>
            <a:ext cx="1154335" cy="1008545"/>
          </a:xfrm>
          <a:prstGeom prst="rect">
            <a:avLst/>
          </a:prstGeom>
        </p:spPr>
      </p:pic>
    </p:spTree>
    <p:extLst>
      <p:ext uri="{BB962C8B-B14F-4D97-AF65-F5344CB8AC3E}">
        <p14:creationId xmlns:p14="http://schemas.microsoft.com/office/powerpoint/2010/main" val="244459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up)">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6" grpId="0" animBg="1"/>
      <p:bldP spid="20" grpId="0" animBg="1"/>
      <p:bldP spid="30"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32" name="Freeform 50">
            <a:extLst>
              <a:ext uri="{FF2B5EF4-FFF2-40B4-BE49-F238E27FC236}">
                <a16:creationId xmlns:a16="http://schemas.microsoft.com/office/drawing/2014/main" id="{43D85826-7F23-7E8F-A6D9-C83022E7D610}"/>
              </a:ext>
            </a:extLst>
          </p:cNvPr>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397302" y="6019761"/>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397302" y="1619182"/>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grpSp>
        <p:nvGrpSpPr>
          <p:cNvPr id="6" name="Group 5">
            <a:extLst>
              <a:ext uri="{FF2B5EF4-FFF2-40B4-BE49-F238E27FC236}">
                <a16:creationId xmlns:a16="http://schemas.microsoft.com/office/drawing/2014/main" id="{6AB333C1-44B8-4A97-1B1C-47C6D8333858}"/>
              </a:ext>
            </a:extLst>
          </p:cNvPr>
          <p:cNvGrpSpPr/>
          <p:nvPr/>
        </p:nvGrpSpPr>
        <p:grpSpPr>
          <a:xfrm>
            <a:off x="2348" y="1491498"/>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9780" y="3982312"/>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6466" y="5953463"/>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9186589" y="5784949"/>
            <a:ext cx="1898075" cy="1187652"/>
          </a:xfrm>
          <a:prstGeom prst="rect">
            <a:avLst/>
          </a:prstGeom>
        </p:spPr>
      </p:pic>
      <p:pic>
        <p:nvPicPr>
          <p:cNvPr id="19" name="Picture 18">
            <a:extLst>
              <a:ext uri="{FF2B5EF4-FFF2-40B4-BE49-F238E27FC236}">
                <a16:creationId xmlns:a16="http://schemas.microsoft.com/office/drawing/2014/main" id="{36F4E741-5D83-8D46-9952-5E7E1B3DFE02}"/>
              </a:ext>
            </a:extLst>
          </p:cNvPr>
          <p:cNvPicPr>
            <a:picLocks noChangeAspect="1"/>
          </p:cNvPicPr>
          <p:nvPr/>
        </p:nvPicPr>
        <p:blipFill>
          <a:blip r:embed="rId12"/>
          <a:stretch>
            <a:fillRect/>
          </a:stretch>
        </p:blipFill>
        <p:spPr>
          <a:xfrm>
            <a:off x="-5388967" y="1256005"/>
            <a:ext cx="3774112" cy="2167986"/>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947" y="1546877"/>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3350156" y="3203118"/>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6110560" y="1443038"/>
            <a:ext cx="6031841" cy="184403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Đặc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điểm</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Quy </a:t>
            </a:r>
            <a:r>
              <a:rPr lang="en-US" sz="2000" b="1" dirty="0" err="1">
                <a:solidFill>
                  <a:srgbClr val="002060"/>
                </a:solidFill>
                <a:effectLst/>
                <a:latin typeface="#9Slide03 Oswald Light" panose="00000400000000000000" pitchFamily="2" charset="0"/>
                <a:ea typeface="Times New Roman" panose="02020603050405020304" pitchFamily="18" charset="0"/>
              </a:rPr>
              <a:t>m</a:t>
            </a:r>
            <a:r>
              <a:rPr lang="en-US" sz="2000" b="1" dirty="0" err="1">
                <a:solidFill>
                  <a:srgbClr val="002060"/>
                </a:solidFill>
                <a:latin typeface="#9Slide03 Oswald Light" panose="00000400000000000000" pitchFamily="2" charset="0"/>
                <a:ea typeface="Times New Roman" panose="02020603050405020304" pitchFamily="18" charset="0"/>
              </a:rPr>
              <a:t>ô</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và</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gia</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tăng</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số</a:t>
            </a:r>
            <a:endParaRPr lang="en-US" sz="2000" b="1" dirty="0">
              <a:solidFill>
                <a:srgbClr val="002060"/>
              </a:solidFill>
              <a:latin typeface="#9Slide03 Oswald Light" panose="00000400000000000000" pitchFamily="2"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effectLst/>
                <a:latin typeface="#9Slide03 Oswald Light" panose="00000400000000000000" pitchFamily="2" charset="0"/>
                <a:ea typeface="Times New Roman" panose="02020603050405020304" pitchFamily="18" charset="0"/>
              </a:rPr>
              <a:t>Cơ</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cấu</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dân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số</a:t>
            </a:r>
            <a:endParaRPr lang="en-US" sz="2000" b="1" dirty="0">
              <a:solidFill>
                <a:srgbClr val="002060"/>
              </a:solidFill>
              <a:effectLst/>
              <a:latin typeface="#9Slide03 Oswald Light" panose="00000400000000000000" pitchFamily="2"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latin typeface="#9Slide03 Oswald Light" panose="00000400000000000000" pitchFamily="2" charset="0"/>
                <a:ea typeface="Times New Roman" panose="02020603050405020304" pitchFamily="18" charset="0"/>
              </a:rPr>
              <a:t>3. </a:t>
            </a:r>
            <a:r>
              <a:rPr lang="en-US" sz="2000" b="1" dirty="0" err="1">
                <a:solidFill>
                  <a:srgbClr val="002060"/>
                </a:solidFill>
                <a:latin typeface="#9Slide03 Oswald Light" panose="00000400000000000000" pitchFamily="2" charset="0"/>
                <a:ea typeface="Times New Roman" panose="02020603050405020304" pitchFamily="18" charset="0"/>
              </a:rPr>
              <a:t>Phân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bố</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cư</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6077162" y="5203908"/>
            <a:ext cx="6065240" cy="144905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Chiến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lược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phát</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triển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Mục</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tiêu</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chiến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lược</a:t>
            </a:r>
            <a:endParaRPr lang="en-US" sz="2000" b="1" dirty="0">
              <a:solidFill>
                <a:srgbClr val="002060"/>
              </a:solidFill>
              <a:latin typeface="#9Slide03 Oswald Light" panose="00000400000000000000" pitchFamily="2"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Giải</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pháp</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4350281" y="1837548"/>
            <a:ext cx="1606731" cy="1268655"/>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flipV="1">
            <a:off x="4350281" y="4237963"/>
            <a:ext cx="1606731" cy="131187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FA89FB-888F-7720-2BAB-12480AAE8372}"/>
              </a:ext>
            </a:extLst>
          </p:cNvPr>
          <p:cNvSpPr/>
          <p:nvPr/>
        </p:nvSpPr>
        <p:spPr>
          <a:xfrm>
            <a:off x="5957012" y="1697510"/>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4" name="Oval 43">
            <a:extLst>
              <a:ext uri="{FF2B5EF4-FFF2-40B4-BE49-F238E27FC236}">
                <a16:creationId xmlns:a16="http://schemas.microsoft.com/office/drawing/2014/main" id="{80561111-166D-5AE5-6684-C7CB4892B5F4}"/>
              </a:ext>
            </a:extLst>
          </p:cNvPr>
          <p:cNvSpPr/>
          <p:nvPr/>
        </p:nvSpPr>
        <p:spPr>
          <a:xfrm>
            <a:off x="5937145" y="5408592"/>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35727" y="1635148"/>
            <a:ext cx="1448119" cy="14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descr="A cartoon pencil with arms and legs&#10;&#10;Description automatically generated">
            <a:extLst>
              <a:ext uri="{FF2B5EF4-FFF2-40B4-BE49-F238E27FC236}">
                <a16:creationId xmlns:a16="http://schemas.microsoft.com/office/drawing/2014/main" id="{B50FEB7D-AE5C-0F0D-AA8D-FF2DDDBEEE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2599578" y="2789356"/>
            <a:ext cx="1472558" cy="1497756"/>
          </a:xfrm>
          <a:prstGeom prst="rect">
            <a:avLst/>
          </a:prstGeom>
        </p:spPr>
      </p:pic>
      <p:sp>
        <p:nvSpPr>
          <p:cNvPr id="5" name="TextBox 4">
            <a:extLst>
              <a:ext uri="{FF2B5EF4-FFF2-40B4-BE49-F238E27FC236}">
                <a16:creationId xmlns:a16="http://schemas.microsoft.com/office/drawing/2014/main" id="{48DCF176-7023-5763-505F-689A6E29FE0A}"/>
              </a:ext>
            </a:extLst>
          </p:cNvPr>
          <p:cNvSpPr txBox="1"/>
          <p:nvPr/>
        </p:nvSpPr>
        <p:spPr>
          <a:xfrm>
            <a:off x="3785" y="182927"/>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6. DÂN SỐ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việt</a:t>
            </a: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4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nam</a:t>
            </a:r>
            <a:endParaRPr lang="en-US" sz="3200" dirty="0">
              <a:effectLst/>
              <a:latin typeface="#9Slide07 IcielBC Cubano Normal" panose="00000500000000000000" pitchFamily="2" charset="0"/>
              <a:ea typeface="Times New Roman" panose="02020603050405020304" pitchFamily="18" charset="0"/>
            </a:endParaRPr>
          </a:p>
        </p:txBody>
      </p:sp>
      <p:cxnSp>
        <p:nvCxnSpPr>
          <p:cNvPr id="7" name="Straight Connector 6">
            <a:extLst>
              <a:ext uri="{FF2B5EF4-FFF2-40B4-BE49-F238E27FC236}">
                <a16:creationId xmlns:a16="http://schemas.microsoft.com/office/drawing/2014/main" id="{033E8337-2AFA-B77B-344A-97C9C85958A5}"/>
              </a:ext>
            </a:extLst>
          </p:cNvPr>
          <p:cNvCxnSpPr>
            <a:cxnSpLocks/>
          </p:cNvCxnSpPr>
          <p:nvPr/>
        </p:nvCxnSpPr>
        <p:spPr>
          <a:xfrm flipH="1">
            <a:off x="1275910" y="644593"/>
            <a:ext cx="1614438"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8" name="Flowchart: Decision 7">
            <a:extLst>
              <a:ext uri="{FF2B5EF4-FFF2-40B4-BE49-F238E27FC236}">
                <a16:creationId xmlns:a16="http://schemas.microsoft.com/office/drawing/2014/main" id="{6AB964BE-2274-F219-77DB-D40FA4128418}"/>
              </a:ext>
            </a:extLst>
          </p:cNvPr>
          <p:cNvSpPr/>
          <p:nvPr/>
        </p:nvSpPr>
        <p:spPr>
          <a:xfrm>
            <a:off x="2501978" y="53082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F046909-51A6-42CF-A079-CD5772FA8489}"/>
              </a:ext>
            </a:extLst>
          </p:cNvPr>
          <p:cNvCxnSpPr>
            <a:cxnSpLocks/>
          </p:cNvCxnSpPr>
          <p:nvPr/>
        </p:nvCxnSpPr>
        <p:spPr>
          <a:xfrm flipH="1">
            <a:off x="9435729" y="644593"/>
            <a:ext cx="1813523"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0" name="Flowchart: Decision 9">
            <a:extLst>
              <a:ext uri="{FF2B5EF4-FFF2-40B4-BE49-F238E27FC236}">
                <a16:creationId xmlns:a16="http://schemas.microsoft.com/office/drawing/2014/main" id="{09E77B54-521F-E747-1A78-2244783D1816}"/>
              </a:ext>
            </a:extLst>
          </p:cNvPr>
          <p:cNvSpPr/>
          <p:nvPr/>
        </p:nvSpPr>
        <p:spPr>
          <a:xfrm>
            <a:off x="9435727" y="53082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2DC9EEE6-F8FD-1C57-D114-8E286ABFD72F}"/>
              </a:ext>
            </a:extLst>
          </p:cNvPr>
          <p:cNvCxnSpPr>
            <a:cxnSpLocks/>
            <a:stCxn id="39" idx="3"/>
          </p:cNvCxnSpPr>
          <p:nvPr/>
        </p:nvCxnSpPr>
        <p:spPr>
          <a:xfrm>
            <a:off x="5477662" y="3664783"/>
            <a:ext cx="632898"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CDC81D23-99D8-39F3-24A1-33F7395B0535}"/>
              </a:ext>
            </a:extLst>
          </p:cNvPr>
          <p:cNvSpPr/>
          <p:nvPr/>
        </p:nvSpPr>
        <p:spPr>
          <a:xfrm>
            <a:off x="5938185" y="3538234"/>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6" name="TextBox 35">
            <a:extLst>
              <a:ext uri="{FF2B5EF4-FFF2-40B4-BE49-F238E27FC236}">
                <a16:creationId xmlns:a16="http://schemas.microsoft.com/office/drawing/2014/main" id="{03D9C2DF-84C9-800B-5619-9F1BED61C1E1}"/>
              </a:ext>
            </a:extLst>
          </p:cNvPr>
          <p:cNvSpPr txBox="1"/>
          <p:nvPr/>
        </p:nvSpPr>
        <p:spPr>
          <a:xfrm>
            <a:off x="6112824" y="3324254"/>
            <a:ext cx="6065240" cy="144905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Thế</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mạnh</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và</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hạn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chế</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về</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Thế</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mạnh</a:t>
            </a:r>
            <a:endParaRPr lang="en-US" sz="2000" b="1" dirty="0">
              <a:solidFill>
                <a:srgbClr val="002060"/>
              </a:solidFill>
              <a:latin typeface="#9Slide03 Oswald Light" panose="00000400000000000000" pitchFamily="2"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Hạn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chế</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pic>
        <p:nvPicPr>
          <p:cNvPr id="38" name="Picture 37">
            <a:extLst>
              <a:ext uri="{FF2B5EF4-FFF2-40B4-BE49-F238E27FC236}">
                <a16:creationId xmlns:a16="http://schemas.microsoft.com/office/drawing/2014/main" id="{C3E18202-74BF-D085-96F0-BB0D58FE7E2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7927300" y="3885644"/>
            <a:ext cx="1259289" cy="1316959"/>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F376BCA7-5A18-8AC3-7135-1E0748CD71EB}"/>
              </a:ext>
            </a:extLst>
          </p:cNvPr>
          <p:cNvPicPr>
            <a:picLocks noChangeAspect="1"/>
          </p:cNvPicPr>
          <p:nvPr/>
        </p:nvPicPr>
        <p:blipFill>
          <a:blip r:embed="rId18"/>
          <a:stretch>
            <a:fillRect/>
          </a:stretch>
        </p:blipFill>
        <p:spPr>
          <a:xfrm>
            <a:off x="11261965" y="6122824"/>
            <a:ext cx="918919" cy="802862"/>
          </a:xfrm>
          <a:prstGeom prst="rect">
            <a:avLst/>
          </a:prstGeom>
        </p:spPr>
      </p:pic>
    </p:spTree>
    <p:extLst>
      <p:ext uri="{BB962C8B-B14F-4D97-AF65-F5344CB8AC3E}">
        <p14:creationId xmlns:p14="http://schemas.microsoft.com/office/powerpoint/2010/main" val="374536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500"/>
                                        <p:tgtEl>
                                          <p:spTgt spid="31"/>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500"/>
                                        <p:tgtEl>
                                          <p:spTgt spid="2"/>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1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500"/>
                                        <p:tgtEl>
                                          <p:spTgt spid="3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1500"/>
                                        <p:tgtEl>
                                          <p:spTgt spid="35"/>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1500"/>
                                        <p:tgtEl>
                                          <p:spTgt spid="36"/>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1500"/>
                                        <p:tgtEl>
                                          <p:spTgt spid="2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1500"/>
                                        <p:tgtEl>
                                          <p:spTgt spid="44"/>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500"/>
                                        <p:tgtEl>
                                          <p:spTgt spid="28"/>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2" grpId="0" animBg="1"/>
      <p:bldP spid="27" grpId="0" animBg="1"/>
      <p:bldP spid="31" grpId="0" animBg="1"/>
      <p:bldP spid="44" grpId="0" animBg="1"/>
      <p:bldP spid="35"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2974445"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397302" y="5594449"/>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397302" y="1571034"/>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AB333C1-44B8-4A97-1B1C-47C6D8333858}"/>
              </a:ext>
            </a:extLst>
          </p:cNvPr>
          <p:cNvGrpSpPr/>
          <p:nvPr/>
        </p:nvGrpSpPr>
        <p:grpSpPr>
          <a:xfrm>
            <a:off x="-3961825" y="174197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7969454" y="2150144"/>
            <a:ext cx="4087669" cy="2557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208477" y="-14047"/>
            <a:ext cx="2882931"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 </a:t>
            </a:r>
            <a:r>
              <a:rPr lang="en-US" sz="3200" b="1" dirty="0" err="1">
                <a:solidFill>
                  <a:schemeClr val="bg1"/>
                </a:solidFill>
                <a:latin typeface="#9Slide03 Bebas Neue Bold" panose="020B0606020202050201" pitchFamily="34" charset="0"/>
                <a:ea typeface="Times New Roman" panose="02020603050405020304" pitchFamily="18" charset="0"/>
              </a:rPr>
              <a:t>Đặc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điểm</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1" y="-14047"/>
            <a:ext cx="5957012"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966383" y="-14047"/>
            <a:ext cx="6225615"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7360" y="2114739"/>
            <a:ext cx="2693312" cy="2693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8489969" y="-14242"/>
            <a:ext cx="3620524"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8744505" y="-52979"/>
            <a:ext cx="3206500" cy="605102"/>
          </a:xfrm>
          <a:prstGeom prst="rect">
            <a:avLst/>
          </a:prstGeom>
          <a:noFill/>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r>
              <a:rPr lang="en-US" sz="3200" b="1" dirty="0">
                <a:solidFill>
                  <a:schemeClr val="bg1"/>
                </a:solidFill>
                <a:latin typeface="#9Slide03 Bebas Neue Bold" panose="020B0606020202050201" pitchFamily="34" charset="0"/>
                <a:ea typeface="Times New Roman" panose="02020603050405020304" pitchFamily="18" charset="0"/>
              </a:rPr>
              <a:t> </a:t>
            </a:r>
          </a:p>
        </p:txBody>
      </p:sp>
      <p:sp>
        <p:nvSpPr>
          <p:cNvPr id="31" name="Oval 30">
            <a:extLst>
              <a:ext uri="{FF2B5EF4-FFF2-40B4-BE49-F238E27FC236}">
                <a16:creationId xmlns:a16="http://schemas.microsoft.com/office/drawing/2014/main" id="{91FA89FB-888F-7720-2BAB-12480AAE8372}"/>
              </a:ext>
            </a:extLst>
          </p:cNvPr>
          <p:cNvSpPr/>
          <p:nvPr/>
        </p:nvSpPr>
        <p:spPr>
          <a:xfrm>
            <a:off x="8670289" y="180287"/>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2516223" y="1796840"/>
            <a:ext cx="3176253" cy="3230603"/>
          </a:xfrm>
          <a:prstGeom prst="rect">
            <a:avLst/>
          </a:prstGeom>
          <a:ln>
            <a:noFill/>
          </a:ln>
          <a:effectLst>
            <a:outerShdw blurRad="292100" dist="139700" dir="2700000" algn="tl" rotWithShape="0">
              <a:srgbClr val="333333">
                <a:alpha val="65000"/>
              </a:srgbClr>
            </a:outerShdw>
          </a:effectLst>
        </p:spPr>
      </p:pic>
      <p:sp>
        <p:nvSpPr>
          <p:cNvPr id="8" name="Rectangle: Single Corner Snipped 7">
            <a:extLst>
              <a:ext uri="{FF2B5EF4-FFF2-40B4-BE49-F238E27FC236}">
                <a16:creationId xmlns:a16="http://schemas.microsoft.com/office/drawing/2014/main" id="{9D02F55F-3E02-A052-2659-ACBF21506D9F}"/>
              </a:ext>
            </a:extLst>
          </p:cNvPr>
          <p:cNvSpPr/>
          <p:nvPr/>
        </p:nvSpPr>
        <p:spPr>
          <a:xfrm>
            <a:off x="3065958" y="3483"/>
            <a:ext cx="532910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E7C462EF-A3A2-B573-2806-91FCF393993C}"/>
              </a:ext>
            </a:extLst>
          </p:cNvPr>
          <p:cNvSpPr txBox="1"/>
          <p:nvPr/>
        </p:nvSpPr>
        <p:spPr>
          <a:xfrm>
            <a:off x="3431826" y="-42523"/>
            <a:ext cx="4894181" cy="605102"/>
          </a:xfrm>
          <a:prstGeom prst="rect">
            <a:avLst/>
          </a:prstGeom>
          <a:noFill/>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THẾ MẠNH VÀ HẠN CHẾ VỀ DÂN SỐ</a:t>
            </a:r>
          </a:p>
        </p:txBody>
      </p:sp>
      <p:sp>
        <p:nvSpPr>
          <p:cNvPr id="19" name="Oval 18">
            <a:extLst>
              <a:ext uri="{FF2B5EF4-FFF2-40B4-BE49-F238E27FC236}">
                <a16:creationId xmlns:a16="http://schemas.microsoft.com/office/drawing/2014/main" id="{AF29B8D8-AE30-45E2-1BB8-FD20955227D1}"/>
              </a:ext>
            </a:extLst>
          </p:cNvPr>
          <p:cNvSpPr/>
          <p:nvPr/>
        </p:nvSpPr>
        <p:spPr>
          <a:xfrm>
            <a:off x="3247341" y="183615"/>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29" name="Picture 28">
            <a:extLst>
              <a:ext uri="{FF2B5EF4-FFF2-40B4-BE49-F238E27FC236}">
                <a16:creationId xmlns:a16="http://schemas.microsoft.com/office/drawing/2014/main" id="{B189F4B2-523B-F785-0F1D-A75D4A8E92B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0233" b="83140" l="64258" r="94141">
                        <a14:foregroundMark x1="70898" y1="32267" x2="70898" y2="32267"/>
                        <a14:foregroundMark x1="70703" y1="30233" x2="70703" y2="30233"/>
                        <a14:foregroundMark x1="70703" y1="30233" x2="70703" y2="30233"/>
                        <a14:foregroundMark x1="70703" y1="33140" x2="70703" y2="33140"/>
                        <a14:foregroundMark x1="67773" y1="31105" x2="67773" y2="31105"/>
                        <a14:foregroundMark x1="72656" y1="31105" x2="72656" y2="31105"/>
                        <a14:foregroundMark x1="87891" y1="34302" x2="87891" y2="34302"/>
                        <a14:foregroundMark x1="87891" y1="34302" x2="87891" y2="34302"/>
                        <a14:foregroundMark x1="87500" y1="38081" x2="87500" y2="38081"/>
                        <a14:foregroundMark x1="87305" y1="46221" x2="87305" y2="46221"/>
                        <a14:foregroundMark x1="87305" y1="46512" x2="87305" y2="46512"/>
                        <a14:foregroundMark x1="87305" y1="50000" x2="87305" y2="50000"/>
                        <a14:foregroundMark x1="84961" y1="48837" x2="84961" y2="48837"/>
                        <a14:foregroundMark x1="84375" y1="46221" x2="84375" y2="46221"/>
                        <a14:foregroundMark x1="84180" y1="45058" x2="84180" y2="45058"/>
                        <a14:foregroundMark x1="84180" y1="45058" x2="84180" y2="45058"/>
                        <a14:foregroundMark x1="83594" y1="51453" x2="83594" y2="51453"/>
                        <a14:foregroundMark x1="83594" y1="51744" x2="83594" y2="51744"/>
                        <a14:foregroundMark x1="83594" y1="53488" x2="83594" y2="54942"/>
                        <a14:foregroundMark x1="81641" y1="49419" x2="81641" y2="49419"/>
                        <a14:foregroundMark x1="88281" y1="81686" x2="88281" y2="81686"/>
                        <a14:foregroundMark x1="73242" y1="78779" x2="73242" y2="78779"/>
                        <a14:foregroundMark x1="73242" y1="79070" x2="73242" y2="79070"/>
                        <a14:foregroundMark x1="75000" y1="54942" x2="75000" y2="54942"/>
                        <a14:foregroundMark x1="66211" y1="56977" x2="66211" y2="56977"/>
                        <a14:foregroundMark x1="65820" y1="58430" x2="65820" y2="58430"/>
                        <a14:foregroundMark x1="66211" y1="59884" x2="66211" y2="59884"/>
                        <a14:foregroundMark x1="66602" y1="56977" x2="66602" y2="56977"/>
                        <a14:foregroundMark x1="69922" y1="81105" x2="69922" y2="81105"/>
                        <a14:foregroundMark x1="84961" y1="79070" x2="84961" y2="79070"/>
                        <a14:foregroundMark x1="91016" y1="59884" x2="91016" y2="59884"/>
                        <a14:foregroundMark x1="91016" y1="59593" x2="91016" y2="59593"/>
                        <a14:foregroundMark x1="91602" y1="53779" x2="91602" y2="53779"/>
                        <a14:foregroundMark x1="91211" y1="51453" x2="91211" y2="51453"/>
                        <a14:foregroundMark x1="91016" y1="50872" x2="91016" y2="50872"/>
                        <a14:foregroundMark x1="90820" y1="60756" x2="90820" y2="60756"/>
                        <a14:foregroundMark x1="91211" y1="61919" x2="91211" y2="61919"/>
                        <a14:foregroundMark x1="91211" y1="59593" x2="91211" y2="59593"/>
                        <a14:foregroundMark x1="91211" y1="59593" x2="91211" y2="59593"/>
                        <a14:foregroundMark x1="91016" y1="56395" x2="91016" y2="56395"/>
                        <a14:foregroundMark x1="91016" y1="58721" x2="91016" y2="58721"/>
                        <a14:foregroundMark x1="90430" y1="59302" x2="90430" y2="59302"/>
                        <a14:foregroundMark x1="90625" y1="57267" x2="90625" y2="57267"/>
                        <a14:foregroundMark x1="90625" y1="58140" x2="90625" y2="58140"/>
                        <a14:foregroundMark x1="90625" y1="58140" x2="90625" y2="58140"/>
                        <a14:foregroundMark x1="90625" y1="58140" x2="90625" y2="58140"/>
                        <a14:foregroundMark x1="90625" y1="59302" x2="90625" y2="59302"/>
                        <a14:foregroundMark x1="90820" y1="60174" x2="90820" y2="60174"/>
                        <a14:foregroundMark x1="90820" y1="60465" x2="90820" y2="60465"/>
                        <a14:foregroundMark x1="90625" y1="57849" x2="90625" y2="57849"/>
                        <a14:foregroundMark x1="90625" y1="58140" x2="90625" y2="58140"/>
                        <a14:foregroundMark x1="90625" y1="59884" x2="90625" y2="60756"/>
                        <a14:foregroundMark x1="90820" y1="59302" x2="90820" y2="59302"/>
                        <a14:foregroundMark x1="90820" y1="58430" x2="90820" y2="58430"/>
                        <a14:foregroundMark x1="90820" y1="58430" x2="90820" y2="58430"/>
                        <a14:foregroundMark x1="90820" y1="57849" x2="90820" y2="57849"/>
                        <a14:foregroundMark x1="90625" y1="57849" x2="90625" y2="57849"/>
                        <a14:foregroundMark x1="90625" y1="57849" x2="90625" y2="57849"/>
                        <a14:foregroundMark x1="90625" y1="58430" x2="90430" y2="59012"/>
                        <a14:foregroundMark x1="90430" y1="59593" x2="90430" y2="59593"/>
                        <a14:foregroundMark x1="90625" y1="60174" x2="90625" y2="60174"/>
                        <a14:foregroundMark x1="90234" y1="59012" x2="90234" y2="59012"/>
                        <a14:foregroundMark x1="90430" y1="57267" x2="90430" y2="57267"/>
                        <a14:foregroundMark x1="90625" y1="57558" x2="90625" y2="57849"/>
                        <a14:foregroundMark x1="90625" y1="57849" x2="90625" y2="57849"/>
                        <a14:foregroundMark x1="90820" y1="59302" x2="90820" y2="59302"/>
                        <a14:foregroundMark x1="90625" y1="55523" x2="90625" y2="59884"/>
                        <a14:foregroundMark x1="90625" y1="59884" x2="90625" y2="59884"/>
                        <a14:foregroundMark x1="85547" y1="45930" x2="85547" y2="45930"/>
                        <a14:foregroundMark x1="72266" y1="79942" x2="72266" y2="79942"/>
                        <a14:foregroundMark x1="72266" y1="79942" x2="72266" y2="79942"/>
                        <a14:foregroundMark x1="70508" y1="83140" x2="70508" y2="83140"/>
                        <a14:foregroundMark x1="70508" y1="83140" x2="70508" y2="83140"/>
                        <a14:foregroundMark x1="70703" y1="38953" x2="70703" y2="38953"/>
                        <a14:foregroundMark x1="70117" y1="35174" x2="70117" y2="35174"/>
                        <a14:foregroundMark x1="68945" y1="36337" x2="68945" y2="36337"/>
                        <a14:backgroundMark x1="90234" y1="60756" x2="90234" y2="60756"/>
                      </a14:backgroundRemoval>
                    </a14:imgEffect>
                  </a14:imgLayer>
                </a14:imgProps>
              </a:ext>
            </a:extLst>
          </a:blip>
          <a:srcRect l="60903" t="29136" r="2089" b="13261"/>
          <a:stretch/>
        </p:blipFill>
        <p:spPr>
          <a:xfrm>
            <a:off x="4525283" y="2929775"/>
            <a:ext cx="2776173" cy="290331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AB0DF03C-E345-D96F-F4F7-605A6B90D24E}"/>
              </a:ext>
            </a:extLst>
          </p:cNvPr>
          <p:cNvPicPr>
            <a:picLocks noChangeAspect="1"/>
          </p:cNvPicPr>
          <p:nvPr/>
        </p:nvPicPr>
        <p:blipFill>
          <a:blip r:embed="rId17"/>
          <a:stretch>
            <a:fillRect/>
          </a:stretch>
        </p:blipFill>
        <p:spPr>
          <a:xfrm>
            <a:off x="10949790" y="5691107"/>
            <a:ext cx="1219200" cy="1065218"/>
          </a:xfrm>
          <a:prstGeom prst="rect">
            <a:avLst/>
          </a:prstGeom>
        </p:spPr>
      </p:pic>
    </p:spTree>
    <p:extLst>
      <p:ext uri="{BB962C8B-B14F-4D97-AF65-F5344CB8AC3E}">
        <p14:creationId xmlns:p14="http://schemas.microsoft.com/office/powerpoint/2010/main" val="65599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4350901" y="2261234"/>
            <a:ext cx="5845426" cy="1579087"/>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b="1" dirty="0">
                <a:solidFill>
                  <a:srgbClr val="000000"/>
                </a:solidFill>
                <a:effectLst/>
                <a:latin typeface="#9Slide03 Oswald Light" panose="00000400000000000000" pitchFamily="2" charset="0"/>
                <a:ea typeface="Noto Sans Symbols"/>
                <a:cs typeface="Noto Sans Symbols"/>
              </a:rPr>
              <a:t>Trạm </a:t>
            </a:r>
            <a:r>
              <a:rPr lang="en-US" b="1" dirty="0">
                <a:solidFill>
                  <a:srgbClr val="000000"/>
                </a:solidFill>
                <a:effectLst/>
                <a:latin typeface="#9Slide03 Oswald Light" panose="00000400000000000000" pitchFamily="2" charset="0"/>
                <a:ea typeface="Noto Sans Symbols"/>
                <a:cs typeface="Noto Sans Symbols"/>
              </a:rPr>
              <a:t>1</a:t>
            </a:r>
            <a:r>
              <a:rPr lang="vi-VN" b="1" dirty="0">
                <a:solidFill>
                  <a:srgbClr val="000000"/>
                </a:solidFill>
                <a:effectLst/>
                <a:latin typeface="#9Slide03 Oswald Light" panose="00000400000000000000" pitchFamily="2" charset="0"/>
                <a:ea typeface="Noto Sans Symbols"/>
                <a:cs typeface="Noto Sans Symbols"/>
              </a:rPr>
              <a:t>: </a:t>
            </a:r>
            <a:r>
              <a:rPr lang="en-US" dirty="0">
                <a:solidFill>
                  <a:srgbClr val="000000"/>
                </a:solidFill>
                <a:effectLst/>
                <a:latin typeface="#9Slide03 Oswald Light" panose="00000400000000000000" pitchFamily="2" charset="0"/>
                <a:ea typeface="Noto Sans Symbols"/>
                <a:cs typeface="Noto Sans Symbols"/>
              </a:rPr>
              <a:t>QUY MÔ VÀ GIA TĂNG DÂN SỐ</a:t>
            </a:r>
            <a:endParaRPr lang="en-US"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en-US" b="1" dirty="0" err="1">
                <a:solidFill>
                  <a:srgbClr val="000000"/>
                </a:solidFill>
                <a:effectLst/>
                <a:latin typeface="#9Slide03 Oswald Light" panose="00000400000000000000" pitchFamily="2" charset="0"/>
                <a:ea typeface="Noto Sans Symbols"/>
                <a:cs typeface="Noto Sans Symbols"/>
              </a:rPr>
              <a:t>Trạm</a:t>
            </a:r>
            <a:r>
              <a:rPr lang="en-US" b="1" dirty="0">
                <a:solidFill>
                  <a:srgbClr val="000000"/>
                </a:solidFill>
                <a:effectLst/>
                <a:latin typeface="#9Slide03 Oswald Light" panose="00000400000000000000" pitchFamily="2" charset="0"/>
                <a:ea typeface="Noto Sans Symbols"/>
                <a:cs typeface="Noto Sans Symbols"/>
              </a:rPr>
              <a:t> 2: </a:t>
            </a:r>
            <a:r>
              <a:rPr lang="en-US" dirty="0">
                <a:solidFill>
                  <a:srgbClr val="000000"/>
                </a:solidFill>
                <a:effectLst/>
                <a:latin typeface="#9Slide03 Oswald Light" panose="00000400000000000000" pitchFamily="2" charset="0"/>
                <a:ea typeface="Noto Sans Symbols"/>
                <a:cs typeface="Noto Sans Symbols"/>
              </a:rPr>
              <a:t>CƠ CẤU DÂN SỐ THEO TUỔI VÀ GIỚI TÍNH</a:t>
            </a:r>
            <a:endParaRPr lang="en-US"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vi-VN" b="1" dirty="0">
                <a:solidFill>
                  <a:srgbClr val="000000"/>
                </a:solidFill>
                <a:effectLst/>
                <a:latin typeface="#9Slide03 Oswald Light" panose="00000400000000000000" pitchFamily="2" charset="0"/>
                <a:ea typeface="Noto Sans Symbols"/>
                <a:cs typeface="Noto Sans Symbols"/>
              </a:rPr>
              <a:t>Trạm </a:t>
            </a:r>
            <a:r>
              <a:rPr lang="en-US" b="1" dirty="0">
                <a:solidFill>
                  <a:srgbClr val="000000"/>
                </a:solidFill>
                <a:effectLst/>
                <a:latin typeface="#9Slide03 Oswald Light" panose="00000400000000000000" pitchFamily="2" charset="0"/>
                <a:ea typeface="Noto Sans Symbols"/>
                <a:cs typeface="Noto Sans Symbols"/>
              </a:rPr>
              <a:t>3</a:t>
            </a:r>
            <a:r>
              <a:rPr lang="vi-VN" b="1" dirty="0">
                <a:solidFill>
                  <a:srgbClr val="000000"/>
                </a:solidFill>
                <a:effectLst/>
                <a:latin typeface="#9Slide03 Oswald Light" panose="00000400000000000000" pitchFamily="2" charset="0"/>
                <a:ea typeface="Noto Sans Symbols"/>
                <a:cs typeface="Noto Sans Symbols"/>
              </a:rPr>
              <a:t>:</a:t>
            </a:r>
            <a:r>
              <a:rPr lang="vi-VN" dirty="0">
                <a:solidFill>
                  <a:srgbClr val="000000"/>
                </a:solidFill>
                <a:effectLst/>
                <a:latin typeface="#9Slide03 Oswald Light" panose="00000400000000000000" pitchFamily="2" charset="0"/>
                <a:ea typeface="Noto Sans Symbols"/>
                <a:cs typeface="Noto Sans Symbols"/>
              </a:rPr>
              <a:t> </a:t>
            </a:r>
            <a:r>
              <a:rPr lang="en-US" dirty="0">
                <a:solidFill>
                  <a:srgbClr val="000000"/>
                </a:solidFill>
                <a:effectLst/>
                <a:latin typeface="#9Slide03 Oswald Light" panose="00000400000000000000" pitchFamily="2" charset="0"/>
                <a:ea typeface="Noto Sans Symbols"/>
                <a:cs typeface="Noto Sans Symbols"/>
              </a:rPr>
              <a:t>CƠ CẤU DÂN SỐ THEO DÂN TỘC VÀ TRÌNH ĐỘ HỌC VẤN</a:t>
            </a:r>
            <a:endParaRPr lang="en-US" dirty="0">
              <a:effectLst/>
              <a:latin typeface="#9Slide03 Oswald Light" panose="00000400000000000000" pitchFamily="2" charset="0"/>
              <a:ea typeface="Noto Sans Symbols"/>
              <a:cs typeface="Noto Sans Symbols"/>
            </a:endParaRPr>
          </a:p>
          <a:p>
            <a:pPr marL="342900" lvl="0" indent="-342900" algn="l">
              <a:lnSpc>
                <a:spcPct val="115000"/>
              </a:lnSpc>
              <a:spcAft>
                <a:spcPts val="600"/>
              </a:spcAft>
              <a:buFont typeface="Arial" panose="020B0604020202020204" pitchFamily="34" charset="0"/>
              <a:buChar char="❖"/>
            </a:pPr>
            <a:r>
              <a:rPr lang="vi-VN" b="1" dirty="0">
                <a:solidFill>
                  <a:srgbClr val="000000"/>
                </a:solidFill>
                <a:effectLst/>
                <a:latin typeface="#9Slide03 Oswald Light" panose="00000400000000000000" pitchFamily="2" charset="0"/>
                <a:ea typeface="Noto Sans Symbols"/>
                <a:cs typeface="Noto Sans Symbols"/>
              </a:rPr>
              <a:t>Trạm </a:t>
            </a:r>
            <a:r>
              <a:rPr lang="en-US" b="1" dirty="0">
                <a:solidFill>
                  <a:srgbClr val="000000"/>
                </a:solidFill>
                <a:effectLst/>
                <a:latin typeface="#9Slide03 Oswald Light" panose="00000400000000000000" pitchFamily="2" charset="0"/>
                <a:ea typeface="Noto Sans Symbols"/>
                <a:cs typeface="Noto Sans Symbols"/>
              </a:rPr>
              <a:t>4</a:t>
            </a:r>
            <a:r>
              <a:rPr lang="vi-VN" b="1" dirty="0">
                <a:solidFill>
                  <a:srgbClr val="000000"/>
                </a:solidFill>
                <a:effectLst/>
                <a:latin typeface="#9Slide03 Oswald Light" panose="00000400000000000000" pitchFamily="2" charset="0"/>
                <a:ea typeface="Noto Sans Symbols"/>
                <a:cs typeface="Noto Sans Symbols"/>
              </a:rPr>
              <a:t>:</a:t>
            </a:r>
            <a:r>
              <a:rPr lang="vi-VN" dirty="0">
                <a:solidFill>
                  <a:srgbClr val="000000"/>
                </a:solidFill>
                <a:effectLst/>
                <a:latin typeface="#9Slide03 Oswald Light" panose="00000400000000000000" pitchFamily="2" charset="0"/>
                <a:ea typeface="Noto Sans Symbols"/>
                <a:cs typeface="Noto Sans Symbols"/>
              </a:rPr>
              <a:t> </a:t>
            </a:r>
            <a:r>
              <a:rPr lang="en-US" dirty="0">
                <a:solidFill>
                  <a:srgbClr val="000000"/>
                </a:solidFill>
                <a:effectLst/>
                <a:latin typeface="#9Slide03 Oswald Light" panose="00000400000000000000" pitchFamily="2" charset="0"/>
                <a:ea typeface="Noto Sans Symbols"/>
                <a:cs typeface="Noto Sans Symbols"/>
              </a:rPr>
              <a:t>PHÂN BỐ DÂN CƯ</a:t>
            </a:r>
            <a:endParaRPr lang="en-US" dirty="0">
              <a:effectLst/>
              <a:latin typeface="#9Slide03 Oswald Light" panose="00000400000000000000" pitchFamily="2" charset="0"/>
              <a:ea typeface="Noto Sans Symbols"/>
              <a:cs typeface="Noto Sans Symbols"/>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9628386" y="3729449"/>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7350811" y="3729449"/>
            <a:ext cx="2052602" cy="40350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1</a:t>
            </a:r>
            <a:endParaRPr lang="en-US" sz="2000" b="1" dirty="0">
              <a:solidFill>
                <a:schemeClr val="tx2">
                  <a:lumMod val="50000"/>
                </a:schemeClr>
              </a:solidFill>
              <a:latin typeface="#9Slide03 Bebas Neue Bold" panose="020B0606020202050201" pitchFamily="34"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AB333C1-44B8-4A97-1B1C-47C6D8333858}"/>
              </a:ext>
            </a:extLst>
          </p:cNvPr>
          <p:cNvGrpSpPr/>
          <p:nvPr/>
        </p:nvGrpSpPr>
        <p:grpSpPr>
          <a:xfrm>
            <a:off x="-3961825" y="174197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4010073" y="1337281"/>
            <a:ext cx="1895036" cy="5520719"/>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9403413" y="1337282"/>
            <a:ext cx="2441057" cy="5513608"/>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204" y="1298895"/>
            <a:ext cx="3523636" cy="3523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5761079" y="977965"/>
            <a:ext cx="3696430" cy="669158"/>
          </a:xfrm>
          <a:prstGeom prst="rect">
            <a:avLst/>
          </a:prstGeom>
          <a:solidFill>
            <a:schemeClr val="accent2">
              <a:lumMod val="20000"/>
              <a:lumOff val="80000"/>
            </a:schemeClr>
          </a:solidFill>
        </p:spPr>
        <p:txBody>
          <a:bodyPr wrap="square">
            <a:spAutoFit/>
          </a:bodyPr>
          <a:lstStyle/>
          <a:p>
            <a:pPr indent="180340" algn="just">
              <a:lnSpc>
                <a:spcPct val="120000"/>
              </a:lnSpc>
              <a:spcBef>
                <a:spcPts val="200"/>
              </a:spcBef>
            </a:pPr>
            <a:r>
              <a:rPr lang="en-US" sz="3600" b="1" dirty="0">
                <a:solidFill>
                  <a:srgbClr val="FF0000"/>
                </a:solidFill>
                <a:latin typeface="#9Slide03 Bebas Neue Bold" panose="020B0606020202050201" pitchFamily="34" charset="0"/>
                <a:ea typeface="Times New Roman" panose="02020603050405020304" pitchFamily="18" charset="0"/>
              </a:rPr>
              <a:t>CHUYỂN GIÁO NHIỆM VỤ</a:t>
            </a:r>
          </a:p>
        </p:txBody>
      </p:sp>
      <p:sp>
        <p:nvSpPr>
          <p:cNvPr id="30" name="TextBox 29">
            <a:extLst>
              <a:ext uri="{FF2B5EF4-FFF2-40B4-BE49-F238E27FC236}">
                <a16:creationId xmlns:a16="http://schemas.microsoft.com/office/drawing/2014/main" id="{485E63D2-FFE3-0543-37DC-0F6B71B72592}"/>
              </a:ext>
            </a:extLst>
          </p:cNvPr>
          <p:cNvSpPr txBox="1"/>
          <p:nvPr/>
        </p:nvSpPr>
        <p:spPr>
          <a:xfrm>
            <a:off x="4169410" y="1855688"/>
            <a:ext cx="3305058" cy="369332"/>
          </a:xfrm>
          <a:prstGeom prst="rect">
            <a:avLst/>
          </a:prstGeom>
          <a:noFill/>
        </p:spPr>
        <p:txBody>
          <a:bodyPr wrap="square">
            <a:spAutoFit/>
          </a:bodyPr>
          <a:lstStyle/>
          <a:p>
            <a:pPr marL="285750" indent="-285750">
              <a:buFont typeface="Courier New" panose="02070309020205020404" pitchFamily="49" charset="0"/>
              <a:buChar char="o"/>
            </a:pPr>
            <a:r>
              <a:rPr lang="en-US" dirty="0">
                <a:effectLst/>
                <a:latin typeface="#9Slide03 Oswald Light" panose="00000400000000000000" pitchFamily="2" charset="0"/>
                <a:ea typeface="Times New Roman" panose="02020603050405020304" pitchFamily="18" charset="0"/>
              </a:rPr>
              <a:t>8 </a:t>
            </a:r>
            <a:r>
              <a:rPr lang="en-US" dirty="0" err="1">
                <a:effectLst/>
                <a:latin typeface="#9Slide03 Oswald Light" panose="00000400000000000000" pitchFamily="2" charset="0"/>
                <a:ea typeface="Times New Roman" panose="02020603050405020304" pitchFamily="18" charset="0"/>
              </a:rPr>
              <a:t>nhóm</a:t>
            </a:r>
            <a:r>
              <a:rPr lang="en-US" dirty="0">
                <a:effectLst/>
                <a:latin typeface="#9Slide03 Oswald Light" panose="00000400000000000000" pitchFamily="2" charset="0"/>
                <a:ea typeface="Times New Roman" panose="02020603050405020304" pitchFamily="18" charset="0"/>
              </a:rPr>
              <a:t> chia </a:t>
            </a:r>
            <a:r>
              <a:rPr lang="en-US" dirty="0" err="1">
                <a:effectLst/>
                <a:latin typeface="#9Slide03 Oswald Light" panose="00000400000000000000" pitchFamily="2" charset="0"/>
                <a:ea typeface="Times New Roman" panose="02020603050405020304" pitchFamily="18" charset="0"/>
              </a:rPr>
              <a:t>thành</a:t>
            </a:r>
            <a:r>
              <a:rPr lang="en-US" dirty="0">
                <a:effectLst/>
                <a:latin typeface="#9Slide03 Oswald Light" panose="00000400000000000000" pitchFamily="2" charset="0"/>
                <a:ea typeface="Times New Roman" panose="02020603050405020304" pitchFamily="18" charset="0"/>
              </a:rPr>
              <a:t> 2 </a:t>
            </a:r>
            <a:r>
              <a:rPr lang="en-US" dirty="0" err="1">
                <a:effectLst/>
                <a:latin typeface="#9Slide03 Oswald Light" panose="00000400000000000000" pitchFamily="2" charset="0"/>
                <a:ea typeface="Times New Roman" panose="02020603050405020304" pitchFamily="18" charset="0"/>
              </a:rPr>
              <a:t>cụm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thảo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luận</a:t>
            </a:r>
            <a:r>
              <a:rPr lang="en-US" dirty="0">
                <a:effectLst/>
                <a:latin typeface="#9Slide03 Oswald Light" panose="00000400000000000000" pitchFamily="2" charset="0"/>
                <a:ea typeface="Times New Roman" panose="02020603050405020304" pitchFamily="18" charset="0"/>
              </a:rPr>
              <a:t>: </a:t>
            </a:r>
            <a:endParaRPr lang="en-US" dirty="0">
              <a:latin typeface="#9Slide03 Oswald Light" panose="00000400000000000000" pitchFamily="2" charset="0"/>
            </a:endParaRPr>
          </a:p>
        </p:txBody>
      </p:sp>
      <p:graphicFrame>
        <p:nvGraphicFramePr>
          <p:cNvPr id="34" name="Diagram 33">
            <a:extLst>
              <a:ext uri="{FF2B5EF4-FFF2-40B4-BE49-F238E27FC236}">
                <a16:creationId xmlns:a16="http://schemas.microsoft.com/office/drawing/2014/main" id="{51D4E2F9-FBCF-D4D5-766C-B93ECE620A3A}"/>
              </a:ext>
            </a:extLst>
          </p:cNvPr>
          <p:cNvGraphicFramePr/>
          <p:nvPr>
            <p:extLst>
              <p:ext uri="{D42A27DB-BD31-4B8C-83A1-F6EECF244321}">
                <p14:modId xmlns:p14="http://schemas.microsoft.com/office/powerpoint/2010/main" val="3974889927"/>
              </p:ext>
            </p:extLst>
          </p:nvPr>
        </p:nvGraphicFramePr>
        <p:xfrm>
          <a:off x="7350810" y="4273257"/>
          <a:ext cx="2082165" cy="233553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5" name="Diagram 34">
            <a:extLst>
              <a:ext uri="{FF2B5EF4-FFF2-40B4-BE49-F238E27FC236}">
                <a16:creationId xmlns:a16="http://schemas.microsoft.com/office/drawing/2014/main" id="{9B0B6853-88D2-A35E-BA7F-A380EBAAF823}"/>
              </a:ext>
            </a:extLst>
          </p:cNvPr>
          <p:cNvGraphicFramePr/>
          <p:nvPr>
            <p:extLst>
              <p:ext uri="{D42A27DB-BD31-4B8C-83A1-F6EECF244321}">
                <p14:modId xmlns:p14="http://schemas.microsoft.com/office/powerpoint/2010/main" val="918219902"/>
              </p:ext>
            </p:extLst>
          </p:nvPr>
        </p:nvGraphicFramePr>
        <p:xfrm>
          <a:off x="9681861" y="4273257"/>
          <a:ext cx="2028190" cy="233553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36" name="TextBox 35">
            <a:extLst>
              <a:ext uri="{FF2B5EF4-FFF2-40B4-BE49-F238E27FC236}">
                <a16:creationId xmlns:a16="http://schemas.microsoft.com/office/drawing/2014/main" id="{479BCB62-6B2B-A8AF-8783-0BC84B280AA9}"/>
              </a:ext>
            </a:extLst>
          </p:cNvPr>
          <p:cNvSpPr txBox="1"/>
          <p:nvPr/>
        </p:nvSpPr>
        <p:spPr>
          <a:xfrm>
            <a:off x="4133071" y="3980626"/>
            <a:ext cx="3217739" cy="923330"/>
          </a:xfrm>
          <a:prstGeom prst="rect">
            <a:avLst/>
          </a:prstGeom>
          <a:noFill/>
        </p:spPr>
        <p:txBody>
          <a:bodyPr wrap="square">
            <a:spAutoFit/>
          </a:bodyPr>
          <a:lstStyle/>
          <a:p>
            <a:pPr marL="285750" indent="-285750" algn="just">
              <a:buFont typeface="Courier New" panose="02070309020205020404" pitchFamily="49" charset="0"/>
              <a:buChar char="o"/>
            </a:pPr>
            <a:r>
              <a:rPr lang="en-US" dirty="0" err="1">
                <a:effectLst/>
                <a:latin typeface="#9Slide03 Oswald Light" panose="00000400000000000000" pitchFamily="2" charset="0"/>
                <a:ea typeface="Times New Roman" panose="02020603050405020304" pitchFamily="18" charset="0"/>
              </a:rPr>
              <a:t>Các</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nhóm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thực</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hiện</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nhiệm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vụ</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tại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mỗi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trạm</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và</a:t>
            </a:r>
            <a:r>
              <a:rPr lang="en-US" dirty="0">
                <a:effectLst/>
                <a:latin typeface="#9Slide03 Oswald Light" panose="00000400000000000000" pitchFamily="2" charset="0"/>
                <a:ea typeface="Times New Roman" panose="02020603050405020304" pitchFamily="18" charset="0"/>
              </a:rPr>
              <a:t> di </a:t>
            </a:r>
            <a:r>
              <a:rPr lang="en-US" dirty="0" err="1">
                <a:effectLst/>
                <a:latin typeface="#9Slide03 Oswald Light" panose="00000400000000000000" pitchFamily="2" charset="0"/>
                <a:ea typeface="Times New Roman" panose="02020603050405020304" pitchFamily="18" charset="0"/>
              </a:rPr>
              <a:t>chuyển</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theo</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sơ</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đồ</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bố</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trí</a:t>
            </a:r>
            <a:r>
              <a:rPr lang="en-US" dirty="0">
                <a:effectLst/>
                <a:latin typeface="#9Slide03 Oswald Light" panose="00000400000000000000" pitchFamily="2" charset="0"/>
                <a:ea typeface="Times New Roman" panose="02020603050405020304" pitchFamily="18" charset="0"/>
              </a:rPr>
              <a:t>.</a:t>
            </a:r>
            <a:endParaRPr lang="en-US" dirty="0">
              <a:latin typeface="#9Slide03 Oswald Light" panose="00000400000000000000" pitchFamily="2" charset="0"/>
            </a:endParaRPr>
          </a:p>
        </p:txBody>
      </p:sp>
      <p:sp>
        <p:nvSpPr>
          <p:cNvPr id="38" name="TextBox 37">
            <a:extLst>
              <a:ext uri="{FF2B5EF4-FFF2-40B4-BE49-F238E27FC236}">
                <a16:creationId xmlns:a16="http://schemas.microsoft.com/office/drawing/2014/main" id="{7BD711FF-616D-12D2-BC7D-31E976E2E7A0}"/>
              </a:ext>
            </a:extLst>
          </p:cNvPr>
          <p:cNvSpPr txBox="1"/>
          <p:nvPr/>
        </p:nvSpPr>
        <p:spPr>
          <a:xfrm>
            <a:off x="4130629" y="4956705"/>
            <a:ext cx="3217739" cy="646331"/>
          </a:xfrm>
          <a:prstGeom prst="rect">
            <a:avLst/>
          </a:prstGeom>
          <a:noFill/>
        </p:spPr>
        <p:txBody>
          <a:bodyPr wrap="square">
            <a:spAutoFit/>
          </a:bodyPr>
          <a:lstStyle/>
          <a:p>
            <a:pPr marL="285750" indent="-285750" algn="just">
              <a:buFont typeface="Courier New" panose="02070309020205020404" pitchFamily="49" charset="0"/>
              <a:buChar char="o"/>
            </a:pPr>
            <a:r>
              <a:rPr lang="en-US" dirty="0" err="1">
                <a:effectLst/>
                <a:latin typeface="#9Slide03 Oswald Light" panose="00000400000000000000" pitchFamily="2" charset="0"/>
                <a:ea typeface="Times New Roman" panose="02020603050405020304" pitchFamily="18" charset="0"/>
              </a:rPr>
              <a:t>Thời</a:t>
            </a:r>
            <a:r>
              <a:rPr lang="en-US" dirty="0">
                <a:effectLst/>
                <a:latin typeface="#9Slide03 Oswald Light" panose="00000400000000000000" pitchFamily="2" charset="0"/>
                <a:ea typeface="Times New Roman" panose="02020603050405020304" pitchFamily="18" charset="0"/>
              </a:rPr>
              <a:t> </a:t>
            </a:r>
            <a:r>
              <a:rPr lang="en-US" dirty="0" err="1">
                <a:effectLst/>
                <a:latin typeface="#9Slide03 Oswald Light" panose="00000400000000000000" pitchFamily="2" charset="0"/>
                <a:ea typeface="Times New Roman" panose="02020603050405020304" pitchFamily="18" charset="0"/>
              </a:rPr>
              <a:t>gian</a:t>
            </a:r>
            <a:r>
              <a:rPr lang="en-US" dirty="0">
                <a:effectLst/>
                <a:latin typeface="#9Slide03 Oswald Light" panose="00000400000000000000" pitchFamily="2" charset="0"/>
                <a:ea typeface="Times New Roman" panose="02020603050405020304" pitchFamily="18" charset="0"/>
              </a:rPr>
              <a:t>: 10 </a:t>
            </a:r>
            <a:r>
              <a:rPr lang="en-US" dirty="0" err="1">
                <a:effectLst/>
                <a:latin typeface="#9Slide03 Oswald Light" panose="00000400000000000000" pitchFamily="2" charset="0"/>
                <a:ea typeface="Times New Roman" panose="02020603050405020304" pitchFamily="18" charset="0"/>
              </a:rPr>
              <a:t>phút</a:t>
            </a:r>
            <a:r>
              <a:rPr lang="en-US" dirty="0">
                <a:latin typeface="#9Slide03 Oswald Light" panose="00000400000000000000" pitchFamily="2" charset="0"/>
                <a:ea typeface="Times New Roman" panose="02020603050405020304" pitchFamily="18" charset="0"/>
              </a:rPr>
              <a:t>/</a:t>
            </a:r>
            <a:r>
              <a:rPr lang="en-US" dirty="0" err="1">
                <a:latin typeface="#9Slide03 Oswald Light" panose="00000400000000000000" pitchFamily="2" charset="0"/>
                <a:ea typeface="Times New Roman" panose="02020603050405020304" pitchFamily="18" charset="0"/>
              </a:rPr>
              <a:t>trạm</a:t>
            </a:r>
            <a:r>
              <a:rPr lang="en-US" dirty="0">
                <a:latin typeface="#9Slide03 Oswald Light" panose="00000400000000000000" pitchFamily="2" charset="0"/>
                <a:ea typeface="Times New Roman" panose="02020603050405020304" pitchFamily="18" charset="0"/>
              </a:rPr>
              <a:t>; di </a:t>
            </a:r>
            <a:r>
              <a:rPr lang="en-US" dirty="0" err="1">
                <a:latin typeface="#9Slide03 Oswald Light" panose="00000400000000000000" pitchFamily="2" charset="0"/>
                <a:ea typeface="Times New Roman" panose="02020603050405020304" pitchFamily="18" charset="0"/>
              </a:rPr>
              <a:t>chuyển</a:t>
            </a:r>
            <a:r>
              <a:rPr lang="en-US" dirty="0">
                <a:latin typeface="#9Slide03 Oswald Light" panose="00000400000000000000" pitchFamily="2" charset="0"/>
                <a:ea typeface="Times New Roman" panose="02020603050405020304" pitchFamily="18" charset="0"/>
              </a:rPr>
              <a:t> sang </a:t>
            </a:r>
            <a:r>
              <a:rPr lang="en-US" dirty="0" err="1">
                <a:latin typeface="#9Slide03 Oswald Light" panose="00000400000000000000" pitchFamily="2" charset="0"/>
                <a:ea typeface="Times New Roman" panose="02020603050405020304" pitchFamily="18" charset="0"/>
              </a:rPr>
              <a:t>trạm</a:t>
            </a:r>
            <a:r>
              <a:rPr lang="en-US" dirty="0">
                <a:latin typeface="#9Slide03 Oswald Light" panose="00000400000000000000" pitchFamily="2" charset="0"/>
                <a:ea typeface="Times New Roman" panose="02020603050405020304" pitchFamily="18" charset="0"/>
              </a:rPr>
              <a:t> 30 </a:t>
            </a:r>
            <a:r>
              <a:rPr lang="en-US" dirty="0" err="1">
                <a:latin typeface="#9Slide03 Oswald Light" panose="00000400000000000000" pitchFamily="2" charset="0"/>
                <a:ea typeface="Times New Roman" panose="02020603050405020304" pitchFamily="18" charset="0"/>
              </a:rPr>
              <a:t>giây</a:t>
            </a:r>
            <a:endParaRPr lang="en-US" dirty="0">
              <a:latin typeface="#9Slide03 Oswald Light" panose="00000400000000000000" pitchFamily="2" charset="0"/>
            </a:endParaRPr>
          </a:p>
        </p:txBody>
      </p:sp>
      <p:sp>
        <p:nvSpPr>
          <p:cNvPr id="8" name="Rectangle: Single Corner Snipped 7">
            <a:extLst>
              <a:ext uri="{FF2B5EF4-FFF2-40B4-BE49-F238E27FC236}">
                <a16:creationId xmlns:a16="http://schemas.microsoft.com/office/drawing/2014/main" id="{49E405EB-BECA-28B0-18CB-D93338655105}"/>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29" name="TextBox 28">
            <a:extLst>
              <a:ext uri="{FF2B5EF4-FFF2-40B4-BE49-F238E27FC236}">
                <a16:creationId xmlns:a16="http://schemas.microsoft.com/office/drawing/2014/main" id="{4D2B6899-330F-D3FD-F9CD-BD8D755789D6}"/>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40" name="Oval 39">
            <a:extLst>
              <a:ext uri="{FF2B5EF4-FFF2-40B4-BE49-F238E27FC236}">
                <a16:creationId xmlns:a16="http://schemas.microsoft.com/office/drawing/2014/main" id="{CD6A50E2-5AF2-314E-BB89-21FA0A427036}"/>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41" name="Rectangle: Single Corner Snipped 40">
            <a:extLst>
              <a:ext uri="{FF2B5EF4-FFF2-40B4-BE49-F238E27FC236}">
                <a16:creationId xmlns:a16="http://schemas.microsoft.com/office/drawing/2014/main" id="{DE04951C-D029-416B-4403-EFF35E7B0C0E}"/>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2" name="TextBox 41">
            <a:extLst>
              <a:ext uri="{FF2B5EF4-FFF2-40B4-BE49-F238E27FC236}">
                <a16:creationId xmlns:a16="http://schemas.microsoft.com/office/drawing/2014/main" id="{24A65F5E-6510-7600-8457-DFFC30E05ED4}"/>
              </a:ext>
            </a:extLst>
          </p:cNvPr>
          <p:cNvSpPr txBox="1"/>
          <p:nvPr/>
        </p:nvSpPr>
        <p:spPr>
          <a:xfrm>
            <a:off x="9049314" y="-52979"/>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43" name="Oval 42">
            <a:extLst>
              <a:ext uri="{FF2B5EF4-FFF2-40B4-BE49-F238E27FC236}">
                <a16:creationId xmlns:a16="http://schemas.microsoft.com/office/drawing/2014/main" id="{5362ECA2-A5C5-2CCA-D56F-03186184F1AA}"/>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5" name="Rectangle: Single Corner Snipped 44">
            <a:extLst>
              <a:ext uri="{FF2B5EF4-FFF2-40B4-BE49-F238E27FC236}">
                <a16:creationId xmlns:a16="http://schemas.microsoft.com/office/drawing/2014/main" id="{5B2B7B35-2333-9FC1-4785-9013654404A9}"/>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47" name="TextBox 46">
            <a:extLst>
              <a:ext uri="{FF2B5EF4-FFF2-40B4-BE49-F238E27FC236}">
                <a16:creationId xmlns:a16="http://schemas.microsoft.com/office/drawing/2014/main" id="{E85B1BF5-76E4-CED7-2E25-AFCC95D17736}"/>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48" name="Oval 47">
            <a:extLst>
              <a:ext uri="{FF2B5EF4-FFF2-40B4-BE49-F238E27FC236}">
                <a16:creationId xmlns:a16="http://schemas.microsoft.com/office/drawing/2014/main" id="{5032FF80-3A38-F2C1-C99B-DBAFBAC8FB43}"/>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spTree>
    <p:extLst>
      <p:ext uri="{BB962C8B-B14F-4D97-AF65-F5344CB8AC3E}">
        <p14:creationId xmlns:p14="http://schemas.microsoft.com/office/powerpoint/2010/main" val="2875426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1</a:t>
            </a:r>
            <a:r>
              <a:rPr lang="vi-VN" sz="2000" b="1" dirty="0">
                <a:solidFill>
                  <a:srgbClr val="FF0000"/>
                </a:solidFill>
                <a:effectLst/>
                <a:latin typeface="#9Slide03 Oswald Light" panose="00000400000000000000" pitchFamily="2" charset="0"/>
                <a:ea typeface="Noto Sans Symbols"/>
                <a:cs typeface="Noto Sans Symbols"/>
              </a:rPr>
              <a:t>: </a:t>
            </a:r>
            <a:r>
              <a:rPr lang="en-US" sz="2000" b="1" dirty="0">
                <a:solidFill>
                  <a:srgbClr val="FF0000"/>
                </a:solidFill>
                <a:effectLst/>
                <a:latin typeface="#9Slide03 Oswald Light" panose="00000400000000000000" pitchFamily="2" charset="0"/>
                <a:ea typeface="Noto Sans Symbols"/>
                <a:cs typeface="Noto Sans Symbols"/>
              </a:rPr>
              <a:t>QUY MÔ VÀ GIA TĂNG DÂN SỐ</a:t>
            </a: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256634" y="1317688"/>
            <a:ext cx="2052602" cy="403503"/>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1</a:t>
            </a:r>
            <a:endParaRPr lang="en-US" sz="2000" b="1" dirty="0">
              <a:solidFill>
                <a:schemeClr val="tx2">
                  <a:lumMod val="50000"/>
                </a:schemeClr>
              </a:solidFill>
              <a:latin typeface="#9Slide03 Bebas Neue Bold" panose="020B0606020202050201" pitchFamily="34"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522118" y="1996057"/>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48" y="801150"/>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803512" y="2686374"/>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1</a:t>
            </a:r>
          </a:p>
        </p:txBody>
      </p:sp>
      <p:graphicFrame>
        <p:nvGraphicFramePr>
          <p:cNvPr id="34" name="Diagram 33">
            <a:extLst>
              <a:ext uri="{FF2B5EF4-FFF2-40B4-BE49-F238E27FC236}">
                <a16:creationId xmlns:a16="http://schemas.microsoft.com/office/drawing/2014/main" id="{51D4E2F9-FBCF-D4D5-766C-B93ECE620A3A}"/>
              </a:ext>
            </a:extLst>
          </p:cNvPr>
          <p:cNvGraphicFramePr/>
          <p:nvPr>
            <p:extLst>
              <p:ext uri="{D42A27DB-BD31-4B8C-83A1-F6EECF244321}">
                <p14:modId xmlns:p14="http://schemas.microsoft.com/office/powerpoint/2010/main" val="3015128664"/>
              </p:ext>
            </p:extLst>
          </p:nvPr>
        </p:nvGraphicFramePr>
        <p:xfrm>
          <a:off x="12256633" y="1861496"/>
          <a:ext cx="2082165" cy="233553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5" name="Diagram 34">
            <a:extLst>
              <a:ext uri="{FF2B5EF4-FFF2-40B4-BE49-F238E27FC236}">
                <a16:creationId xmlns:a16="http://schemas.microsoft.com/office/drawing/2014/main" id="{9B0B6853-88D2-A35E-BA7F-A380EBAAF823}"/>
              </a:ext>
            </a:extLst>
          </p:cNvPr>
          <p:cNvGraphicFramePr/>
          <p:nvPr>
            <p:extLst>
              <p:ext uri="{D42A27DB-BD31-4B8C-83A1-F6EECF244321}">
                <p14:modId xmlns:p14="http://schemas.microsoft.com/office/powerpoint/2010/main" val="2214659620"/>
              </p:ext>
            </p:extLst>
          </p:nvPr>
        </p:nvGraphicFramePr>
        <p:xfrm>
          <a:off x="14587684" y="1861496"/>
          <a:ext cx="2028190" cy="233553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9" name="TextBox 28">
            <a:extLst>
              <a:ext uri="{FF2B5EF4-FFF2-40B4-BE49-F238E27FC236}">
                <a16:creationId xmlns:a16="http://schemas.microsoft.com/office/drawing/2014/main" id="{8E5EBF95-2E28-112D-1949-61963D2414EB}"/>
              </a:ext>
            </a:extLst>
          </p:cNvPr>
          <p:cNvSpPr txBox="1"/>
          <p:nvPr/>
        </p:nvSpPr>
        <p:spPr>
          <a:xfrm>
            <a:off x="1884585" y="1390057"/>
            <a:ext cx="10007800" cy="1296317"/>
          </a:xfrm>
          <a:prstGeom prst="rect">
            <a:avLst/>
          </a:prstGeom>
          <a:noFill/>
        </p:spPr>
        <p:txBody>
          <a:bodyPr wrap="square">
            <a:spAutoFit/>
          </a:bodyPr>
          <a:lstStyle/>
          <a:p>
            <a:pPr>
              <a:lnSpc>
                <a:spcPct val="150000"/>
              </a:lnSpc>
            </a:pPr>
            <a:r>
              <a:rPr lang="vi-VN" dirty="0">
                <a:solidFill>
                  <a:srgbClr val="002060"/>
                </a:solidFill>
                <a:latin typeface="#9Slide03 Oswald Light" panose="00000400000000000000" pitchFamily="2" charset="0"/>
              </a:rPr>
              <a:t>Dựa vào hình </a:t>
            </a:r>
            <a:r>
              <a:rPr lang="en-US" dirty="0">
                <a:solidFill>
                  <a:srgbClr val="002060"/>
                </a:solidFill>
                <a:latin typeface="#9Slide03 Oswald Light" panose="00000400000000000000" pitchFamily="2" charset="0"/>
              </a:rPr>
              <a:t>6</a:t>
            </a:r>
            <a:r>
              <a:rPr lang="vi-VN" dirty="0">
                <a:solidFill>
                  <a:srgbClr val="002060"/>
                </a:solidFill>
                <a:latin typeface="#9Slide03 Oswald Light" panose="00000400000000000000" pitchFamily="2" charset="0"/>
              </a:rPr>
              <a:t>.1 và thông tin trong bài, hãy:</a:t>
            </a:r>
          </a:p>
          <a:p>
            <a:pPr>
              <a:lnSpc>
                <a:spcPct val="150000"/>
              </a:lnSpc>
            </a:pPr>
            <a:r>
              <a:rPr lang="vi-VN" dirty="0">
                <a:solidFill>
                  <a:srgbClr val="002060"/>
                </a:solidFill>
                <a:latin typeface="#9Slide03 Oswald Light" panose="00000400000000000000" pitchFamily="2" charset="0"/>
              </a:rPr>
              <a:t>- Trình bày quy mô và tình hình gia tăng dân số ở nước ta</a:t>
            </a:r>
          </a:p>
          <a:p>
            <a:pPr>
              <a:lnSpc>
                <a:spcPct val="150000"/>
              </a:lnSpc>
            </a:pPr>
            <a:r>
              <a:rPr lang="vi-VN" dirty="0">
                <a:solidFill>
                  <a:srgbClr val="002060"/>
                </a:solidFill>
                <a:latin typeface="#9Slide03 Oswald Light" panose="00000400000000000000" pitchFamily="2" charset="0"/>
              </a:rPr>
              <a:t>- Phân tích những thuận lợi và khó khăn về dân số đối với sự phát triển kinh tế xã hội đất nước</a:t>
            </a:r>
          </a:p>
        </p:txBody>
      </p:sp>
      <p:sp>
        <p:nvSpPr>
          <p:cNvPr id="41" name="TextBox 40">
            <a:extLst>
              <a:ext uri="{FF2B5EF4-FFF2-40B4-BE49-F238E27FC236}">
                <a16:creationId xmlns:a16="http://schemas.microsoft.com/office/drawing/2014/main" id="{077C6C00-0E8D-1E0E-7795-14279C146092}"/>
              </a:ext>
            </a:extLst>
          </p:cNvPr>
          <p:cNvSpPr txBox="1"/>
          <p:nvPr/>
        </p:nvSpPr>
        <p:spPr>
          <a:xfrm>
            <a:off x="6565221" y="2686374"/>
            <a:ext cx="5021827" cy="790088"/>
          </a:xfrm>
          <a:prstGeom prst="rect">
            <a:avLst/>
          </a:prstGeom>
          <a:noFill/>
        </p:spPr>
        <p:txBody>
          <a:bodyPr wrap="square">
            <a:spAutoFit/>
          </a:bodyPr>
          <a:lstStyle/>
          <a:p>
            <a:pPr indent="180340" algn="ctr">
              <a:lnSpc>
                <a:spcPct val="120000"/>
              </a:lnSpc>
              <a:spcAft>
                <a:spcPts val="600"/>
              </a:spcAft>
              <a:tabLst>
                <a:tab pos="1104900" algn="l"/>
              </a:tabLst>
            </a:pPr>
            <a:r>
              <a:rPr lang="en-US" dirty="0" err="1">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Số</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dirty="0" err="1">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dân</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dirty="0" err="1">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và</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 </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TỈ LỆ GIA TĂNG DÂN SỐ  </a:t>
            </a:r>
            <a:r>
              <a:rPr lang="en-US" dirty="0" err="1">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của</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a:t>
            </a:r>
            <a:r>
              <a:rPr lang="en-US" dirty="0" err="1">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nước</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ta</a:t>
            </a:r>
            <a:endParaRPr lang="en-US" dirty="0">
              <a:solidFill>
                <a:srgbClr val="002060"/>
              </a:solidFill>
              <a:effectLst/>
              <a:latin typeface="#9Slide03 Bebas Neue Bold" panose="020B0606020202050201" pitchFamily="34" charset="0"/>
              <a:ea typeface="Times New Roman" panose="02020603050405020304" pitchFamily="18" charset="0"/>
            </a:endParaRPr>
          </a:p>
          <a:p>
            <a:pPr indent="180340" algn="ctr">
              <a:lnSpc>
                <a:spcPct val="120000"/>
              </a:lnSpc>
              <a:spcAft>
                <a:spcPts val="600"/>
              </a:spcAft>
              <a:tabLst>
                <a:tab pos="1104900" algn="l"/>
              </a:tabLst>
            </a:pP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GIAI ĐOẠN </a:t>
            </a:r>
            <a:r>
              <a:rPr lang="en-US" dirty="0">
                <a:solidFill>
                  <a:srgbClr val="002060"/>
                </a:solidFill>
                <a:latin typeface="#9Slide03 Bebas Neue Bold" panose="020B0606020202050201" pitchFamily="34" charset="0"/>
                <a:ea typeface="Cambria" panose="02040503050406030204" pitchFamily="18" charset="0"/>
                <a:cs typeface="Times New Roman" panose="02020603050405020304" pitchFamily="18" charset="0"/>
              </a:rPr>
              <a:t>1979</a:t>
            </a: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sp>
        <p:nvSpPr>
          <p:cNvPr id="43" name="Text Box 5">
            <a:extLst>
              <a:ext uri="{FF2B5EF4-FFF2-40B4-BE49-F238E27FC236}">
                <a16:creationId xmlns:a16="http://schemas.microsoft.com/office/drawing/2014/main" id="{82CD83A1-9E06-F71A-DED2-7F7429B844FF}"/>
              </a:ext>
            </a:extLst>
          </p:cNvPr>
          <p:cNvSpPr txBox="1"/>
          <p:nvPr/>
        </p:nvSpPr>
        <p:spPr>
          <a:xfrm>
            <a:off x="11177864" y="3193566"/>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just">
              <a:lnSpc>
                <a:spcPct val="107000"/>
              </a:lnSpc>
              <a:spcAft>
                <a:spcPts val="600"/>
              </a:spcAft>
            </a:pPr>
            <a:r>
              <a:rPr lang="en-US" sz="1400" i="1" dirty="0">
                <a:effectLst/>
                <a:latin typeface="#9Slide03 Oswald Light" panose="00000400000000000000" pitchFamily="2" charset="0"/>
                <a:ea typeface="Times New Roman" panose="02020603050405020304" pitchFamily="18" charset="0"/>
              </a:rPr>
              <a:t>%</a:t>
            </a:r>
            <a:endParaRPr lang="en-US" sz="1200" dirty="0">
              <a:effectLst/>
              <a:latin typeface="#9Slide03 Oswald Light" panose="00000400000000000000" pitchFamily="2" charset="0"/>
              <a:ea typeface="Times New Roman" panose="02020603050405020304" pitchFamily="18" charset="0"/>
            </a:endParaRPr>
          </a:p>
        </p:txBody>
      </p:sp>
      <p:sp>
        <p:nvSpPr>
          <p:cNvPr id="45" name="Text Box 5">
            <a:extLst>
              <a:ext uri="{FF2B5EF4-FFF2-40B4-BE49-F238E27FC236}">
                <a16:creationId xmlns:a16="http://schemas.microsoft.com/office/drawing/2014/main" id="{A2A5C101-9C9A-7F72-CE3C-ABFA3D17979A}"/>
              </a:ext>
            </a:extLst>
          </p:cNvPr>
          <p:cNvSpPr txBox="1"/>
          <p:nvPr/>
        </p:nvSpPr>
        <p:spPr>
          <a:xfrm>
            <a:off x="6382588" y="3272790"/>
            <a:ext cx="104394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just">
              <a:lnSpc>
                <a:spcPct val="107000"/>
              </a:lnSpc>
              <a:spcAft>
                <a:spcPts val="600"/>
              </a:spcAft>
            </a:pPr>
            <a:r>
              <a:rPr lang="en-US" sz="1400" i="1" dirty="0" err="1">
                <a:effectLst/>
                <a:latin typeface="#9Slide03 Oswald Light" panose="00000400000000000000" pitchFamily="2" charset="0"/>
                <a:ea typeface="Times New Roman" panose="02020603050405020304" pitchFamily="18" charset="0"/>
              </a:rPr>
              <a:t>Triệu</a:t>
            </a:r>
            <a:r>
              <a:rPr lang="en-US" sz="1400" i="1" dirty="0">
                <a:effectLst/>
                <a:latin typeface="#9Slide03 Oswald Light" panose="00000400000000000000" pitchFamily="2" charset="0"/>
                <a:ea typeface="Times New Roman" panose="02020603050405020304" pitchFamily="18" charset="0"/>
              </a:rPr>
              <a:t> </a:t>
            </a:r>
            <a:r>
              <a:rPr lang="en-US" sz="1400" i="1" dirty="0" err="1">
                <a:effectLst/>
                <a:latin typeface="#9Slide03 Oswald Light" panose="00000400000000000000" pitchFamily="2" charset="0"/>
                <a:ea typeface="Times New Roman" panose="02020603050405020304" pitchFamily="18" charset="0"/>
              </a:rPr>
              <a:t>người</a:t>
            </a:r>
            <a:endParaRPr lang="en-US" sz="1200" dirty="0">
              <a:effectLst/>
              <a:latin typeface="#9Slide03 Oswald Light" panose="00000400000000000000" pitchFamily="2" charset="0"/>
              <a:ea typeface="Times New Roman" panose="02020603050405020304" pitchFamily="18" charset="0"/>
            </a:endParaRP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3880380358"/>
              </p:ext>
            </p:extLst>
          </p:nvPr>
        </p:nvGraphicFramePr>
        <p:xfrm>
          <a:off x="191624" y="3378896"/>
          <a:ext cx="6113780" cy="2743200"/>
        </p:xfrm>
        <a:graphic>
          <a:graphicData uri="http://schemas.openxmlformats.org/drawingml/2006/table">
            <a:tbl>
              <a:tblPr firstRow="1" firstCol="1" bandRow="1"/>
              <a:tblGrid>
                <a:gridCol w="1527175">
                  <a:extLst>
                    <a:ext uri="{9D8B030D-6E8A-4147-A177-3AD203B41FA5}">
                      <a16:colId xmlns:a16="http://schemas.microsoft.com/office/drawing/2014/main" val="3774809508"/>
                    </a:ext>
                  </a:extLst>
                </a:gridCol>
                <a:gridCol w="2548255">
                  <a:extLst>
                    <a:ext uri="{9D8B030D-6E8A-4147-A177-3AD203B41FA5}">
                      <a16:colId xmlns:a16="http://schemas.microsoft.com/office/drawing/2014/main" val="3312652984"/>
                    </a:ext>
                  </a:extLst>
                </a:gridCol>
                <a:gridCol w="2038350">
                  <a:extLst>
                    <a:ext uri="{9D8B030D-6E8A-4147-A177-3AD203B41FA5}">
                      <a16:colId xmlns:a16="http://schemas.microsoft.com/office/drawing/2014/main" val="115077727"/>
                    </a:ext>
                  </a:extLst>
                </a:gridCol>
              </a:tblGrid>
              <a:tr h="408422">
                <a:tc>
                  <a:txBody>
                    <a:bodyPr/>
                    <a:lstStyle/>
                    <a:p>
                      <a:pPr indent="180340" algn="ctr">
                        <a:lnSpc>
                          <a:spcPct val="120000"/>
                        </a:lnSpc>
                        <a:spcAft>
                          <a:spcPts val="600"/>
                        </a:spcAft>
                      </a:pP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167389">
                <a:tc>
                  <a:txBody>
                    <a:bodyPr/>
                    <a:lstStyle/>
                    <a:p>
                      <a:pPr marL="0" indent="0"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400" dirty="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1167389">
                <a:tc>
                  <a:txBody>
                    <a:bodyPr/>
                    <a:lstStyle/>
                    <a:p>
                      <a:pPr marL="0" indent="0" algn="l">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dirty="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cxnSp>
        <p:nvCxnSpPr>
          <p:cNvPr id="53" name="Straight Arrow Connector 52">
            <a:extLst>
              <a:ext uri="{FF2B5EF4-FFF2-40B4-BE49-F238E27FC236}">
                <a16:creationId xmlns:a16="http://schemas.microsoft.com/office/drawing/2014/main" id="{EB04A2C9-4341-CC1B-4B5A-A2137C12AA9D}"/>
              </a:ext>
            </a:extLst>
          </p:cNvPr>
          <p:cNvCxnSpPr/>
          <p:nvPr/>
        </p:nvCxnSpPr>
        <p:spPr>
          <a:xfrm flipV="1">
            <a:off x="7000899" y="3528714"/>
            <a:ext cx="0" cy="38225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62241F2-4F98-4747-892B-9B9B65B7E5A2}"/>
              </a:ext>
            </a:extLst>
          </p:cNvPr>
          <p:cNvCxnSpPr/>
          <p:nvPr/>
        </p:nvCxnSpPr>
        <p:spPr>
          <a:xfrm flipV="1">
            <a:off x="11540196" y="3517235"/>
            <a:ext cx="0" cy="382252"/>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2C8FD6F6-7815-3705-1907-B92855826E63}"/>
              </a:ext>
            </a:extLst>
          </p:cNvPr>
          <p:cNvSpPr txBox="1"/>
          <p:nvPr/>
        </p:nvSpPr>
        <p:spPr>
          <a:xfrm>
            <a:off x="3332532" y="6395970"/>
            <a:ext cx="4165470" cy="369332"/>
          </a:xfrm>
          <a:prstGeom prst="rect">
            <a:avLst/>
          </a:prstGeom>
          <a:noFill/>
        </p:spPr>
        <p:txBody>
          <a:bodyPr wrap="square">
            <a:spAutoFit/>
          </a:bodyPr>
          <a:lstStyle/>
          <a:p>
            <a:r>
              <a:rPr lang="en-US" sz="1800" i="1" dirty="0" err="1">
                <a:effectLst/>
                <a:latin typeface="#9Slide03 Oswald Light" panose="00000400000000000000" pitchFamily="2" charset="0"/>
                <a:ea typeface="Cambria" panose="02040503050406030204" pitchFamily="18" charset="0"/>
              </a:rPr>
              <a:t>Hình</a:t>
            </a:r>
            <a:r>
              <a:rPr lang="en-US" sz="1800" i="1" dirty="0">
                <a:effectLst/>
                <a:latin typeface="#9Slide03 Oswald Light" panose="00000400000000000000" pitchFamily="2" charset="0"/>
                <a:ea typeface="Cambria" panose="02040503050406030204" pitchFamily="18" charset="0"/>
              </a:rPr>
              <a:t> 7.1_Nguồn: </a:t>
            </a:r>
            <a:r>
              <a:rPr lang="en-US" sz="1800" i="1" dirty="0" err="1">
                <a:effectLst/>
                <a:latin typeface="#9Slide03 Oswald Light" panose="00000400000000000000" pitchFamily="2" charset="0"/>
                <a:ea typeface="Cambria" panose="02040503050406030204" pitchFamily="18" charset="0"/>
              </a:rPr>
              <a:t>Tổng</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cục</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Thống</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kê</a:t>
            </a:r>
            <a:r>
              <a:rPr lang="en-US" sz="1800" i="1" dirty="0">
                <a:effectLst/>
                <a:latin typeface="#9Slide03 Oswald Light" panose="00000400000000000000" pitchFamily="2" charset="0"/>
                <a:ea typeface="Cambria" panose="02040503050406030204" pitchFamily="18" charset="0"/>
              </a:rPr>
              <a:t>, 2022</a:t>
            </a:r>
            <a:endParaRPr lang="en-US" dirty="0">
              <a:latin typeface="#9Slide03 Oswald Light" panose="00000400000000000000" pitchFamily="2" charset="0"/>
            </a:endParaRPr>
          </a:p>
        </p:txBody>
      </p:sp>
      <p:pic>
        <p:nvPicPr>
          <p:cNvPr id="57" name="Picture 56">
            <a:extLst>
              <a:ext uri="{FF2B5EF4-FFF2-40B4-BE49-F238E27FC236}">
                <a16:creationId xmlns:a16="http://schemas.microsoft.com/office/drawing/2014/main" id="{72D21313-2756-E4BB-64E4-5DE517789AC0}"/>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198544" y="760467"/>
            <a:ext cx="1138307" cy="640298"/>
          </a:xfrm>
          <a:prstGeom prst="rect">
            <a:avLst/>
          </a:prstGeom>
        </p:spPr>
      </p:pic>
      <p:sp>
        <p:nvSpPr>
          <p:cNvPr id="58" name="TextBox 57">
            <a:extLst>
              <a:ext uri="{FF2B5EF4-FFF2-40B4-BE49-F238E27FC236}">
                <a16:creationId xmlns:a16="http://schemas.microsoft.com/office/drawing/2014/main" id="{48512EFA-CBC7-39D4-986F-4D3CF659CDD9}"/>
              </a:ext>
            </a:extLst>
          </p:cNvPr>
          <p:cNvSpPr txBox="1"/>
          <p:nvPr/>
        </p:nvSpPr>
        <p:spPr>
          <a:xfrm>
            <a:off x="7104020" y="1104187"/>
            <a:ext cx="4696965" cy="344453"/>
          </a:xfrm>
          <a:prstGeom prst="rect">
            <a:avLst/>
          </a:prstGeom>
          <a:noFill/>
          <a:ln>
            <a:solidFill>
              <a:srgbClr val="002060"/>
            </a:solidFill>
          </a:ln>
        </p:spPr>
        <p:txBody>
          <a:bodyPr wrap="square">
            <a:spAutoFit/>
          </a:bodyPr>
          <a:lstStyle/>
          <a:p>
            <a:pPr algn="ctr">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Quy </a:t>
            </a:r>
            <a:r>
              <a:rPr lang="en-US" sz="1600" dirty="0" err="1">
                <a:effectLst/>
                <a:latin typeface="#9Slide03 Oswald Light" panose="00000400000000000000" pitchFamily="2" charset="0"/>
                <a:ea typeface="Times New Roman" panose="02020603050405020304" pitchFamily="18" charset="0"/>
              </a:rPr>
              <a:t>mô</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23"/>
              </a:rPr>
              <a:t>https://bom.so/prcFyf</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24"/>
              </a:rPr>
              <a:t>https://bom.so/CyNkOO</a:t>
            </a:r>
            <a:r>
              <a:rPr lang="en-US" sz="1600" dirty="0">
                <a:effectLst/>
                <a:latin typeface="#9Slide03 Oswald Light" panose="00000400000000000000" pitchFamily="2" charset="0"/>
                <a:ea typeface="Times New Roman" panose="02020603050405020304" pitchFamily="18" charset="0"/>
              </a:rPr>
              <a:t> </a:t>
            </a:r>
          </a:p>
        </p:txBody>
      </p:sp>
      <p:sp>
        <p:nvSpPr>
          <p:cNvPr id="6" name="Rectangle: Single Corner Snipped 5">
            <a:extLst>
              <a:ext uri="{FF2B5EF4-FFF2-40B4-BE49-F238E27FC236}">
                <a16:creationId xmlns:a16="http://schemas.microsoft.com/office/drawing/2014/main" id="{1A2920C6-13E9-EED7-77DE-F8F17A8CD636}"/>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8" name="TextBox 7">
            <a:extLst>
              <a:ext uri="{FF2B5EF4-FFF2-40B4-BE49-F238E27FC236}">
                <a16:creationId xmlns:a16="http://schemas.microsoft.com/office/drawing/2014/main" id="{7E3B3D3F-8E53-B2EF-4D9C-34B391661703}"/>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11" name="Oval 10">
            <a:extLst>
              <a:ext uri="{FF2B5EF4-FFF2-40B4-BE49-F238E27FC236}">
                <a16:creationId xmlns:a16="http://schemas.microsoft.com/office/drawing/2014/main" id="{8134118E-DC39-3DE8-A3F7-D84A91C32AE3}"/>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3" name="Rectangle: Single Corner Snipped 12">
            <a:extLst>
              <a:ext uri="{FF2B5EF4-FFF2-40B4-BE49-F238E27FC236}">
                <a16:creationId xmlns:a16="http://schemas.microsoft.com/office/drawing/2014/main" id="{770A34E8-DAFD-1F4E-4685-7F8EA52072F7}"/>
              </a:ext>
            </a:extLst>
          </p:cNvPr>
          <p:cNvSpPr/>
          <p:nvPr/>
        </p:nvSpPr>
        <p:spPr>
          <a:xfrm>
            <a:off x="8982569" y="-14242"/>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4" name="TextBox 13">
            <a:extLst>
              <a:ext uri="{FF2B5EF4-FFF2-40B4-BE49-F238E27FC236}">
                <a16:creationId xmlns:a16="http://schemas.microsoft.com/office/drawing/2014/main" id="{41E8FC86-F820-11F9-A17E-499E945E2AAE}"/>
              </a:ext>
            </a:extLst>
          </p:cNvPr>
          <p:cNvSpPr txBox="1"/>
          <p:nvPr/>
        </p:nvSpPr>
        <p:spPr>
          <a:xfrm>
            <a:off x="9049314" y="-52979"/>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5" name="Oval 14">
            <a:extLst>
              <a:ext uri="{FF2B5EF4-FFF2-40B4-BE49-F238E27FC236}">
                <a16:creationId xmlns:a16="http://schemas.microsoft.com/office/drawing/2014/main" id="{5110D15E-0012-4CD1-11D2-B20953D1142D}"/>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0" name="Rectangle: Single Corner Snipped 29">
            <a:extLst>
              <a:ext uri="{FF2B5EF4-FFF2-40B4-BE49-F238E27FC236}">
                <a16:creationId xmlns:a16="http://schemas.microsoft.com/office/drawing/2014/main" id="{9CB196D0-F93D-795F-77A7-F305B3A0621A}"/>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6" name="TextBox 35">
            <a:extLst>
              <a:ext uri="{FF2B5EF4-FFF2-40B4-BE49-F238E27FC236}">
                <a16:creationId xmlns:a16="http://schemas.microsoft.com/office/drawing/2014/main" id="{FA7F049A-E3B7-40A7-9EB5-0C331A3A9FC6}"/>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38" name="Oval 37">
            <a:extLst>
              <a:ext uri="{FF2B5EF4-FFF2-40B4-BE49-F238E27FC236}">
                <a16:creationId xmlns:a16="http://schemas.microsoft.com/office/drawing/2014/main" id="{4C2878EB-11A0-5D42-39E0-E8CA1A8C9D59}"/>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graphicFrame>
        <p:nvGraphicFramePr>
          <p:cNvPr id="40" name="Chart 39">
            <a:extLst>
              <a:ext uri="{FF2B5EF4-FFF2-40B4-BE49-F238E27FC236}">
                <a16:creationId xmlns:a16="http://schemas.microsoft.com/office/drawing/2014/main" id="{6987DC57-F7C1-CADD-0DFD-A05C583BF948}"/>
              </a:ext>
            </a:extLst>
          </p:cNvPr>
          <p:cNvGraphicFramePr/>
          <p:nvPr>
            <p:extLst>
              <p:ext uri="{D42A27DB-BD31-4B8C-83A1-F6EECF244321}">
                <p14:modId xmlns:p14="http://schemas.microsoft.com/office/powerpoint/2010/main" val="417209095"/>
              </p:ext>
            </p:extLst>
          </p:nvPr>
        </p:nvGraphicFramePr>
        <p:xfrm>
          <a:off x="6511745" y="3737505"/>
          <a:ext cx="5486400" cy="3200400"/>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236885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dirty="0">
                <a:solidFill>
                  <a:srgbClr val="FF0000"/>
                </a:solidFill>
                <a:effectLst/>
                <a:latin typeface="#9Slide03 Oswald Light" panose="00000400000000000000" pitchFamily="2" charset="0"/>
                <a:ea typeface="Noto Sans Symbols"/>
                <a:cs typeface="Noto Sans Symbols"/>
              </a:rPr>
              <a:t>Trạm </a:t>
            </a:r>
            <a:r>
              <a:rPr lang="en-US" sz="2000" b="1" dirty="0">
                <a:solidFill>
                  <a:srgbClr val="FF0000"/>
                </a:solidFill>
                <a:effectLst/>
                <a:latin typeface="#9Slide03 Oswald Light" panose="00000400000000000000" pitchFamily="2" charset="0"/>
                <a:ea typeface="Noto Sans Symbols"/>
                <a:cs typeface="Noto Sans Symbols"/>
              </a:rPr>
              <a:t>2</a:t>
            </a:r>
            <a:r>
              <a:rPr lang="vi-VN" sz="2000" b="1" dirty="0">
                <a:solidFill>
                  <a:srgbClr val="FF0000"/>
                </a:solidFill>
                <a:effectLst/>
                <a:latin typeface="#9Slide03 Oswald Light" panose="00000400000000000000" pitchFamily="2" charset="0"/>
                <a:ea typeface="Noto Sans Symbols"/>
                <a:cs typeface="Noto Sans Symbols"/>
              </a:rPr>
              <a:t>: CƠ CẤU DÂN SỐ THEO TUỔI VÀ GIỚI TÍNH</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1E85D52B-F47F-3829-7FDF-2F5167617FA3}"/>
              </a:ext>
            </a:extLst>
          </p:cNvPr>
          <p:cNvSpPr txBox="1"/>
          <p:nvPr/>
        </p:nvSpPr>
        <p:spPr>
          <a:xfrm>
            <a:off x="1978605" y="3363396"/>
            <a:ext cx="2603865" cy="476925"/>
          </a:xfrm>
          <a:prstGeom prst="rect">
            <a:avLst/>
          </a:prstGeom>
          <a:solidFill>
            <a:schemeClr val="accent2">
              <a:lumMod val="20000"/>
              <a:lumOff val="80000"/>
            </a:schemeClr>
          </a:solidFill>
        </p:spPr>
        <p:txBody>
          <a:bodyPr wrap="square">
            <a:spAutoFit/>
          </a:bodyPr>
          <a:lstStyle/>
          <a:p>
            <a:pPr indent="180340" algn="ctr">
              <a:lnSpc>
                <a:spcPct val="120000"/>
              </a:lnSpc>
              <a:spcBef>
                <a:spcPts val="200"/>
              </a:spcBef>
            </a:pPr>
            <a:r>
              <a:rPr lang="en-US" sz="2400" b="1" dirty="0">
                <a:solidFill>
                  <a:srgbClr val="FF0000"/>
                </a:solidFill>
                <a:latin typeface="#9Slide03 Bebas Neue Bold" panose="020B0606020202050201" pitchFamily="34" charset="0"/>
                <a:ea typeface="Times New Roman" panose="02020603050405020304" pitchFamily="18" charset="0"/>
              </a:rPr>
              <a:t>PHIẾU HỌC TẬP TRẠM 2</a:t>
            </a:r>
          </a:p>
        </p:txBody>
      </p:sp>
      <p:sp>
        <p:nvSpPr>
          <p:cNvPr id="29" name="TextBox 28">
            <a:extLst>
              <a:ext uri="{FF2B5EF4-FFF2-40B4-BE49-F238E27FC236}">
                <a16:creationId xmlns:a16="http://schemas.microsoft.com/office/drawing/2014/main" id="{8E5EBF95-2E28-112D-1949-61963D2414EB}"/>
              </a:ext>
            </a:extLst>
          </p:cNvPr>
          <p:cNvSpPr txBox="1"/>
          <p:nvPr/>
        </p:nvSpPr>
        <p:spPr>
          <a:xfrm>
            <a:off x="1059268" y="1625247"/>
            <a:ext cx="5276273" cy="1296317"/>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và kiến thức cập nhật, hãy</a:t>
            </a:r>
          </a:p>
          <a:p>
            <a:pPr algn="just">
              <a:lnSpc>
                <a:spcPct val="150000"/>
              </a:lnSpc>
            </a:pPr>
            <a:r>
              <a:rPr lang="vi-VN" dirty="0">
                <a:solidFill>
                  <a:srgbClr val="002060"/>
                </a:solidFill>
                <a:latin typeface="#9Slide03 Oswald Light" panose="00000400000000000000" pitchFamily="2" charset="0"/>
              </a:rPr>
              <a:t>- Trình bày đặc điểm cơ cấu dân số theo tuổi và giới tính ở nước ta.</a:t>
            </a:r>
          </a:p>
          <a:p>
            <a:pPr algn="just">
              <a:lnSpc>
                <a:spcPct val="150000"/>
              </a:lnSpc>
            </a:pPr>
            <a:r>
              <a:rPr lang="vi-VN" dirty="0">
                <a:solidFill>
                  <a:srgbClr val="002060"/>
                </a:solidFill>
                <a:latin typeface="#9Slide03 Oswald Light" panose="00000400000000000000" pitchFamily="2" charset="0"/>
              </a:rPr>
              <a:t>- Giải thích sự thay đổi cơ cấu dân số theo tuổi và giới tính nước ta.</a:t>
            </a:r>
          </a:p>
        </p:txBody>
      </p:sp>
      <p:sp>
        <p:nvSpPr>
          <p:cNvPr id="41" name="TextBox 40">
            <a:extLst>
              <a:ext uri="{FF2B5EF4-FFF2-40B4-BE49-F238E27FC236}">
                <a16:creationId xmlns:a16="http://schemas.microsoft.com/office/drawing/2014/main" id="{077C6C00-0E8D-1E0E-7795-14279C146092}"/>
              </a:ext>
            </a:extLst>
          </p:cNvPr>
          <p:cNvSpPr txBox="1"/>
          <p:nvPr/>
        </p:nvSpPr>
        <p:spPr>
          <a:xfrm>
            <a:off x="6992244" y="3858714"/>
            <a:ext cx="5021827" cy="380745"/>
          </a:xfrm>
          <a:prstGeom prst="rect">
            <a:avLst/>
          </a:prstGeom>
          <a:noFill/>
        </p:spPr>
        <p:txBody>
          <a:bodyPr wrap="square">
            <a:spAutoFit/>
          </a:bodyPr>
          <a:lstStyle/>
          <a:p>
            <a:pPr indent="180340" algn="ctr">
              <a:lnSpc>
                <a:spcPct val="120000"/>
              </a:lnSpc>
              <a:spcAft>
                <a:spcPts val="600"/>
              </a:spcAft>
              <a:tabLst>
                <a:tab pos="1104900" algn="l"/>
              </a:tabLst>
            </a:pPr>
            <a:r>
              <a:rPr lang="vi-VN"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CƠ CẤU DÂN SỐ THEO NHÓM TUỔI NƯỚC TA, GIAI ĐOẠN 2009 –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graphicFrame>
        <p:nvGraphicFramePr>
          <p:cNvPr id="42" name="Chart 41">
            <a:extLst>
              <a:ext uri="{FF2B5EF4-FFF2-40B4-BE49-F238E27FC236}">
                <a16:creationId xmlns:a16="http://schemas.microsoft.com/office/drawing/2014/main" id="{2E32E277-8CA2-8790-7694-4A1C7E6B988B}"/>
              </a:ext>
            </a:extLst>
          </p:cNvPr>
          <p:cNvGraphicFramePr/>
          <p:nvPr>
            <p:extLst>
              <p:ext uri="{D42A27DB-BD31-4B8C-83A1-F6EECF244321}">
                <p14:modId xmlns:p14="http://schemas.microsoft.com/office/powerpoint/2010/main" val="762221907"/>
              </p:ext>
            </p:extLst>
          </p:nvPr>
        </p:nvGraphicFramePr>
        <p:xfrm>
          <a:off x="12298025" y="4091517"/>
          <a:ext cx="5486400" cy="32004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919482025"/>
              </p:ext>
            </p:extLst>
          </p:nvPr>
        </p:nvGraphicFramePr>
        <p:xfrm>
          <a:off x="258355" y="3892664"/>
          <a:ext cx="6243575" cy="2928185"/>
        </p:xfrm>
        <a:graphic>
          <a:graphicData uri="http://schemas.openxmlformats.org/drawingml/2006/table">
            <a:tbl>
              <a:tblPr firstRow="1" firstCol="1" bandRow="1"/>
              <a:tblGrid>
                <a:gridCol w="1559597">
                  <a:extLst>
                    <a:ext uri="{9D8B030D-6E8A-4147-A177-3AD203B41FA5}">
                      <a16:colId xmlns:a16="http://schemas.microsoft.com/office/drawing/2014/main" val="3774809508"/>
                    </a:ext>
                  </a:extLst>
                </a:gridCol>
                <a:gridCol w="2602354">
                  <a:extLst>
                    <a:ext uri="{9D8B030D-6E8A-4147-A177-3AD203B41FA5}">
                      <a16:colId xmlns:a16="http://schemas.microsoft.com/office/drawing/2014/main" val="3312652984"/>
                    </a:ext>
                  </a:extLst>
                </a:gridCol>
                <a:gridCol w="2081624">
                  <a:extLst>
                    <a:ext uri="{9D8B030D-6E8A-4147-A177-3AD203B41FA5}">
                      <a16:colId xmlns:a16="http://schemas.microsoft.com/office/drawing/2014/main" val="115077727"/>
                    </a:ext>
                  </a:extLst>
                </a:gridCol>
              </a:tblGrid>
              <a:tr h="554043">
                <a:tc>
                  <a:txBody>
                    <a:bodyPr/>
                    <a:lstStyle/>
                    <a:p>
                      <a:pPr marL="0" indent="0" algn="just">
                        <a:lnSpc>
                          <a:spcPct val="120000"/>
                        </a:lnSpc>
                        <a:spcAft>
                          <a:spcPts val="600"/>
                        </a:spcAft>
                        <a:tabLst>
                          <a:tab pos="605155"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l">
                        <a:lnSpc>
                          <a:spcPct val="120000"/>
                        </a:lnSpc>
                        <a:spcAft>
                          <a:spcPts val="600"/>
                        </a:spcAft>
                        <a:tabLst>
                          <a:tab pos="721995" algn="l"/>
                          <a:tab pos="1101090"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b.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tính</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18707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1187071">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22947" y="760467"/>
            <a:ext cx="1138307" cy="640298"/>
          </a:xfrm>
          <a:prstGeom prst="rect">
            <a:avLst/>
          </a:prstGeom>
        </p:spPr>
      </p:pic>
      <p:pic>
        <p:nvPicPr>
          <p:cNvPr id="36" name="Picture 35">
            <a:extLst>
              <a:ext uri="{FF2B5EF4-FFF2-40B4-BE49-F238E27FC236}">
                <a16:creationId xmlns:a16="http://schemas.microsoft.com/office/drawing/2014/main" id="{19878973-B60C-D7D1-9C98-3B32A32077DA}"/>
              </a:ext>
            </a:extLst>
          </p:cNvPr>
          <p:cNvPicPr>
            <a:picLocks noChangeAspect="1"/>
          </p:cNvPicPr>
          <p:nvPr/>
        </p:nvPicPr>
        <p:blipFill>
          <a:blip r:embed="rId12"/>
          <a:stretch>
            <a:fillRect/>
          </a:stretch>
        </p:blipFill>
        <p:spPr>
          <a:xfrm>
            <a:off x="6992244" y="4335032"/>
            <a:ext cx="5056215" cy="2464057"/>
          </a:xfrm>
          <a:prstGeom prst="rect">
            <a:avLst/>
          </a:prstGeom>
          <a:ln>
            <a:solidFill>
              <a:srgbClr val="002060"/>
            </a:solidFill>
          </a:ln>
        </p:spPr>
      </p:pic>
      <p:pic>
        <p:nvPicPr>
          <p:cNvPr id="40" name="Picture 2" descr="54 dân tộc Việt Nam | Báo Nhân Dân điện tử">
            <a:extLst>
              <a:ext uri="{FF2B5EF4-FFF2-40B4-BE49-F238E27FC236}">
                <a16:creationId xmlns:a16="http://schemas.microsoft.com/office/drawing/2014/main" id="{1DF19B64-A01B-6B2C-3621-A85B988971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4971" y="771262"/>
            <a:ext cx="1882782" cy="31379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36998EA-16A3-EEC1-09F3-3FD5A1FA44A6}"/>
              </a:ext>
            </a:extLst>
          </p:cNvPr>
          <p:cNvSpPr txBox="1"/>
          <p:nvPr/>
        </p:nvSpPr>
        <p:spPr>
          <a:xfrm>
            <a:off x="5331801" y="3514260"/>
            <a:ext cx="7539532" cy="344453"/>
          </a:xfrm>
          <a:prstGeom prst="rect">
            <a:avLst/>
          </a:prstGeom>
          <a:noFill/>
        </p:spPr>
        <p:txBody>
          <a:bodyPr wrap="square">
            <a:spAutoFit/>
          </a:bodyPr>
          <a:lstStyle/>
          <a:p>
            <a:pPr algn="just">
              <a:lnSpc>
                <a:spcPct val="107000"/>
              </a:lnSpc>
              <a:spcAft>
                <a:spcPts val="600"/>
              </a:spcAft>
            </a:pPr>
            <a:r>
              <a:rPr lang="en-US" sz="1600" dirty="0" err="1">
                <a:effectLst/>
                <a:latin typeface="#9Slide03 Oswald Light" panose="00000400000000000000" pitchFamily="2" charset="0"/>
                <a:ea typeface="Times New Roman" panose="02020603050405020304" pitchFamily="18" charset="0"/>
              </a:rPr>
              <a:t>Cơ</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cấu</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4"/>
              </a:rPr>
              <a:t>https://bom.so/rlANSl</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vàng</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5"/>
              </a:rPr>
              <a:t>https://bom.so/tvlVyR</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6"/>
              </a:rPr>
              <a:t>https://bom.so/ndo2ka</a:t>
            </a:r>
            <a:r>
              <a:rPr lang="en-US" sz="1600" dirty="0">
                <a:effectLst/>
                <a:latin typeface="#9Slide03 Oswald Light" panose="00000400000000000000" pitchFamily="2" charset="0"/>
                <a:ea typeface="Times New Roman" panose="02020603050405020304" pitchFamily="18" charset="0"/>
              </a:rPr>
              <a:t> </a:t>
            </a:r>
          </a:p>
        </p:txBody>
      </p:sp>
      <p:sp>
        <p:nvSpPr>
          <p:cNvPr id="3" name="Rectangle: Single Corner Snipped 2">
            <a:extLst>
              <a:ext uri="{FF2B5EF4-FFF2-40B4-BE49-F238E27FC236}">
                <a16:creationId xmlns:a16="http://schemas.microsoft.com/office/drawing/2014/main" id="{10A623D1-101F-46CB-9B9D-D088BCCFCB78}"/>
              </a:ext>
            </a:extLst>
          </p:cNvPr>
          <p:cNvSpPr/>
          <p:nvPr/>
        </p:nvSpPr>
        <p:spPr>
          <a:xfrm>
            <a:off x="0" y="0"/>
            <a:ext cx="3804769"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sp>
        <p:nvSpPr>
          <p:cNvPr id="6" name="TextBox 5">
            <a:extLst>
              <a:ext uri="{FF2B5EF4-FFF2-40B4-BE49-F238E27FC236}">
                <a16:creationId xmlns:a16="http://schemas.microsoft.com/office/drawing/2014/main" id="{0663E79B-EB47-D2AB-9533-582CACE44C81}"/>
              </a:ext>
            </a:extLst>
          </p:cNvPr>
          <p:cNvSpPr txBox="1"/>
          <p:nvPr/>
        </p:nvSpPr>
        <p:spPr>
          <a:xfrm>
            <a:off x="250786" y="-106611"/>
            <a:ext cx="3393439" cy="733278"/>
          </a:xfrm>
          <a:prstGeom prst="rect">
            <a:avLst/>
          </a:prstGeom>
          <a:noFill/>
        </p:spPr>
        <p:txBody>
          <a:bodyPr wrap="square">
            <a:spAutoFit/>
          </a:bodyPr>
          <a:lstStyle/>
          <a:p>
            <a:pPr indent="180340" algn="just">
              <a:lnSpc>
                <a:spcPct val="120000"/>
              </a:lnSpc>
              <a:spcBef>
                <a:spcPts val="200"/>
              </a:spcBef>
            </a:pPr>
            <a:r>
              <a:rPr lang="en-US" sz="4000" b="1" dirty="0">
                <a:solidFill>
                  <a:srgbClr val="FFFF00"/>
                </a:solidFill>
                <a:latin typeface="#9Slide03 Bebas Neue Bold" panose="020B0606020202050201" pitchFamily="34" charset="0"/>
                <a:ea typeface="Times New Roman" panose="02020603050405020304" pitchFamily="18" charset="0"/>
              </a:rPr>
              <a:t>I. </a:t>
            </a:r>
            <a:r>
              <a:rPr lang="en-US" sz="4000" b="1" dirty="0" err="1">
                <a:solidFill>
                  <a:srgbClr val="FFFF00"/>
                </a:solidFill>
                <a:latin typeface="#9Slide03 Bebas Neue Bold" panose="020B0606020202050201" pitchFamily="34" charset="0"/>
                <a:ea typeface="Times New Roman" panose="02020603050405020304" pitchFamily="18" charset="0"/>
              </a:rPr>
              <a:t>Đặc</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điểm</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dân</a:t>
            </a:r>
            <a:r>
              <a:rPr lang="en-US" sz="4000" b="1" dirty="0">
                <a:solidFill>
                  <a:srgbClr val="FFFF00"/>
                </a:solidFill>
                <a:latin typeface="#9Slide03 Bebas Neue Bold" panose="020B0606020202050201" pitchFamily="34" charset="0"/>
                <a:ea typeface="Times New Roman" panose="02020603050405020304" pitchFamily="18" charset="0"/>
              </a:rPr>
              <a:t> </a:t>
            </a:r>
            <a:r>
              <a:rPr lang="en-US" sz="4000" b="1" dirty="0" err="1">
                <a:solidFill>
                  <a:srgbClr val="FFFF00"/>
                </a:solidFill>
                <a:latin typeface="#9Slide03 Bebas Neue Bold" panose="020B0606020202050201" pitchFamily="34" charset="0"/>
                <a:ea typeface="Times New Roman" panose="02020603050405020304" pitchFamily="18" charset="0"/>
              </a:rPr>
              <a:t>số</a:t>
            </a:r>
            <a:endParaRPr lang="en-US" sz="4000" b="1" dirty="0">
              <a:solidFill>
                <a:srgbClr val="FFFF00"/>
              </a:solidFill>
              <a:latin typeface="#9Slide03 Bebas Neue Bold" panose="020B0606020202050201" pitchFamily="34" charset="0"/>
              <a:ea typeface="Times New Roman" panose="02020603050405020304" pitchFamily="18" charset="0"/>
            </a:endParaRPr>
          </a:p>
        </p:txBody>
      </p:sp>
      <p:sp>
        <p:nvSpPr>
          <p:cNvPr id="9" name="Oval 8">
            <a:extLst>
              <a:ext uri="{FF2B5EF4-FFF2-40B4-BE49-F238E27FC236}">
                <a16:creationId xmlns:a16="http://schemas.microsoft.com/office/drawing/2014/main" id="{D8AC9F91-E565-F7BB-CACB-7F33FAAA045E}"/>
              </a:ext>
            </a:extLst>
          </p:cNvPr>
          <p:cNvSpPr/>
          <p:nvPr/>
        </p:nvSpPr>
        <p:spPr>
          <a:xfrm>
            <a:off x="140835"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11" name="Rectangle: Single Corner Snipped 10">
            <a:extLst>
              <a:ext uri="{FF2B5EF4-FFF2-40B4-BE49-F238E27FC236}">
                <a16:creationId xmlns:a16="http://schemas.microsoft.com/office/drawing/2014/main" id="{30B2641A-66A2-B4D1-C100-20DFCF357604}"/>
              </a:ext>
            </a:extLst>
          </p:cNvPr>
          <p:cNvSpPr/>
          <p:nvPr/>
        </p:nvSpPr>
        <p:spPr>
          <a:xfrm>
            <a:off x="8982569" y="-387"/>
            <a:ext cx="3127923"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TextBox 12">
            <a:extLst>
              <a:ext uri="{FF2B5EF4-FFF2-40B4-BE49-F238E27FC236}">
                <a16:creationId xmlns:a16="http://schemas.microsoft.com/office/drawing/2014/main" id="{0E59929E-6596-0333-66C6-19C5164D97E2}"/>
              </a:ext>
            </a:extLst>
          </p:cNvPr>
          <p:cNvSpPr txBox="1"/>
          <p:nvPr/>
        </p:nvSpPr>
        <p:spPr>
          <a:xfrm>
            <a:off x="9049314" y="-66834"/>
            <a:ext cx="3206500"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Chiến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lược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p>
        </p:txBody>
      </p:sp>
      <p:sp>
        <p:nvSpPr>
          <p:cNvPr id="14" name="Oval 13">
            <a:extLst>
              <a:ext uri="{FF2B5EF4-FFF2-40B4-BE49-F238E27FC236}">
                <a16:creationId xmlns:a16="http://schemas.microsoft.com/office/drawing/2014/main" id="{6FB45D82-6920-9BF3-93C2-74B2BCBBF2D0}"/>
              </a:ext>
            </a:extLst>
          </p:cNvPr>
          <p:cNvSpPr/>
          <p:nvPr/>
        </p:nvSpPr>
        <p:spPr>
          <a:xfrm>
            <a:off x="8975098" y="180287"/>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5" name="Rectangle: Single Corner Snipped 14">
            <a:extLst>
              <a:ext uri="{FF2B5EF4-FFF2-40B4-BE49-F238E27FC236}">
                <a16:creationId xmlns:a16="http://schemas.microsoft.com/office/drawing/2014/main" id="{99CD6728-711E-4515-10BA-DE0297DBAF80}"/>
              </a:ext>
            </a:extLst>
          </p:cNvPr>
          <p:cNvSpPr/>
          <p:nvPr/>
        </p:nvSpPr>
        <p:spPr>
          <a:xfrm>
            <a:off x="3963587" y="3483"/>
            <a:ext cx="488042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0" name="TextBox 19">
            <a:extLst>
              <a:ext uri="{FF2B5EF4-FFF2-40B4-BE49-F238E27FC236}">
                <a16:creationId xmlns:a16="http://schemas.microsoft.com/office/drawing/2014/main" id="{B92D5D03-4302-9DC9-B997-0DA4E76E5BDE}"/>
              </a:ext>
            </a:extLst>
          </p:cNvPr>
          <p:cNvSpPr txBox="1"/>
          <p:nvPr/>
        </p:nvSpPr>
        <p:spPr>
          <a:xfrm>
            <a:off x="4010073" y="-42523"/>
            <a:ext cx="4880422"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II. THẾ MẠNH VÀ HẠN CHẾ VỀ DÂN SỐ</a:t>
            </a:r>
          </a:p>
        </p:txBody>
      </p:sp>
      <p:sp>
        <p:nvSpPr>
          <p:cNvPr id="23" name="Oval 22">
            <a:extLst>
              <a:ext uri="{FF2B5EF4-FFF2-40B4-BE49-F238E27FC236}">
                <a16:creationId xmlns:a16="http://schemas.microsoft.com/office/drawing/2014/main" id="{E4BF4790-6173-6F70-85FF-9B724D24E572}"/>
              </a:ext>
            </a:extLst>
          </p:cNvPr>
          <p:cNvSpPr/>
          <p:nvPr/>
        </p:nvSpPr>
        <p:spPr>
          <a:xfrm>
            <a:off x="3963587" y="191599"/>
            <a:ext cx="238065" cy="238065"/>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lumMod val="95000"/>
                </a:schemeClr>
              </a:solidFill>
            </a:endParaRPr>
          </a:p>
        </p:txBody>
      </p:sp>
      <p:pic>
        <p:nvPicPr>
          <p:cNvPr id="30" name="Picture 29">
            <a:extLst>
              <a:ext uri="{FF2B5EF4-FFF2-40B4-BE49-F238E27FC236}">
                <a16:creationId xmlns:a16="http://schemas.microsoft.com/office/drawing/2014/main" id="{267AD943-4F66-C6A0-059D-A1064EF76656}"/>
              </a:ext>
            </a:extLst>
          </p:cNvPr>
          <p:cNvPicPr>
            <a:picLocks noChangeAspect="1"/>
          </p:cNvPicPr>
          <p:nvPr/>
        </p:nvPicPr>
        <p:blipFill>
          <a:blip r:embed="rId17"/>
          <a:stretch>
            <a:fillRect/>
          </a:stretch>
        </p:blipFill>
        <p:spPr>
          <a:xfrm>
            <a:off x="6964377" y="840131"/>
            <a:ext cx="5082224" cy="2603364"/>
          </a:xfrm>
          <a:prstGeom prst="rect">
            <a:avLst/>
          </a:prstGeom>
          <a:ln>
            <a:solidFill>
              <a:srgbClr val="002060"/>
            </a:solidFill>
          </a:ln>
        </p:spPr>
      </p:pic>
    </p:spTree>
    <p:extLst>
      <p:ext uri="{BB962C8B-B14F-4D97-AF65-F5344CB8AC3E}">
        <p14:creationId xmlns:p14="http://schemas.microsoft.com/office/powerpoint/2010/main" val="415477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3744</TotalTime>
  <Words>3699</Words>
  <Application>Microsoft Office PowerPoint</Application>
  <PresentationFormat>Widescreen</PresentationFormat>
  <Paragraphs>508</Paragraphs>
  <Slides>31</Slides>
  <Notes>26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31</vt:i4>
      </vt:variant>
    </vt:vector>
  </HeadingPairs>
  <TitlesOfParts>
    <vt:vector size="47" baseType="lpstr">
      <vt:lpstr>#9Slide05 Great Vibes</vt:lpstr>
      <vt:lpstr>#9Slide06 Thillends</vt:lpstr>
      <vt:lpstr>#9Slide07 IcielBC Cubano Normal</vt:lpstr>
      <vt:lpstr>#9Slide06 IcielBC Seinna Grace</vt:lpstr>
      <vt:lpstr>Calibri Light</vt:lpstr>
      <vt:lpstr>Aptos</vt:lpstr>
      <vt:lpstr>Courier New</vt:lpstr>
      <vt:lpstr>#9Slide03 Bebas Neue Bold</vt:lpstr>
      <vt:lpstr>#9Slide05 Legendaria</vt:lpstr>
      <vt:lpstr>Arial</vt:lpstr>
      <vt:lpstr>#9Slide03 Oswald Light</vt:lpstr>
      <vt:lpstr>Wingdings</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N8572</dc:creator>
  <cp:lastModifiedBy>Dao Minh Quan</cp:lastModifiedBy>
  <cp:revision>23</cp:revision>
  <dcterms:created xsi:type="dcterms:W3CDTF">2024-04-05T13:59:12Z</dcterms:created>
  <dcterms:modified xsi:type="dcterms:W3CDTF">2024-07-04T05:23:39Z</dcterms:modified>
</cp:coreProperties>
</file>