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9.xml" ContentType="application/vnd.openxmlformats-officedocument.presentationml.notesSlide+xml"/>
  <Override PartName="/ppt/tags/tag16.xml" ContentType="application/vnd.openxmlformats-officedocument.presentationml.tags+xml"/>
  <Override PartName="/ppt/notesSlides/notesSlide10.xml" ContentType="application/vnd.openxmlformats-officedocument.presentationml.notesSlide+xml"/>
  <Override PartName="/ppt/tags/tag17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  <p:sldMasterId id="2147483680" r:id="rId2"/>
    <p:sldMasterId id="2147483690" r:id="rId3"/>
  </p:sldMasterIdLst>
  <p:notesMasterIdLst>
    <p:notesMasterId r:id="rId20"/>
  </p:notesMasterIdLst>
  <p:sldIdLst>
    <p:sldId id="264" r:id="rId4"/>
    <p:sldId id="257" r:id="rId5"/>
    <p:sldId id="311" r:id="rId6"/>
    <p:sldId id="361" r:id="rId7"/>
    <p:sldId id="334" r:id="rId8"/>
    <p:sldId id="335" r:id="rId9"/>
    <p:sldId id="340" r:id="rId10"/>
    <p:sldId id="338" r:id="rId11"/>
    <p:sldId id="341" r:id="rId12"/>
    <p:sldId id="258" r:id="rId13"/>
    <p:sldId id="359" r:id="rId14"/>
    <p:sldId id="348" r:id="rId15"/>
    <p:sldId id="360" r:id="rId16"/>
    <p:sldId id="270" r:id="rId17"/>
    <p:sldId id="286" r:id="rId18"/>
    <p:sldId id="266" r:id="rId19"/>
  </p:sldIdLst>
  <p:sldSz cx="9144000" cy="5143500" type="screen16x9"/>
  <p:notesSz cx="6858000" cy="9144000"/>
  <p:embeddedFontLst>
    <p:embeddedFont>
      <p:font typeface="Body Grotesque Fit Bold" panose="020B0604020202020204" charset="0"/>
      <p:regular r:id="rId21"/>
    </p:embeddedFont>
    <p:embeddedFont>
      <p:font typeface="Lexend Deca" panose="020B0604020202020204" charset="0"/>
      <p:regular r:id="rId22"/>
    </p:embeddedFont>
    <p:embeddedFont>
      <p:font typeface="Luckiest Guy" panose="020B0604020202020204" charset="0"/>
      <p:regular r:id="rId23"/>
    </p:embeddedFont>
    <p:embeddedFont>
      <p:font typeface="Open Sans Light" panose="020F0502020204030204" pitchFamily="34" charset="0"/>
      <p:regular r:id="rId24"/>
      <p:italic r:id="rId25"/>
    </p:embeddedFont>
    <p:embeddedFont>
      <p:font typeface="Open Sans SemiBold" panose="020F0502020204030204" pitchFamily="34" charset="0"/>
      <p:bold r:id="rId26"/>
      <p:boldItalic r:id="rId27"/>
    </p:embeddedFont>
    <p:embeddedFont>
      <p:font typeface="Poppins" panose="00000500000000000000" pitchFamily="2" charset="0"/>
      <p:regular r:id="rId28"/>
      <p:bold r:id="rId29"/>
      <p:italic r:id="rId30"/>
      <p:boldItalic r:id="rId31"/>
    </p:embeddedFont>
    <p:embeddedFont>
      <p:font typeface="Roboto" panose="02000000000000000000" pitchFamily="2" charset="0"/>
      <p:regular r:id="rId32"/>
      <p:bold r:id="rId33"/>
      <p:italic r:id="rId34"/>
      <p:boldItalic r:id="rId35"/>
    </p:embeddedFont>
    <p:embeddedFont>
      <p:font typeface="Signika" panose="020B0604020202020204" charset="0"/>
      <p:regular r:id="rId36"/>
      <p:bold r:id="rId37"/>
    </p:embeddedFont>
  </p:embeddedFontLst>
  <p:custDataLst>
    <p:tags r:id="rId3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5153DF8-CF33-4BF0-A5E9-E0A47D558946}">
  <a:tblStyle styleId="{45153DF8-CF33-4BF0-A5E9-E0A47D55894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34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73411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gbd79c75e36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9" name="Google Shape;1119;gbd79c75e36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0" name="Google Shape;2340;gbd79c75e36_0_29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1" name="Google Shape;2341;gbd79c75e36_0_29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gbd79c75e36_0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5" name="Google Shape;1215;gbd79c75e36_0_5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b78119005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b78119005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b781190052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b781190052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7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8C8BC-32A5-41CA-88DD-3CEDC5A2D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8977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2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733B1D-0099-4E89-B299-6E59BB4544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32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878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b781190052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b781190052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733B1D-0099-4E89-B299-6E59BB4544C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040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gbe5602f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4" name="Google Shape;1414;gbe5602f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0000" y="1053300"/>
            <a:ext cx="7704000" cy="35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 flipH="1">
            <a:off x="4929164" y="3066650"/>
            <a:ext cx="5947208" cy="3075500"/>
          </a:xfrm>
          <a:custGeom>
            <a:avLst/>
            <a:gdLst/>
            <a:ahLst/>
            <a:cxnLst/>
            <a:rect l="l" t="t" r="r" b="b"/>
            <a:pathLst>
              <a:path w="147665" h="123020" extrusionOk="0">
                <a:moveTo>
                  <a:pt x="25011" y="1"/>
                </a:moveTo>
                <a:lnTo>
                  <a:pt x="21170" y="115"/>
                </a:lnTo>
                <a:lnTo>
                  <a:pt x="17375" y="549"/>
                </a:lnTo>
                <a:lnTo>
                  <a:pt x="13649" y="1350"/>
                </a:lnTo>
                <a:lnTo>
                  <a:pt x="10036" y="2516"/>
                </a:lnTo>
                <a:lnTo>
                  <a:pt x="6561" y="4047"/>
                </a:lnTo>
                <a:lnTo>
                  <a:pt x="4893" y="4985"/>
                </a:lnTo>
                <a:lnTo>
                  <a:pt x="4184" y="5419"/>
                </a:lnTo>
                <a:lnTo>
                  <a:pt x="2995" y="6402"/>
                </a:lnTo>
                <a:lnTo>
                  <a:pt x="2035" y="7522"/>
                </a:lnTo>
                <a:lnTo>
                  <a:pt x="1280" y="8757"/>
                </a:lnTo>
                <a:lnTo>
                  <a:pt x="732" y="10083"/>
                </a:lnTo>
                <a:lnTo>
                  <a:pt x="343" y="11477"/>
                </a:lnTo>
                <a:lnTo>
                  <a:pt x="92" y="12963"/>
                </a:lnTo>
                <a:lnTo>
                  <a:pt x="0" y="14518"/>
                </a:lnTo>
                <a:lnTo>
                  <a:pt x="0" y="16896"/>
                </a:lnTo>
                <a:lnTo>
                  <a:pt x="252" y="20165"/>
                </a:lnTo>
                <a:lnTo>
                  <a:pt x="572" y="23434"/>
                </a:lnTo>
                <a:lnTo>
                  <a:pt x="800" y="26589"/>
                </a:lnTo>
                <a:lnTo>
                  <a:pt x="800" y="28075"/>
                </a:lnTo>
                <a:lnTo>
                  <a:pt x="869" y="30453"/>
                </a:lnTo>
                <a:lnTo>
                  <a:pt x="1075" y="35185"/>
                </a:lnTo>
                <a:lnTo>
                  <a:pt x="1395" y="39917"/>
                </a:lnTo>
                <a:lnTo>
                  <a:pt x="1875" y="44627"/>
                </a:lnTo>
                <a:lnTo>
                  <a:pt x="2172" y="46982"/>
                </a:lnTo>
                <a:lnTo>
                  <a:pt x="2172" y="122791"/>
                </a:lnTo>
                <a:lnTo>
                  <a:pt x="144898" y="123020"/>
                </a:lnTo>
                <a:lnTo>
                  <a:pt x="145310" y="121968"/>
                </a:lnTo>
                <a:lnTo>
                  <a:pt x="145996" y="119819"/>
                </a:lnTo>
                <a:lnTo>
                  <a:pt x="146567" y="117624"/>
                </a:lnTo>
                <a:lnTo>
                  <a:pt x="147025" y="115430"/>
                </a:lnTo>
                <a:lnTo>
                  <a:pt x="147367" y="113189"/>
                </a:lnTo>
                <a:lnTo>
                  <a:pt x="147573" y="110949"/>
                </a:lnTo>
                <a:lnTo>
                  <a:pt x="147665" y="108685"/>
                </a:lnTo>
                <a:lnTo>
                  <a:pt x="147642" y="106445"/>
                </a:lnTo>
                <a:lnTo>
                  <a:pt x="147482" y="104182"/>
                </a:lnTo>
                <a:lnTo>
                  <a:pt x="147230" y="101941"/>
                </a:lnTo>
                <a:lnTo>
                  <a:pt x="146842" y="99724"/>
                </a:lnTo>
                <a:lnTo>
                  <a:pt x="146339" y="97529"/>
                </a:lnTo>
                <a:lnTo>
                  <a:pt x="145721" y="95357"/>
                </a:lnTo>
                <a:lnTo>
                  <a:pt x="144990" y="93231"/>
                </a:lnTo>
                <a:lnTo>
                  <a:pt x="144121" y="91128"/>
                </a:lnTo>
                <a:lnTo>
                  <a:pt x="143161" y="89093"/>
                </a:lnTo>
                <a:lnTo>
                  <a:pt x="142635" y="88110"/>
                </a:lnTo>
                <a:lnTo>
                  <a:pt x="141995" y="86967"/>
                </a:lnTo>
                <a:lnTo>
                  <a:pt x="140600" y="84795"/>
                </a:lnTo>
                <a:lnTo>
                  <a:pt x="139091" y="82714"/>
                </a:lnTo>
                <a:lnTo>
                  <a:pt x="137445" y="80748"/>
                </a:lnTo>
                <a:lnTo>
                  <a:pt x="135685" y="78897"/>
                </a:lnTo>
                <a:lnTo>
                  <a:pt x="133833" y="77159"/>
                </a:lnTo>
                <a:lnTo>
                  <a:pt x="131867" y="75559"/>
                </a:lnTo>
                <a:lnTo>
                  <a:pt x="129810" y="74073"/>
                </a:lnTo>
                <a:lnTo>
                  <a:pt x="127683" y="72724"/>
                </a:lnTo>
                <a:lnTo>
                  <a:pt x="125443" y="71489"/>
                </a:lnTo>
                <a:lnTo>
                  <a:pt x="123157" y="70392"/>
                </a:lnTo>
                <a:lnTo>
                  <a:pt x="120779" y="69432"/>
                </a:lnTo>
                <a:lnTo>
                  <a:pt x="118356" y="68632"/>
                </a:lnTo>
                <a:lnTo>
                  <a:pt x="115887" y="67969"/>
                </a:lnTo>
                <a:lnTo>
                  <a:pt x="113372" y="67443"/>
                </a:lnTo>
                <a:lnTo>
                  <a:pt x="110811" y="67077"/>
                </a:lnTo>
                <a:lnTo>
                  <a:pt x="109508" y="66963"/>
                </a:lnTo>
                <a:lnTo>
                  <a:pt x="104204" y="66551"/>
                </a:lnTo>
                <a:lnTo>
                  <a:pt x="96591" y="65774"/>
                </a:lnTo>
                <a:lnTo>
                  <a:pt x="92956" y="65134"/>
                </a:lnTo>
                <a:lnTo>
                  <a:pt x="90602" y="64562"/>
                </a:lnTo>
                <a:lnTo>
                  <a:pt x="88315" y="63854"/>
                </a:lnTo>
                <a:lnTo>
                  <a:pt x="86075" y="62985"/>
                </a:lnTo>
                <a:lnTo>
                  <a:pt x="83949" y="61933"/>
                </a:lnTo>
                <a:lnTo>
                  <a:pt x="81868" y="60676"/>
                </a:lnTo>
                <a:lnTo>
                  <a:pt x="79879" y="59190"/>
                </a:lnTo>
                <a:lnTo>
                  <a:pt x="78005" y="57452"/>
                </a:lnTo>
                <a:lnTo>
                  <a:pt x="76199" y="55440"/>
                </a:lnTo>
                <a:lnTo>
                  <a:pt x="74507" y="53109"/>
                </a:lnTo>
                <a:lnTo>
                  <a:pt x="73707" y="51828"/>
                </a:lnTo>
                <a:lnTo>
                  <a:pt x="73089" y="50777"/>
                </a:lnTo>
                <a:lnTo>
                  <a:pt x="72015" y="48628"/>
                </a:lnTo>
                <a:lnTo>
                  <a:pt x="71100" y="46456"/>
                </a:lnTo>
                <a:lnTo>
                  <a:pt x="70346" y="44238"/>
                </a:lnTo>
                <a:lnTo>
                  <a:pt x="69386" y="40878"/>
                </a:lnTo>
                <a:lnTo>
                  <a:pt x="68334" y="36351"/>
                </a:lnTo>
                <a:lnTo>
                  <a:pt x="67305" y="31824"/>
                </a:lnTo>
                <a:lnTo>
                  <a:pt x="66391" y="28441"/>
                </a:lnTo>
                <a:lnTo>
                  <a:pt x="65659" y="26223"/>
                </a:lnTo>
                <a:lnTo>
                  <a:pt x="64813" y="24006"/>
                </a:lnTo>
                <a:lnTo>
                  <a:pt x="63807" y="21834"/>
                </a:lnTo>
                <a:lnTo>
                  <a:pt x="62619" y="19708"/>
                </a:lnTo>
                <a:lnTo>
                  <a:pt x="61224" y="17604"/>
                </a:lnTo>
                <a:lnTo>
                  <a:pt x="60424" y="16598"/>
                </a:lnTo>
                <a:lnTo>
                  <a:pt x="59235" y="15158"/>
                </a:lnTo>
                <a:lnTo>
                  <a:pt x="56606" y="12483"/>
                </a:lnTo>
                <a:lnTo>
                  <a:pt x="53725" y="10037"/>
                </a:lnTo>
                <a:lnTo>
                  <a:pt x="50616" y="7842"/>
                </a:lnTo>
                <a:lnTo>
                  <a:pt x="47301" y="5876"/>
                </a:lnTo>
                <a:lnTo>
                  <a:pt x="43826" y="4184"/>
                </a:lnTo>
                <a:lnTo>
                  <a:pt x="40214" y="2767"/>
                </a:lnTo>
                <a:lnTo>
                  <a:pt x="36510" y="1624"/>
                </a:lnTo>
                <a:lnTo>
                  <a:pt x="32715" y="778"/>
                </a:lnTo>
                <a:lnTo>
                  <a:pt x="28875" y="229"/>
                </a:lnTo>
                <a:lnTo>
                  <a:pt x="2501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4"/>
          <p:cNvSpPr/>
          <p:nvPr/>
        </p:nvSpPr>
        <p:spPr>
          <a:xfrm rot="478692">
            <a:off x="6068231" y="3662365"/>
            <a:ext cx="3385360" cy="2511324"/>
          </a:xfrm>
          <a:custGeom>
            <a:avLst/>
            <a:gdLst/>
            <a:ahLst/>
            <a:cxnLst/>
            <a:rect l="l" t="t" r="r" b="b"/>
            <a:pathLst>
              <a:path w="103611" h="100455" fill="none" extrusionOk="0">
                <a:moveTo>
                  <a:pt x="17376" y="100455"/>
                </a:moveTo>
                <a:lnTo>
                  <a:pt x="17467" y="99815"/>
                </a:lnTo>
                <a:lnTo>
                  <a:pt x="17467" y="98580"/>
                </a:lnTo>
                <a:lnTo>
                  <a:pt x="17307" y="97346"/>
                </a:lnTo>
                <a:lnTo>
                  <a:pt x="16987" y="96134"/>
                </a:lnTo>
                <a:lnTo>
                  <a:pt x="16347" y="94328"/>
                </a:lnTo>
                <a:lnTo>
                  <a:pt x="15181" y="92019"/>
                </a:lnTo>
                <a:lnTo>
                  <a:pt x="14541" y="90921"/>
                </a:lnTo>
                <a:lnTo>
                  <a:pt x="11638" y="86075"/>
                </a:lnTo>
                <a:lnTo>
                  <a:pt x="7271" y="78850"/>
                </a:lnTo>
                <a:lnTo>
                  <a:pt x="5259" y="75124"/>
                </a:lnTo>
                <a:lnTo>
                  <a:pt x="4025" y="72609"/>
                </a:lnTo>
                <a:lnTo>
                  <a:pt x="3453" y="71329"/>
                </a:lnTo>
                <a:lnTo>
                  <a:pt x="2904" y="70026"/>
                </a:lnTo>
                <a:lnTo>
                  <a:pt x="1921" y="67351"/>
                </a:lnTo>
                <a:lnTo>
                  <a:pt x="1121" y="64630"/>
                </a:lnTo>
                <a:lnTo>
                  <a:pt x="504" y="61864"/>
                </a:lnTo>
                <a:lnTo>
                  <a:pt x="115" y="59075"/>
                </a:lnTo>
                <a:lnTo>
                  <a:pt x="1" y="56263"/>
                </a:lnTo>
                <a:lnTo>
                  <a:pt x="138" y="53474"/>
                </a:lnTo>
                <a:lnTo>
                  <a:pt x="573" y="50731"/>
                </a:lnTo>
                <a:lnTo>
                  <a:pt x="915" y="49359"/>
                </a:lnTo>
                <a:lnTo>
                  <a:pt x="1373" y="47896"/>
                </a:lnTo>
                <a:lnTo>
                  <a:pt x="2584" y="45107"/>
                </a:lnTo>
                <a:lnTo>
                  <a:pt x="4116" y="42477"/>
                </a:lnTo>
                <a:lnTo>
                  <a:pt x="5945" y="40031"/>
                </a:lnTo>
                <a:lnTo>
                  <a:pt x="8048" y="37791"/>
                </a:lnTo>
                <a:lnTo>
                  <a:pt x="10380" y="35779"/>
                </a:lnTo>
                <a:lnTo>
                  <a:pt x="12872" y="33973"/>
                </a:lnTo>
                <a:lnTo>
                  <a:pt x="15547" y="32418"/>
                </a:lnTo>
                <a:lnTo>
                  <a:pt x="16919" y="31755"/>
                </a:lnTo>
                <a:lnTo>
                  <a:pt x="18336" y="31115"/>
                </a:lnTo>
                <a:lnTo>
                  <a:pt x="21194" y="30041"/>
                </a:lnTo>
                <a:lnTo>
                  <a:pt x="24120" y="29195"/>
                </a:lnTo>
                <a:lnTo>
                  <a:pt x="27115" y="28555"/>
                </a:lnTo>
                <a:lnTo>
                  <a:pt x="30156" y="28075"/>
                </a:lnTo>
                <a:lnTo>
                  <a:pt x="33219" y="27777"/>
                </a:lnTo>
                <a:lnTo>
                  <a:pt x="36283" y="27640"/>
                </a:lnTo>
                <a:lnTo>
                  <a:pt x="39369" y="27617"/>
                </a:lnTo>
                <a:lnTo>
                  <a:pt x="40901" y="27663"/>
                </a:lnTo>
                <a:lnTo>
                  <a:pt x="43804" y="27777"/>
                </a:lnTo>
                <a:lnTo>
                  <a:pt x="49611" y="28280"/>
                </a:lnTo>
                <a:lnTo>
                  <a:pt x="55395" y="28852"/>
                </a:lnTo>
                <a:lnTo>
                  <a:pt x="61202" y="29355"/>
                </a:lnTo>
                <a:lnTo>
                  <a:pt x="64106" y="29515"/>
                </a:lnTo>
                <a:lnTo>
                  <a:pt x="65569" y="29561"/>
                </a:lnTo>
                <a:lnTo>
                  <a:pt x="68495" y="29561"/>
                </a:lnTo>
                <a:lnTo>
                  <a:pt x="71421" y="29446"/>
                </a:lnTo>
                <a:lnTo>
                  <a:pt x="74325" y="29195"/>
                </a:lnTo>
                <a:lnTo>
                  <a:pt x="77205" y="28760"/>
                </a:lnTo>
                <a:lnTo>
                  <a:pt x="80040" y="28143"/>
                </a:lnTo>
                <a:lnTo>
                  <a:pt x="82807" y="27297"/>
                </a:lnTo>
                <a:lnTo>
                  <a:pt x="85504" y="26246"/>
                </a:lnTo>
                <a:lnTo>
                  <a:pt x="86807" y="25628"/>
                </a:lnTo>
                <a:lnTo>
                  <a:pt x="87699" y="25148"/>
                </a:lnTo>
                <a:lnTo>
                  <a:pt x="89414" y="24142"/>
                </a:lnTo>
                <a:lnTo>
                  <a:pt x="91060" y="22999"/>
                </a:lnTo>
                <a:lnTo>
                  <a:pt x="92637" y="21765"/>
                </a:lnTo>
                <a:lnTo>
                  <a:pt x="94123" y="20416"/>
                </a:lnTo>
                <a:lnTo>
                  <a:pt x="95518" y="18976"/>
                </a:lnTo>
                <a:lnTo>
                  <a:pt x="96821" y="17444"/>
                </a:lnTo>
                <a:lnTo>
                  <a:pt x="98010" y="15843"/>
                </a:lnTo>
                <a:lnTo>
                  <a:pt x="99107" y="14175"/>
                </a:lnTo>
                <a:lnTo>
                  <a:pt x="100113" y="12437"/>
                </a:lnTo>
                <a:lnTo>
                  <a:pt x="100982" y="10631"/>
                </a:lnTo>
                <a:lnTo>
                  <a:pt x="101759" y="8779"/>
                </a:lnTo>
                <a:lnTo>
                  <a:pt x="102399" y="6882"/>
                </a:lnTo>
                <a:lnTo>
                  <a:pt x="102902" y="4938"/>
                </a:lnTo>
                <a:lnTo>
                  <a:pt x="103291" y="2995"/>
                </a:lnTo>
                <a:lnTo>
                  <a:pt x="103542" y="1006"/>
                </a:lnTo>
                <a:lnTo>
                  <a:pt x="103611" y="0"/>
                </a:lnTo>
              </a:path>
            </a:pathLst>
          </a:custGeom>
          <a:noFill/>
          <a:ln w="38100" cap="flat" cmpd="sng">
            <a:solidFill>
              <a:schemeClr val="lt2"/>
            </a:solidFill>
            <a:prstDash val="solid"/>
            <a:miter lim="22861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4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6"/>
          <p:cNvSpPr/>
          <p:nvPr/>
        </p:nvSpPr>
        <p:spPr>
          <a:xfrm rot="-138344" flipH="1">
            <a:off x="-5286779" y="4719374"/>
            <a:ext cx="8156393" cy="1049146"/>
          </a:xfrm>
          <a:custGeom>
            <a:avLst/>
            <a:gdLst/>
            <a:ahLst/>
            <a:cxnLst/>
            <a:rect l="l" t="t" r="r" b="b"/>
            <a:pathLst>
              <a:path w="163257" h="45839" extrusionOk="0">
                <a:moveTo>
                  <a:pt x="59533" y="1"/>
                </a:moveTo>
                <a:lnTo>
                  <a:pt x="54960" y="138"/>
                </a:lnTo>
                <a:lnTo>
                  <a:pt x="50388" y="595"/>
                </a:lnTo>
                <a:lnTo>
                  <a:pt x="45861" y="1373"/>
                </a:lnTo>
                <a:lnTo>
                  <a:pt x="41403" y="2493"/>
                </a:lnTo>
                <a:lnTo>
                  <a:pt x="37037" y="3910"/>
                </a:lnTo>
                <a:lnTo>
                  <a:pt x="32784" y="5648"/>
                </a:lnTo>
                <a:lnTo>
                  <a:pt x="28669" y="7682"/>
                </a:lnTo>
                <a:lnTo>
                  <a:pt x="24714" y="9991"/>
                </a:lnTo>
                <a:lnTo>
                  <a:pt x="20942" y="12598"/>
                </a:lnTo>
                <a:lnTo>
                  <a:pt x="17376" y="15478"/>
                </a:lnTo>
                <a:lnTo>
                  <a:pt x="14061" y="18610"/>
                </a:lnTo>
                <a:lnTo>
                  <a:pt x="10997" y="22017"/>
                </a:lnTo>
                <a:lnTo>
                  <a:pt x="9557" y="23823"/>
                </a:lnTo>
                <a:lnTo>
                  <a:pt x="8528" y="25217"/>
                </a:lnTo>
                <a:lnTo>
                  <a:pt x="6722" y="28029"/>
                </a:lnTo>
                <a:lnTo>
                  <a:pt x="5190" y="30910"/>
                </a:lnTo>
                <a:lnTo>
                  <a:pt x="3910" y="33950"/>
                </a:lnTo>
                <a:lnTo>
                  <a:pt x="3338" y="35574"/>
                </a:lnTo>
                <a:lnTo>
                  <a:pt x="2904" y="37037"/>
                </a:lnTo>
                <a:lnTo>
                  <a:pt x="1487" y="42044"/>
                </a:lnTo>
                <a:lnTo>
                  <a:pt x="892" y="44467"/>
                </a:lnTo>
                <a:lnTo>
                  <a:pt x="915" y="44718"/>
                </a:lnTo>
                <a:lnTo>
                  <a:pt x="801" y="44764"/>
                </a:lnTo>
                <a:lnTo>
                  <a:pt x="572" y="45061"/>
                </a:lnTo>
                <a:lnTo>
                  <a:pt x="344" y="45496"/>
                </a:lnTo>
                <a:lnTo>
                  <a:pt x="92" y="45793"/>
                </a:lnTo>
                <a:lnTo>
                  <a:pt x="1" y="45839"/>
                </a:lnTo>
                <a:lnTo>
                  <a:pt x="163257" y="45839"/>
                </a:lnTo>
                <a:lnTo>
                  <a:pt x="162320" y="45038"/>
                </a:lnTo>
                <a:lnTo>
                  <a:pt x="161154" y="44147"/>
                </a:lnTo>
                <a:lnTo>
                  <a:pt x="160559" y="43324"/>
                </a:lnTo>
                <a:lnTo>
                  <a:pt x="160353" y="42729"/>
                </a:lnTo>
                <a:lnTo>
                  <a:pt x="160376" y="42638"/>
                </a:lnTo>
                <a:lnTo>
                  <a:pt x="160216" y="42318"/>
                </a:lnTo>
                <a:lnTo>
                  <a:pt x="159851" y="41769"/>
                </a:lnTo>
                <a:lnTo>
                  <a:pt x="159896" y="41701"/>
                </a:lnTo>
                <a:lnTo>
                  <a:pt x="159896" y="20096"/>
                </a:lnTo>
                <a:lnTo>
                  <a:pt x="159668" y="20073"/>
                </a:lnTo>
                <a:lnTo>
                  <a:pt x="159416" y="20119"/>
                </a:lnTo>
                <a:lnTo>
                  <a:pt x="156101" y="20874"/>
                </a:lnTo>
                <a:lnTo>
                  <a:pt x="149403" y="22108"/>
                </a:lnTo>
                <a:lnTo>
                  <a:pt x="144327" y="22771"/>
                </a:lnTo>
                <a:lnTo>
                  <a:pt x="140921" y="23114"/>
                </a:lnTo>
                <a:lnTo>
                  <a:pt x="137537" y="23343"/>
                </a:lnTo>
                <a:lnTo>
                  <a:pt x="134131" y="23434"/>
                </a:lnTo>
                <a:lnTo>
                  <a:pt x="130747" y="23411"/>
                </a:lnTo>
                <a:lnTo>
                  <a:pt x="127387" y="23251"/>
                </a:lnTo>
                <a:lnTo>
                  <a:pt x="124049" y="22931"/>
                </a:lnTo>
                <a:lnTo>
                  <a:pt x="120734" y="22451"/>
                </a:lnTo>
                <a:lnTo>
                  <a:pt x="117465" y="21811"/>
                </a:lnTo>
                <a:lnTo>
                  <a:pt x="114218" y="20988"/>
                </a:lnTo>
                <a:lnTo>
                  <a:pt x="111041" y="19982"/>
                </a:lnTo>
                <a:lnTo>
                  <a:pt x="107908" y="18770"/>
                </a:lnTo>
                <a:lnTo>
                  <a:pt x="106354" y="18084"/>
                </a:lnTo>
                <a:lnTo>
                  <a:pt x="104411" y="17170"/>
                </a:lnTo>
                <a:lnTo>
                  <a:pt x="100593" y="15112"/>
                </a:lnTo>
                <a:lnTo>
                  <a:pt x="95014" y="11775"/>
                </a:lnTo>
                <a:lnTo>
                  <a:pt x="91288" y="9557"/>
                </a:lnTo>
                <a:lnTo>
                  <a:pt x="89390" y="8483"/>
                </a:lnTo>
                <a:lnTo>
                  <a:pt x="85504" y="6448"/>
                </a:lnTo>
                <a:lnTo>
                  <a:pt x="81526" y="4619"/>
                </a:lnTo>
                <a:lnTo>
                  <a:pt x="77456" y="3041"/>
                </a:lnTo>
                <a:lnTo>
                  <a:pt x="75376" y="2401"/>
                </a:lnTo>
                <a:lnTo>
                  <a:pt x="73158" y="1761"/>
                </a:lnTo>
                <a:lnTo>
                  <a:pt x="68655" y="824"/>
                </a:lnTo>
                <a:lnTo>
                  <a:pt x="64105" y="229"/>
                </a:lnTo>
                <a:lnTo>
                  <a:pt x="5953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6"/>
          <p:cNvSpPr/>
          <p:nvPr/>
        </p:nvSpPr>
        <p:spPr>
          <a:xfrm rot="10513411">
            <a:off x="-5556168" y="3676599"/>
            <a:ext cx="10722443" cy="3577428"/>
          </a:xfrm>
          <a:custGeom>
            <a:avLst/>
            <a:gdLst/>
            <a:ahLst/>
            <a:cxnLst/>
            <a:rect l="l" t="t" r="r" b="b"/>
            <a:pathLst>
              <a:path w="246132" h="146842" fill="none" extrusionOk="0">
                <a:moveTo>
                  <a:pt x="1" y="3109"/>
                </a:moveTo>
                <a:lnTo>
                  <a:pt x="1738" y="2515"/>
                </a:lnTo>
                <a:lnTo>
                  <a:pt x="5305" y="1509"/>
                </a:lnTo>
                <a:lnTo>
                  <a:pt x="8894" y="755"/>
                </a:lnTo>
                <a:lnTo>
                  <a:pt x="12506" y="252"/>
                </a:lnTo>
                <a:lnTo>
                  <a:pt x="16118" y="0"/>
                </a:lnTo>
                <a:lnTo>
                  <a:pt x="19730" y="0"/>
                </a:lnTo>
                <a:lnTo>
                  <a:pt x="23297" y="275"/>
                </a:lnTo>
                <a:lnTo>
                  <a:pt x="26795" y="823"/>
                </a:lnTo>
                <a:lnTo>
                  <a:pt x="30224" y="1646"/>
                </a:lnTo>
                <a:lnTo>
                  <a:pt x="33539" y="2789"/>
                </a:lnTo>
                <a:lnTo>
                  <a:pt x="36740" y="4207"/>
                </a:lnTo>
                <a:lnTo>
                  <a:pt x="39803" y="5944"/>
                </a:lnTo>
                <a:lnTo>
                  <a:pt x="42684" y="7979"/>
                </a:lnTo>
                <a:lnTo>
                  <a:pt x="45404" y="10334"/>
                </a:lnTo>
                <a:lnTo>
                  <a:pt x="47919" y="13031"/>
                </a:lnTo>
                <a:lnTo>
                  <a:pt x="50182" y="16049"/>
                </a:lnTo>
                <a:lnTo>
                  <a:pt x="51234" y="17695"/>
                </a:lnTo>
                <a:lnTo>
                  <a:pt x="52057" y="19158"/>
                </a:lnTo>
                <a:lnTo>
                  <a:pt x="53429" y="22108"/>
                </a:lnTo>
                <a:lnTo>
                  <a:pt x="54458" y="25080"/>
                </a:lnTo>
                <a:lnTo>
                  <a:pt x="55166" y="28074"/>
                </a:lnTo>
                <a:lnTo>
                  <a:pt x="55601" y="31115"/>
                </a:lnTo>
                <a:lnTo>
                  <a:pt x="55806" y="34178"/>
                </a:lnTo>
                <a:lnTo>
                  <a:pt x="55829" y="37242"/>
                </a:lnTo>
                <a:lnTo>
                  <a:pt x="55692" y="40351"/>
                </a:lnTo>
                <a:lnTo>
                  <a:pt x="54961" y="48147"/>
                </a:lnTo>
                <a:lnTo>
                  <a:pt x="54160" y="55989"/>
                </a:lnTo>
                <a:lnTo>
                  <a:pt x="53978" y="59121"/>
                </a:lnTo>
                <a:lnTo>
                  <a:pt x="53909" y="62253"/>
                </a:lnTo>
                <a:lnTo>
                  <a:pt x="54000" y="65385"/>
                </a:lnTo>
                <a:lnTo>
                  <a:pt x="54138" y="66939"/>
                </a:lnTo>
                <a:lnTo>
                  <a:pt x="54298" y="68357"/>
                </a:lnTo>
                <a:lnTo>
                  <a:pt x="54778" y="71146"/>
                </a:lnTo>
                <a:lnTo>
                  <a:pt x="55441" y="73889"/>
                </a:lnTo>
                <a:lnTo>
                  <a:pt x="56287" y="76610"/>
                </a:lnTo>
                <a:lnTo>
                  <a:pt x="57315" y="79285"/>
                </a:lnTo>
                <a:lnTo>
                  <a:pt x="58504" y="81868"/>
                </a:lnTo>
                <a:lnTo>
                  <a:pt x="59853" y="84406"/>
                </a:lnTo>
                <a:lnTo>
                  <a:pt x="61339" y="86852"/>
                </a:lnTo>
                <a:lnTo>
                  <a:pt x="62985" y="89207"/>
                </a:lnTo>
                <a:lnTo>
                  <a:pt x="64745" y="91470"/>
                </a:lnTo>
                <a:lnTo>
                  <a:pt x="66643" y="93642"/>
                </a:lnTo>
                <a:lnTo>
                  <a:pt x="68655" y="95677"/>
                </a:lnTo>
                <a:lnTo>
                  <a:pt x="70781" y="97597"/>
                </a:lnTo>
                <a:lnTo>
                  <a:pt x="72999" y="99380"/>
                </a:lnTo>
                <a:lnTo>
                  <a:pt x="75308" y="101003"/>
                </a:lnTo>
                <a:lnTo>
                  <a:pt x="77708" y="102489"/>
                </a:lnTo>
                <a:lnTo>
                  <a:pt x="78943" y="103175"/>
                </a:lnTo>
                <a:lnTo>
                  <a:pt x="80269" y="103861"/>
                </a:lnTo>
                <a:lnTo>
                  <a:pt x="82875" y="105073"/>
                </a:lnTo>
                <a:lnTo>
                  <a:pt x="85458" y="106079"/>
                </a:lnTo>
                <a:lnTo>
                  <a:pt x="88042" y="106902"/>
                </a:lnTo>
                <a:lnTo>
                  <a:pt x="90602" y="107542"/>
                </a:lnTo>
                <a:lnTo>
                  <a:pt x="93140" y="107999"/>
                </a:lnTo>
                <a:lnTo>
                  <a:pt x="95677" y="108319"/>
                </a:lnTo>
                <a:lnTo>
                  <a:pt x="98169" y="108479"/>
                </a:lnTo>
                <a:lnTo>
                  <a:pt x="100684" y="108479"/>
                </a:lnTo>
                <a:lnTo>
                  <a:pt x="103176" y="108365"/>
                </a:lnTo>
                <a:lnTo>
                  <a:pt x="105645" y="108113"/>
                </a:lnTo>
                <a:lnTo>
                  <a:pt x="108114" y="107770"/>
                </a:lnTo>
                <a:lnTo>
                  <a:pt x="111772" y="107016"/>
                </a:lnTo>
                <a:lnTo>
                  <a:pt x="116665" y="105713"/>
                </a:lnTo>
                <a:lnTo>
                  <a:pt x="121511" y="104067"/>
                </a:lnTo>
                <a:lnTo>
                  <a:pt x="126335" y="102192"/>
                </a:lnTo>
                <a:lnTo>
                  <a:pt x="133560" y="99083"/>
                </a:lnTo>
                <a:lnTo>
                  <a:pt x="143184" y="94739"/>
                </a:lnTo>
                <a:lnTo>
                  <a:pt x="150432" y="91653"/>
                </a:lnTo>
                <a:lnTo>
                  <a:pt x="155301" y="89801"/>
                </a:lnTo>
                <a:lnTo>
                  <a:pt x="157747" y="88978"/>
                </a:lnTo>
                <a:lnTo>
                  <a:pt x="159599" y="88407"/>
                </a:lnTo>
                <a:lnTo>
                  <a:pt x="163371" y="87355"/>
                </a:lnTo>
                <a:lnTo>
                  <a:pt x="167212" y="86509"/>
                </a:lnTo>
                <a:lnTo>
                  <a:pt x="171076" y="85869"/>
                </a:lnTo>
                <a:lnTo>
                  <a:pt x="174962" y="85389"/>
                </a:lnTo>
                <a:lnTo>
                  <a:pt x="178872" y="85114"/>
                </a:lnTo>
                <a:lnTo>
                  <a:pt x="182781" y="85023"/>
                </a:lnTo>
                <a:lnTo>
                  <a:pt x="186713" y="85137"/>
                </a:lnTo>
                <a:lnTo>
                  <a:pt x="190600" y="85457"/>
                </a:lnTo>
                <a:lnTo>
                  <a:pt x="194463" y="85983"/>
                </a:lnTo>
                <a:lnTo>
                  <a:pt x="198281" y="86715"/>
                </a:lnTo>
                <a:lnTo>
                  <a:pt x="202054" y="87629"/>
                </a:lnTo>
                <a:lnTo>
                  <a:pt x="205757" y="88795"/>
                </a:lnTo>
                <a:lnTo>
                  <a:pt x="209415" y="90144"/>
                </a:lnTo>
                <a:lnTo>
                  <a:pt x="212959" y="91721"/>
                </a:lnTo>
                <a:lnTo>
                  <a:pt x="216411" y="93505"/>
                </a:lnTo>
                <a:lnTo>
                  <a:pt x="218080" y="94511"/>
                </a:lnTo>
                <a:lnTo>
                  <a:pt x="219749" y="95539"/>
                </a:lnTo>
                <a:lnTo>
                  <a:pt x="222949" y="97780"/>
                </a:lnTo>
                <a:lnTo>
                  <a:pt x="225990" y="100249"/>
                </a:lnTo>
                <a:lnTo>
                  <a:pt x="228871" y="102901"/>
                </a:lnTo>
                <a:lnTo>
                  <a:pt x="231591" y="105736"/>
                </a:lnTo>
                <a:lnTo>
                  <a:pt x="234083" y="108753"/>
                </a:lnTo>
                <a:lnTo>
                  <a:pt x="236392" y="111908"/>
                </a:lnTo>
                <a:lnTo>
                  <a:pt x="238495" y="115223"/>
                </a:lnTo>
                <a:lnTo>
                  <a:pt x="240347" y="118653"/>
                </a:lnTo>
                <a:lnTo>
                  <a:pt x="241993" y="122196"/>
                </a:lnTo>
                <a:lnTo>
                  <a:pt x="243365" y="125831"/>
                </a:lnTo>
                <a:lnTo>
                  <a:pt x="244485" y="129535"/>
                </a:lnTo>
                <a:lnTo>
                  <a:pt x="245308" y="133307"/>
                </a:lnTo>
                <a:lnTo>
                  <a:pt x="245880" y="137148"/>
                </a:lnTo>
                <a:lnTo>
                  <a:pt x="246131" y="141011"/>
                </a:lnTo>
                <a:lnTo>
                  <a:pt x="246085" y="144898"/>
                </a:lnTo>
                <a:lnTo>
                  <a:pt x="245925" y="146841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22861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6"/>
          <p:cNvSpPr/>
          <p:nvPr/>
        </p:nvSpPr>
        <p:spPr>
          <a:xfrm rot="10731167" flipH="1">
            <a:off x="6150582" y="-398159"/>
            <a:ext cx="6400957" cy="1241569"/>
          </a:xfrm>
          <a:custGeom>
            <a:avLst/>
            <a:gdLst/>
            <a:ahLst/>
            <a:cxnLst/>
            <a:rect l="l" t="t" r="r" b="b"/>
            <a:pathLst>
              <a:path w="163257" h="45839" extrusionOk="0">
                <a:moveTo>
                  <a:pt x="59533" y="1"/>
                </a:moveTo>
                <a:lnTo>
                  <a:pt x="54960" y="138"/>
                </a:lnTo>
                <a:lnTo>
                  <a:pt x="50388" y="595"/>
                </a:lnTo>
                <a:lnTo>
                  <a:pt x="45861" y="1373"/>
                </a:lnTo>
                <a:lnTo>
                  <a:pt x="41403" y="2493"/>
                </a:lnTo>
                <a:lnTo>
                  <a:pt x="37037" y="3910"/>
                </a:lnTo>
                <a:lnTo>
                  <a:pt x="32784" y="5648"/>
                </a:lnTo>
                <a:lnTo>
                  <a:pt x="28669" y="7682"/>
                </a:lnTo>
                <a:lnTo>
                  <a:pt x="24714" y="9991"/>
                </a:lnTo>
                <a:lnTo>
                  <a:pt x="20942" y="12598"/>
                </a:lnTo>
                <a:lnTo>
                  <a:pt x="17376" y="15478"/>
                </a:lnTo>
                <a:lnTo>
                  <a:pt x="14061" y="18610"/>
                </a:lnTo>
                <a:lnTo>
                  <a:pt x="10997" y="22017"/>
                </a:lnTo>
                <a:lnTo>
                  <a:pt x="9557" y="23823"/>
                </a:lnTo>
                <a:lnTo>
                  <a:pt x="8528" y="25217"/>
                </a:lnTo>
                <a:lnTo>
                  <a:pt x="6722" y="28029"/>
                </a:lnTo>
                <a:lnTo>
                  <a:pt x="5190" y="30910"/>
                </a:lnTo>
                <a:lnTo>
                  <a:pt x="3910" y="33950"/>
                </a:lnTo>
                <a:lnTo>
                  <a:pt x="3338" y="35574"/>
                </a:lnTo>
                <a:lnTo>
                  <a:pt x="2904" y="37037"/>
                </a:lnTo>
                <a:lnTo>
                  <a:pt x="1487" y="42044"/>
                </a:lnTo>
                <a:lnTo>
                  <a:pt x="892" y="44467"/>
                </a:lnTo>
                <a:lnTo>
                  <a:pt x="915" y="44718"/>
                </a:lnTo>
                <a:lnTo>
                  <a:pt x="801" y="44764"/>
                </a:lnTo>
                <a:lnTo>
                  <a:pt x="572" y="45061"/>
                </a:lnTo>
                <a:lnTo>
                  <a:pt x="344" y="45496"/>
                </a:lnTo>
                <a:lnTo>
                  <a:pt x="92" y="45793"/>
                </a:lnTo>
                <a:lnTo>
                  <a:pt x="1" y="45839"/>
                </a:lnTo>
                <a:lnTo>
                  <a:pt x="163257" y="45839"/>
                </a:lnTo>
                <a:lnTo>
                  <a:pt x="162320" y="45038"/>
                </a:lnTo>
                <a:lnTo>
                  <a:pt x="161154" y="44147"/>
                </a:lnTo>
                <a:lnTo>
                  <a:pt x="160559" y="43324"/>
                </a:lnTo>
                <a:lnTo>
                  <a:pt x="160353" y="42729"/>
                </a:lnTo>
                <a:lnTo>
                  <a:pt x="160376" y="42638"/>
                </a:lnTo>
                <a:lnTo>
                  <a:pt x="160216" y="42318"/>
                </a:lnTo>
                <a:lnTo>
                  <a:pt x="159851" y="41769"/>
                </a:lnTo>
                <a:lnTo>
                  <a:pt x="159896" y="41701"/>
                </a:lnTo>
                <a:lnTo>
                  <a:pt x="159896" y="20096"/>
                </a:lnTo>
                <a:lnTo>
                  <a:pt x="159668" y="20073"/>
                </a:lnTo>
                <a:lnTo>
                  <a:pt x="159416" y="20119"/>
                </a:lnTo>
                <a:lnTo>
                  <a:pt x="156101" y="20874"/>
                </a:lnTo>
                <a:lnTo>
                  <a:pt x="149403" y="22108"/>
                </a:lnTo>
                <a:lnTo>
                  <a:pt x="144327" y="22771"/>
                </a:lnTo>
                <a:lnTo>
                  <a:pt x="140921" y="23114"/>
                </a:lnTo>
                <a:lnTo>
                  <a:pt x="137537" y="23343"/>
                </a:lnTo>
                <a:lnTo>
                  <a:pt x="134131" y="23434"/>
                </a:lnTo>
                <a:lnTo>
                  <a:pt x="130747" y="23411"/>
                </a:lnTo>
                <a:lnTo>
                  <a:pt x="127387" y="23251"/>
                </a:lnTo>
                <a:lnTo>
                  <a:pt x="124049" y="22931"/>
                </a:lnTo>
                <a:lnTo>
                  <a:pt x="120734" y="22451"/>
                </a:lnTo>
                <a:lnTo>
                  <a:pt x="117465" y="21811"/>
                </a:lnTo>
                <a:lnTo>
                  <a:pt x="114218" y="20988"/>
                </a:lnTo>
                <a:lnTo>
                  <a:pt x="111041" y="19982"/>
                </a:lnTo>
                <a:lnTo>
                  <a:pt x="107908" y="18770"/>
                </a:lnTo>
                <a:lnTo>
                  <a:pt x="106354" y="18084"/>
                </a:lnTo>
                <a:lnTo>
                  <a:pt x="104411" y="17170"/>
                </a:lnTo>
                <a:lnTo>
                  <a:pt x="100593" y="15112"/>
                </a:lnTo>
                <a:lnTo>
                  <a:pt x="95014" y="11775"/>
                </a:lnTo>
                <a:lnTo>
                  <a:pt x="91288" y="9557"/>
                </a:lnTo>
                <a:lnTo>
                  <a:pt x="89390" y="8483"/>
                </a:lnTo>
                <a:lnTo>
                  <a:pt x="85504" y="6448"/>
                </a:lnTo>
                <a:lnTo>
                  <a:pt x="81526" y="4619"/>
                </a:lnTo>
                <a:lnTo>
                  <a:pt x="77456" y="3041"/>
                </a:lnTo>
                <a:lnTo>
                  <a:pt x="75376" y="2401"/>
                </a:lnTo>
                <a:lnTo>
                  <a:pt x="73158" y="1761"/>
                </a:lnTo>
                <a:lnTo>
                  <a:pt x="68655" y="824"/>
                </a:lnTo>
                <a:lnTo>
                  <a:pt x="64105" y="229"/>
                </a:lnTo>
                <a:lnTo>
                  <a:pt x="5953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6"/>
          <p:cNvSpPr/>
          <p:nvPr/>
        </p:nvSpPr>
        <p:spPr>
          <a:xfrm rot="491653">
            <a:off x="3091648" y="-1549690"/>
            <a:ext cx="6584327" cy="2387835"/>
          </a:xfrm>
          <a:custGeom>
            <a:avLst/>
            <a:gdLst/>
            <a:ahLst/>
            <a:cxnLst/>
            <a:rect l="l" t="t" r="r" b="b"/>
            <a:pathLst>
              <a:path w="152100" h="108229" fill="none" extrusionOk="0">
                <a:moveTo>
                  <a:pt x="0" y="81297"/>
                </a:moveTo>
                <a:lnTo>
                  <a:pt x="1258" y="80383"/>
                </a:lnTo>
                <a:lnTo>
                  <a:pt x="3864" y="78691"/>
                </a:lnTo>
                <a:lnTo>
                  <a:pt x="6539" y="77205"/>
                </a:lnTo>
                <a:lnTo>
                  <a:pt x="9282" y="75879"/>
                </a:lnTo>
                <a:lnTo>
                  <a:pt x="12071" y="74736"/>
                </a:lnTo>
                <a:lnTo>
                  <a:pt x="14906" y="73776"/>
                </a:lnTo>
                <a:lnTo>
                  <a:pt x="17787" y="72976"/>
                </a:lnTo>
                <a:lnTo>
                  <a:pt x="20736" y="72358"/>
                </a:lnTo>
                <a:lnTo>
                  <a:pt x="23685" y="71901"/>
                </a:lnTo>
                <a:lnTo>
                  <a:pt x="26680" y="71604"/>
                </a:lnTo>
                <a:lnTo>
                  <a:pt x="29698" y="71444"/>
                </a:lnTo>
                <a:lnTo>
                  <a:pt x="32716" y="71467"/>
                </a:lnTo>
                <a:lnTo>
                  <a:pt x="35733" y="71627"/>
                </a:lnTo>
                <a:lnTo>
                  <a:pt x="38774" y="71924"/>
                </a:lnTo>
                <a:lnTo>
                  <a:pt x="41792" y="72358"/>
                </a:lnTo>
                <a:lnTo>
                  <a:pt x="44809" y="72953"/>
                </a:lnTo>
                <a:lnTo>
                  <a:pt x="46318" y="73296"/>
                </a:lnTo>
                <a:lnTo>
                  <a:pt x="49176" y="74004"/>
                </a:lnTo>
                <a:lnTo>
                  <a:pt x="55052" y="75719"/>
                </a:lnTo>
                <a:lnTo>
                  <a:pt x="59441" y="77296"/>
                </a:lnTo>
                <a:lnTo>
                  <a:pt x="62299" y="78485"/>
                </a:lnTo>
                <a:lnTo>
                  <a:pt x="65042" y="79811"/>
                </a:lnTo>
                <a:lnTo>
                  <a:pt x="67626" y="81274"/>
                </a:lnTo>
                <a:lnTo>
                  <a:pt x="68860" y="82052"/>
                </a:lnTo>
                <a:lnTo>
                  <a:pt x="73318" y="85047"/>
                </a:lnTo>
                <a:lnTo>
                  <a:pt x="82189" y="91288"/>
                </a:lnTo>
                <a:lnTo>
                  <a:pt x="88978" y="95837"/>
                </a:lnTo>
                <a:lnTo>
                  <a:pt x="93619" y="98695"/>
                </a:lnTo>
                <a:lnTo>
                  <a:pt x="98352" y="101347"/>
                </a:lnTo>
                <a:lnTo>
                  <a:pt x="103221" y="103702"/>
                </a:lnTo>
                <a:lnTo>
                  <a:pt x="105736" y="104731"/>
                </a:lnTo>
                <a:lnTo>
                  <a:pt x="106971" y="105211"/>
                </a:lnTo>
                <a:lnTo>
                  <a:pt x="109531" y="106079"/>
                </a:lnTo>
                <a:lnTo>
                  <a:pt x="112160" y="106811"/>
                </a:lnTo>
                <a:lnTo>
                  <a:pt x="114858" y="107405"/>
                </a:lnTo>
                <a:lnTo>
                  <a:pt x="117601" y="107840"/>
                </a:lnTo>
                <a:lnTo>
                  <a:pt x="120391" y="108114"/>
                </a:lnTo>
                <a:lnTo>
                  <a:pt x="123157" y="108228"/>
                </a:lnTo>
                <a:lnTo>
                  <a:pt x="125923" y="108160"/>
                </a:lnTo>
                <a:lnTo>
                  <a:pt x="128667" y="107885"/>
                </a:lnTo>
                <a:lnTo>
                  <a:pt x="131341" y="107405"/>
                </a:lnTo>
                <a:lnTo>
                  <a:pt x="133971" y="106697"/>
                </a:lnTo>
                <a:lnTo>
                  <a:pt x="136508" y="105782"/>
                </a:lnTo>
                <a:lnTo>
                  <a:pt x="138932" y="104616"/>
                </a:lnTo>
                <a:lnTo>
                  <a:pt x="141241" y="103222"/>
                </a:lnTo>
                <a:lnTo>
                  <a:pt x="143413" y="101553"/>
                </a:lnTo>
                <a:lnTo>
                  <a:pt x="145401" y="99609"/>
                </a:lnTo>
                <a:lnTo>
                  <a:pt x="146339" y="98512"/>
                </a:lnTo>
                <a:lnTo>
                  <a:pt x="146910" y="97803"/>
                </a:lnTo>
                <a:lnTo>
                  <a:pt x="147939" y="96340"/>
                </a:lnTo>
                <a:lnTo>
                  <a:pt x="148854" y="94786"/>
                </a:lnTo>
                <a:lnTo>
                  <a:pt x="149654" y="93185"/>
                </a:lnTo>
                <a:lnTo>
                  <a:pt x="150317" y="91516"/>
                </a:lnTo>
                <a:lnTo>
                  <a:pt x="150888" y="89825"/>
                </a:lnTo>
                <a:lnTo>
                  <a:pt x="151346" y="88064"/>
                </a:lnTo>
                <a:lnTo>
                  <a:pt x="151688" y="86281"/>
                </a:lnTo>
                <a:lnTo>
                  <a:pt x="152031" y="83583"/>
                </a:lnTo>
                <a:lnTo>
                  <a:pt x="152100" y="79926"/>
                </a:lnTo>
                <a:lnTo>
                  <a:pt x="151780" y="76268"/>
                </a:lnTo>
                <a:lnTo>
                  <a:pt x="151094" y="72678"/>
                </a:lnTo>
                <a:lnTo>
                  <a:pt x="150591" y="70918"/>
                </a:lnTo>
                <a:lnTo>
                  <a:pt x="150180" y="69661"/>
                </a:lnTo>
                <a:lnTo>
                  <a:pt x="149242" y="67214"/>
                </a:lnTo>
                <a:lnTo>
                  <a:pt x="148122" y="64883"/>
                </a:lnTo>
                <a:lnTo>
                  <a:pt x="146888" y="62642"/>
                </a:lnTo>
                <a:lnTo>
                  <a:pt x="144853" y="59373"/>
                </a:lnTo>
                <a:lnTo>
                  <a:pt x="141926" y="55189"/>
                </a:lnTo>
                <a:lnTo>
                  <a:pt x="139000" y="51028"/>
                </a:lnTo>
                <a:lnTo>
                  <a:pt x="136920" y="47851"/>
                </a:lnTo>
                <a:lnTo>
                  <a:pt x="135617" y="45679"/>
                </a:lnTo>
                <a:lnTo>
                  <a:pt x="134451" y="43461"/>
                </a:lnTo>
                <a:lnTo>
                  <a:pt x="133445" y="41129"/>
                </a:lnTo>
                <a:lnTo>
                  <a:pt x="132599" y="38729"/>
                </a:lnTo>
                <a:lnTo>
                  <a:pt x="131936" y="36214"/>
                </a:lnTo>
                <a:lnTo>
                  <a:pt x="131707" y="34888"/>
                </a:lnTo>
                <a:lnTo>
                  <a:pt x="131547" y="33722"/>
                </a:lnTo>
                <a:lnTo>
                  <a:pt x="131319" y="31344"/>
                </a:lnTo>
                <a:lnTo>
                  <a:pt x="131227" y="28967"/>
                </a:lnTo>
                <a:lnTo>
                  <a:pt x="131273" y="26566"/>
                </a:lnTo>
                <a:lnTo>
                  <a:pt x="131456" y="24189"/>
                </a:lnTo>
                <a:lnTo>
                  <a:pt x="131799" y="21811"/>
                </a:lnTo>
                <a:lnTo>
                  <a:pt x="132256" y="19479"/>
                </a:lnTo>
                <a:lnTo>
                  <a:pt x="132850" y="17170"/>
                </a:lnTo>
                <a:lnTo>
                  <a:pt x="133582" y="14884"/>
                </a:lnTo>
                <a:lnTo>
                  <a:pt x="134451" y="12666"/>
                </a:lnTo>
                <a:lnTo>
                  <a:pt x="135434" y="10494"/>
                </a:lnTo>
                <a:lnTo>
                  <a:pt x="136554" y="8391"/>
                </a:lnTo>
                <a:lnTo>
                  <a:pt x="137811" y="6379"/>
                </a:lnTo>
                <a:lnTo>
                  <a:pt x="139183" y="4436"/>
                </a:lnTo>
                <a:lnTo>
                  <a:pt x="140692" y="2584"/>
                </a:lnTo>
                <a:lnTo>
                  <a:pt x="142338" y="824"/>
                </a:lnTo>
                <a:lnTo>
                  <a:pt x="143184" y="1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22861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6"/>
          <p:cNvSpPr/>
          <p:nvPr/>
        </p:nvSpPr>
        <p:spPr>
          <a:xfrm rot="-3724802">
            <a:off x="-1105794" y="-474445"/>
            <a:ext cx="1974085" cy="1796577"/>
          </a:xfrm>
          <a:custGeom>
            <a:avLst/>
            <a:gdLst/>
            <a:ahLst/>
            <a:cxnLst/>
            <a:rect l="l" t="t" r="r" b="b"/>
            <a:pathLst>
              <a:path w="45930" h="43598" extrusionOk="0">
                <a:moveTo>
                  <a:pt x="27755" y="0"/>
                </a:moveTo>
                <a:lnTo>
                  <a:pt x="25171" y="206"/>
                </a:lnTo>
                <a:lnTo>
                  <a:pt x="22611" y="663"/>
                </a:lnTo>
                <a:lnTo>
                  <a:pt x="20073" y="1372"/>
                </a:lnTo>
                <a:lnTo>
                  <a:pt x="17581" y="2287"/>
                </a:lnTo>
                <a:lnTo>
                  <a:pt x="15204" y="3407"/>
                </a:lnTo>
                <a:lnTo>
                  <a:pt x="12940" y="4687"/>
                </a:lnTo>
                <a:lnTo>
                  <a:pt x="10837" y="6150"/>
                </a:lnTo>
                <a:lnTo>
                  <a:pt x="8940" y="7728"/>
                </a:lnTo>
                <a:lnTo>
                  <a:pt x="8071" y="8574"/>
                </a:lnTo>
                <a:lnTo>
                  <a:pt x="7408" y="9259"/>
                </a:lnTo>
                <a:lnTo>
                  <a:pt x="6173" y="10700"/>
                </a:lnTo>
                <a:lnTo>
                  <a:pt x="5602" y="11431"/>
                </a:lnTo>
                <a:lnTo>
                  <a:pt x="4710" y="12689"/>
                </a:lnTo>
                <a:lnTo>
                  <a:pt x="3110" y="15524"/>
                </a:lnTo>
                <a:lnTo>
                  <a:pt x="1761" y="18656"/>
                </a:lnTo>
                <a:lnTo>
                  <a:pt x="732" y="22016"/>
                </a:lnTo>
                <a:lnTo>
                  <a:pt x="389" y="23731"/>
                </a:lnTo>
                <a:lnTo>
                  <a:pt x="206" y="24897"/>
                </a:lnTo>
                <a:lnTo>
                  <a:pt x="1" y="27252"/>
                </a:lnTo>
                <a:lnTo>
                  <a:pt x="23" y="29584"/>
                </a:lnTo>
                <a:lnTo>
                  <a:pt x="321" y="31847"/>
                </a:lnTo>
                <a:lnTo>
                  <a:pt x="869" y="34019"/>
                </a:lnTo>
                <a:lnTo>
                  <a:pt x="1738" y="36076"/>
                </a:lnTo>
                <a:lnTo>
                  <a:pt x="2927" y="37974"/>
                </a:lnTo>
                <a:lnTo>
                  <a:pt x="4436" y="39666"/>
                </a:lnTo>
                <a:lnTo>
                  <a:pt x="5350" y="40420"/>
                </a:lnTo>
                <a:lnTo>
                  <a:pt x="5853" y="40786"/>
                </a:lnTo>
                <a:lnTo>
                  <a:pt x="6905" y="41449"/>
                </a:lnTo>
                <a:lnTo>
                  <a:pt x="8551" y="42272"/>
                </a:lnTo>
                <a:lnTo>
                  <a:pt x="10860" y="43049"/>
                </a:lnTo>
                <a:lnTo>
                  <a:pt x="13283" y="43461"/>
                </a:lnTo>
                <a:lnTo>
                  <a:pt x="15775" y="43598"/>
                </a:lnTo>
                <a:lnTo>
                  <a:pt x="18290" y="43484"/>
                </a:lnTo>
                <a:lnTo>
                  <a:pt x="20759" y="43163"/>
                </a:lnTo>
                <a:lnTo>
                  <a:pt x="23160" y="42683"/>
                </a:lnTo>
                <a:lnTo>
                  <a:pt x="24326" y="42386"/>
                </a:lnTo>
                <a:lnTo>
                  <a:pt x="25537" y="42066"/>
                </a:lnTo>
                <a:lnTo>
                  <a:pt x="27915" y="41266"/>
                </a:lnTo>
                <a:lnTo>
                  <a:pt x="29081" y="40832"/>
                </a:lnTo>
                <a:lnTo>
                  <a:pt x="30224" y="40329"/>
                </a:lnTo>
                <a:lnTo>
                  <a:pt x="32464" y="39208"/>
                </a:lnTo>
                <a:lnTo>
                  <a:pt x="34613" y="37905"/>
                </a:lnTo>
                <a:lnTo>
                  <a:pt x="36625" y="36419"/>
                </a:lnTo>
                <a:lnTo>
                  <a:pt x="38500" y="34773"/>
                </a:lnTo>
                <a:lnTo>
                  <a:pt x="40215" y="32967"/>
                </a:lnTo>
                <a:lnTo>
                  <a:pt x="41746" y="31001"/>
                </a:lnTo>
                <a:lnTo>
                  <a:pt x="43072" y="28898"/>
                </a:lnTo>
                <a:lnTo>
                  <a:pt x="43644" y="27778"/>
                </a:lnTo>
                <a:lnTo>
                  <a:pt x="44192" y="26657"/>
                </a:lnTo>
                <a:lnTo>
                  <a:pt x="45015" y="24303"/>
                </a:lnTo>
                <a:lnTo>
                  <a:pt x="45610" y="21856"/>
                </a:lnTo>
                <a:lnTo>
                  <a:pt x="45907" y="19364"/>
                </a:lnTo>
                <a:lnTo>
                  <a:pt x="45930" y="16872"/>
                </a:lnTo>
                <a:lnTo>
                  <a:pt x="45656" y="14381"/>
                </a:lnTo>
                <a:lnTo>
                  <a:pt x="45061" y="11980"/>
                </a:lnTo>
                <a:lnTo>
                  <a:pt x="44192" y="9648"/>
                </a:lnTo>
                <a:lnTo>
                  <a:pt x="43621" y="8528"/>
                </a:lnTo>
                <a:lnTo>
                  <a:pt x="43278" y="7911"/>
                </a:lnTo>
                <a:lnTo>
                  <a:pt x="42501" y="6745"/>
                </a:lnTo>
                <a:lnTo>
                  <a:pt x="41701" y="5693"/>
                </a:lnTo>
                <a:lnTo>
                  <a:pt x="40809" y="4733"/>
                </a:lnTo>
                <a:lnTo>
                  <a:pt x="39391" y="3453"/>
                </a:lnTo>
                <a:lnTo>
                  <a:pt x="37334" y="2104"/>
                </a:lnTo>
                <a:lnTo>
                  <a:pt x="35093" y="1098"/>
                </a:lnTo>
                <a:lnTo>
                  <a:pt x="32739" y="412"/>
                </a:lnTo>
                <a:lnTo>
                  <a:pt x="30270" y="46"/>
                </a:lnTo>
                <a:lnTo>
                  <a:pt x="2775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26"/>
          <p:cNvSpPr/>
          <p:nvPr/>
        </p:nvSpPr>
        <p:spPr>
          <a:xfrm rot="-5616881">
            <a:off x="-2115886" y="-948559"/>
            <a:ext cx="4645754" cy="2544717"/>
          </a:xfrm>
          <a:custGeom>
            <a:avLst/>
            <a:gdLst/>
            <a:ahLst/>
            <a:cxnLst/>
            <a:rect l="l" t="t" r="r" b="b"/>
            <a:pathLst>
              <a:path w="246132" h="146842" fill="none" extrusionOk="0">
                <a:moveTo>
                  <a:pt x="1" y="3109"/>
                </a:moveTo>
                <a:lnTo>
                  <a:pt x="1738" y="2515"/>
                </a:lnTo>
                <a:lnTo>
                  <a:pt x="5305" y="1509"/>
                </a:lnTo>
                <a:lnTo>
                  <a:pt x="8894" y="755"/>
                </a:lnTo>
                <a:lnTo>
                  <a:pt x="12506" y="252"/>
                </a:lnTo>
                <a:lnTo>
                  <a:pt x="16118" y="0"/>
                </a:lnTo>
                <a:lnTo>
                  <a:pt x="19730" y="0"/>
                </a:lnTo>
                <a:lnTo>
                  <a:pt x="23297" y="275"/>
                </a:lnTo>
                <a:lnTo>
                  <a:pt x="26795" y="823"/>
                </a:lnTo>
                <a:lnTo>
                  <a:pt x="30224" y="1646"/>
                </a:lnTo>
                <a:lnTo>
                  <a:pt x="33539" y="2789"/>
                </a:lnTo>
                <a:lnTo>
                  <a:pt x="36740" y="4207"/>
                </a:lnTo>
                <a:lnTo>
                  <a:pt x="39803" y="5944"/>
                </a:lnTo>
                <a:lnTo>
                  <a:pt x="42684" y="7979"/>
                </a:lnTo>
                <a:lnTo>
                  <a:pt x="45404" y="10334"/>
                </a:lnTo>
                <a:lnTo>
                  <a:pt x="47919" y="13031"/>
                </a:lnTo>
                <a:lnTo>
                  <a:pt x="50182" y="16049"/>
                </a:lnTo>
                <a:lnTo>
                  <a:pt x="51234" y="17695"/>
                </a:lnTo>
                <a:lnTo>
                  <a:pt x="52057" y="19158"/>
                </a:lnTo>
                <a:lnTo>
                  <a:pt x="53429" y="22108"/>
                </a:lnTo>
                <a:lnTo>
                  <a:pt x="54458" y="25080"/>
                </a:lnTo>
                <a:lnTo>
                  <a:pt x="55166" y="28074"/>
                </a:lnTo>
                <a:lnTo>
                  <a:pt x="55601" y="31115"/>
                </a:lnTo>
                <a:lnTo>
                  <a:pt x="55806" y="34178"/>
                </a:lnTo>
                <a:lnTo>
                  <a:pt x="55829" y="37242"/>
                </a:lnTo>
                <a:lnTo>
                  <a:pt x="55692" y="40351"/>
                </a:lnTo>
                <a:lnTo>
                  <a:pt x="54961" y="48147"/>
                </a:lnTo>
                <a:lnTo>
                  <a:pt x="54160" y="55989"/>
                </a:lnTo>
                <a:lnTo>
                  <a:pt x="53978" y="59121"/>
                </a:lnTo>
                <a:lnTo>
                  <a:pt x="53909" y="62253"/>
                </a:lnTo>
                <a:lnTo>
                  <a:pt x="54000" y="65385"/>
                </a:lnTo>
                <a:lnTo>
                  <a:pt x="54138" y="66939"/>
                </a:lnTo>
                <a:lnTo>
                  <a:pt x="54298" y="68357"/>
                </a:lnTo>
                <a:lnTo>
                  <a:pt x="54778" y="71146"/>
                </a:lnTo>
                <a:lnTo>
                  <a:pt x="55441" y="73889"/>
                </a:lnTo>
                <a:lnTo>
                  <a:pt x="56287" y="76610"/>
                </a:lnTo>
                <a:lnTo>
                  <a:pt x="57315" y="79285"/>
                </a:lnTo>
                <a:lnTo>
                  <a:pt x="58504" y="81868"/>
                </a:lnTo>
                <a:lnTo>
                  <a:pt x="59853" y="84406"/>
                </a:lnTo>
                <a:lnTo>
                  <a:pt x="61339" y="86852"/>
                </a:lnTo>
                <a:lnTo>
                  <a:pt x="62985" y="89207"/>
                </a:lnTo>
                <a:lnTo>
                  <a:pt x="64745" y="91470"/>
                </a:lnTo>
                <a:lnTo>
                  <a:pt x="66643" y="93642"/>
                </a:lnTo>
                <a:lnTo>
                  <a:pt x="68655" y="95677"/>
                </a:lnTo>
                <a:lnTo>
                  <a:pt x="70781" y="97597"/>
                </a:lnTo>
                <a:lnTo>
                  <a:pt x="72999" y="99380"/>
                </a:lnTo>
                <a:lnTo>
                  <a:pt x="75308" y="101003"/>
                </a:lnTo>
                <a:lnTo>
                  <a:pt x="77708" y="102489"/>
                </a:lnTo>
                <a:lnTo>
                  <a:pt x="78943" y="103175"/>
                </a:lnTo>
                <a:lnTo>
                  <a:pt x="80269" y="103861"/>
                </a:lnTo>
                <a:lnTo>
                  <a:pt x="82875" y="105073"/>
                </a:lnTo>
                <a:lnTo>
                  <a:pt x="85458" y="106079"/>
                </a:lnTo>
                <a:lnTo>
                  <a:pt x="88042" y="106902"/>
                </a:lnTo>
                <a:lnTo>
                  <a:pt x="90602" y="107542"/>
                </a:lnTo>
                <a:lnTo>
                  <a:pt x="93140" y="107999"/>
                </a:lnTo>
                <a:lnTo>
                  <a:pt x="95677" y="108319"/>
                </a:lnTo>
                <a:lnTo>
                  <a:pt x="98169" y="108479"/>
                </a:lnTo>
                <a:lnTo>
                  <a:pt x="100684" y="108479"/>
                </a:lnTo>
                <a:lnTo>
                  <a:pt x="103176" y="108365"/>
                </a:lnTo>
                <a:lnTo>
                  <a:pt x="105645" y="108113"/>
                </a:lnTo>
                <a:lnTo>
                  <a:pt x="108114" y="107770"/>
                </a:lnTo>
                <a:lnTo>
                  <a:pt x="111772" y="107016"/>
                </a:lnTo>
                <a:lnTo>
                  <a:pt x="116665" y="105713"/>
                </a:lnTo>
                <a:lnTo>
                  <a:pt x="121511" y="104067"/>
                </a:lnTo>
                <a:lnTo>
                  <a:pt x="126335" y="102192"/>
                </a:lnTo>
                <a:lnTo>
                  <a:pt x="133560" y="99083"/>
                </a:lnTo>
                <a:lnTo>
                  <a:pt x="143184" y="94739"/>
                </a:lnTo>
                <a:lnTo>
                  <a:pt x="150432" y="91653"/>
                </a:lnTo>
                <a:lnTo>
                  <a:pt x="155301" y="89801"/>
                </a:lnTo>
                <a:lnTo>
                  <a:pt x="157747" y="88978"/>
                </a:lnTo>
                <a:lnTo>
                  <a:pt x="159599" y="88407"/>
                </a:lnTo>
                <a:lnTo>
                  <a:pt x="163371" y="87355"/>
                </a:lnTo>
                <a:lnTo>
                  <a:pt x="167212" y="86509"/>
                </a:lnTo>
                <a:lnTo>
                  <a:pt x="171076" y="85869"/>
                </a:lnTo>
                <a:lnTo>
                  <a:pt x="174962" y="85389"/>
                </a:lnTo>
                <a:lnTo>
                  <a:pt x="178872" y="85114"/>
                </a:lnTo>
                <a:lnTo>
                  <a:pt x="182781" y="85023"/>
                </a:lnTo>
                <a:lnTo>
                  <a:pt x="186713" y="85137"/>
                </a:lnTo>
                <a:lnTo>
                  <a:pt x="190600" y="85457"/>
                </a:lnTo>
                <a:lnTo>
                  <a:pt x="194463" y="85983"/>
                </a:lnTo>
                <a:lnTo>
                  <a:pt x="198281" y="86715"/>
                </a:lnTo>
                <a:lnTo>
                  <a:pt x="202054" y="87629"/>
                </a:lnTo>
                <a:lnTo>
                  <a:pt x="205757" y="88795"/>
                </a:lnTo>
                <a:lnTo>
                  <a:pt x="209415" y="90144"/>
                </a:lnTo>
                <a:lnTo>
                  <a:pt x="212959" y="91721"/>
                </a:lnTo>
                <a:lnTo>
                  <a:pt x="216411" y="93505"/>
                </a:lnTo>
                <a:lnTo>
                  <a:pt x="218080" y="94511"/>
                </a:lnTo>
                <a:lnTo>
                  <a:pt x="219749" y="95539"/>
                </a:lnTo>
                <a:lnTo>
                  <a:pt x="222949" y="97780"/>
                </a:lnTo>
                <a:lnTo>
                  <a:pt x="225990" y="100249"/>
                </a:lnTo>
                <a:lnTo>
                  <a:pt x="228871" y="102901"/>
                </a:lnTo>
                <a:lnTo>
                  <a:pt x="231591" y="105736"/>
                </a:lnTo>
                <a:lnTo>
                  <a:pt x="234083" y="108753"/>
                </a:lnTo>
                <a:lnTo>
                  <a:pt x="236392" y="111908"/>
                </a:lnTo>
                <a:lnTo>
                  <a:pt x="238495" y="115223"/>
                </a:lnTo>
                <a:lnTo>
                  <a:pt x="240347" y="118653"/>
                </a:lnTo>
                <a:lnTo>
                  <a:pt x="241993" y="122196"/>
                </a:lnTo>
                <a:lnTo>
                  <a:pt x="243365" y="125831"/>
                </a:lnTo>
                <a:lnTo>
                  <a:pt x="244485" y="129535"/>
                </a:lnTo>
                <a:lnTo>
                  <a:pt x="245308" y="133307"/>
                </a:lnTo>
                <a:lnTo>
                  <a:pt x="245880" y="137148"/>
                </a:lnTo>
                <a:lnTo>
                  <a:pt x="246131" y="141011"/>
                </a:lnTo>
                <a:lnTo>
                  <a:pt x="246085" y="144898"/>
                </a:lnTo>
                <a:lnTo>
                  <a:pt x="245925" y="146841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22861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4_1">
    <p:bg>
      <p:bgPr>
        <a:solidFill>
          <a:schemeClr val="lt2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7"/>
          <p:cNvSpPr/>
          <p:nvPr/>
        </p:nvSpPr>
        <p:spPr>
          <a:xfrm rot="10800000">
            <a:off x="-1811186" y="-71168"/>
            <a:ext cx="8469773" cy="926521"/>
          </a:xfrm>
          <a:custGeom>
            <a:avLst/>
            <a:gdLst/>
            <a:ahLst/>
            <a:cxnLst/>
            <a:rect l="l" t="t" r="r" b="b"/>
            <a:pathLst>
              <a:path w="163257" h="45839" extrusionOk="0">
                <a:moveTo>
                  <a:pt x="59533" y="1"/>
                </a:moveTo>
                <a:lnTo>
                  <a:pt x="54960" y="138"/>
                </a:lnTo>
                <a:lnTo>
                  <a:pt x="50388" y="595"/>
                </a:lnTo>
                <a:lnTo>
                  <a:pt x="45861" y="1373"/>
                </a:lnTo>
                <a:lnTo>
                  <a:pt x="41403" y="2493"/>
                </a:lnTo>
                <a:lnTo>
                  <a:pt x="37037" y="3910"/>
                </a:lnTo>
                <a:lnTo>
                  <a:pt x="32784" y="5648"/>
                </a:lnTo>
                <a:lnTo>
                  <a:pt x="28669" y="7682"/>
                </a:lnTo>
                <a:lnTo>
                  <a:pt x="24714" y="9991"/>
                </a:lnTo>
                <a:lnTo>
                  <a:pt x="20942" y="12598"/>
                </a:lnTo>
                <a:lnTo>
                  <a:pt x="17376" y="15478"/>
                </a:lnTo>
                <a:lnTo>
                  <a:pt x="14061" y="18610"/>
                </a:lnTo>
                <a:lnTo>
                  <a:pt x="10997" y="22017"/>
                </a:lnTo>
                <a:lnTo>
                  <a:pt x="9557" y="23823"/>
                </a:lnTo>
                <a:lnTo>
                  <a:pt x="8528" y="25217"/>
                </a:lnTo>
                <a:lnTo>
                  <a:pt x="6722" y="28029"/>
                </a:lnTo>
                <a:lnTo>
                  <a:pt x="5190" y="30910"/>
                </a:lnTo>
                <a:lnTo>
                  <a:pt x="3910" y="33950"/>
                </a:lnTo>
                <a:lnTo>
                  <a:pt x="3338" y="35574"/>
                </a:lnTo>
                <a:lnTo>
                  <a:pt x="2904" y="37037"/>
                </a:lnTo>
                <a:lnTo>
                  <a:pt x="1487" y="42044"/>
                </a:lnTo>
                <a:lnTo>
                  <a:pt x="892" y="44467"/>
                </a:lnTo>
                <a:lnTo>
                  <a:pt x="915" y="44718"/>
                </a:lnTo>
                <a:lnTo>
                  <a:pt x="801" y="44764"/>
                </a:lnTo>
                <a:lnTo>
                  <a:pt x="572" y="45061"/>
                </a:lnTo>
                <a:lnTo>
                  <a:pt x="344" y="45496"/>
                </a:lnTo>
                <a:lnTo>
                  <a:pt x="92" y="45793"/>
                </a:lnTo>
                <a:lnTo>
                  <a:pt x="1" y="45839"/>
                </a:lnTo>
                <a:lnTo>
                  <a:pt x="163257" y="45839"/>
                </a:lnTo>
                <a:lnTo>
                  <a:pt x="162320" y="45038"/>
                </a:lnTo>
                <a:lnTo>
                  <a:pt x="161154" y="44147"/>
                </a:lnTo>
                <a:lnTo>
                  <a:pt x="160559" y="43324"/>
                </a:lnTo>
                <a:lnTo>
                  <a:pt x="160353" y="42729"/>
                </a:lnTo>
                <a:lnTo>
                  <a:pt x="160376" y="42638"/>
                </a:lnTo>
                <a:lnTo>
                  <a:pt x="160216" y="42318"/>
                </a:lnTo>
                <a:lnTo>
                  <a:pt x="159851" y="41769"/>
                </a:lnTo>
                <a:lnTo>
                  <a:pt x="159896" y="41701"/>
                </a:lnTo>
                <a:lnTo>
                  <a:pt x="159896" y="20096"/>
                </a:lnTo>
                <a:lnTo>
                  <a:pt x="159668" y="20073"/>
                </a:lnTo>
                <a:lnTo>
                  <a:pt x="159416" y="20119"/>
                </a:lnTo>
                <a:lnTo>
                  <a:pt x="156101" y="20874"/>
                </a:lnTo>
                <a:lnTo>
                  <a:pt x="149403" y="22108"/>
                </a:lnTo>
                <a:lnTo>
                  <a:pt x="144327" y="22771"/>
                </a:lnTo>
                <a:lnTo>
                  <a:pt x="140921" y="23114"/>
                </a:lnTo>
                <a:lnTo>
                  <a:pt x="137537" y="23343"/>
                </a:lnTo>
                <a:lnTo>
                  <a:pt x="134131" y="23434"/>
                </a:lnTo>
                <a:lnTo>
                  <a:pt x="130747" y="23411"/>
                </a:lnTo>
                <a:lnTo>
                  <a:pt x="127387" y="23251"/>
                </a:lnTo>
                <a:lnTo>
                  <a:pt x="124049" y="22931"/>
                </a:lnTo>
                <a:lnTo>
                  <a:pt x="120734" y="22451"/>
                </a:lnTo>
                <a:lnTo>
                  <a:pt x="117465" y="21811"/>
                </a:lnTo>
                <a:lnTo>
                  <a:pt x="114218" y="20988"/>
                </a:lnTo>
                <a:lnTo>
                  <a:pt x="111041" y="19982"/>
                </a:lnTo>
                <a:lnTo>
                  <a:pt x="107908" y="18770"/>
                </a:lnTo>
                <a:lnTo>
                  <a:pt x="106354" y="18084"/>
                </a:lnTo>
                <a:lnTo>
                  <a:pt x="104411" y="17170"/>
                </a:lnTo>
                <a:lnTo>
                  <a:pt x="100593" y="15112"/>
                </a:lnTo>
                <a:lnTo>
                  <a:pt x="95014" y="11775"/>
                </a:lnTo>
                <a:lnTo>
                  <a:pt x="91288" y="9557"/>
                </a:lnTo>
                <a:lnTo>
                  <a:pt x="89390" y="8483"/>
                </a:lnTo>
                <a:lnTo>
                  <a:pt x="85504" y="6448"/>
                </a:lnTo>
                <a:lnTo>
                  <a:pt x="81526" y="4619"/>
                </a:lnTo>
                <a:lnTo>
                  <a:pt x="77456" y="3041"/>
                </a:lnTo>
                <a:lnTo>
                  <a:pt x="75376" y="2401"/>
                </a:lnTo>
                <a:lnTo>
                  <a:pt x="73158" y="1761"/>
                </a:lnTo>
                <a:lnTo>
                  <a:pt x="68655" y="824"/>
                </a:lnTo>
                <a:lnTo>
                  <a:pt x="64105" y="229"/>
                </a:lnTo>
                <a:lnTo>
                  <a:pt x="5953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7"/>
          <p:cNvSpPr/>
          <p:nvPr/>
        </p:nvSpPr>
        <p:spPr>
          <a:xfrm rot="-137095" flipH="1">
            <a:off x="-3687930" y="4517976"/>
            <a:ext cx="7544799" cy="1241505"/>
          </a:xfrm>
          <a:custGeom>
            <a:avLst/>
            <a:gdLst/>
            <a:ahLst/>
            <a:cxnLst/>
            <a:rect l="l" t="t" r="r" b="b"/>
            <a:pathLst>
              <a:path w="163257" h="45839" extrusionOk="0">
                <a:moveTo>
                  <a:pt x="59533" y="1"/>
                </a:moveTo>
                <a:lnTo>
                  <a:pt x="54960" y="138"/>
                </a:lnTo>
                <a:lnTo>
                  <a:pt x="50388" y="595"/>
                </a:lnTo>
                <a:lnTo>
                  <a:pt x="45861" y="1373"/>
                </a:lnTo>
                <a:lnTo>
                  <a:pt x="41403" y="2493"/>
                </a:lnTo>
                <a:lnTo>
                  <a:pt x="37037" y="3910"/>
                </a:lnTo>
                <a:lnTo>
                  <a:pt x="32784" y="5648"/>
                </a:lnTo>
                <a:lnTo>
                  <a:pt x="28669" y="7682"/>
                </a:lnTo>
                <a:lnTo>
                  <a:pt x="24714" y="9991"/>
                </a:lnTo>
                <a:lnTo>
                  <a:pt x="20942" y="12598"/>
                </a:lnTo>
                <a:lnTo>
                  <a:pt x="17376" y="15478"/>
                </a:lnTo>
                <a:lnTo>
                  <a:pt x="14061" y="18610"/>
                </a:lnTo>
                <a:lnTo>
                  <a:pt x="10997" y="22017"/>
                </a:lnTo>
                <a:lnTo>
                  <a:pt x="9557" y="23823"/>
                </a:lnTo>
                <a:lnTo>
                  <a:pt x="8528" y="25217"/>
                </a:lnTo>
                <a:lnTo>
                  <a:pt x="6722" y="28029"/>
                </a:lnTo>
                <a:lnTo>
                  <a:pt x="5190" y="30910"/>
                </a:lnTo>
                <a:lnTo>
                  <a:pt x="3910" y="33950"/>
                </a:lnTo>
                <a:lnTo>
                  <a:pt x="3338" y="35574"/>
                </a:lnTo>
                <a:lnTo>
                  <a:pt x="2904" y="37037"/>
                </a:lnTo>
                <a:lnTo>
                  <a:pt x="1487" y="42044"/>
                </a:lnTo>
                <a:lnTo>
                  <a:pt x="892" y="44467"/>
                </a:lnTo>
                <a:lnTo>
                  <a:pt x="915" y="44718"/>
                </a:lnTo>
                <a:lnTo>
                  <a:pt x="801" y="44764"/>
                </a:lnTo>
                <a:lnTo>
                  <a:pt x="572" y="45061"/>
                </a:lnTo>
                <a:lnTo>
                  <a:pt x="344" y="45496"/>
                </a:lnTo>
                <a:lnTo>
                  <a:pt x="92" y="45793"/>
                </a:lnTo>
                <a:lnTo>
                  <a:pt x="1" y="45839"/>
                </a:lnTo>
                <a:lnTo>
                  <a:pt x="163257" y="45839"/>
                </a:lnTo>
                <a:lnTo>
                  <a:pt x="162320" y="45038"/>
                </a:lnTo>
                <a:lnTo>
                  <a:pt x="161154" y="44147"/>
                </a:lnTo>
                <a:lnTo>
                  <a:pt x="160559" y="43324"/>
                </a:lnTo>
                <a:lnTo>
                  <a:pt x="160353" y="42729"/>
                </a:lnTo>
                <a:lnTo>
                  <a:pt x="160376" y="42638"/>
                </a:lnTo>
                <a:lnTo>
                  <a:pt x="160216" y="42318"/>
                </a:lnTo>
                <a:lnTo>
                  <a:pt x="159851" y="41769"/>
                </a:lnTo>
                <a:lnTo>
                  <a:pt x="159896" y="41701"/>
                </a:lnTo>
                <a:lnTo>
                  <a:pt x="159896" y="20096"/>
                </a:lnTo>
                <a:lnTo>
                  <a:pt x="159668" y="20073"/>
                </a:lnTo>
                <a:lnTo>
                  <a:pt x="159416" y="20119"/>
                </a:lnTo>
                <a:lnTo>
                  <a:pt x="156101" y="20874"/>
                </a:lnTo>
                <a:lnTo>
                  <a:pt x="149403" y="22108"/>
                </a:lnTo>
                <a:lnTo>
                  <a:pt x="144327" y="22771"/>
                </a:lnTo>
                <a:lnTo>
                  <a:pt x="140921" y="23114"/>
                </a:lnTo>
                <a:lnTo>
                  <a:pt x="137537" y="23343"/>
                </a:lnTo>
                <a:lnTo>
                  <a:pt x="134131" y="23434"/>
                </a:lnTo>
                <a:lnTo>
                  <a:pt x="130747" y="23411"/>
                </a:lnTo>
                <a:lnTo>
                  <a:pt x="127387" y="23251"/>
                </a:lnTo>
                <a:lnTo>
                  <a:pt x="124049" y="22931"/>
                </a:lnTo>
                <a:lnTo>
                  <a:pt x="120734" y="22451"/>
                </a:lnTo>
                <a:lnTo>
                  <a:pt x="117465" y="21811"/>
                </a:lnTo>
                <a:lnTo>
                  <a:pt x="114218" y="20988"/>
                </a:lnTo>
                <a:lnTo>
                  <a:pt x="111041" y="19982"/>
                </a:lnTo>
                <a:lnTo>
                  <a:pt x="107908" y="18770"/>
                </a:lnTo>
                <a:lnTo>
                  <a:pt x="106354" y="18084"/>
                </a:lnTo>
                <a:lnTo>
                  <a:pt x="104411" y="17170"/>
                </a:lnTo>
                <a:lnTo>
                  <a:pt x="100593" y="15112"/>
                </a:lnTo>
                <a:lnTo>
                  <a:pt x="95014" y="11775"/>
                </a:lnTo>
                <a:lnTo>
                  <a:pt x="91288" y="9557"/>
                </a:lnTo>
                <a:lnTo>
                  <a:pt x="89390" y="8483"/>
                </a:lnTo>
                <a:lnTo>
                  <a:pt x="85504" y="6448"/>
                </a:lnTo>
                <a:lnTo>
                  <a:pt x="81526" y="4619"/>
                </a:lnTo>
                <a:lnTo>
                  <a:pt x="77456" y="3041"/>
                </a:lnTo>
                <a:lnTo>
                  <a:pt x="75376" y="2401"/>
                </a:lnTo>
                <a:lnTo>
                  <a:pt x="73158" y="1761"/>
                </a:lnTo>
                <a:lnTo>
                  <a:pt x="68655" y="824"/>
                </a:lnTo>
                <a:lnTo>
                  <a:pt x="64105" y="229"/>
                </a:lnTo>
                <a:lnTo>
                  <a:pt x="5953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27"/>
          <p:cNvSpPr/>
          <p:nvPr/>
        </p:nvSpPr>
        <p:spPr>
          <a:xfrm rot="-570820">
            <a:off x="-505882" y="-1768541"/>
            <a:ext cx="11965368" cy="3577529"/>
          </a:xfrm>
          <a:custGeom>
            <a:avLst/>
            <a:gdLst/>
            <a:ahLst/>
            <a:cxnLst/>
            <a:rect l="l" t="t" r="r" b="b"/>
            <a:pathLst>
              <a:path w="246132" h="146842" fill="none" extrusionOk="0">
                <a:moveTo>
                  <a:pt x="1" y="3109"/>
                </a:moveTo>
                <a:lnTo>
                  <a:pt x="1738" y="2515"/>
                </a:lnTo>
                <a:lnTo>
                  <a:pt x="5305" y="1509"/>
                </a:lnTo>
                <a:lnTo>
                  <a:pt x="8894" y="755"/>
                </a:lnTo>
                <a:lnTo>
                  <a:pt x="12506" y="252"/>
                </a:lnTo>
                <a:lnTo>
                  <a:pt x="16118" y="0"/>
                </a:lnTo>
                <a:lnTo>
                  <a:pt x="19730" y="0"/>
                </a:lnTo>
                <a:lnTo>
                  <a:pt x="23297" y="275"/>
                </a:lnTo>
                <a:lnTo>
                  <a:pt x="26795" y="823"/>
                </a:lnTo>
                <a:lnTo>
                  <a:pt x="30224" y="1646"/>
                </a:lnTo>
                <a:lnTo>
                  <a:pt x="33539" y="2789"/>
                </a:lnTo>
                <a:lnTo>
                  <a:pt x="36740" y="4207"/>
                </a:lnTo>
                <a:lnTo>
                  <a:pt x="39803" y="5944"/>
                </a:lnTo>
                <a:lnTo>
                  <a:pt x="42684" y="7979"/>
                </a:lnTo>
                <a:lnTo>
                  <a:pt x="45404" y="10334"/>
                </a:lnTo>
                <a:lnTo>
                  <a:pt x="47919" y="13031"/>
                </a:lnTo>
                <a:lnTo>
                  <a:pt x="50182" y="16049"/>
                </a:lnTo>
                <a:lnTo>
                  <a:pt x="51234" y="17695"/>
                </a:lnTo>
                <a:lnTo>
                  <a:pt x="52057" y="19158"/>
                </a:lnTo>
                <a:lnTo>
                  <a:pt x="53429" y="22108"/>
                </a:lnTo>
                <a:lnTo>
                  <a:pt x="54458" y="25080"/>
                </a:lnTo>
                <a:lnTo>
                  <a:pt x="55166" y="28074"/>
                </a:lnTo>
                <a:lnTo>
                  <a:pt x="55601" y="31115"/>
                </a:lnTo>
                <a:lnTo>
                  <a:pt x="55806" y="34178"/>
                </a:lnTo>
                <a:lnTo>
                  <a:pt x="55829" y="37242"/>
                </a:lnTo>
                <a:lnTo>
                  <a:pt x="55692" y="40351"/>
                </a:lnTo>
                <a:lnTo>
                  <a:pt x="54961" y="48147"/>
                </a:lnTo>
                <a:lnTo>
                  <a:pt x="54160" y="55989"/>
                </a:lnTo>
                <a:lnTo>
                  <a:pt x="53978" y="59121"/>
                </a:lnTo>
                <a:lnTo>
                  <a:pt x="53909" y="62253"/>
                </a:lnTo>
                <a:lnTo>
                  <a:pt x="54000" y="65385"/>
                </a:lnTo>
                <a:lnTo>
                  <a:pt x="54138" y="66939"/>
                </a:lnTo>
                <a:lnTo>
                  <a:pt x="54298" y="68357"/>
                </a:lnTo>
                <a:lnTo>
                  <a:pt x="54778" y="71146"/>
                </a:lnTo>
                <a:lnTo>
                  <a:pt x="55441" y="73889"/>
                </a:lnTo>
                <a:lnTo>
                  <a:pt x="56287" y="76610"/>
                </a:lnTo>
                <a:lnTo>
                  <a:pt x="57315" y="79285"/>
                </a:lnTo>
                <a:lnTo>
                  <a:pt x="58504" y="81868"/>
                </a:lnTo>
                <a:lnTo>
                  <a:pt x="59853" y="84406"/>
                </a:lnTo>
                <a:lnTo>
                  <a:pt x="61339" y="86852"/>
                </a:lnTo>
                <a:lnTo>
                  <a:pt x="62985" y="89207"/>
                </a:lnTo>
                <a:lnTo>
                  <a:pt x="64745" y="91470"/>
                </a:lnTo>
                <a:lnTo>
                  <a:pt x="66643" y="93642"/>
                </a:lnTo>
                <a:lnTo>
                  <a:pt x="68655" y="95677"/>
                </a:lnTo>
                <a:lnTo>
                  <a:pt x="70781" y="97597"/>
                </a:lnTo>
                <a:lnTo>
                  <a:pt x="72999" y="99380"/>
                </a:lnTo>
                <a:lnTo>
                  <a:pt x="75308" y="101003"/>
                </a:lnTo>
                <a:lnTo>
                  <a:pt x="77708" y="102489"/>
                </a:lnTo>
                <a:lnTo>
                  <a:pt x="78943" y="103175"/>
                </a:lnTo>
                <a:lnTo>
                  <a:pt x="80269" y="103861"/>
                </a:lnTo>
                <a:lnTo>
                  <a:pt x="82875" y="105073"/>
                </a:lnTo>
                <a:lnTo>
                  <a:pt x="85458" y="106079"/>
                </a:lnTo>
                <a:lnTo>
                  <a:pt x="88042" y="106902"/>
                </a:lnTo>
                <a:lnTo>
                  <a:pt x="90602" y="107542"/>
                </a:lnTo>
                <a:lnTo>
                  <a:pt x="93140" y="107999"/>
                </a:lnTo>
                <a:lnTo>
                  <a:pt x="95677" y="108319"/>
                </a:lnTo>
                <a:lnTo>
                  <a:pt x="98169" y="108479"/>
                </a:lnTo>
                <a:lnTo>
                  <a:pt x="100684" y="108479"/>
                </a:lnTo>
                <a:lnTo>
                  <a:pt x="103176" y="108365"/>
                </a:lnTo>
                <a:lnTo>
                  <a:pt x="105645" y="108113"/>
                </a:lnTo>
                <a:lnTo>
                  <a:pt x="108114" y="107770"/>
                </a:lnTo>
                <a:lnTo>
                  <a:pt x="111772" y="107016"/>
                </a:lnTo>
                <a:lnTo>
                  <a:pt x="116665" y="105713"/>
                </a:lnTo>
                <a:lnTo>
                  <a:pt x="121511" y="104067"/>
                </a:lnTo>
                <a:lnTo>
                  <a:pt x="126335" y="102192"/>
                </a:lnTo>
                <a:lnTo>
                  <a:pt x="133560" y="99083"/>
                </a:lnTo>
                <a:lnTo>
                  <a:pt x="143184" y="94739"/>
                </a:lnTo>
                <a:lnTo>
                  <a:pt x="150432" y="91653"/>
                </a:lnTo>
                <a:lnTo>
                  <a:pt x="155301" y="89801"/>
                </a:lnTo>
                <a:lnTo>
                  <a:pt x="157747" y="88978"/>
                </a:lnTo>
                <a:lnTo>
                  <a:pt x="159599" y="88407"/>
                </a:lnTo>
                <a:lnTo>
                  <a:pt x="163371" y="87355"/>
                </a:lnTo>
                <a:lnTo>
                  <a:pt x="167212" y="86509"/>
                </a:lnTo>
                <a:lnTo>
                  <a:pt x="171076" y="85869"/>
                </a:lnTo>
                <a:lnTo>
                  <a:pt x="174962" y="85389"/>
                </a:lnTo>
                <a:lnTo>
                  <a:pt x="178872" y="85114"/>
                </a:lnTo>
                <a:lnTo>
                  <a:pt x="182781" y="85023"/>
                </a:lnTo>
                <a:lnTo>
                  <a:pt x="186713" y="85137"/>
                </a:lnTo>
                <a:lnTo>
                  <a:pt x="190600" y="85457"/>
                </a:lnTo>
                <a:lnTo>
                  <a:pt x="194463" y="85983"/>
                </a:lnTo>
                <a:lnTo>
                  <a:pt x="198281" y="86715"/>
                </a:lnTo>
                <a:lnTo>
                  <a:pt x="202054" y="87629"/>
                </a:lnTo>
                <a:lnTo>
                  <a:pt x="205757" y="88795"/>
                </a:lnTo>
                <a:lnTo>
                  <a:pt x="209415" y="90144"/>
                </a:lnTo>
                <a:lnTo>
                  <a:pt x="212959" y="91721"/>
                </a:lnTo>
                <a:lnTo>
                  <a:pt x="216411" y="93505"/>
                </a:lnTo>
                <a:lnTo>
                  <a:pt x="218080" y="94511"/>
                </a:lnTo>
                <a:lnTo>
                  <a:pt x="219749" y="95539"/>
                </a:lnTo>
                <a:lnTo>
                  <a:pt x="222949" y="97780"/>
                </a:lnTo>
                <a:lnTo>
                  <a:pt x="225990" y="100249"/>
                </a:lnTo>
                <a:lnTo>
                  <a:pt x="228871" y="102901"/>
                </a:lnTo>
                <a:lnTo>
                  <a:pt x="231591" y="105736"/>
                </a:lnTo>
                <a:lnTo>
                  <a:pt x="234083" y="108753"/>
                </a:lnTo>
                <a:lnTo>
                  <a:pt x="236392" y="111908"/>
                </a:lnTo>
                <a:lnTo>
                  <a:pt x="238495" y="115223"/>
                </a:lnTo>
                <a:lnTo>
                  <a:pt x="240347" y="118653"/>
                </a:lnTo>
                <a:lnTo>
                  <a:pt x="241993" y="122196"/>
                </a:lnTo>
                <a:lnTo>
                  <a:pt x="243365" y="125831"/>
                </a:lnTo>
                <a:lnTo>
                  <a:pt x="244485" y="129535"/>
                </a:lnTo>
                <a:lnTo>
                  <a:pt x="245308" y="133307"/>
                </a:lnTo>
                <a:lnTo>
                  <a:pt x="245880" y="137148"/>
                </a:lnTo>
                <a:lnTo>
                  <a:pt x="246131" y="141011"/>
                </a:lnTo>
                <a:lnTo>
                  <a:pt x="246085" y="144898"/>
                </a:lnTo>
                <a:lnTo>
                  <a:pt x="245925" y="146841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22861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27"/>
          <p:cNvSpPr/>
          <p:nvPr/>
        </p:nvSpPr>
        <p:spPr>
          <a:xfrm rot="-820164">
            <a:off x="-7883937" y="3032776"/>
            <a:ext cx="10722477" cy="3577626"/>
          </a:xfrm>
          <a:custGeom>
            <a:avLst/>
            <a:gdLst/>
            <a:ahLst/>
            <a:cxnLst/>
            <a:rect l="l" t="t" r="r" b="b"/>
            <a:pathLst>
              <a:path w="246132" h="146842" fill="none" extrusionOk="0">
                <a:moveTo>
                  <a:pt x="1" y="3109"/>
                </a:moveTo>
                <a:lnTo>
                  <a:pt x="1738" y="2515"/>
                </a:lnTo>
                <a:lnTo>
                  <a:pt x="5305" y="1509"/>
                </a:lnTo>
                <a:lnTo>
                  <a:pt x="8894" y="755"/>
                </a:lnTo>
                <a:lnTo>
                  <a:pt x="12506" y="252"/>
                </a:lnTo>
                <a:lnTo>
                  <a:pt x="16118" y="0"/>
                </a:lnTo>
                <a:lnTo>
                  <a:pt x="19730" y="0"/>
                </a:lnTo>
                <a:lnTo>
                  <a:pt x="23297" y="275"/>
                </a:lnTo>
                <a:lnTo>
                  <a:pt x="26795" y="823"/>
                </a:lnTo>
                <a:lnTo>
                  <a:pt x="30224" y="1646"/>
                </a:lnTo>
                <a:lnTo>
                  <a:pt x="33539" y="2789"/>
                </a:lnTo>
                <a:lnTo>
                  <a:pt x="36740" y="4207"/>
                </a:lnTo>
                <a:lnTo>
                  <a:pt x="39803" y="5944"/>
                </a:lnTo>
                <a:lnTo>
                  <a:pt x="42684" y="7979"/>
                </a:lnTo>
                <a:lnTo>
                  <a:pt x="45404" y="10334"/>
                </a:lnTo>
                <a:lnTo>
                  <a:pt x="47919" y="13031"/>
                </a:lnTo>
                <a:lnTo>
                  <a:pt x="50182" y="16049"/>
                </a:lnTo>
                <a:lnTo>
                  <a:pt x="51234" y="17695"/>
                </a:lnTo>
                <a:lnTo>
                  <a:pt x="52057" y="19158"/>
                </a:lnTo>
                <a:lnTo>
                  <a:pt x="53429" y="22108"/>
                </a:lnTo>
                <a:lnTo>
                  <a:pt x="54458" y="25080"/>
                </a:lnTo>
                <a:lnTo>
                  <a:pt x="55166" y="28074"/>
                </a:lnTo>
                <a:lnTo>
                  <a:pt x="55601" y="31115"/>
                </a:lnTo>
                <a:lnTo>
                  <a:pt x="55806" y="34178"/>
                </a:lnTo>
                <a:lnTo>
                  <a:pt x="55829" y="37242"/>
                </a:lnTo>
                <a:lnTo>
                  <a:pt x="55692" y="40351"/>
                </a:lnTo>
                <a:lnTo>
                  <a:pt x="54961" y="48147"/>
                </a:lnTo>
                <a:lnTo>
                  <a:pt x="54160" y="55989"/>
                </a:lnTo>
                <a:lnTo>
                  <a:pt x="53978" y="59121"/>
                </a:lnTo>
                <a:lnTo>
                  <a:pt x="53909" y="62253"/>
                </a:lnTo>
                <a:lnTo>
                  <a:pt x="54000" y="65385"/>
                </a:lnTo>
                <a:lnTo>
                  <a:pt x="54138" y="66939"/>
                </a:lnTo>
                <a:lnTo>
                  <a:pt x="54298" y="68357"/>
                </a:lnTo>
                <a:lnTo>
                  <a:pt x="54778" y="71146"/>
                </a:lnTo>
                <a:lnTo>
                  <a:pt x="55441" y="73889"/>
                </a:lnTo>
                <a:lnTo>
                  <a:pt x="56287" y="76610"/>
                </a:lnTo>
                <a:lnTo>
                  <a:pt x="57315" y="79285"/>
                </a:lnTo>
                <a:lnTo>
                  <a:pt x="58504" y="81868"/>
                </a:lnTo>
                <a:lnTo>
                  <a:pt x="59853" y="84406"/>
                </a:lnTo>
                <a:lnTo>
                  <a:pt x="61339" y="86852"/>
                </a:lnTo>
                <a:lnTo>
                  <a:pt x="62985" y="89207"/>
                </a:lnTo>
                <a:lnTo>
                  <a:pt x="64745" y="91470"/>
                </a:lnTo>
                <a:lnTo>
                  <a:pt x="66643" y="93642"/>
                </a:lnTo>
                <a:lnTo>
                  <a:pt x="68655" y="95677"/>
                </a:lnTo>
                <a:lnTo>
                  <a:pt x="70781" y="97597"/>
                </a:lnTo>
                <a:lnTo>
                  <a:pt x="72999" y="99380"/>
                </a:lnTo>
                <a:lnTo>
                  <a:pt x="75308" y="101003"/>
                </a:lnTo>
                <a:lnTo>
                  <a:pt x="77708" y="102489"/>
                </a:lnTo>
                <a:lnTo>
                  <a:pt x="78943" y="103175"/>
                </a:lnTo>
                <a:lnTo>
                  <a:pt x="80269" y="103861"/>
                </a:lnTo>
                <a:lnTo>
                  <a:pt x="82875" y="105073"/>
                </a:lnTo>
                <a:lnTo>
                  <a:pt x="85458" y="106079"/>
                </a:lnTo>
                <a:lnTo>
                  <a:pt x="88042" y="106902"/>
                </a:lnTo>
                <a:lnTo>
                  <a:pt x="90602" y="107542"/>
                </a:lnTo>
                <a:lnTo>
                  <a:pt x="93140" y="107999"/>
                </a:lnTo>
                <a:lnTo>
                  <a:pt x="95677" y="108319"/>
                </a:lnTo>
                <a:lnTo>
                  <a:pt x="98169" y="108479"/>
                </a:lnTo>
                <a:lnTo>
                  <a:pt x="100684" y="108479"/>
                </a:lnTo>
                <a:lnTo>
                  <a:pt x="103176" y="108365"/>
                </a:lnTo>
                <a:lnTo>
                  <a:pt x="105645" y="108113"/>
                </a:lnTo>
                <a:lnTo>
                  <a:pt x="108114" y="107770"/>
                </a:lnTo>
                <a:lnTo>
                  <a:pt x="111772" y="107016"/>
                </a:lnTo>
                <a:lnTo>
                  <a:pt x="116665" y="105713"/>
                </a:lnTo>
                <a:lnTo>
                  <a:pt x="121511" y="104067"/>
                </a:lnTo>
                <a:lnTo>
                  <a:pt x="126335" y="102192"/>
                </a:lnTo>
                <a:lnTo>
                  <a:pt x="133560" y="99083"/>
                </a:lnTo>
                <a:lnTo>
                  <a:pt x="143184" y="94739"/>
                </a:lnTo>
                <a:lnTo>
                  <a:pt x="150432" y="91653"/>
                </a:lnTo>
                <a:lnTo>
                  <a:pt x="155301" y="89801"/>
                </a:lnTo>
                <a:lnTo>
                  <a:pt x="157747" y="88978"/>
                </a:lnTo>
                <a:lnTo>
                  <a:pt x="159599" y="88407"/>
                </a:lnTo>
                <a:lnTo>
                  <a:pt x="163371" y="87355"/>
                </a:lnTo>
                <a:lnTo>
                  <a:pt x="167212" y="86509"/>
                </a:lnTo>
                <a:lnTo>
                  <a:pt x="171076" y="85869"/>
                </a:lnTo>
                <a:lnTo>
                  <a:pt x="174962" y="85389"/>
                </a:lnTo>
                <a:lnTo>
                  <a:pt x="178872" y="85114"/>
                </a:lnTo>
                <a:lnTo>
                  <a:pt x="182781" y="85023"/>
                </a:lnTo>
                <a:lnTo>
                  <a:pt x="186713" y="85137"/>
                </a:lnTo>
                <a:lnTo>
                  <a:pt x="190600" y="85457"/>
                </a:lnTo>
                <a:lnTo>
                  <a:pt x="194463" y="85983"/>
                </a:lnTo>
                <a:lnTo>
                  <a:pt x="198281" y="86715"/>
                </a:lnTo>
                <a:lnTo>
                  <a:pt x="202054" y="87629"/>
                </a:lnTo>
                <a:lnTo>
                  <a:pt x="205757" y="88795"/>
                </a:lnTo>
                <a:lnTo>
                  <a:pt x="209415" y="90144"/>
                </a:lnTo>
                <a:lnTo>
                  <a:pt x="212959" y="91721"/>
                </a:lnTo>
                <a:lnTo>
                  <a:pt x="216411" y="93505"/>
                </a:lnTo>
                <a:lnTo>
                  <a:pt x="218080" y="94511"/>
                </a:lnTo>
                <a:lnTo>
                  <a:pt x="219749" y="95539"/>
                </a:lnTo>
                <a:lnTo>
                  <a:pt x="222949" y="97780"/>
                </a:lnTo>
                <a:lnTo>
                  <a:pt x="225990" y="100249"/>
                </a:lnTo>
                <a:lnTo>
                  <a:pt x="228871" y="102901"/>
                </a:lnTo>
                <a:lnTo>
                  <a:pt x="231591" y="105736"/>
                </a:lnTo>
                <a:lnTo>
                  <a:pt x="234083" y="108753"/>
                </a:lnTo>
                <a:lnTo>
                  <a:pt x="236392" y="111908"/>
                </a:lnTo>
                <a:lnTo>
                  <a:pt x="238495" y="115223"/>
                </a:lnTo>
                <a:lnTo>
                  <a:pt x="240347" y="118653"/>
                </a:lnTo>
                <a:lnTo>
                  <a:pt x="241993" y="122196"/>
                </a:lnTo>
                <a:lnTo>
                  <a:pt x="243365" y="125831"/>
                </a:lnTo>
                <a:lnTo>
                  <a:pt x="244485" y="129535"/>
                </a:lnTo>
                <a:lnTo>
                  <a:pt x="245308" y="133307"/>
                </a:lnTo>
                <a:lnTo>
                  <a:pt x="245880" y="137148"/>
                </a:lnTo>
                <a:lnTo>
                  <a:pt x="246131" y="141011"/>
                </a:lnTo>
                <a:lnTo>
                  <a:pt x="246085" y="144898"/>
                </a:lnTo>
                <a:lnTo>
                  <a:pt x="245925" y="146841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22861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7"/>
          <p:cNvSpPr/>
          <p:nvPr/>
        </p:nvSpPr>
        <p:spPr>
          <a:xfrm rot="-137083">
            <a:off x="6052155" y="4059191"/>
            <a:ext cx="6972127" cy="1241505"/>
          </a:xfrm>
          <a:custGeom>
            <a:avLst/>
            <a:gdLst/>
            <a:ahLst/>
            <a:cxnLst/>
            <a:rect l="l" t="t" r="r" b="b"/>
            <a:pathLst>
              <a:path w="163257" h="45839" extrusionOk="0">
                <a:moveTo>
                  <a:pt x="59533" y="1"/>
                </a:moveTo>
                <a:lnTo>
                  <a:pt x="54960" y="138"/>
                </a:lnTo>
                <a:lnTo>
                  <a:pt x="50388" y="595"/>
                </a:lnTo>
                <a:lnTo>
                  <a:pt x="45861" y="1373"/>
                </a:lnTo>
                <a:lnTo>
                  <a:pt x="41403" y="2493"/>
                </a:lnTo>
                <a:lnTo>
                  <a:pt x="37037" y="3910"/>
                </a:lnTo>
                <a:lnTo>
                  <a:pt x="32784" y="5648"/>
                </a:lnTo>
                <a:lnTo>
                  <a:pt x="28669" y="7682"/>
                </a:lnTo>
                <a:lnTo>
                  <a:pt x="24714" y="9991"/>
                </a:lnTo>
                <a:lnTo>
                  <a:pt x="20942" y="12598"/>
                </a:lnTo>
                <a:lnTo>
                  <a:pt x="17376" y="15478"/>
                </a:lnTo>
                <a:lnTo>
                  <a:pt x="14061" y="18610"/>
                </a:lnTo>
                <a:lnTo>
                  <a:pt x="10997" y="22017"/>
                </a:lnTo>
                <a:lnTo>
                  <a:pt x="9557" y="23823"/>
                </a:lnTo>
                <a:lnTo>
                  <a:pt x="8528" y="25217"/>
                </a:lnTo>
                <a:lnTo>
                  <a:pt x="6722" y="28029"/>
                </a:lnTo>
                <a:lnTo>
                  <a:pt x="5190" y="30910"/>
                </a:lnTo>
                <a:lnTo>
                  <a:pt x="3910" y="33950"/>
                </a:lnTo>
                <a:lnTo>
                  <a:pt x="3338" y="35574"/>
                </a:lnTo>
                <a:lnTo>
                  <a:pt x="2904" y="37037"/>
                </a:lnTo>
                <a:lnTo>
                  <a:pt x="1487" y="42044"/>
                </a:lnTo>
                <a:lnTo>
                  <a:pt x="892" y="44467"/>
                </a:lnTo>
                <a:lnTo>
                  <a:pt x="915" y="44718"/>
                </a:lnTo>
                <a:lnTo>
                  <a:pt x="801" y="44764"/>
                </a:lnTo>
                <a:lnTo>
                  <a:pt x="572" y="45061"/>
                </a:lnTo>
                <a:lnTo>
                  <a:pt x="344" y="45496"/>
                </a:lnTo>
                <a:lnTo>
                  <a:pt x="92" y="45793"/>
                </a:lnTo>
                <a:lnTo>
                  <a:pt x="1" y="45839"/>
                </a:lnTo>
                <a:lnTo>
                  <a:pt x="163257" y="45839"/>
                </a:lnTo>
                <a:lnTo>
                  <a:pt x="162320" y="45038"/>
                </a:lnTo>
                <a:lnTo>
                  <a:pt x="161154" y="44147"/>
                </a:lnTo>
                <a:lnTo>
                  <a:pt x="160559" y="43324"/>
                </a:lnTo>
                <a:lnTo>
                  <a:pt x="160353" y="42729"/>
                </a:lnTo>
                <a:lnTo>
                  <a:pt x="160376" y="42638"/>
                </a:lnTo>
                <a:lnTo>
                  <a:pt x="160216" y="42318"/>
                </a:lnTo>
                <a:lnTo>
                  <a:pt x="159851" y="41769"/>
                </a:lnTo>
                <a:lnTo>
                  <a:pt x="159896" y="41701"/>
                </a:lnTo>
                <a:lnTo>
                  <a:pt x="159896" y="20096"/>
                </a:lnTo>
                <a:lnTo>
                  <a:pt x="159668" y="20073"/>
                </a:lnTo>
                <a:lnTo>
                  <a:pt x="159416" y="20119"/>
                </a:lnTo>
                <a:lnTo>
                  <a:pt x="156101" y="20874"/>
                </a:lnTo>
                <a:lnTo>
                  <a:pt x="149403" y="22108"/>
                </a:lnTo>
                <a:lnTo>
                  <a:pt x="144327" y="22771"/>
                </a:lnTo>
                <a:lnTo>
                  <a:pt x="140921" y="23114"/>
                </a:lnTo>
                <a:lnTo>
                  <a:pt x="137537" y="23343"/>
                </a:lnTo>
                <a:lnTo>
                  <a:pt x="134131" y="23434"/>
                </a:lnTo>
                <a:lnTo>
                  <a:pt x="130747" y="23411"/>
                </a:lnTo>
                <a:lnTo>
                  <a:pt x="127387" y="23251"/>
                </a:lnTo>
                <a:lnTo>
                  <a:pt x="124049" y="22931"/>
                </a:lnTo>
                <a:lnTo>
                  <a:pt x="120734" y="22451"/>
                </a:lnTo>
                <a:lnTo>
                  <a:pt x="117465" y="21811"/>
                </a:lnTo>
                <a:lnTo>
                  <a:pt x="114218" y="20988"/>
                </a:lnTo>
                <a:lnTo>
                  <a:pt x="111041" y="19982"/>
                </a:lnTo>
                <a:lnTo>
                  <a:pt x="107908" y="18770"/>
                </a:lnTo>
                <a:lnTo>
                  <a:pt x="106354" y="18084"/>
                </a:lnTo>
                <a:lnTo>
                  <a:pt x="104411" y="17170"/>
                </a:lnTo>
                <a:lnTo>
                  <a:pt x="100593" y="15112"/>
                </a:lnTo>
                <a:lnTo>
                  <a:pt x="95014" y="11775"/>
                </a:lnTo>
                <a:lnTo>
                  <a:pt x="91288" y="9557"/>
                </a:lnTo>
                <a:lnTo>
                  <a:pt x="89390" y="8483"/>
                </a:lnTo>
                <a:lnTo>
                  <a:pt x="85504" y="6448"/>
                </a:lnTo>
                <a:lnTo>
                  <a:pt x="81526" y="4619"/>
                </a:lnTo>
                <a:lnTo>
                  <a:pt x="77456" y="3041"/>
                </a:lnTo>
                <a:lnTo>
                  <a:pt x="75376" y="2401"/>
                </a:lnTo>
                <a:lnTo>
                  <a:pt x="73158" y="1761"/>
                </a:lnTo>
                <a:lnTo>
                  <a:pt x="68655" y="824"/>
                </a:lnTo>
                <a:lnTo>
                  <a:pt x="64105" y="229"/>
                </a:lnTo>
                <a:lnTo>
                  <a:pt x="5953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27"/>
          <p:cNvSpPr/>
          <p:nvPr/>
        </p:nvSpPr>
        <p:spPr>
          <a:xfrm rot="9979836" flipH="1">
            <a:off x="3364481" y="2961019"/>
            <a:ext cx="10722477" cy="3437836"/>
          </a:xfrm>
          <a:custGeom>
            <a:avLst/>
            <a:gdLst/>
            <a:ahLst/>
            <a:cxnLst/>
            <a:rect l="l" t="t" r="r" b="b"/>
            <a:pathLst>
              <a:path w="246132" h="146842" fill="none" extrusionOk="0">
                <a:moveTo>
                  <a:pt x="1" y="3109"/>
                </a:moveTo>
                <a:lnTo>
                  <a:pt x="1738" y="2515"/>
                </a:lnTo>
                <a:lnTo>
                  <a:pt x="5305" y="1509"/>
                </a:lnTo>
                <a:lnTo>
                  <a:pt x="8894" y="755"/>
                </a:lnTo>
                <a:lnTo>
                  <a:pt x="12506" y="252"/>
                </a:lnTo>
                <a:lnTo>
                  <a:pt x="16118" y="0"/>
                </a:lnTo>
                <a:lnTo>
                  <a:pt x="19730" y="0"/>
                </a:lnTo>
                <a:lnTo>
                  <a:pt x="23297" y="275"/>
                </a:lnTo>
                <a:lnTo>
                  <a:pt x="26795" y="823"/>
                </a:lnTo>
                <a:lnTo>
                  <a:pt x="30224" y="1646"/>
                </a:lnTo>
                <a:lnTo>
                  <a:pt x="33539" y="2789"/>
                </a:lnTo>
                <a:lnTo>
                  <a:pt x="36740" y="4207"/>
                </a:lnTo>
                <a:lnTo>
                  <a:pt x="39803" y="5944"/>
                </a:lnTo>
                <a:lnTo>
                  <a:pt x="42684" y="7979"/>
                </a:lnTo>
                <a:lnTo>
                  <a:pt x="45404" y="10334"/>
                </a:lnTo>
                <a:lnTo>
                  <a:pt x="47919" y="13031"/>
                </a:lnTo>
                <a:lnTo>
                  <a:pt x="50182" y="16049"/>
                </a:lnTo>
                <a:lnTo>
                  <a:pt x="51234" y="17695"/>
                </a:lnTo>
                <a:lnTo>
                  <a:pt x="52057" y="19158"/>
                </a:lnTo>
                <a:lnTo>
                  <a:pt x="53429" y="22108"/>
                </a:lnTo>
                <a:lnTo>
                  <a:pt x="54458" y="25080"/>
                </a:lnTo>
                <a:lnTo>
                  <a:pt x="55166" y="28074"/>
                </a:lnTo>
                <a:lnTo>
                  <a:pt x="55601" y="31115"/>
                </a:lnTo>
                <a:lnTo>
                  <a:pt x="55806" y="34178"/>
                </a:lnTo>
                <a:lnTo>
                  <a:pt x="55829" y="37242"/>
                </a:lnTo>
                <a:lnTo>
                  <a:pt x="55692" y="40351"/>
                </a:lnTo>
                <a:lnTo>
                  <a:pt x="54961" y="48147"/>
                </a:lnTo>
                <a:lnTo>
                  <a:pt x="54160" y="55989"/>
                </a:lnTo>
                <a:lnTo>
                  <a:pt x="53978" y="59121"/>
                </a:lnTo>
                <a:lnTo>
                  <a:pt x="53909" y="62253"/>
                </a:lnTo>
                <a:lnTo>
                  <a:pt x="54000" y="65385"/>
                </a:lnTo>
                <a:lnTo>
                  <a:pt x="54138" y="66939"/>
                </a:lnTo>
                <a:lnTo>
                  <a:pt x="54298" y="68357"/>
                </a:lnTo>
                <a:lnTo>
                  <a:pt x="54778" y="71146"/>
                </a:lnTo>
                <a:lnTo>
                  <a:pt x="55441" y="73889"/>
                </a:lnTo>
                <a:lnTo>
                  <a:pt x="56287" y="76610"/>
                </a:lnTo>
                <a:lnTo>
                  <a:pt x="57315" y="79285"/>
                </a:lnTo>
                <a:lnTo>
                  <a:pt x="58504" y="81868"/>
                </a:lnTo>
                <a:lnTo>
                  <a:pt x="59853" y="84406"/>
                </a:lnTo>
                <a:lnTo>
                  <a:pt x="61339" y="86852"/>
                </a:lnTo>
                <a:lnTo>
                  <a:pt x="62985" y="89207"/>
                </a:lnTo>
                <a:lnTo>
                  <a:pt x="64745" y="91470"/>
                </a:lnTo>
                <a:lnTo>
                  <a:pt x="66643" y="93642"/>
                </a:lnTo>
                <a:lnTo>
                  <a:pt x="68655" y="95677"/>
                </a:lnTo>
                <a:lnTo>
                  <a:pt x="70781" y="97597"/>
                </a:lnTo>
                <a:lnTo>
                  <a:pt x="72999" y="99380"/>
                </a:lnTo>
                <a:lnTo>
                  <a:pt x="75308" y="101003"/>
                </a:lnTo>
                <a:lnTo>
                  <a:pt x="77708" y="102489"/>
                </a:lnTo>
                <a:lnTo>
                  <a:pt x="78943" y="103175"/>
                </a:lnTo>
                <a:lnTo>
                  <a:pt x="80269" y="103861"/>
                </a:lnTo>
                <a:lnTo>
                  <a:pt x="82875" y="105073"/>
                </a:lnTo>
                <a:lnTo>
                  <a:pt x="85458" y="106079"/>
                </a:lnTo>
                <a:lnTo>
                  <a:pt x="88042" y="106902"/>
                </a:lnTo>
                <a:lnTo>
                  <a:pt x="90602" y="107542"/>
                </a:lnTo>
                <a:lnTo>
                  <a:pt x="93140" y="107999"/>
                </a:lnTo>
                <a:lnTo>
                  <a:pt x="95677" y="108319"/>
                </a:lnTo>
                <a:lnTo>
                  <a:pt x="98169" y="108479"/>
                </a:lnTo>
                <a:lnTo>
                  <a:pt x="100684" y="108479"/>
                </a:lnTo>
                <a:lnTo>
                  <a:pt x="103176" y="108365"/>
                </a:lnTo>
                <a:lnTo>
                  <a:pt x="105645" y="108113"/>
                </a:lnTo>
                <a:lnTo>
                  <a:pt x="108114" y="107770"/>
                </a:lnTo>
                <a:lnTo>
                  <a:pt x="111772" y="107016"/>
                </a:lnTo>
                <a:lnTo>
                  <a:pt x="116665" y="105713"/>
                </a:lnTo>
                <a:lnTo>
                  <a:pt x="121511" y="104067"/>
                </a:lnTo>
                <a:lnTo>
                  <a:pt x="126335" y="102192"/>
                </a:lnTo>
                <a:lnTo>
                  <a:pt x="133560" y="99083"/>
                </a:lnTo>
                <a:lnTo>
                  <a:pt x="143184" y="94739"/>
                </a:lnTo>
                <a:lnTo>
                  <a:pt x="150432" y="91653"/>
                </a:lnTo>
                <a:lnTo>
                  <a:pt x="155301" y="89801"/>
                </a:lnTo>
                <a:lnTo>
                  <a:pt x="157747" y="88978"/>
                </a:lnTo>
                <a:lnTo>
                  <a:pt x="159599" y="88407"/>
                </a:lnTo>
                <a:lnTo>
                  <a:pt x="163371" y="87355"/>
                </a:lnTo>
                <a:lnTo>
                  <a:pt x="167212" y="86509"/>
                </a:lnTo>
                <a:lnTo>
                  <a:pt x="171076" y="85869"/>
                </a:lnTo>
                <a:lnTo>
                  <a:pt x="174962" y="85389"/>
                </a:lnTo>
                <a:lnTo>
                  <a:pt x="178872" y="85114"/>
                </a:lnTo>
                <a:lnTo>
                  <a:pt x="182781" y="85023"/>
                </a:lnTo>
                <a:lnTo>
                  <a:pt x="186713" y="85137"/>
                </a:lnTo>
                <a:lnTo>
                  <a:pt x="190600" y="85457"/>
                </a:lnTo>
                <a:lnTo>
                  <a:pt x="194463" y="85983"/>
                </a:lnTo>
                <a:lnTo>
                  <a:pt x="198281" y="86715"/>
                </a:lnTo>
                <a:lnTo>
                  <a:pt x="202054" y="87629"/>
                </a:lnTo>
                <a:lnTo>
                  <a:pt x="205757" y="88795"/>
                </a:lnTo>
                <a:lnTo>
                  <a:pt x="209415" y="90144"/>
                </a:lnTo>
                <a:lnTo>
                  <a:pt x="212959" y="91721"/>
                </a:lnTo>
                <a:lnTo>
                  <a:pt x="216411" y="93505"/>
                </a:lnTo>
                <a:lnTo>
                  <a:pt x="218080" y="94511"/>
                </a:lnTo>
                <a:lnTo>
                  <a:pt x="219749" y="95539"/>
                </a:lnTo>
                <a:lnTo>
                  <a:pt x="222949" y="97780"/>
                </a:lnTo>
                <a:lnTo>
                  <a:pt x="225990" y="100249"/>
                </a:lnTo>
                <a:lnTo>
                  <a:pt x="228871" y="102901"/>
                </a:lnTo>
                <a:lnTo>
                  <a:pt x="231591" y="105736"/>
                </a:lnTo>
                <a:lnTo>
                  <a:pt x="234083" y="108753"/>
                </a:lnTo>
                <a:lnTo>
                  <a:pt x="236392" y="111908"/>
                </a:lnTo>
                <a:lnTo>
                  <a:pt x="238495" y="115223"/>
                </a:lnTo>
                <a:lnTo>
                  <a:pt x="240347" y="118653"/>
                </a:lnTo>
                <a:lnTo>
                  <a:pt x="241993" y="122196"/>
                </a:lnTo>
                <a:lnTo>
                  <a:pt x="243365" y="125831"/>
                </a:lnTo>
                <a:lnTo>
                  <a:pt x="244485" y="129535"/>
                </a:lnTo>
                <a:lnTo>
                  <a:pt x="245308" y="133307"/>
                </a:lnTo>
                <a:lnTo>
                  <a:pt x="245880" y="137148"/>
                </a:lnTo>
                <a:lnTo>
                  <a:pt x="246131" y="141011"/>
                </a:lnTo>
                <a:lnTo>
                  <a:pt x="246085" y="144898"/>
                </a:lnTo>
                <a:lnTo>
                  <a:pt x="245925" y="146841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22861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4_1_1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8"/>
          <p:cNvSpPr/>
          <p:nvPr/>
        </p:nvSpPr>
        <p:spPr>
          <a:xfrm rot="10800000">
            <a:off x="-2556898" y="-223568"/>
            <a:ext cx="8469773" cy="926521"/>
          </a:xfrm>
          <a:custGeom>
            <a:avLst/>
            <a:gdLst/>
            <a:ahLst/>
            <a:cxnLst/>
            <a:rect l="l" t="t" r="r" b="b"/>
            <a:pathLst>
              <a:path w="163257" h="45839" extrusionOk="0">
                <a:moveTo>
                  <a:pt x="59533" y="1"/>
                </a:moveTo>
                <a:lnTo>
                  <a:pt x="54960" y="138"/>
                </a:lnTo>
                <a:lnTo>
                  <a:pt x="50388" y="595"/>
                </a:lnTo>
                <a:lnTo>
                  <a:pt x="45861" y="1373"/>
                </a:lnTo>
                <a:lnTo>
                  <a:pt x="41403" y="2493"/>
                </a:lnTo>
                <a:lnTo>
                  <a:pt x="37037" y="3910"/>
                </a:lnTo>
                <a:lnTo>
                  <a:pt x="32784" y="5648"/>
                </a:lnTo>
                <a:lnTo>
                  <a:pt x="28669" y="7682"/>
                </a:lnTo>
                <a:lnTo>
                  <a:pt x="24714" y="9991"/>
                </a:lnTo>
                <a:lnTo>
                  <a:pt x="20942" y="12598"/>
                </a:lnTo>
                <a:lnTo>
                  <a:pt x="17376" y="15478"/>
                </a:lnTo>
                <a:lnTo>
                  <a:pt x="14061" y="18610"/>
                </a:lnTo>
                <a:lnTo>
                  <a:pt x="10997" y="22017"/>
                </a:lnTo>
                <a:lnTo>
                  <a:pt x="9557" y="23823"/>
                </a:lnTo>
                <a:lnTo>
                  <a:pt x="8528" y="25217"/>
                </a:lnTo>
                <a:lnTo>
                  <a:pt x="6722" y="28029"/>
                </a:lnTo>
                <a:lnTo>
                  <a:pt x="5190" y="30910"/>
                </a:lnTo>
                <a:lnTo>
                  <a:pt x="3910" y="33950"/>
                </a:lnTo>
                <a:lnTo>
                  <a:pt x="3338" y="35574"/>
                </a:lnTo>
                <a:lnTo>
                  <a:pt x="2904" y="37037"/>
                </a:lnTo>
                <a:lnTo>
                  <a:pt x="1487" y="42044"/>
                </a:lnTo>
                <a:lnTo>
                  <a:pt x="892" y="44467"/>
                </a:lnTo>
                <a:lnTo>
                  <a:pt x="915" y="44718"/>
                </a:lnTo>
                <a:lnTo>
                  <a:pt x="801" y="44764"/>
                </a:lnTo>
                <a:lnTo>
                  <a:pt x="572" y="45061"/>
                </a:lnTo>
                <a:lnTo>
                  <a:pt x="344" y="45496"/>
                </a:lnTo>
                <a:lnTo>
                  <a:pt x="92" y="45793"/>
                </a:lnTo>
                <a:lnTo>
                  <a:pt x="1" y="45839"/>
                </a:lnTo>
                <a:lnTo>
                  <a:pt x="163257" y="45839"/>
                </a:lnTo>
                <a:lnTo>
                  <a:pt x="162320" y="45038"/>
                </a:lnTo>
                <a:lnTo>
                  <a:pt x="161154" y="44147"/>
                </a:lnTo>
                <a:lnTo>
                  <a:pt x="160559" y="43324"/>
                </a:lnTo>
                <a:lnTo>
                  <a:pt x="160353" y="42729"/>
                </a:lnTo>
                <a:lnTo>
                  <a:pt x="160376" y="42638"/>
                </a:lnTo>
                <a:lnTo>
                  <a:pt x="160216" y="42318"/>
                </a:lnTo>
                <a:lnTo>
                  <a:pt x="159851" y="41769"/>
                </a:lnTo>
                <a:lnTo>
                  <a:pt x="159896" y="41701"/>
                </a:lnTo>
                <a:lnTo>
                  <a:pt x="159896" y="20096"/>
                </a:lnTo>
                <a:lnTo>
                  <a:pt x="159668" y="20073"/>
                </a:lnTo>
                <a:lnTo>
                  <a:pt x="159416" y="20119"/>
                </a:lnTo>
                <a:lnTo>
                  <a:pt x="156101" y="20874"/>
                </a:lnTo>
                <a:lnTo>
                  <a:pt x="149403" y="22108"/>
                </a:lnTo>
                <a:lnTo>
                  <a:pt x="144327" y="22771"/>
                </a:lnTo>
                <a:lnTo>
                  <a:pt x="140921" y="23114"/>
                </a:lnTo>
                <a:lnTo>
                  <a:pt x="137537" y="23343"/>
                </a:lnTo>
                <a:lnTo>
                  <a:pt x="134131" y="23434"/>
                </a:lnTo>
                <a:lnTo>
                  <a:pt x="130747" y="23411"/>
                </a:lnTo>
                <a:lnTo>
                  <a:pt x="127387" y="23251"/>
                </a:lnTo>
                <a:lnTo>
                  <a:pt x="124049" y="22931"/>
                </a:lnTo>
                <a:lnTo>
                  <a:pt x="120734" y="22451"/>
                </a:lnTo>
                <a:lnTo>
                  <a:pt x="117465" y="21811"/>
                </a:lnTo>
                <a:lnTo>
                  <a:pt x="114218" y="20988"/>
                </a:lnTo>
                <a:lnTo>
                  <a:pt x="111041" y="19982"/>
                </a:lnTo>
                <a:lnTo>
                  <a:pt x="107908" y="18770"/>
                </a:lnTo>
                <a:lnTo>
                  <a:pt x="106354" y="18084"/>
                </a:lnTo>
                <a:lnTo>
                  <a:pt x="104411" y="17170"/>
                </a:lnTo>
                <a:lnTo>
                  <a:pt x="100593" y="15112"/>
                </a:lnTo>
                <a:lnTo>
                  <a:pt x="95014" y="11775"/>
                </a:lnTo>
                <a:lnTo>
                  <a:pt x="91288" y="9557"/>
                </a:lnTo>
                <a:lnTo>
                  <a:pt x="89390" y="8483"/>
                </a:lnTo>
                <a:lnTo>
                  <a:pt x="85504" y="6448"/>
                </a:lnTo>
                <a:lnTo>
                  <a:pt x="81526" y="4619"/>
                </a:lnTo>
                <a:lnTo>
                  <a:pt x="77456" y="3041"/>
                </a:lnTo>
                <a:lnTo>
                  <a:pt x="75376" y="2401"/>
                </a:lnTo>
                <a:lnTo>
                  <a:pt x="73158" y="1761"/>
                </a:lnTo>
                <a:lnTo>
                  <a:pt x="68655" y="824"/>
                </a:lnTo>
                <a:lnTo>
                  <a:pt x="64105" y="229"/>
                </a:lnTo>
                <a:lnTo>
                  <a:pt x="5953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28"/>
          <p:cNvSpPr/>
          <p:nvPr/>
        </p:nvSpPr>
        <p:spPr>
          <a:xfrm rot="3857578">
            <a:off x="7968227" y="-617821"/>
            <a:ext cx="1958091" cy="1858673"/>
          </a:xfrm>
          <a:custGeom>
            <a:avLst/>
            <a:gdLst/>
            <a:ahLst/>
            <a:cxnLst/>
            <a:rect l="l" t="t" r="r" b="b"/>
            <a:pathLst>
              <a:path w="45930" h="43598" extrusionOk="0">
                <a:moveTo>
                  <a:pt x="27755" y="0"/>
                </a:moveTo>
                <a:lnTo>
                  <a:pt x="25171" y="206"/>
                </a:lnTo>
                <a:lnTo>
                  <a:pt x="22611" y="663"/>
                </a:lnTo>
                <a:lnTo>
                  <a:pt x="20073" y="1372"/>
                </a:lnTo>
                <a:lnTo>
                  <a:pt x="17581" y="2287"/>
                </a:lnTo>
                <a:lnTo>
                  <a:pt x="15204" y="3407"/>
                </a:lnTo>
                <a:lnTo>
                  <a:pt x="12940" y="4687"/>
                </a:lnTo>
                <a:lnTo>
                  <a:pt x="10837" y="6150"/>
                </a:lnTo>
                <a:lnTo>
                  <a:pt x="8940" y="7728"/>
                </a:lnTo>
                <a:lnTo>
                  <a:pt x="8071" y="8574"/>
                </a:lnTo>
                <a:lnTo>
                  <a:pt x="7408" y="9259"/>
                </a:lnTo>
                <a:lnTo>
                  <a:pt x="6173" y="10700"/>
                </a:lnTo>
                <a:lnTo>
                  <a:pt x="5602" y="11431"/>
                </a:lnTo>
                <a:lnTo>
                  <a:pt x="4710" y="12689"/>
                </a:lnTo>
                <a:lnTo>
                  <a:pt x="3110" y="15524"/>
                </a:lnTo>
                <a:lnTo>
                  <a:pt x="1761" y="18656"/>
                </a:lnTo>
                <a:lnTo>
                  <a:pt x="732" y="22016"/>
                </a:lnTo>
                <a:lnTo>
                  <a:pt x="389" y="23731"/>
                </a:lnTo>
                <a:lnTo>
                  <a:pt x="206" y="24897"/>
                </a:lnTo>
                <a:lnTo>
                  <a:pt x="1" y="27252"/>
                </a:lnTo>
                <a:lnTo>
                  <a:pt x="23" y="29584"/>
                </a:lnTo>
                <a:lnTo>
                  <a:pt x="321" y="31847"/>
                </a:lnTo>
                <a:lnTo>
                  <a:pt x="869" y="34019"/>
                </a:lnTo>
                <a:lnTo>
                  <a:pt x="1738" y="36076"/>
                </a:lnTo>
                <a:lnTo>
                  <a:pt x="2927" y="37974"/>
                </a:lnTo>
                <a:lnTo>
                  <a:pt x="4436" y="39666"/>
                </a:lnTo>
                <a:lnTo>
                  <a:pt x="5350" y="40420"/>
                </a:lnTo>
                <a:lnTo>
                  <a:pt x="5853" y="40786"/>
                </a:lnTo>
                <a:lnTo>
                  <a:pt x="6905" y="41449"/>
                </a:lnTo>
                <a:lnTo>
                  <a:pt x="8551" y="42272"/>
                </a:lnTo>
                <a:lnTo>
                  <a:pt x="10860" y="43049"/>
                </a:lnTo>
                <a:lnTo>
                  <a:pt x="13283" y="43461"/>
                </a:lnTo>
                <a:lnTo>
                  <a:pt x="15775" y="43598"/>
                </a:lnTo>
                <a:lnTo>
                  <a:pt x="18290" y="43484"/>
                </a:lnTo>
                <a:lnTo>
                  <a:pt x="20759" y="43163"/>
                </a:lnTo>
                <a:lnTo>
                  <a:pt x="23160" y="42683"/>
                </a:lnTo>
                <a:lnTo>
                  <a:pt x="24326" y="42386"/>
                </a:lnTo>
                <a:lnTo>
                  <a:pt x="25537" y="42066"/>
                </a:lnTo>
                <a:lnTo>
                  <a:pt x="27915" y="41266"/>
                </a:lnTo>
                <a:lnTo>
                  <a:pt x="29081" y="40832"/>
                </a:lnTo>
                <a:lnTo>
                  <a:pt x="30224" y="40329"/>
                </a:lnTo>
                <a:lnTo>
                  <a:pt x="32464" y="39208"/>
                </a:lnTo>
                <a:lnTo>
                  <a:pt x="34613" y="37905"/>
                </a:lnTo>
                <a:lnTo>
                  <a:pt x="36625" y="36419"/>
                </a:lnTo>
                <a:lnTo>
                  <a:pt x="38500" y="34773"/>
                </a:lnTo>
                <a:lnTo>
                  <a:pt x="40215" y="32967"/>
                </a:lnTo>
                <a:lnTo>
                  <a:pt x="41746" y="31001"/>
                </a:lnTo>
                <a:lnTo>
                  <a:pt x="43072" y="28898"/>
                </a:lnTo>
                <a:lnTo>
                  <a:pt x="43644" y="27778"/>
                </a:lnTo>
                <a:lnTo>
                  <a:pt x="44192" y="26657"/>
                </a:lnTo>
                <a:lnTo>
                  <a:pt x="45015" y="24303"/>
                </a:lnTo>
                <a:lnTo>
                  <a:pt x="45610" y="21856"/>
                </a:lnTo>
                <a:lnTo>
                  <a:pt x="45907" y="19364"/>
                </a:lnTo>
                <a:lnTo>
                  <a:pt x="45930" y="16872"/>
                </a:lnTo>
                <a:lnTo>
                  <a:pt x="45656" y="14381"/>
                </a:lnTo>
                <a:lnTo>
                  <a:pt x="45061" y="11980"/>
                </a:lnTo>
                <a:lnTo>
                  <a:pt x="44192" y="9648"/>
                </a:lnTo>
                <a:lnTo>
                  <a:pt x="43621" y="8528"/>
                </a:lnTo>
                <a:lnTo>
                  <a:pt x="43278" y="7911"/>
                </a:lnTo>
                <a:lnTo>
                  <a:pt x="42501" y="6745"/>
                </a:lnTo>
                <a:lnTo>
                  <a:pt x="41701" y="5693"/>
                </a:lnTo>
                <a:lnTo>
                  <a:pt x="40809" y="4733"/>
                </a:lnTo>
                <a:lnTo>
                  <a:pt x="39391" y="3453"/>
                </a:lnTo>
                <a:lnTo>
                  <a:pt x="37334" y="2104"/>
                </a:lnTo>
                <a:lnTo>
                  <a:pt x="35093" y="1098"/>
                </a:lnTo>
                <a:lnTo>
                  <a:pt x="32739" y="412"/>
                </a:lnTo>
                <a:lnTo>
                  <a:pt x="30270" y="46"/>
                </a:lnTo>
                <a:lnTo>
                  <a:pt x="2775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28"/>
          <p:cNvSpPr/>
          <p:nvPr/>
        </p:nvSpPr>
        <p:spPr>
          <a:xfrm rot="-137095" flipH="1">
            <a:off x="2084070" y="4517976"/>
            <a:ext cx="7544799" cy="1241505"/>
          </a:xfrm>
          <a:custGeom>
            <a:avLst/>
            <a:gdLst/>
            <a:ahLst/>
            <a:cxnLst/>
            <a:rect l="l" t="t" r="r" b="b"/>
            <a:pathLst>
              <a:path w="163257" h="45839" extrusionOk="0">
                <a:moveTo>
                  <a:pt x="59533" y="1"/>
                </a:moveTo>
                <a:lnTo>
                  <a:pt x="54960" y="138"/>
                </a:lnTo>
                <a:lnTo>
                  <a:pt x="50388" y="595"/>
                </a:lnTo>
                <a:lnTo>
                  <a:pt x="45861" y="1373"/>
                </a:lnTo>
                <a:lnTo>
                  <a:pt x="41403" y="2493"/>
                </a:lnTo>
                <a:lnTo>
                  <a:pt x="37037" y="3910"/>
                </a:lnTo>
                <a:lnTo>
                  <a:pt x="32784" y="5648"/>
                </a:lnTo>
                <a:lnTo>
                  <a:pt x="28669" y="7682"/>
                </a:lnTo>
                <a:lnTo>
                  <a:pt x="24714" y="9991"/>
                </a:lnTo>
                <a:lnTo>
                  <a:pt x="20942" y="12598"/>
                </a:lnTo>
                <a:lnTo>
                  <a:pt x="17376" y="15478"/>
                </a:lnTo>
                <a:lnTo>
                  <a:pt x="14061" y="18610"/>
                </a:lnTo>
                <a:lnTo>
                  <a:pt x="10997" y="22017"/>
                </a:lnTo>
                <a:lnTo>
                  <a:pt x="9557" y="23823"/>
                </a:lnTo>
                <a:lnTo>
                  <a:pt x="8528" y="25217"/>
                </a:lnTo>
                <a:lnTo>
                  <a:pt x="6722" y="28029"/>
                </a:lnTo>
                <a:lnTo>
                  <a:pt x="5190" y="30910"/>
                </a:lnTo>
                <a:lnTo>
                  <a:pt x="3910" y="33950"/>
                </a:lnTo>
                <a:lnTo>
                  <a:pt x="3338" y="35574"/>
                </a:lnTo>
                <a:lnTo>
                  <a:pt x="2904" y="37037"/>
                </a:lnTo>
                <a:lnTo>
                  <a:pt x="1487" y="42044"/>
                </a:lnTo>
                <a:lnTo>
                  <a:pt x="892" y="44467"/>
                </a:lnTo>
                <a:lnTo>
                  <a:pt x="915" y="44718"/>
                </a:lnTo>
                <a:lnTo>
                  <a:pt x="801" y="44764"/>
                </a:lnTo>
                <a:lnTo>
                  <a:pt x="572" y="45061"/>
                </a:lnTo>
                <a:lnTo>
                  <a:pt x="344" y="45496"/>
                </a:lnTo>
                <a:lnTo>
                  <a:pt x="92" y="45793"/>
                </a:lnTo>
                <a:lnTo>
                  <a:pt x="1" y="45839"/>
                </a:lnTo>
                <a:lnTo>
                  <a:pt x="163257" y="45839"/>
                </a:lnTo>
                <a:lnTo>
                  <a:pt x="162320" y="45038"/>
                </a:lnTo>
                <a:lnTo>
                  <a:pt x="161154" y="44147"/>
                </a:lnTo>
                <a:lnTo>
                  <a:pt x="160559" y="43324"/>
                </a:lnTo>
                <a:lnTo>
                  <a:pt x="160353" y="42729"/>
                </a:lnTo>
                <a:lnTo>
                  <a:pt x="160376" y="42638"/>
                </a:lnTo>
                <a:lnTo>
                  <a:pt x="160216" y="42318"/>
                </a:lnTo>
                <a:lnTo>
                  <a:pt x="159851" y="41769"/>
                </a:lnTo>
                <a:lnTo>
                  <a:pt x="159896" y="41701"/>
                </a:lnTo>
                <a:lnTo>
                  <a:pt x="159896" y="20096"/>
                </a:lnTo>
                <a:lnTo>
                  <a:pt x="159668" y="20073"/>
                </a:lnTo>
                <a:lnTo>
                  <a:pt x="159416" y="20119"/>
                </a:lnTo>
                <a:lnTo>
                  <a:pt x="156101" y="20874"/>
                </a:lnTo>
                <a:lnTo>
                  <a:pt x="149403" y="22108"/>
                </a:lnTo>
                <a:lnTo>
                  <a:pt x="144327" y="22771"/>
                </a:lnTo>
                <a:lnTo>
                  <a:pt x="140921" y="23114"/>
                </a:lnTo>
                <a:lnTo>
                  <a:pt x="137537" y="23343"/>
                </a:lnTo>
                <a:lnTo>
                  <a:pt x="134131" y="23434"/>
                </a:lnTo>
                <a:lnTo>
                  <a:pt x="130747" y="23411"/>
                </a:lnTo>
                <a:lnTo>
                  <a:pt x="127387" y="23251"/>
                </a:lnTo>
                <a:lnTo>
                  <a:pt x="124049" y="22931"/>
                </a:lnTo>
                <a:lnTo>
                  <a:pt x="120734" y="22451"/>
                </a:lnTo>
                <a:lnTo>
                  <a:pt x="117465" y="21811"/>
                </a:lnTo>
                <a:lnTo>
                  <a:pt x="114218" y="20988"/>
                </a:lnTo>
                <a:lnTo>
                  <a:pt x="111041" y="19982"/>
                </a:lnTo>
                <a:lnTo>
                  <a:pt x="107908" y="18770"/>
                </a:lnTo>
                <a:lnTo>
                  <a:pt x="106354" y="18084"/>
                </a:lnTo>
                <a:lnTo>
                  <a:pt x="104411" y="17170"/>
                </a:lnTo>
                <a:lnTo>
                  <a:pt x="100593" y="15112"/>
                </a:lnTo>
                <a:lnTo>
                  <a:pt x="95014" y="11775"/>
                </a:lnTo>
                <a:lnTo>
                  <a:pt x="91288" y="9557"/>
                </a:lnTo>
                <a:lnTo>
                  <a:pt x="89390" y="8483"/>
                </a:lnTo>
                <a:lnTo>
                  <a:pt x="85504" y="6448"/>
                </a:lnTo>
                <a:lnTo>
                  <a:pt x="81526" y="4619"/>
                </a:lnTo>
                <a:lnTo>
                  <a:pt x="77456" y="3041"/>
                </a:lnTo>
                <a:lnTo>
                  <a:pt x="75376" y="2401"/>
                </a:lnTo>
                <a:lnTo>
                  <a:pt x="73158" y="1761"/>
                </a:lnTo>
                <a:lnTo>
                  <a:pt x="68655" y="824"/>
                </a:lnTo>
                <a:lnTo>
                  <a:pt x="64105" y="229"/>
                </a:lnTo>
                <a:lnTo>
                  <a:pt x="5953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28"/>
          <p:cNvSpPr/>
          <p:nvPr/>
        </p:nvSpPr>
        <p:spPr>
          <a:xfrm rot="-286589">
            <a:off x="-1444668" y="-1862776"/>
            <a:ext cx="10722443" cy="3577428"/>
          </a:xfrm>
          <a:custGeom>
            <a:avLst/>
            <a:gdLst/>
            <a:ahLst/>
            <a:cxnLst/>
            <a:rect l="l" t="t" r="r" b="b"/>
            <a:pathLst>
              <a:path w="246132" h="146842" fill="none" extrusionOk="0">
                <a:moveTo>
                  <a:pt x="1" y="3109"/>
                </a:moveTo>
                <a:lnTo>
                  <a:pt x="1738" y="2515"/>
                </a:lnTo>
                <a:lnTo>
                  <a:pt x="5305" y="1509"/>
                </a:lnTo>
                <a:lnTo>
                  <a:pt x="8894" y="755"/>
                </a:lnTo>
                <a:lnTo>
                  <a:pt x="12506" y="252"/>
                </a:lnTo>
                <a:lnTo>
                  <a:pt x="16118" y="0"/>
                </a:lnTo>
                <a:lnTo>
                  <a:pt x="19730" y="0"/>
                </a:lnTo>
                <a:lnTo>
                  <a:pt x="23297" y="275"/>
                </a:lnTo>
                <a:lnTo>
                  <a:pt x="26795" y="823"/>
                </a:lnTo>
                <a:lnTo>
                  <a:pt x="30224" y="1646"/>
                </a:lnTo>
                <a:lnTo>
                  <a:pt x="33539" y="2789"/>
                </a:lnTo>
                <a:lnTo>
                  <a:pt x="36740" y="4207"/>
                </a:lnTo>
                <a:lnTo>
                  <a:pt x="39803" y="5944"/>
                </a:lnTo>
                <a:lnTo>
                  <a:pt x="42684" y="7979"/>
                </a:lnTo>
                <a:lnTo>
                  <a:pt x="45404" y="10334"/>
                </a:lnTo>
                <a:lnTo>
                  <a:pt x="47919" y="13031"/>
                </a:lnTo>
                <a:lnTo>
                  <a:pt x="50182" y="16049"/>
                </a:lnTo>
                <a:lnTo>
                  <a:pt x="51234" y="17695"/>
                </a:lnTo>
                <a:lnTo>
                  <a:pt x="52057" y="19158"/>
                </a:lnTo>
                <a:lnTo>
                  <a:pt x="53429" y="22108"/>
                </a:lnTo>
                <a:lnTo>
                  <a:pt x="54458" y="25080"/>
                </a:lnTo>
                <a:lnTo>
                  <a:pt x="55166" y="28074"/>
                </a:lnTo>
                <a:lnTo>
                  <a:pt x="55601" y="31115"/>
                </a:lnTo>
                <a:lnTo>
                  <a:pt x="55806" y="34178"/>
                </a:lnTo>
                <a:lnTo>
                  <a:pt x="55829" y="37242"/>
                </a:lnTo>
                <a:lnTo>
                  <a:pt x="55692" y="40351"/>
                </a:lnTo>
                <a:lnTo>
                  <a:pt x="54961" y="48147"/>
                </a:lnTo>
                <a:lnTo>
                  <a:pt x="54160" y="55989"/>
                </a:lnTo>
                <a:lnTo>
                  <a:pt x="53978" y="59121"/>
                </a:lnTo>
                <a:lnTo>
                  <a:pt x="53909" y="62253"/>
                </a:lnTo>
                <a:lnTo>
                  <a:pt x="54000" y="65385"/>
                </a:lnTo>
                <a:lnTo>
                  <a:pt x="54138" y="66939"/>
                </a:lnTo>
                <a:lnTo>
                  <a:pt x="54298" y="68357"/>
                </a:lnTo>
                <a:lnTo>
                  <a:pt x="54778" y="71146"/>
                </a:lnTo>
                <a:lnTo>
                  <a:pt x="55441" y="73889"/>
                </a:lnTo>
                <a:lnTo>
                  <a:pt x="56287" y="76610"/>
                </a:lnTo>
                <a:lnTo>
                  <a:pt x="57315" y="79285"/>
                </a:lnTo>
                <a:lnTo>
                  <a:pt x="58504" y="81868"/>
                </a:lnTo>
                <a:lnTo>
                  <a:pt x="59853" y="84406"/>
                </a:lnTo>
                <a:lnTo>
                  <a:pt x="61339" y="86852"/>
                </a:lnTo>
                <a:lnTo>
                  <a:pt x="62985" y="89207"/>
                </a:lnTo>
                <a:lnTo>
                  <a:pt x="64745" y="91470"/>
                </a:lnTo>
                <a:lnTo>
                  <a:pt x="66643" y="93642"/>
                </a:lnTo>
                <a:lnTo>
                  <a:pt x="68655" y="95677"/>
                </a:lnTo>
                <a:lnTo>
                  <a:pt x="70781" y="97597"/>
                </a:lnTo>
                <a:lnTo>
                  <a:pt x="72999" y="99380"/>
                </a:lnTo>
                <a:lnTo>
                  <a:pt x="75308" y="101003"/>
                </a:lnTo>
                <a:lnTo>
                  <a:pt x="77708" y="102489"/>
                </a:lnTo>
                <a:lnTo>
                  <a:pt x="78943" y="103175"/>
                </a:lnTo>
                <a:lnTo>
                  <a:pt x="80269" y="103861"/>
                </a:lnTo>
                <a:lnTo>
                  <a:pt x="82875" y="105073"/>
                </a:lnTo>
                <a:lnTo>
                  <a:pt x="85458" y="106079"/>
                </a:lnTo>
                <a:lnTo>
                  <a:pt x="88042" y="106902"/>
                </a:lnTo>
                <a:lnTo>
                  <a:pt x="90602" y="107542"/>
                </a:lnTo>
                <a:lnTo>
                  <a:pt x="93140" y="107999"/>
                </a:lnTo>
                <a:lnTo>
                  <a:pt x="95677" y="108319"/>
                </a:lnTo>
                <a:lnTo>
                  <a:pt x="98169" y="108479"/>
                </a:lnTo>
                <a:lnTo>
                  <a:pt x="100684" y="108479"/>
                </a:lnTo>
                <a:lnTo>
                  <a:pt x="103176" y="108365"/>
                </a:lnTo>
                <a:lnTo>
                  <a:pt x="105645" y="108113"/>
                </a:lnTo>
                <a:lnTo>
                  <a:pt x="108114" y="107770"/>
                </a:lnTo>
                <a:lnTo>
                  <a:pt x="111772" y="107016"/>
                </a:lnTo>
                <a:lnTo>
                  <a:pt x="116665" y="105713"/>
                </a:lnTo>
                <a:lnTo>
                  <a:pt x="121511" y="104067"/>
                </a:lnTo>
                <a:lnTo>
                  <a:pt x="126335" y="102192"/>
                </a:lnTo>
                <a:lnTo>
                  <a:pt x="133560" y="99083"/>
                </a:lnTo>
                <a:lnTo>
                  <a:pt x="143184" y="94739"/>
                </a:lnTo>
                <a:lnTo>
                  <a:pt x="150432" y="91653"/>
                </a:lnTo>
                <a:lnTo>
                  <a:pt x="155301" y="89801"/>
                </a:lnTo>
                <a:lnTo>
                  <a:pt x="157747" y="88978"/>
                </a:lnTo>
                <a:lnTo>
                  <a:pt x="159599" y="88407"/>
                </a:lnTo>
                <a:lnTo>
                  <a:pt x="163371" y="87355"/>
                </a:lnTo>
                <a:lnTo>
                  <a:pt x="167212" y="86509"/>
                </a:lnTo>
                <a:lnTo>
                  <a:pt x="171076" y="85869"/>
                </a:lnTo>
                <a:lnTo>
                  <a:pt x="174962" y="85389"/>
                </a:lnTo>
                <a:lnTo>
                  <a:pt x="178872" y="85114"/>
                </a:lnTo>
                <a:lnTo>
                  <a:pt x="182781" y="85023"/>
                </a:lnTo>
                <a:lnTo>
                  <a:pt x="186713" y="85137"/>
                </a:lnTo>
                <a:lnTo>
                  <a:pt x="190600" y="85457"/>
                </a:lnTo>
                <a:lnTo>
                  <a:pt x="194463" y="85983"/>
                </a:lnTo>
                <a:lnTo>
                  <a:pt x="198281" y="86715"/>
                </a:lnTo>
                <a:lnTo>
                  <a:pt x="202054" y="87629"/>
                </a:lnTo>
                <a:lnTo>
                  <a:pt x="205757" y="88795"/>
                </a:lnTo>
                <a:lnTo>
                  <a:pt x="209415" y="90144"/>
                </a:lnTo>
                <a:lnTo>
                  <a:pt x="212959" y="91721"/>
                </a:lnTo>
                <a:lnTo>
                  <a:pt x="216411" y="93505"/>
                </a:lnTo>
                <a:lnTo>
                  <a:pt x="218080" y="94511"/>
                </a:lnTo>
                <a:lnTo>
                  <a:pt x="219749" y="95539"/>
                </a:lnTo>
                <a:lnTo>
                  <a:pt x="222949" y="97780"/>
                </a:lnTo>
                <a:lnTo>
                  <a:pt x="225990" y="100249"/>
                </a:lnTo>
                <a:lnTo>
                  <a:pt x="228871" y="102901"/>
                </a:lnTo>
                <a:lnTo>
                  <a:pt x="231591" y="105736"/>
                </a:lnTo>
                <a:lnTo>
                  <a:pt x="234083" y="108753"/>
                </a:lnTo>
                <a:lnTo>
                  <a:pt x="236392" y="111908"/>
                </a:lnTo>
                <a:lnTo>
                  <a:pt x="238495" y="115223"/>
                </a:lnTo>
                <a:lnTo>
                  <a:pt x="240347" y="118653"/>
                </a:lnTo>
                <a:lnTo>
                  <a:pt x="241993" y="122196"/>
                </a:lnTo>
                <a:lnTo>
                  <a:pt x="243365" y="125831"/>
                </a:lnTo>
                <a:lnTo>
                  <a:pt x="244485" y="129535"/>
                </a:lnTo>
                <a:lnTo>
                  <a:pt x="245308" y="133307"/>
                </a:lnTo>
                <a:lnTo>
                  <a:pt x="245880" y="137148"/>
                </a:lnTo>
                <a:lnTo>
                  <a:pt x="246131" y="141011"/>
                </a:lnTo>
                <a:lnTo>
                  <a:pt x="246085" y="144898"/>
                </a:lnTo>
                <a:lnTo>
                  <a:pt x="245925" y="146841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22861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8"/>
          <p:cNvSpPr/>
          <p:nvPr/>
        </p:nvSpPr>
        <p:spPr>
          <a:xfrm rot="-820164">
            <a:off x="-1973662" y="3032776"/>
            <a:ext cx="10722477" cy="3577626"/>
          </a:xfrm>
          <a:custGeom>
            <a:avLst/>
            <a:gdLst/>
            <a:ahLst/>
            <a:cxnLst/>
            <a:rect l="l" t="t" r="r" b="b"/>
            <a:pathLst>
              <a:path w="246132" h="146842" fill="none" extrusionOk="0">
                <a:moveTo>
                  <a:pt x="1" y="3109"/>
                </a:moveTo>
                <a:lnTo>
                  <a:pt x="1738" y="2515"/>
                </a:lnTo>
                <a:lnTo>
                  <a:pt x="5305" y="1509"/>
                </a:lnTo>
                <a:lnTo>
                  <a:pt x="8894" y="755"/>
                </a:lnTo>
                <a:lnTo>
                  <a:pt x="12506" y="252"/>
                </a:lnTo>
                <a:lnTo>
                  <a:pt x="16118" y="0"/>
                </a:lnTo>
                <a:lnTo>
                  <a:pt x="19730" y="0"/>
                </a:lnTo>
                <a:lnTo>
                  <a:pt x="23297" y="275"/>
                </a:lnTo>
                <a:lnTo>
                  <a:pt x="26795" y="823"/>
                </a:lnTo>
                <a:lnTo>
                  <a:pt x="30224" y="1646"/>
                </a:lnTo>
                <a:lnTo>
                  <a:pt x="33539" y="2789"/>
                </a:lnTo>
                <a:lnTo>
                  <a:pt x="36740" y="4207"/>
                </a:lnTo>
                <a:lnTo>
                  <a:pt x="39803" y="5944"/>
                </a:lnTo>
                <a:lnTo>
                  <a:pt x="42684" y="7979"/>
                </a:lnTo>
                <a:lnTo>
                  <a:pt x="45404" y="10334"/>
                </a:lnTo>
                <a:lnTo>
                  <a:pt x="47919" y="13031"/>
                </a:lnTo>
                <a:lnTo>
                  <a:pt x="50182" y="16049"/>
                </a:lnTo>
                <a:lnTo>
                  <a:pt x="51234" y="17695"/>
                </a:lnTo>
                <a:lnTo>
                  <a:pt x="52057" y="19158"/>
                </a:lnTo>
                <a:lnTo>
                  <a:pt x="53429" y="22108"/>
                </a:lnTo>
                <a:lnTo>
                  <a:pt x="54458" y="25080"/>
                </a:lnTo>
                <a:lnTo>
                  <a:pt x="55166" y="28074"/>
                </a:lnTo>
                <a:lnTo>
                  <a:pt x="55601" y="31115"/>
                </a:lnTo>
                <a:lnTo>
                  <a:pt x="55806" y="34178"/>
                </a:lnTo>
                <a:lnTo>
                  <a:pt x="55829" y="37242"/>
                </a:lnTo>
                <a:lnTo>
                  <a:pt x="55692" y="40351"/>
                </a:lnTo>
                <a:lnTo>
                  <a:pt x="54961" y="48147"/>
                </a:lnTo>
                <a:lnTo>
                  <a:pt x="54160" y="55989"/>
                </a:lnTo>
                <a:lnTo>
                  <a:pt x="53978" y="59121"/>
                </a:lnTo>
                <a:lnTo>
                  <a:pt x="53909" y="62253"/>
                </a:lnTo>
                <a:lnTo>
                  <a:pt x="54000" y="65385"/>
                </a:lnTo>
                <a:lnTo>
                  <a:pt x="54138" y="66939"/>
                </a:lnTo>
                <a:lnTo>
                  <a:pt x="54298" y="68357"/>
                </a:lnTo>
                <a:lnTo>
                  <a:pt x="54778" y="71146"/>
                </a:lnTo>
                <a:lnTo>
                  <a:pt x="55441" y="73889"/>
                </a:lnTo>
                <a:lnTo>
                  <a:pt x="56287" y="76610"/>
                </a:lnTo>
                <a:lnTo>
                  <a:pt x="57315" y="79285"/>
                </a:lnTo>
                <a:lnTo>
                  <a:pt x="58504" y="81868"/>
                </a:lnTo>
                <a:lnTo>
                  <a:pt x="59853" y="84406"/>
                </a:lnTo>
                <a:lnTo>
                  <a:pt x="61339" y="86852"/>
                </a:lnTo>
                <a:lnTo>
                  <a:pt x="62985" y="89207"/>
                </a:lnTo>
                <a:lnTo>
                  <a:pt x="64745" y="91470"/>
                </a:lnTo>
                <a:lnTo>
                  <a:pt x="66643" y="93642"/>
                </a:lnTo>
                <a:lnTo>
                  <a:pt x="68655" y="95677"/>
                </a:lnTo>
                <a:lnTo>
                  <a:pt x="70781" y="97597"/>
                </a:lnTo>
                <a:lnTo>
                  <a:pt x="72999" y="99380"/>
                </a:lnTo>
                <a:lnTo>
                  <a:pt x="75308" y="101003"/>
                </a:lnTo>
                <a:lnTo>
                  <a:pt x="77708" y="102489"/>
                </a:lnTo>
                <a:lnTo>
                  <a:pt x="78943" y="103175"/>
                </a:lnTo>
                <a:lnTo>
                  <a:pt x="80269" y="103861"/>
                </a:lnTo>
                <a:lnTo>
                  <a:pt x="82875" y="105073"/>
                </a:lnTo>
                <a:lnTo>
                  <a:pt x="85458" y="106079"/>
                </a:lnTo>
                <a:lnTo>
                  <a:pt x="88042" y="106902"/>
                </a:lnTo>
                <a:lnTo>
                  <a:pt x="90602" y="107542"/>
                </a:lnTo>
                <a:lnTo>
                  <a:pt x="93140" y="107999"/>
                </a:lnTo>
                <a:lnTo>
                  <a:pt x="95677" y="108319"/>
                </a:lnTo>
                <a:lnTo>
                  <a:pt x="98169" y="108479"/>
                </a:lnTo>
                <a:lnTo>
                  <a:pt x="100684" y="108479"/>
                </a:lnTo>
                <a:lnTo>
                  <a:pt x="103176" y="108365"/>
                </a:lnTo>
                <a:lnTo>
                  <a:pt x="105645" y="108113"/>
                </a:lnTo>
                <a:lnTo>
                  <a:pt x="108114" y="107770"/>
                </a:lnTo>
                <a:lnTo>
                  <a:pt x="111772" y="107016"/>
                </a:lnTo>
                <a:lnTo>
                  <a:pt x="116665" y="105713"/>
                </a:lnTo>
                <a:lnTo>
                  <a:pt x="121511" y="104067"/>
                </a:lnTo>
                <a:lnTo>
                  <a:pt x="126335" y="102192"/>
                </a:lnTo>
                <a:lnTo>
                  <a:pt x="133560" y="99083"/>
                </a:lnTo>
                <a:lnTo>
                  <a:pt x="143184" y="94739"/>
                </a:lnTo>
                <a:lnTo>
                  <a:pt x="150432" y="91653"/>
                </a:lnTo>
                <a:lnTo>
                  <a:pt x="155301" y="89801"/>
                </a:lnTo>
                <a:lnTo>
                  <a:pt x="157747" y="88978"/>
                </a:lnTo>
                <a:lnTo>
                  <a:pt x="159599" y="88407"/>
                </a:lnTo>
                <a:lnTo>
                  <a:pt x="163371" y="87355"/>
                </a:lnTo>
                <a:lnTo>
                  <a:pt x="167212" y="86509"/>
                </a:lnTo>
                <a:lnTo>
                  <a:pt x="171076" y="85869"/>
                </a:lnTo>
                <a:lnTo>
                  <a:pt x="174962" y="85389"/>
                </a:lnTo>
                <a:lnTo>
                  <a:pt x="178872" y="85114"/>
                </a:lnTo>
                <a:lnTo>
                  <a:pt x="182781" y="85023"/>
                </a:lnTo>
                <a:lnTo>
                  <a:pt x="186713" y="85137"/>
                </a:lnTo>
                <a:lnTo>
                  <a:pt x="190600" y="85457"/>
                </a:lnTo>
                <a:lnTo>
                  <a:pt x="194463" y="85983"/>
                </a:lnTo>
                <a:lnTo>
                  <a:pt x="198281" y="86715"/>
                </a:lnTo>
                <a:lnTo>
                  <a:pt x="202054" y="87629"/>
                </a:lnTo>
                <a:lnTo>
                  <a:pt x="205757" y="88795"/>
                </a:lnTo>
                <a:lnTo>
                  <a:pt x="209415" y="90144"/>
                </a:lnTo>
                <a:lnTo>
                  <a:pt x="212959" y="91721"/>
                </a:lnTo>
                <a:lnTo>
                  <a:pt x="216411" y="93505"/>
                </a:lnTo>
                <a:lnTo>
                  <a:pt x="218080" y="94511"/>
                </a:lnTo>
                <a:lnTo>
                  <a:pt x="219749" y="95539"/>
                </a:lnTo>
                <a:lnTo>
                  <a:pt x="222949" y="97780"/>
                </a:lnTo>
                <a:lnTo>
                  <a:pt x="225990" y="100249"/>
                </a:lnTo>
                <a:lnTo>
                  <a:pt x="228871" y="102901"/>
                </a:lnTo>
                <a:lnTo>
                  <a:pt x="231591" y="105736"/>
                </a:lnTo>
                <a:lnTo>
                  <a:pt x="234083" y="108753"/>
                </a:lnTo>
                <a:lnTo>
                  <a:pt x="236392" y="111908"/>
                </a:lnTo>
                <a:lnTo>
                  <a:pt x="238495" y="115223"/>
                </a:lnTo>
                <a:lnTo>
                  <a:pt x="240347" y="118653"/>
                </a:lnTo>
                <a:lnTo>
                  <a:pt x="241993" y="122196"/>
                </a:lnTo>
                <a:lnTo>
                  <a:pt x="243365" y="125831"/>
                </a:lnTo>
                <a:lnTo>
                  <a:pt x="244485" y="129535"/>
                </a:lnTo>
                <a:lnTo>
                  <a:pt x="245308" y="133307"/>
                </a:lnTo>
                <a:lnTo>
                  <a:pt x="245880" y="137148"/>
                </a:lnTo>
                <a:lnTo>
                  <a:pt x="246131" y="141011"/>
                </a:lnTo>
                <a:lnTo>
                  <a:pt x="246085" y="144898"/>
                </a:lnTo>
                <a:lnTo>
                  <a:pt x="245925" y="146841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22861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4250" y="351375"/>
            <a:ext cx="7215600" cy="2467800"/>
          </a:xfrm>
          <a:prstGeom prst="rect">
            <a:avLst/>
          </a:prstGeom>
          <a:effectLst>
            <a:outerShdw blurRad="85725" dist="28575" dir="5400000" algn="bl" rotWithShape="0">
              <a:schemeClr val="dk1">
                <a:alpha val="38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32859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685800" y="1547887"/>
            <a:ext cx="7772400" cy="1027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685800" y="2671914"/>
            <a:ext cx="7772400" cy="31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8619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gradFill>
          <a:gsLst>
            <a:gs pos="0">
              <a:schemeClr val="dk1"/>
            </a:gs>
            <a:gs pos="100000">
              <a:schemeClr val="accent1"/>
            </a:gs>
          </a:gsLst>
          <a:lin ang="5400012" scaled="0"/>
        </a:gra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4"/>
          <p:cNvPicPr preferRelativeResize="0"/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9144000" cy="514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4"/>
          <p:cNvPicPr preferRelativeResize="0"/>
          <p:nvPr/>
        </p:nvPicPr>
        <p:blipFill rotWithShape="1">
          <a:blip r:embed="rId3">
            <a:alphaModFix/>
          </a:blip>
          <a:srcRect t="19054"/>
          <a:stretch/>
        </p:blipFill>
        <p:spPr>
          <a:xfrm>
            <a:off x="0" y="3701723"/>
            <a:ext cx="9144000" cy="14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1291100" y="0"/>
            <a:ext cx="6561900" cy="4113900"/>
          </a:xfrm>
          <a:prstGeom prst="rect">
            <a:avLst/>
          </a:prstGeom>
          <a:effectLst>
            <a:outerShdw blurRad="57150" dist="190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419100" algn="ctr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Open Sans SemiBold"/>
              <a:buChar char="⬩"/>
              <a:defRPr sz="300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4191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Open Sans SemiBold"/>
              <a:buChar char="◇"/>
              <a:defRPr sz="300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marL="1371600" lvl="2" indent="-4191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Open Sans SemiBold"/>
              <a:buChar char="■"/>
              <a:defRPr sz="300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marL="1828800" lvl="3" indent="-4191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Open Sans SemiBold"/>
              <a:buChar char="●"/>
              <a:defRPr sz="300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marL="2286000" lvl="4" indent="-4191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Open Sans SemiBold"/>
              <a:buChar char="○"/>
              <a:defRPr sz="300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marL="2743200" lvl="5" indent="-4191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Open Sans SemiBold"/>
              <a:buChar char="■"/>
              <a:defRPr sz="300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marL="3200400" lvl="6" indent="-4191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Open Sans SemiBold"/>
              <a:buChar char="●"/>
              <a:defRPr sz="300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marL="3657600" lvl="7" indent="-4191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Open Sans SemiBold"/>
              <a:buChar char="○"/>
              <a:defRPr sz="300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marL="4114800" lvl="8" indent="-4191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Open Sans SemiBold"/>
              <a:buChar char="■"/>
              <a:defRPr sz="300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41063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 + 1 column + Imag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449425" y="444800"/>
            <a:ext cx="8245200" cy="4249200"/>
          </a:xfrm>
          <a:prstGeom prst="roundRect">
            <a:avLst>
              <a:gd name="adj" fmla="val 1132"/>
            </a:avLst>
          </a:prstGeom>
          <a:solidFill>
            <a:srgbClr val="FFFFFF"/>
          </a:solidFill>
          <a:ln>
            <a:noFill/>
          </a:ln>
          <a:effectLst>
            <a:outerShdw blurRad="214313" dist="7620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90700" y="888100"/>
            <a:ext cx="3677100" cy="49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90700" y="1581150"/>
            <a:ext cx="3677100" cy="2655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⬩"/>
              <a:defRPr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◇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13440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/>
          <p:nvPr/>
        </p:nvSpPr>
        <p:spPr>
          <a:xfrm>
            <a:off x="-8175" y="-8175"/>
            <a:ext cx="9144000" cy="1208400"/>
          </a:xfrm>
          <a:prstGeom prst="rect">
            <a:avLst/>
          </a:prstGeom>
          <a:gradFill>
            <a:gsLst>
              <a:gs pos="0">
                <a:srgbClr val="1A80F9">
                  <a:alpha val="49411"/>
                </a:srgbClr>
              </a:gs>
              <a:gs pos="100000">
                <a:srgbClr val="1A80F9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7"/>
          <p:cNvSpPr/>
          <p:nvPr/>
        </p:nvSpPr>
        <p:spPr>
          <a:xfrm>
            <a:off x="449425" y="915700"/>
            <a:ext cx="8245200" cy="3312000"/>
          </a:xfrm>
          <a:prstGeom prst="roundRect">
            <a:avLst>
              <a:gd name="adj" fmla="val 1132"/>
            </a:avLst>
          </a:prstGeom>
          <a:solidFill>
            <a:srgbClr val="FFFFFF"/>
          </a:solidFill>
          <a:ln>
            <a:noFill/>
          </a:ln>
          <a:effectLst>
            <a:outerShdw blurRad="214313" dist="7620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" name="Google Shape;34;p7"/>
          <p:cNvPicPr preferRelativeResize="0"/>
          <p:nvPr/>
        </p:nvPicPr>
        <p:blipFill rotWithShape="1">
          <a:blip r:embed="rId2">
            <a:alphaModFix/>
          </a:blip>
          <a:srcRect t="19054"/>
          <a:stretch/>
        </p:blipFill>
        <p:spPr>
          <a:xfrm>
            <a:off x="0" y="3701723"/>
            <a:ext cx="9144000" cy="14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548700" y="354712"/>
            <a:ext cx="8046600" cy="49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890700" y="1200150"/>
            <a:ext cx="3502200" cy="27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⬩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◇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2"/>
          </p:nvPr>
        </p:nvSpPr>
        <p:spPr>
          <a:xfrm>
            <a:off x="4751000" y="1200150"/>
            <a:ext cx="3502200" cy="27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⬩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◇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5008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-8175" y="-8175"/>
            <a:ext cx="9144000" cy="1208400"/>
          </a:xfrm>
          <a:prstGeom prst="rect">
            <a:avLst/>
          </a:prstGeom>
          <a:gradFill>
            <a:gsLst>
              <a:gs pos="0">
                <a:srgbClr val="1A80F9">
                  <a:alpha val="49411"/>
                </a:srgbClr>
              </a:gs>
              <a:gs pos="100000">
                <a:srgbClr val="1A80F9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449425" y="915700"/>
            <a:ext cx="8245200" cy="3312000"/>
          </a:xfrm>
          <a:prstGeom prst="roundRect">
            <a:avLst>
              <a:gd name="adj" fmla="val 1132"/>
            </a:avLst>
          </a:prstGeom>
          <a:solidFill>
            <a:srgbClr val="FFFFFF"/>
          </a:solidFill>
          <a:ln>
            <a:noFill/>
          </a:ln>
          <a:effectLst>
            <a:outerShdw blurRad="214313" dist="7620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" name="Google Shape;51;p9"/>
          <p:cNvPicPr preferRelativeResize="0"/>
          <p:nvPr/>
        </p:nvPicPr>
        <p:blipFill rotWithShape="1">
          <a:blip r:embed="rId2">
            <a:alphaModFix/>
          </a:blip>
          <a:srcRect t="19054"/>
          <a:stretch/>
        </p:blipFill>
        <p:spPr>
          <a:xfrm>
            <a:off x="0" y="3701723"/>
            <a:ext cx="9144000" cy="14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548700" y="354712"/>
            <a:ext cx="8046600" cy="49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29906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/>
          <p:nvPr/>
        </p:nvSpPr>
        <p:spPr>
          <a:xfrm>
            <a:off x="449425" y="420325"/>
            <a:ext cx="8245200" cy="4302900"/>
          </a:xfrm>
          <a:prstGeom prst="roundRect">
            <a:avLst>
              <a:gd name="adj" fmla="val 1132"/>
            </a:avLst>
          </a:prstGeom>
          <a:solidFill>
            <a:srgbClr val="FFFFFF"/>
          </a:solidFill>
          <a:ln>
            <a:noFill/>
          </a:ln>
          <a:effectLst>
            <a:outerShdw blurRad="214313" dist="7620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body" idx="1"/>
          </p:nvPr>
        </p:nvSpPr>
        <p:spPr>
          <a:xfrm>
            <a:off x="678250" y="4277300"/>
            <a:ext cx="7787400" cy="44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>
            <a:endParaRPr/>
          </a:p>
        </p:txBody>
      </p:sp>
      <p:sp>
        <p:nvSpPr>
          <p:cNvPr id="62" name="Google Shape;62;p1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8231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72005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 idx="2"/>
          </p:nvPr>
        </p:nvSpPr>
        <p:spPr>
          <a:xfrm>
            <a:off x="1368988" y="2876550"/>
            <a:ext cx="2146500" cy="47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1"/>
          </p:nvPr>
        </p:nvSpPr>
        <p:spPr>
          <a:xfrm>
            <a:off x="1369000" y="3273450"/>
            <a:ext cx="2146500" cy="10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 idx="3"/>
          </p:nvPr>
        </p:nvSpPr>
        <p:spPr>
          <a:xfrm>
            <a:off x="5628488" y="2876550"/>
            <a:ext cx="2146500" cy="47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4"/>
          </p:nvPr>
        </p:nvSpPr>
        <p:spPr>
          <a:xfrm>
            <a:off x="5628500" y="3273450"/>
            <a:ext cx="2146500" cy="10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 rot="-3724802">
            <a:off x="8782406" y="3103380"/>
            <a:ext cx="1974085" cy="1796577"/>
          </a:xfrm>
          <a:custGeom>
            <a:avLst/>
            <a:gdLst/>
            <a:ahLst/>
            <a:cxnLst/>
            <a:rect l="l" t="t" r="r" b="b"/>
            <a:pathLst>
              <a:path w="45930" h="43598" extrusionOk="0">
                <a:moveTo>
                  <a:pt x="27755" y="0"/>
                </a:moveTo>
                <a:lnTo>
                  <a:pt x="25171" y="206"/>
                </a:lnTo>
                <a:lnTo>
                  <a:pt x="22611" y="663"/>
                </a:lnTo>
                <a:lnTo>
                  <a:pt x="20073" y="1372"/>
                </a:lnTo>
                <a:lnTo>
                  <a:pt x="17581" y="2287"/>
                </a:lnTo>
                <a:lnTo>
                  <a:pt x="15204" y="3407"/>
                </a:lnTo>
                <a:lnTo>
                  <a:pt x="12940" y="4687"/>
                </a:lnTo>
                <a:lnTo>
                  <a:pt x="10837" y="6150"/>
                </a:lnTo>
                <a:lnTo>
                  <a:pt x="8940" y="7728"/>
                </a:lnTo>
                <a:lnTo>
                  <a:pt x="8071" y="8574"/>
                </a:lnTo>
                <a:lnTo>
                  <a:pt x="7408" y="9259"/>
                </a:lnTo>
                <a:lnTo>
                  <a:pt x="6173" y="10700"/>
                </a:lnTo>
                <a:lnTo>
                  <a:pt x="5602" y="11431"/>
                </a:lnTo>
                <a:lnTo>
                  <a:pt x="4710" y="12689"/>
                </a:lnTo>
                <a:lnTo>
                  <a:pt x="3110" y="15524"/>
                </a:lnTo>
                <a:lnTo>
                  <a:pt x="1761" y="18656"/>
                </a:lnTo>
                <a:lnTo>
                  <a:pt x="732" y="22016"/>
                </a:lnTo>
                <a:lnTo>
                  <a:pt x="389" y="23731"/>
                </a:lnTo>
                <a:lnTo>
                  <a:pt x="206" y="24897"/>
                </a:lnTo>
                <a:lnTo>
                  <a:pt x="1" y="27252"/>
                </a:lnTo>
                <a:lnTo>
                  <a:pt x="23" y="29584"/>
                </a:lnTo>
                <a:lnTo>
                  <a:pt x="321" y="31847"/>
                </a:lnTo>
                <a:lnTo>
                  <a:pt x="869" y="34019"/>
                </a:lnTo>
                <a:lnTo>
                  <a:pt x="1738" y="36076"/>
                </a:lnTo>
                <a:lnTo>
                  <a:pt x="2927" y="37974"/>
                </a:lnTo>
                <a:lnTo>
                  <a:pt x="4436" y="39666"/>
                </a:lnTo>
                <a:lnTo>
                  <a:pt x="5350" y="40420"/>
                </a:lnTo>
                <a:lnTo>
                  <a:pt x="5853" y="40786"/>
                </a:lnTo>
                <a:lnTo>
                  <a:pt x="6905" y="41449"/>
                </a:lnTo>
                <a:lnTo>
                  <a:pt x="8551" y="42272"/>
                </a:lnTo>
                <a:lnTo>
                  <a:pt x="10860" y="43049"/>
                </a:lnTo>
                <a:lnTo>
                  <a:pt x="13283" y="43461"/>
                </a:lnTo>
                <a:lnTo>
                  <a:pt x="15775" y="43598"/>
                </a:lnTo>
                <a:lnTo>
                  <a:pt x="18290" y="43484"/>
                </a:lnTo>
                <a:lnTo>
                  <a:pt x="20759" y="43163"/>
                </a:lnTo>
                <a:lnTo>
                  <a:pt x="23160" y="42683"/>
                </a:lnTo>
                <a:lnTo>
                  <a:pt x="24326" y="42386"/>
                </a:lnTo>
                <a:lnTo>
                  <a:pt x="25537" y="42066"/>
                </a:lnTo>
                <a:lnTo>
                  <a:pt x="27915" y="41266"/>
                </a:lnTo>
                <a:lnTo>
                  <a:pt x="29081" y="40832"/>
                </a:lnTo>
                <a:lnTo>
                  <a:pt x="30224" y="40329"/>
                </a:lnTo>
                <a:lnTo>
                  <a:pt x="32464" y="39208"/>
                </a:lnTo>
                <a:lnTo>
                  <a:pt x="34613" y="37905"/>
                </a:lnTo>
                <a:lnTo>
                  <a:pt x="36625" y="36419"/>
                </a:lnTo>
                <a:lnTo>
                  <a:pt x="38500" y="34773"/>
                </a:lnTo>
                <a:lnTo>
                  <a:pt x="40215" y="32967"/>
                </a:lnTo>
                <a:lnTo>
                  <a:pt x="41746" y="31001"/>
                </a:lnTo>
                <a:lnTo>
                  <a:pt x="43072" y="28898"/>
                </a:lnTo>
                <a:lnTo>
                  <a:pt x="43644" y="27778"/>
                </a:lnTo>
                <a:lnTo>
                  <a:pt x="44192" y="26657"/>
                </a:lnTo>
                <a:lnTo>
                  <a:pt x="45015" y="24303"/>
                </a:lnTo>
                <a:lnTo>
                  <a:pt x="45610" y="21856"/>
                </a:lnTo>
                <a:lnTo>
                  <a:pt x="45907" y="19364"/>
                </a:lnTo>
                <a:lnTo>
                  <a:pt x="45930" y="16872"/>
                </a:lnTo>
                <a:lnTo>
                  <a:pt x="45656" y="14381"/>
                </a:lnTo>
                <a:lnTo>
                  <a:pt x="45061" y="11980"/>
                </a:lnTo>
                <a:lnTo>
                  <a:pt x="44192" y="9648"/>
                </a:lnTo>
                <a:lnTo>
                  <a:pt x="43621" y="8528"/>
                </a:lnTo>
                <a:lnTo>
                  <a:pt x="43278" y="7911"/>
                </a:lnTo>
                <a:lnTo>
                  <a:pt x="42501" y="6745"/>
                </a:lnTo>
                <a:lnTo>
                  <a:pt x="41701" y="5693"/>
                </a:lnTo>
                <a:lnTo>
                  <a:pt x="40809" y="4733"/>
                </a:lnTo>
                <a:lnTo>
                  <a:pt x="39391" y="3453"/>
                </a:lnTo>
                <a:lnTo>
                  <a:pt x="37334" y="2104"/>
                </a:lnTo>
                <a:lnTo>
                  <a:pt x="35093" y="1098"/>
                </a:lnTo>
                <a:lnTo>
                  <a:pt x="32739" y="412"/>
                </a:lnTo>
                <a:lnTo>
                  <a:pt x="30270" y="46"/>
                </a:lnTo>
                <a:lnTo>
                  <a:pt x="2775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5"/>
          <p:cNvSpPr/>
          <p:nvPr/>
        </p:nvSpPr>
        <p:spPr>
          <a:xfrm rot="-138344" flipH="1">
            <a:off x="-977104" y="4470649"/>
            <a:ext cx="8156393" cy="1049146"/>
          </a:xfrm>
          <a:custGeom>
            <a:avLst/>
            <a:gdLst/>
            <a:ahLst/>
            <a:cxnLst/>
            <a:rect l="l" t="t" r="r" b="b"/>
            <a:pathLst>
              <a:path w="163257" h="45839" extrusionOk="0">
                <a:moveTo>
                  <a:pt x="59533" y="1"/>
                </a:moveTo>
                <a:lnTo>
                  <a:pt x="54960" y="138"/>
                </a:lnTo>
                <a:lnTo>
                  <a:pt x="50388" y="595"/>
                </a:lnTo>
                <a:lnTo>
                  <a:pt x="45861" y="1373"/>
                </a:lnTo>
                <a:lnTo>
                  <a:pt x="41403" y="2493"/>
                </a:lnTo>
                <a:lnTo>
                  <a:pt x="37037" y="3910"/>
                </a:lnTo>
                <a:lnTo>
                  <a:pt x="32784" y="5648"/>
                </a:lnTo>
                <a:lnTo>
                  <a:pt x="28669" y="7682"/>
                </a:lnTo>
                <a:lnTo>
                  <a:pt x="24714" y="9991"/>
                </a:lnTo>
                <a:lnTo>
                  <a:pt x="20942" y="12598"/>
                </a:lnTo>
                <a:lnTo>
                  <a:pt x="17376" y="15478"/>
                </a:lnTo>
                <a:lnTo>
                  <a:pt x="14061" y="18610"/>
                </a:lnTo>
                <a:lnTo>
                  <a:pt x="10997" y="22017"/>
                </a:lnTo>
                <a:lnTo>
                  <a:pt x="9557" y="23823"/>
                </a:lnTo>
                <a:lnTo>
                  <a:pt x="8528" y="25217"/>
                </a:lnTo>
                <a:lnTo>
                  <a:pt x="6722" y="28029"/>
                </a:lnTo>
                <a:lnTo>
                  <a:pt x="5190" y="30910"/>
                </a:lnTo>
                <a:lnTo>
                  <a:pt x="3910" y="33950"/>
                </a:lnTo>
                <a:lnTo>
                  <a:pt x="3338" y="35574"/>
                </a:lnTo>
                <a:lnTo>
                  <a:pt x="2904" y="37037"/>
                </a:lnTo>
                <a:lnTo>
                  <a:pt x="1487" y="42044"/>
                </a:lnTo>
                <a:lnTo>
                  <a:pt x="892" y="44467"/>
                </a:lnTo>
                <a:lnTo>
                  <a:pt x="915" y="44718"/>
                </a:lnTo>
                <a:lnTo>
                  <a:pt x="801" y="44764"/>
                </a:lnTo>
                <a:lnTo>
                  <a:pt x="572" y="45061"/>
                </a:lnTo>
                <a:lnTo>
                  <a:pt x="344" y="45496"/>
                </a:lnTo>
                <a:lnTo>
                  <a:pt x="92" y="45793"/>
                </a:lnTo>
                <a:lnTo>
                  <a:pt x="1" y="45839"/>
                </a:lnTo>
                <a:lnTo>
                  <a:pt x="163257" y="45839"/>
                </a:lnTo>
                <a:lnTo>
                  <a:pt x="162320" y="45038"/>
                </a:lnTo>
                <a:lnTo>
                  <a:pt x="161154" y="44147"/>
                </a:lnTo>
                <a:lnTo>
                  <a:pt x="160559" y="43324"/>
                </a:lnTo>
                <a:lnTo>
                  <a:pt x="160353" y="42729"/>
                </a:lnTo>
                <a:lnTo>
                  <a:pt x="160376" y="42638"/>
                </a:lnTo>
                <a:lnTo>
                  <a:pt x="160216" y="42318"/>
                </a:lnTo>
                <a:lnTo>
                  <a:pt x="159851" y="41769"/>
                </a:lnTo>
                <a:lnTo>
                  <a:pt x="159896" y="41701"/>
                </a:lnTo>
                <a:lnTo>
                  <a:pt x="159896" y="20096"/>
                </a:lnTo>
                <a:lnTo>
                  <a:pt x="159668" y="20073"/>
                </a:lnTo>
                <a:lnTo>
                  <a:pt x="159416" y="20119"/>
                </a:lnTo>
                <a:lnTo>
                  <a:pt x="156101" y="20874"/>
                </a:lnTo>
                <a:lnTo>
                  <a:pt x="149403" y="22108"/>
                </a:lnTo>
                <a:lnTo>
                  <a:pt x="144327" y="22771"/>
                </a:lnTo>
                <a:lnTo>
                  <a:pt x="140921" y="23114"/>
                </a:lnTo>
                <a:lnTo>
                  <a:pt x="137537" y="23343"/>
                </a:lnTo>
                <a:lnTo>
                  <a:pt x="134131" y="23434"/>
                </a:lnTo>
                <a:lnTo>
                  <a:pt x="130747" y="23411"/>
                </a:lnTo>
                <a:lnTo>
                  <a:pt x="127387" y="23251"/>
                </a:lnTo>
                <a:lnTo>
                  <a:pt x="124049" y="22931"/>
                </a:lnTo>
                <a:lnTo>
                  <a:pt x="120734" y="22451"/>
                </a:lnTo>
                <a:lnTo>
                  <a:pt x="117465" y="21811"/>
                </a:lnTo>
                <a:lnTo>
                  <a:pt x="114218" y="20988"/>
                </a:lnTo>
                <a:lnTo>
                  <a:pt x="111041" y="19982"/>
                </a:lnTo>
                <a:lnTo>
                  <a:pt x="107908" y="18770"/>
                </a:lnTo>
                <a:lnTo>
                  <a:pt x="106354" y="18084"/>
                </a:lnTo>
                <a:lnTo>
                  <a:pt x="104411" y="17170"/>
                </a:lnTo>
                <a:lnTo>
                  <a:pt x="100593" y="15112"/>
                </a:lnTo>
                <a:lnTo>
                  <a:pt x="95014" y="11775"/>
                </a:lnTo>
                <a:lnTo>
                  <a:pt x="91288" y="9557"/>
                </a:lnTo>
                <a:lnTo>
                  <a:pt x="89390" y="8483"/>
                </a:lnTo>
                <a:lnTo>
                  <a:pt x="85504" y="6448"/>
                </a:lnTo>
                <a:lnTo>
                  <a:pt x="81526" y="4619"/>
                </a:lnTo>
                <a:lnTo>
                  <a:pt x="77456" y="3041"/>
                </a:lnTo>
                <a:lnTo>
                  <a:pt x="75376" y="2401"/>
                </a:lnTo>
                <a:lnTo>
                  <a:pt x="73158" y="1761"/>
                </a:lnTo>
                <a:lnTo>
                  <a:pt x="68655" y="824"/>
                </a:lnTo>
                <a:lnTo>
                  <a:pt x="64105" y="229"/>
                </a:lnTo>
                <a:lnTo>
                  <a:pt x="5953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5"/>
          <p:cNvSpPr/>
          <p:nvPr/>
        </p:nvSpPr>
        <p:spPr>
          <a:xfrm rot="10513411">
            <a:off x="-1709043" y="3430249"/>
            <a:ext cx="10722443" cy="3577428"/>
          </a:xfrm>
          <a:custGeom>
            <a:avLst/>
            <a:gdLst/>
            <a:ahLst/>
            <a:cxnLst/>
            <a:rect l="l" t="t" r="r" b="b"/>
            <a:pathLst>
              <a:path w="246132" h="146842" fill="none" extrusionOk="0">
                <a:moveTo>
                  <a:pt x="1" y="3109"/>
                </a:moveTo>
                <a:lnTo>
                  <a:pt x="1738" y="2515"/>
                </a:lnTo>
                <a:lnTo>
                  <a:pt x="5305" y="1509"/>
                </a:lnTo>
                <a:lnTo>
                  <a:pt x="8894" y="755"/>
                </a:lnTo>
                <a:lnTo>
                  <a:pt x="12506" y="252"/>
                </a:lnTo>
                <a:lnTo>
                  <a:pt x="16118" y="0"/>
                </a:lnTo>
                <a:lnTo>
                  <a:pt x="19730" y="0"/>
                </a:lnTo>
                <a:lnTo>
                  <a:pt x="23297" y="275"/>
                </a:lnTo>
                <a:lnTo>
                  <a:pt x="26795" y="823"/>
                </a:lnTo>
                <a:lnTo>
                  <a:pt x="30224" y="1646"/>
                </a:lnTo>
                <a:lnTo>
                  <a:pt x="33539" y="2789"/>
                </a:lnTo>
                <a:lnTo>
                  <a:pt x="36740" y="4207"/>
                </a:lnTo>
                <a:lnTo>
                  <a:pt x="39803" y="5944"/>
                </a:lnTo>
                <a:lnTo>
                  <a:pt x="42684" y="7979"/>
                </a:lnTo>
                <a:lnTo>
                  <a:pt x="45404" y="10334"/>
                </a:lnTo>
                <a:lnTo>
                  <a:pt x="47919" y="13031"/>
                </a:lnTo>
                <a:lnTo>
                  <a:pt x="50182" y="16049"/>
                </a:lnTo>
                <a:lnTo>
                  <a:pt x="51234" y="17695"/>
                </a:lnTo>
                <a:lnTo>
                  <a:pt x="52057" y="19158"/>
                </a:lnTo>
                <a:lnTo>
                  <a:pt x="53429" y="22108"/>
                </a:lnTo>
                <a:lnTo>
                  <a:pt x="54458" y="25080"/>
                </a:lnTo>
                <a:lnTo>
                  <a:pt x="55166" y="28074"/>
                </a:lnTo>
                <a:lnTo>
                  <a:pt x="55601" y="31115"/>
                </a:lnTo>
                <a:lnTo>
                  <a:pt x="55806" y="34178"/>
                </a:lnTo>
                <a:lnTo>
                  <a:pt x="55829" y="37242"/>
                </a:lnTo>
                <a:lnTo>
                  <a:pt x="55692" y="40351"/>
                </a:lnTo>
                <a:lnTo>
                  <a:pt x="54961" y="48147"/>
                </a:lnTo>
                <a:lnTo>
                  <a:pt x="54160" y="55989"/>
                </a:lnTo>
                <a:lnTo>
                  <a:pt x="53978" y="59121"/>
                </a:lnTo>
                <a:lnTo>
                  <a:pt x="53909" y="62253"/>
                </a:lnTo>
                <a:lnTo>
                  <a:pt x="54000" y="65385"/>
                </a:lnTo>
                <a:lnTo>
                  <a:pt x="54138" y="66939"/>
                </a:lnTo>
                <a:lnTo>
                  <a:pt x="54298" y="68357"/>
                </a:lnTo>
                <a:lnTo>
                  <a:pt x="54778" y="71146"/>
                </a:lnTo>
                <a:lnTo>
                  <a:pt x="55441" y="73889"/>
                </a:lnTo>
                <a:lnTo>
                  <a:pt x="56287" y="76610"/>
                </a:lnTo>
                <a:lnTo>
                  <a:pt x="57315" y="79285"/>
                </a:lnTo>
                <a:lnTo>
                  <a:pt x="58504" y="81868"/>
                </a:lnTo>
                <a:lnTo>
                  <a:pt x="59853" y="84406"/>
                </a:lnTo>
                <a:lnTo>
                  <a:pt x="61339" y="86852"/>
                </a:lnTo>
                <a:lnTo>
                  <a:pt x="62985" y="89207"/>
                </a:lnTo>
                <a:lnTo>
                  <a:pt x="64745" y="91470"/>
                </a:lnTo>
                <a:lnTo>
                  <a:pt x="66643" y="93642"/>
                </a:lnTo>
                <a:lnTo>
                  <a:pt x="68655" y="95677"/>
                </a:lnTo>
                <a:lnTo>
                  <a:pt x="70781" y="97597"/>
                </a:lnTo>
                <a:lnTo>
                  <a:pt x="72999" y="99380"/>
                </a:lnTo>
                <a:lnTo>
                  <a:pt x="75308" y="101003"/>
                </a:lnTo>
                <a:lnTo>
                  <a:pt x="77708" y="102489"/>
                </a:lnTo>
                <a:lnTo>
                  <a:pt x="78943" y="103175"/>
                </a:lnTo>
                <a:lnTo>
                  <a:pt x="80269" y="103861"/>
                </a:lnTo>
                <a:lnTo>
                  <a:pt x="82875" y="105073"/>
                </a:lnTo>
                <a:lnTo>
                  <a:pt x="85458" y="106079"/>
                </a:lnTo>
                <a:lnTo>
                  <a:pt x="88042" y="106902"/>
                </a:lnTo>
                <a:lnTo>
                  <a:pt x="90602" y="107542"/>
                </a:lnTo>
                <a:lnTo>
                  <a:pt x="93140" y="107999"/>
                </a:lnTo>
                <a:lnTo>
                  <a:pt x="95677" y="108319"/>
                </a:lnTo>
                <a:lnTo>
                  <a:pt x="98169" y="108479"/>
                </a:lnTo>
                <a:lnTo>
                  <a:pt x="100684" y="108479"/>
                </a:lnTo>
                <a:lnTo>
                  <a:pt x="103176" y="108365"/>
                </a:lnTo>
                <a:lnTo>
                  <a:pt x="105645" y="108113"/>
                </a:lnTo>
                <a:lnTo>
                  <a:pt x="108114" y="107770"/>
                </a:lnTo>
                <a:lnTo>
                  <a:pt x="111772" y="107016"/>
                </a:lnTo>
                <a:lnTo>
                  <a:pt x="116665" y="105713"/>
                </a:lnTo>
                <a:lnTo>
                  <a:pt x="121511" y="104067"/>
                </a:lnTo>
                <a:lnTo>
                  <a:pt x="126335" y="102192"/>
                </a:lnTo>
                <a:lnTo>
                  <a:pt x="133560" y="99083"/>
                </a:lnTo>
                <a:lnTo>
                  <a:pt x="143184" y="94739"/>
                </a:lnTo>
                <a:lnTo>
                  <a:pt x="150432" y="91653"/>
                </a:lnTo>
                <a:lnTo>
                  <a:pt x="155301" y="89801"/>
                </a:lnTo>
                <a:lnTo>
                  <a:pt x="157747" y="88978"/>
                </a:lnTo>
                <a:lnTo>
                  <a:pt x="159599" y="88407"/>
                </a:lnTo>
                <a:lnTo>
                  <a:pt x="163371" y="87355"/>
                </a:lnTo>
                <a:lnTo>
                  <a:pt x="167212" y="86509"/>
                </a:lnTo>
                <a:lnTo>
                  <a:pt x="171076" y="85869"/>
                </a:lnTo>
                <a:lnTo>
                  <a:pt x="174962" y="85389"/>
                </a:lnTo>
                <a:lnTo>
                  <a:pt x="178872" y="85114"/>
                </a:lnTo>
                <a:lnTo>
                  <a:pt x="182781" y="85023"/>
                </a:lnTo>
                <a:lnTo>
                  <a:pt x="186713" y="85137"/>
                </a:lnTo>
                <a:lnTo>
                  <a:pt x="190600" y="85457"/>
                </a:lnTo>
                <a:lnTo>
                  <a:pt x="194463" y="85983"/>
                </a:lnTo>
                <a:lnTo>
                  <a:pt x="198281" y="86715"/>
                </a:lnTo>
                <a:lnTo>
                  <a:pt x="202054" y="87629"/>
                </a:lnTo>
                <a:lnTo>
                  <a:pt x="205757" y="88795"/>
                </a:lnTo>
                <a:lnTo>
                  <a:pt x="209415" y="90144"/>
                </a:lnTo>
                <a:lnTo>
                  <a:pt x="212959" y="91721"/>
                </a:lnTo>
                <a:lnTo>
                  <a:pt x="216411" y="93505"/>
                </a:lnTo>
                <a:lnTo>
                  <a:pt x="218080" y="94511"/>
                </a:lnTo>
                <a:lnTo>
                  <a:pt x="219749" y="95539"/>
                </a:lnTo>
                <a:lnTo>
                  <a:pt x="222949" y="97780"/>
                </a:lnTo>
                <a:lnTo>
                  <a:pt x="225990" y="100249"/>
                </a:lnTo>
                <a:lnTo>
                  <a:pt x="228871" y="102901"/>
                </a:lnTo>
                <a:lnTo>
                  <a:pt x="231591" y="105736"/>
                </a:lnTo>
                <a:lnTo>
                  <a:pt x="234083" y="108753"/>
                </a:lnTo>
                <a:lnTo>
                  <a:pt x="236392" y="111908"/>
                </a:lnTo>
                <a:lnTo>
                  <a:pt x="238495" y="115223"/>
                </a:lnTo>
                <a:lnTo>
                  <a:pt x="240347" y="118653"/>
                </a:lnTo>
                <a:lnTo>
                  <a:pt x="241993" y="122196"/>
                </a:lnTo>
                <a:lnTo>
                  <a:pt x="243365" y="125831"/>
                </a:lnTo>
                <a:lnTo>
                  <a:pt x="244485" y="129535"/>
                </a:lnTo>
                <a:lnTo>
                  <a:pt x="245308" y="133307"/>
                </a:lnTo>
                <a:lnTo>
                  <a:pt x="245880" y="137148"/>
                </a:lnTo>
                <a:lnTo>
                  <a:pt x="246131" y="141011"/>
                </a:lnTo>
                <a:lnTo>
                  <a:pt x="246085" y="144898"/>
                </a:lnTo>
                <a:lnTo>
                  <a:pt x="245925" y="146841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22861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5"/>
          <p:cNvSpPr/>
          <p:nvPr/>
        </p:nvSpPr>
        <p:spPr>
          <a:xfrm rot="10499964" flipH="1">
            <a:off x="-797491" y="-666658"/>
            <a:ext cx="6400773" cy="1241583"/>
          </a:xfrm>
          <a:custGeom>
            <a:avLst/>
            <a:gdLst/>
            <a:ahLst/>
            <a:cxnLst/>
            <a:rect l="l" t="t" r="r" b="b"/>
            <a:pathLst>
              <a:path w="163257" h="45839" extrusionOk="0">
                <a:moveTo>
                  <a:pt x="59533" y="1"/>
                </a:moveTo>
                <a:lnTo>
                  <a:pt x="54960" y="138"/>
                </a:lnTo>
                <a:lnTo>
                  <a:pt x="50388" y="595"/>
                </a:lnTo>
                <a:lnTo>
                  <a:pt x="45861" y="1373"/>
                </a:lnTo>
                <a:lnTo>
                  <a:pt x="41403" y="2493"/>
                </a:lnTo>
                <a:lnTo>
                  <a:pt x="37037" y="3910"/>
                </a:lnTo>
                <a:lnTo>
                  <a:pt x="32784" y="5648"/>
                </a:lnTo>
                <a:lnTo>
                  <a:pt x="28669" y="7682"/>
                </a:lnTo>
                <a:lnTo>
                  <a:pt x="24714" y="9991"/>
                </a:lnTo>
                <a:lnTo>
                  <a:pt x="20942" y="12598"/>
                </a:lnTo>
                <a:lnTo>
                  <a:pt x="17376" y="15478"/>
                </a:lnTo>
                <a:lnTo>
                  <a:pt x="14061" y="18610"/>
                </a:lnTo>
                <a:lnTo>
                  <a:pt x="10997" y="22017"/>
                </a:lnTo>
                <a:lnTo>
                  <a:pt x="9557" y="23823"/>
                </a:lnTo>
                <a:lnTo>
                  <a:pt x="8528" y="25217"/>
                </a:lnTo>
                <a:lnTo>
                  <a:pt x="6722" y="28029"/>
                </a:lnTo>
                <a:lnTo>
                  <a:pt x="5190" y="30910"/>
                </a:lnTo>
                <a:lnTo>
                  <a:pt x="3910" y="33950"/>
                </a:lnTo>
                <a:lnTo>
                  <a:pt x="3338" y="35574"/>
                </a:lnTo>
                <a:lnTo>
                  <a:pt x="2904" y="37037"/>
                </a:lnTo>
                <a:lnTo>
                  <a:pt x="1487" y="42044"/>
                </a:lnTo>
                <a:lnTo>
                  <a:pt x="892" y="44467"/>
                </a:lnTo>
                <a:lnTo>
                  <a:pt x="915" y="44718"/>
                </a:lnTo>
                <a:lnTo>
                  <a:pt x="801" y="44764"/>
                </a:lnTo>
                <a:lnTo>
                  <a:pt x="572" y="45061"/>
                </a:lnTo>
                <a:lnTo>
                  <a:pt x="344" y="45496"/>
                </a:lnTo>
                <a:lnTo>
                  <a:pt x="92" y="45793"/>
                </a:lnTo>
                <a:lnTo>
                  <a:pt x="1" y="45839"/>
                </a:lnTo>
                <a:lnTo>
                  <a:pt x="163257" y="45839"/>
                </a:lnTo>
                <a:lnTo>
                  <a:pt x="162320" y="45038"/>
                </a:lnTo>
                <a:lnTo>
                  <a:pt x="161154" y="44147"/>
                </a:lnTo>
                <a:lnTo>
                  <a:pt x="160559" y="43324"/>
                </a:lnTo>
                <a:lnTo>
                  <a:pt x="160353" y="42729"/>
                </a:lnTo>
                <a:lnTo>
                  <a:pt x="160376" y="42638"/>
                </a:lnTo>
                <a:lnTo>
                  <a:pt x="160216" y="42318"/>
                </a:lnTo>
                <a:lnTo>
                  <a:pt x="159851" y="41769"/>
                </a:lnTo>
                <a:lnTo>
                  <a:pt x="159896" y="41701"/>
                </a:lnTo>
                <a:lnTo>
                  <a:pt x="159896" y="20096"/>
                </a:lnTo>
                <a:lnTo>
                  <a:pt x="159668" y="20073"/>
                </a:lnTo>
                <a:lnTo>
                  <a:pt x="159416" y="20119"/>
                </a:lnTo>
                <a:lnTo>
                  <a:pt x="156101" y="20874"/>
                </a:lnTo>
                <a:lnTo>
                  <a:pt x="149403" y="22108"/>
                </a:lnTo>
                <a:lnTo>
                  <a:pt x="144327" y="22771"/>
                </a:lnTo>
                <a:lnTo>
                  <a:pt x="140921" y="23114"/>
                </a:lnTo>
                <a:lnTo>
                  <a:pt x="137537" y="23343"/>
                </a:lnTo>
                <a:lnTo>
                  <a:pt x="134131" y="23434"/>
                </a:lnTo>
                <a:lnTo>
                  <a:pt x="130747" y="23411"/>
                </a:lnTo>
                <a:lnTo>
                  <a:pt x="127387" y="23251"/>
                </a:lnTo>
                <a:lnTo>
                  <a:pt x="124049" y="22931"/>
                </a:lnTo>
                <a:lnTo>
                  <a:pt x="120734" y="22451"/>
                </a:lnTo>
                <a:lnTo>
                  <a:pt x="117465" y="21811"/>
                </a:lnTo>
                <a:lnTo>
                  <a:pt x="114218" y="20988"/>
                </a:lnTo>
                <a:lnTo>
                  <a:pt x="111041" y="19982"/>
                </a:lnTo>
                <a:lnTo>
                  <a:pt x="107908" y="18770"/>
                </a:lnTo>
                <a:lnTo>
                  <a:pt x="106354" y="18084"/>
                </a:lnTo>
                <a:lnTo>
                  <a:pt x="104411" y="17170"/>
                </a:lnTo>
                <a:lnTo>
                  <a:pt x="100593" y="15112"/>
                </a:lnTo>
                <a:lnTo>
                  <a:pt x="95014" y="11775"/>
                </a:lnTo>
                <a:lnTo>
                  <a:pt x="91288" y="9557"/>
                </a:lnTo>
                <a:lnTo>
                  <a:pt x="89390" y="8483"/>
                </a:lnTo>
                <a:lnTo>
                  <a:pt x="85504" y="6448"/>
                </a:lnTo>
                <a:lnTo>
                  <a:pt x="81526" y="4619"/>
                </a:lnTo>
                <a:lnTo>
                  <a:pt x="77456" y="3041"/>
                </a:lnTo>
                <a:lnTo>
                  <a:pt x="75376" y="2401"/>
                </a:lnTo>
                <a:lnTo>
                  <a:pt x="73158" y="1761"/>
                </a:lnTo>
                <a:lnTo>
                  <a:pt x="68655" y="824"/>
                </a:lnTo>
                <a:lnTo>
                  <a:pt x="64105" y="229"/>
                </a:lnTo>
                <a:lnTo>
                  <a:pt x="5953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5"/>
          <p:cNvSpPr/>
          <p:nvPr/>
        </p:nvSpPr>
        <p:spPr>
          <a:xfrm>
            <a:off x="-3959475" y="-1536275"/>
            <a:ext cx="6584409" cy="2387802"/>
          </a:xfrm>
          <a:custGeom>
            <a:avLst/>
            <a:gdLst/>
            <a:ahLst/>
            <a:cxnLst/>
            <a:rect l="l" t="t" r="r" b="b"/>
            <a:pathLst>
              <a:path w="152100" h="108229" fill="none" extrusionOk="0">
                <a:moveTo>
                  <a:pt x="0" y="81297"/>
                </a:moveTo>
                <a:lnTo>
                  <a:pt x="1258" y="80383"/>
                </a:lnTo>
                <a:lnTo>
                  <a:pt x="3864" y="78691"/>
                </a:lnTo>
                <a:lnTo>
                  <a:pt x="6539" y="77205"/>
                </a:lnTo>
                <a:lnTo>
                  <a:pt x="9282" y="75879"/>
                </a:lnTo>
                <a:lnTo>
                  <a:pt x="12071" y="74736"/>
                </a:lnTo>
                <a:lnTo>
                  <a:pt x="14906" y="73776"/>
                </a:lnTo>
                <a:lnTo>
                  <a:pt x="17787" y="72976"/>
                </a:lnTo>
                <a:lnTo>
                  <a:pt x="20736" y="72358"/>
                </a:lnTo>
                <a:lnTo>
                  <a:pt x="23685" y="71901"/>
                </a:lnTo>
                <a:lnTo>
                  <a:pt x="26680" y="71604"/>
                </a:lnTo>
                <a:lnTo>
                  <a:pt x="29698" y="71444"/>
                </a:lnTo>
                <a:lnTo>
                  <a:pt x="32716" y="71467"/>
                </a:lnTo>
                <a:lnTo>
                  <a:pt x="35733" y="71627"/>
                </a:lnTo>
                <a:lnTo>
                  <a:pt x="38774" y="71924"/>
                </a:lnTo>
                <a:lnTo>
                  <a:pt x="41792" y="72358"/>
                </a:lnTo>
                <a:lnTo>
                  <a:pt x="44809" y="72953"/>
                </a:lnTo>
                <a:lnTo>
                  <a:pt x="46318" y="73296"/>
                </a:lnTo>
                <a:lnTo>
                  <a:pt x="49176" y="74004"/>
                </a:lnTo>
                <a:lnTo>
                  <a:pt x="55052" y="75719"/>
                </a:lnTo>
                <a:lnTo>
                  <a:pt x="59441" y="77296"/>
                </a:lnTo>
                <a:lnTo>
                  <a:pt x="62299" y="78485"/>
                </a:lnTo>
                <a:lnTo>
                  <a:pt x="65042" y="79811"/>
                </a:lnTo>
                <a:lnTo>
                  <a:pt x="67626" y="81274"/>
                </a:lnTo>
                <a:lnTo>
                  <a:pt x="68860" y="82052"/>
                </a:lnTo>
                <a:lnTo>
                  <a:pt x="73318" y="85047"/>
                </a:lnTo>
                <a:lnTo>
                  <a:pt x="82189" y="91288"/>
                </a:lnTo>
                <a:lnTo>
                  <a:pt x="88978" y="95837"/>
                </a:lnTo>
                <a:lnTo>
                  <a:pt x="93619" y="98695"/>
                </a:lnTo>
                <a:lnTo>
                  <a:pt x="98352" y="101347"/>
                </a:lnTo>
                <a:lnTo>
                  <a:pt x="103221" y="103702"/>
                </a:lnTo>
                <a:lnTo>
                  <a:pt x="105736" y="104731"/>
                </a:lnTo>
                <a:lnTo>
                  <a:pt x="106971" y="105211"/>
                </a:lnTo>
                <a:lnTo>
                  <a:pt x="109531" y="106079"/>
                </a:lnTo>
                <a:lnTo>
                  <a:pt x="112160" y="106811"/>
                </a:lnTo>
                <a:lnTo>
                  <a:pt x="114858" y="107405"/>
                </a:lnTo>
                <a:lnTo>
                  <a:pt x="117601" y="107840"/>
                </a:lnTo>
                <a:lnTo>
                  <a:pt x="120391" y="108114"/>
                </a:lnTo>
                <a:lnTo>
                  <a:pt x="123157" y="108228"/>
                </a:lnTo>
                <a:lnTo>
                  <a:pt x="125923" y="108160"/>
                </a:lnTo>
                <a:lnTo>
                  <a:pt x="128667" y="107885"/>
                </a:lnTo>
                <a:lnTo>
                  <a:pt x="131341" y="107405"/>
                </a:lnTo>
                <a:lnTo>
                  <a:pt x="133971" y="106697"/>
                </a:lnTo>
                <a:lnTo>
                  <a:pt x="136508" y="105782"/>
                </a:lnTo>
                <a:lnTo>
                  <a:pt x="138932" y="104616"/>
                </a:lnTo>
                <a:lnTo>
                  <a:pt x="141241" y="103222"/>
                </a:lnTo>
                <a:lnTo>
                  <a:pt x="143413" y="101553"/>
                </a:lnTo>
                <a:lnTo>
                  <a:pt x="145401" y="99609"/>
                </a:lnTo>
                <a:lnTo>
                  <a:pt x="146339" y="98512"/>
                </a:lnTo>
                <a:lnTo>
                  <a:pt x="146910" y="97803"/>
                </a:lnTo>
                <a:lnTo>
                  <a:pt x="147939" y="96340"/>
                </a:lnTo>
                <a:lnTo>
                  <a:pt x="148854" y="94786"/>
                </a:lnTo>
                <a:lnTo>
                  <a:pt x="149654" y="93185"/>
                </a:lnTo>
                <a:lnTo>
                  <a:pt x="150317" y="91516"/>
                </a:lnTo>
                <a:lnTo>
                  <a:pt x="150888" y="89825"/>
                </a:lnTo>
                <a:lnTo>
                  <a:pt x="151346" y="88064"/>
                </a:lnTo>
                <a:lnTo>
                  <a:pt x="151688" y="86281"/>
                </a:lnTo>
                <a:lnTo>
                  <a:pt x="152031" y="83583"/>
                </a:lnTo>
                <a:lnTo>
                  <a:pt x="152100" y="79926"/>
                </a:lnTo>
                <a:lnTo>
                  <a:pt x="151780" y="76268"/>
                </a:lnTo>
                <a:lnTo>
                  <a:pt x="151094" y="72678"/>
                </a:lnTo>
                <a:lnTo>
                  <a:pt x="150591" y="70918"/>
                </a:lnTo>
                <a:lnTo>
                  <a:pt x="150180" y="69661"/>
                </a:lnTo>
                <a:lnTo>
                  <a:pt x="149242" y="67214"/>
                </a:lnTo>
                <a:lnTo>
                  <a:pt x="148122" y="64883"/>
                </a:lnTo>
                <a:lnTo>
                  <a:pt x="146888" y="62642"/>
                </a:lnTo>
                <a:lnTo>
                  <a:pt x="144853" y="59373"/>
                </a:lnTo>
                <a:lnTo>
                  <a:pt x="141926" y="55189"/>
                </a:lnTo>
                <a:lnTo>
                  <a:pt x="139000" y="51028"/>
                </a:lnTo>
                <a:lnTo>
                  <a:pt x="136920" y="47851"/>
                </a:lnTo>
                <a:lnTo>
                  <a:pt x="135617" y="45679"/>
                </a:lnTo>
                <a:lnTo>
                  <a:pt x="134451" y="43461"/>
                </a:lnTo>
                <a:lnTo>
                  <a:pt x="133445" y="41129"/>
                </a:lnTo>
                <a:lnTo>
                  <a:pt x="132599" y="38729"/>
                </a:lnTo>
                <a:lnTo>
                  <a:pt x="131936" y="36214"/>
                </a:lnTo>
                <a:lnTo>
                  <a:pt x="131707" y="34888"/>
                </a:lnTo>
                <a:lnTo>
                  <a:pt x="131547" y="33722"/>
                </a:lnTo>
                <a:lnTo>
                  <a:pt x="131319" y="31344"/>
                </a:lnTo>
                <a:lnTo>
                  <a:pt x="131227" y="28967"/>
                </a:lnTo>
                <a:lnTo>
                  <a:pt x="131273" y="26566"/>
                </a:lnTo>
                <a:lnTo>
                  <a:pt x="131456" y="24189"/>
                </a:lnTo>
                <a:lnTo>
                  <a:pt x="131799" y="21811"/>
                </a:lnTo>
                <a:lnTo>
                  <a:pt x="132256" y="19479"/>
                </a:lnTo>
                <a:lnTo>
                  <a:pt x="132850" y="17170"/>
                </a:lnTo>
                <a:lnTo>
                  <a:pt x="133582" y="14884"/>
                </a:lnTo>
                <a:lnTo>
                  <a:pt x="134451" y="12666"/>
                </a:lnTo>
                <a:lnTo>
                  <a:pt x="135434" y="10494"/>
                </a:lnTo>
                <a:lnTo>
                  <a:pt x="136554" y="8391"/>
                </a:lnTo>
                <a:lnTo>
                  <a:pt x="137811" y="6379"/>
                </a:lnTo>
                <a:lnTo>
                  <a:pt x="139183" y="4436"/>
                </a:lnTo>
                <a:lnTo>
                  <a:pt x="140692" y="2584"/>
                </a:lnTo>
                <a:lnTo>
                  <a:pt x="142338" y="824"/>
                </a:lnTo>
                <a:lnTo>
                  <a:pt x="143184" y="1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22861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5"/>
          <p:cNvSpPr/>
          <p:nvPr/>
        </p:nvSpPr>
        <p:spPr>
          <a:xfrm rot="-3724802">
            <a:off x="7802856" y="-550645"/>
            <a:ext cx="1974085" cy="1796577"/>
          </a:xfrm>
          <a:custGeom>
            <a:avLst/>
            <a:gdLst/>
            <a:ahLst/>
            <a:cxnLst/>
            <a:rect l="l" t="t" r="r" b="b"/>
            <a:pathLst>
              <a:path w="45930" h="43598" extrusionOk="0">
                <a:moveTo>
                  <a:pt x="27755" y="0"/>
                </a:moveTo>
                <a:lnTo>
                  <a:pt x="25171" y="206"/>
                </a:lnTo>
                <a:lnTo>
                  <a:pt x="22611" y="663"/>
                </a:lnTo>
                <a:lnTo>
                  <a:pt x="20073" y="1372"/>
                </a:lnTo>
                <a:lnTo>
                  <a:pt x="17581" y="2287"/>
                </a:lnTo>
                <a:lnTo>
                  <a:pt x="15204" y="3407"/>
                </a:lnTo>
                <a:lnTo>
                  <a:pt x="12940" y="4687"/>
                </a:lnTo>
                <a:lnTo>
                  <a:pt x="10837" y="6150"/>
                </a:lnTo>
                <a:lnTo>
                  <a:pt x="8940" y="7728"/>
                </a:lnTo>
                <a:lnTo>
                  <a:pt x="8071" y="8574"/>
                </a:lnTo>
                <a:lnTo>
                  <a:pt x="7408" y="9259"/>
                </a:lnTo>
                <a:lnTo>
                  <a:pt x="6173" y="10700"/>
                </a:lnTo>
                <a:lnTo>
                  <a:pt x="5602" y="11431"/>
                </a:lnTo>
                <a:lnTo>
                  <a:pt x="4710" y="12689"/>
                </a:lnTo>
                <a:lnTo>
                  <a:pt x="3110" y="15524"/>
                </a:lnTo>
                <a:lnTo>
                  <a:pt x="1761" y="18656"/>
                </a:lnTo>
                <a:lnTo>
                  <a:pt x="732" y="22016"/>
                </a:lnTo>
                <a:lnTo>
                  <a:pt x="389" y="23731"/>
                </a:lnTo>
                <a:lnTo>
                  <a:pt x="206" y="24897"/>
                </a:lnTo>
                <a:lnTo>
                  <a:pt x="1" y="27252"/>
                </a:lnTo>
                <a:lnTo>
                  <a:pt x="23" y="29584"/>
                </a:lnTo>
                <a:lnTo>
                  <a:pt x="321" y="31847"/>
                </a:lnTo>
                <a:lnTo>
                  <a:pt x="869" y="34019"/>
                </a:lnTo>
                <a:lnTo>
                  <a:pt x="1738" y="36076"/>
                </a:lnTo>
                <a:lnTo>
                  <a:pt x="2927" y="37974"/>
                </a:lnTo>
                <a:lnTo>
                  <a:pt x="4436" y="39666"/>
                </a:lnTo>
                <a:lnTo>
                  <a:pt x="5350" y="40420"/>
                </a:lnTo>
                <a:lnTo>
                  <a:pt x="5853" y="40786"/>
                </a:lnTo>
                <a:lnTo>
                  <a:pt x="6905" y="41449"/>
                </a:lnTo>
                <a:lnTo>
                  <a:pt x="8551" y="42272"/>
                </a:lnTo>
                <a:lnTo>
                  <a:pt x="10860" y="43049"/>
                </a:lnTo>
                <a:lnTo>
                  <a:pt x="13283" y="43461"/>
                </a:lnTo>
                <a:lnTo>
                  <a:pt x="15775" y="43598"/>
                </a:lnTo>
                <a:lnTo>
                  <a:pt x="18290" y="43484"/>
                </a:lnTo>
                <a:lnTo>
                  <a:pt x="20759" y="43163"/>
                </a:lnTo>
                <a:lnTo>
                  <a:pt x="23160" y="42683"/>
                </a:lnTo>
                <a:lnTo>
                  <a:pt x="24326" y="42386"/>
                </a:lnTo>
                <a:lnTo>
                  <a:pt x="25537" y="42066"/>
                </a:lnTo>
                <a:lnTo>
                  <a:pt x="27915" y="41266"/>
                </a:lnTo>
                <a:lnTo>
                  <a:pt x="29081" y="40832"/>
                </a:lnTo>
                <a:lnTo>
                  <a:pt x="30224" y="40329"/>
                </a:lnTo>
                <a:lnTo>
                  <a:pt x="32464" y="39208"/>
                </a:lnTo>
                <a:lnTo>
                  <a:pt x="34613" y="37905"/>
                </a:lnTo>
                <a:lnTo>
                  <a:pt x="36625" y="36419"/>
                </a:lnTo>
                <a:lnTo>
                  <a:pt x="38500" y="34773"/>
                </a:lnTo>
                <a:lnTo>
                  <a:pt x="40215" y="32967"/>
                </a:lnTo>
                <a:lnTo>
                  <a:pt x="41746" y="31001"/>
                </a:lnTo>
                <a:lnTo>
                  <a:pt x="43072" y="28898"/>
                </a:lnTo>
                <a:lnTo>
                  <a:pt x="43644" y="27778"/>
                </a:lnTo>
                <a:lnTo>
                  <a:pt x="44192" y="26657"/>
                </a:lnTo>
                <a:lnTo>
                  <a:pt x="45015" y="24303"/>
                </a:lnTo>
                <a:lnTo>
                  <a:pt x="45610" y="21856"/>
                </a:lnTo>
                <a:lnTo>
                  <a:pt x="45907" y="19364"/>
                </a:lnTo>
                <a:lnTo>
                  <a:pt x="45930" y="16872"/>
                </a:lnTo>
                <a:lnTo>
                  <a:pt x="45656" y="14381"/>
                </a:lnTo>
                <a:lnTo>
                  <a:pt x="45061" y="11980"/>
                </a:lnTo>
                <a:lnTo>
                  <a:pt x="44192" y="9648"/>
                </a:lnTo>
                <a:lnTo>
                  <a:pt x="43621" y="8528"/>
                </a:lnTo>
                <a:lnTo>
                  <a:pt x="43278" y="7911"/>
                </a:lnTo>
                <a:lnTo>
                  <a:pt x="42501" y="6745"/>
                </a:lnTo>
                <a:lnTo>
                  <a:pt x="41701" y="5693"/>
                </a:lnTo>
                <a:lnTo>
                  <a:pt x="40809" y="4733"/>
                </a:lnTo>
                <a:lnTo>
                  <a:pt x="39391" y="3453"/>
                </a:lnTo>
                <a:lnTo>
                  <a:pt x="37334" y="2104"/>
                </a:lnTo>
                <a:lnTo>
                  <a:pt x="35093" y="1098"/>
                </a:lnTo>
                <a:lnTo>
                  <a:pt x="32739" y="412"/>
                </a:lnTo>
                <a:lnTo>
                  <a:pt x="30270" y="46"/>
                </a:lnTo>
                <a:lnTo>
                  <a:pt x="2775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5"/>
          <p:cNvSpPr/>
          <p:nvPr/>
        </p:nvSpPr>
        <p:spPr>
          <a:xfrm rot="-7826694">
            <a:off x="6331761" y="708388"/>
            <a:ext cx="4645922" cy="2544666"/>
          </a:xfrm>
          <a:custGeom>
            <a:avLst/>
            <a:gdLst/>
            <a:ahLst/>
            <a:cxnLst/>
            <a:rect l="l" t="t" r="r" b="b"/>
            <a:pathLst>
              <a:path w="246132" h="146842" fill="none" extrusionOk="0">
                <a:moveTo>
                  <a:pt x="1" y="3109"/>
                </a:moveTo>
                <a:lnTo>
                  <a:pt x="1738" y="2515"/>
                </a:lnTo>
                <a:lnTo>
                  <a:pt x="5305" y="1509"/>
                </a:lnTo>
                <a:lnTo>
                  <a:pt x="8894" y="755"/>
                </a:lnTo>
                <a:lnTo>
                  <a:pt x="12506" y="252"/>
                </a:lnTo>
                <a:lnTo>
                  <a:pt x="16118" y="0"/>
                </a:lnTo>
                <a:lnTo>
                  <a:pt x="19730" y="0"/>
                </a:lnTo>
                <a:lnTo>
                  <a:pt x="23297" y="275"/>
                </a:lnTo>
                <a:lnTo>
                  <a:pt x="26795" y="823"/>
                </a:lnTo>
                <a:lnTo>
                  <a:pt x="30224" y="1646"/>
                </a:lnTo>
                <a:lnTo>
                  <a:pt x="33539" y="2789"/>
                </a:lnTo>
                <a:lnTo>
                  <a:pt x="36740" y="4207"/>
                </a:lnTo>
                <a:lnTo>
                  <a:pt x="39803" y="5944"/>
                </a:lnTo>
                <a:lnTo>
                  <a:pt x="42684" y="7979"/>
                </a:lnTo>
                <a:lnTo>
                  <a:pt x="45404" y="10334"/>
                </a:lnTo>
                <a:lnTo>
                  <a:pt x="47919" y="13031"/>
                </a:lnTo>
                <a:lnTo>
                  <a:pt x="50182" y="16049"/>
                </a:lnTo>
                <a:lnTo>
                  <a:pt x="51234" y="17695"/>
                </a:lnTo>
                <a:lnTo>
                  <a:pt x="52057" y="19158"/>
                </a:lnTo>
                <a:lnTo>
                  <a:pt x="53429" y="22108"/>
                </a:lnTo>
                <a:lnTo>
                  <a:pt x="54458" y="25080"/>
                </a:lnTo>
                <a:lnTo>
                  <a:pt x="55166" y="28074"/>
                </a:lnTo>
                <a:lnTo>
                  <a:pt x="55601" y="31115"/>
                </a:lnTo>
                <a:lnTo>
                  <a:pt x="55806" y="34178"/>
                </a:lnTo>
                <a:lnTo>
                  <a:pt x="55829" y="37242"/>
                </a:lnTo>
                <a:lnTo>
                  <a:pt x="55692" y="40351"/>
                </a:lnTo>
                <a:lnTo>
                  <a:pt x="54961" y="48147"/>
                </a:lnTo>
                <a:lnTo>
                  <a:pt x="54160" y="55989"/>
                </a:lnTo>
                <a:lnTo>
                  <a:pt x="53978" y="59121"/>
                </a:lnTo>
                <a:lnTo>
                  <a:pt x="53909" y="62253"/>
                </a:lnTo>
                <a:lnTo>
                  <a:pt x="54000" y="65385"/>
                </a:lnTo>
                <a:lnTo>
                  <a:pt x="54138" y="66939"/>
                </a:lnTo>
                <a:lnTo>
                  <a:pt x="54298" y="68357"/>
                </a:lnTo>
                <a:lnTo>
                  <a:pt x="54778" y="71146"/>
                </a:lnTo>
                <a:lnTo>
                  <a:pt x="55441" y="73889"/>
                </a:lnTo>
                <a:lnTo>
                  <a:pt x="56287" y="76610"/>
                </a:lnTo>
                <a:lnTo>
                  <a:pt x="57315" y="79285"/>
                </a:lnTo>
                <a:lnTo>
                  <a:pt x="58504" y="81868"/>
                </a:lnTo>
                <a:lnTo>
                  <a:pt x="59853" y="84406"/>
                </a:lnTo>
                <a:lnTo>
                  <a:pt x="61339" y="86852"/>
                </a:lnTo>
                <a:lnTo>
                  <a:pt x="62985" y="89207"/>
                </a:lnTo>
                <a:lnTo>
                  <a:pt x="64745" y="91470"/>
                </a:lnTo>
                <a:lnTo>
                  <a:pt x="66643" y="93642"/>
                </a:lnTo>
                <a:lnTo>
                  <a:pt x="68655" y="95677"/>
                </a:lnTo>
                <a:lnTo>
                  <a:pt x="70781" y="97597"/>
                </a:lnTo>
                <a:lnTo>
                  <a:pt x="72999" y="99380"/>
                </a:lnTo>
                <a:lnTo>
                  <a:pt x="75308" y="101003"/>
                </a:lnTo>
                <a:lnTo>
                  <a:pt x="77708" y="102489"/>
                </a:lnTo>
                <a:lnTo>
                  <a:pt x="78943" y="103175"/>
                </a:lnTo>
                <a:lnTo>
                  <a:pt x="80269" y="103861"/>
                </a:lnTo>
                <a:lnTo>
                  <a:pt x="82875" y="105073"/>
                </a:lnTo>
                <a:lnTo>
                  <a:pt x="85458" y="106079"/>
                </a:lnTo>
                <a:lnTo>
                  <a:pt x="88042" y="106902"/>
                </a:lnTo>
                <a:lnTo>
                  <a:pt x="90602" y="107542"/>
                </a:lnTo>
                <a:lnTo>
                  <a:pt x="93140" y="107999"/>
                </a:lnTo>
                <a:lnTo>
                  <a:pt x="95677" y="108319"/>
                </a:lnTo>
                <a:lnTo>
                  <a:pt x="98169" y="108479"/>
                </a:lnTo>
                <a:lnTo>
                  <a:pt x="100684" y="108479"/>
                </a:lnTo>
                <a:lnTo>
                  <a:pt x="103176" y="108365"/>
                </a:lnTo>
                <a:lnTo>
                  <a:pt x="105645" y="108113"/>
                </a:lnTo>
                <a:lnTo>
                  <a:pt x="108114" y="107770"/>
                </a:lnTo>
                <a:lnTo>
                  <a:pt x="111772" y="107016"/>
                </a:lnTo>
                <a:lnTo>
                  <a:pt x="116665" y="105713"/>
                </a:lnTo>
                <a:lnTo>
                  <a:pt x="121511" y="104067"/>
                </a:lnTo>
                <a:lnTo>
                  <a:pt x="126335" y="102192"/>
                </a:lnTo>
                <a:lnTo>
                  <a:pt x="133560" y="99083"/>
                </a:lnTo>
                <a:lnTo>
                  <a:pt x="143184" y="94739"/>
                </a:lnTo>
                <a:lnTo>
                  <a:pt x="150432" y="91653"/>
                </a:lnTo>
                <a:lnTo>
                  <a:pt x="155301" y="89801"/>
                </a:lnTo>
                <a:lnTo>
                  <a:pt x="157747" y="88978"/>
                </a:lnTo>
                <a:lnTo>
                  <a:pt x="159599" y="88407"/>
                </a:lnTo>
                <a:lnTo>
                  <a:pt x="163371" y="87355"/>
                </a:lnTo>
                <a:lnTo>
                  <a:pt x="167212" y="86509"/>
                </a:lnTo>
                <a:lnTo>
                  <a:pt x="171076" y="85869"/>
                </a:lnTo>
                <a:lnTo>
                  <a:pt x="174962" y="85389"/>
                </a:lnTo>
                <a:lnTo>
                  <a:pt x="178872" y="85114"/>
                </a:lnTo>
                <a:lnTo>
                  <a:pt x="182781" y="85023"/>
                </a:lnTo>
                <a:lnTo>
                  <a:pt x="186713" y="85137"/>
                </a:lnTo>
                <a:lnTo>
                  <a:pt x="190600" y="85457"/>
                </a:lnTo>
                <a:lnTo>
                  <a:pt x="194463" y="85983"/>
                </a:lnTo>
                <a:lnTo>
                  <a:pt x="198281" y="86715"/>
                </a:lnTo>
                <a:lnTo>
                  <a:pt x="202054" y="87629"/>
                </a:lnTo>
                <a:lnTo>
                  <a:pt x="205757" y="88795"/>
                </a:lnTo>
                <a:lnTo>
                  <a:pt x="209415" y="90144"/>
                </a:lnTo>
                <a:lnTo>
                  <a:pt x="212959" y="91721"/>
                </a:lnTo>
                <a:lnTo>
                  <a:pt x="216411" y="93505"/>
                </a:lnTo>
                <a:lnTo>
                  <a:pt x="218080" y="94511"/>
                </a:lnTo>
                <a:lnTo>
                  <a:pt x="219749" y="95539"/>
                </a:lnTo>
                <a:lnTo>
                  <a:pt x="222949" y="97780"/>
                </a:lnTo>
                <a:lnTo>
                  <a:pt x="225990" y="100249"/>
                </a:lnTo>
                <a:lnTo>
                  <a:pt x="228871" y="102901"/>
                </a:lnTo>
                <a:lnTo>
                  <a:pt x="231591" y="105736"/>
                </a:lnTo>
                <a:lnTo>
                  <a:pt x="234083" y="108753"/>
                </a:lnTo>
                <a:lnTo>
                  <a:pt x="236392" y="111908"/>
                </a:lnTo>
                <a:lnTo>
                  <a:pt x="238495" y="115223"/>
                </a:lnTo>
                <a:lnTo>
                  <a:pt x="240347" y="118653"/>
                </a:lnTo>
                <a:lnTo>
                  <a:pt x="241993" y="122196"/>
                </a:lnTo>
                <a:lnTo>
                  <a:pt x="243365" y="125831"/>
                </a:lnTo>
                <a:lnTo>
                  <a:pt x="244485" y="129535"/>
                </a:lnTo>
                <a:lnTo>
                  <a:pt x="245308" y="133307"/>
                </a:lnTo>
                <a:lnTo>
                  <a:pt x="245880" y="137148"/>
                </a:lnTo>
                <a:lnTo>
                  <a:pt x="246131" y="141011"/>
                </a:lnTo>
                <a:lnTo>
                  <a:pt x="246085" y="144898"/>
                </a:lnTo>
                <a:lnTo>
                  <a:pt x="245925" y="146841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22861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Transparent clouds">
  <p:cSld name="Blank - Transparent clouds">
    <p:bg>
      <p:bgPr>
        <a:gradFill>
          <a:gsLst>
            <a:gs pos="0">
              <a:schemeClr val="dk1"/>
            </a:gs>
            <a:gs pos="100000">
              <a:schemeClr val="accent2"/>
            </a:gs>
          </a:gsLst>
          <a:lin ang="5400012" scaled="0"/>
        </a:gra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8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83610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Transparent city">
  <p:cSld name="Blank - Transparent city">
    <p:bg>
      <p:bgPr>
        <a:gradFill>
          <a:gsLst>
            <a:gs pos="0">
              <a:schemeClr val="dk1"/>
            </a:gs>
            <a:gs pos="100000">
              <a:schemeClr val="accent2"/>
            </a:gs>
          </a:gsLst>
          <a:lin ang="5400012" scaled="0"/>
        </a:gra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5"/>
          <p:cNvPicPr preferRelativeResize="0"/>
          <p:nvPr/>
        </p:nvPicPr>
        <p:blipFill rotWithShape="1">
          <a:blip r:embed="rId2">
            <a:alphaModFix/>
          </a:blip>
          <a:srcRect t="19054"/>
          <a:stretch/>
        </p:blipFill>
        <p:spPr>
          <a:xfrm>
            <a:off x="0" y="3701723"/>
            <a:ext cx="9144000" cy="14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93532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2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1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0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800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6018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85"/>
            <a:ext cx="7772400" cy="1021557"/>
          </a:xfrm>
        </p:spPr>
        <p:txBody>
          <a:bodyPr anchor="t"/>
          <a:lstStyle>
            <a:lvl1pPr algn="l">
              <a:defRPr sz="53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44"/>
            <a:ext cx="7772400" cy="1125141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79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59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637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51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27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15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034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9341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23"/>
            <a:ext cx="4038600" cy="2545557"/>
          </a:xfrm>
        </p:spPr>
        <p:txBody>
          <a:bodyPr/>
          <a:lstStyle>
            <a:lvl1pPr>
              <a:defRPr sz="3750"/>
            </a:lvl1pPr>
            <a:lvl2pPr>
              <a:defRPr sz="325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23"/>
            <a:ext cx="4038600" cy="2545557"/>
          </a:xfrm>
        </p:spPr>
        <p:txBody>
          <a:bodyPr/>
          <a:lstStyle>
            <a:lvl1pPr>
              <a:defRPr sz="3750"/>
            </a:lvl1pPr>
            <a:lvl2pPr>
              <a:defRPr sz="325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3774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7" y="1151344"/>
            <a:ext cx="4040188" cy="479823"/>
          </a:xfrm>
        </p:spPr>
        <p:txBody>
          <a:bodyPr anchor="b"/>
          <a:lstStyle>
            <a:lvl1pPr marL="0" indent="0">
              <a:buNone/>
              <a:defRPr sz="3250" b="1"/>
            </a:lvl1pPr>
            <a:lvl2pPr marL="608796" indent="0">
              <a:buNone/>
              <a:defRPr sz="2700" b="1"/>
            </a:lvl2pPr>
            <a:lvl3pPr marL="1217590" indent="0">
              <a:buNone/>
              <a:defRPr sz="2400" b="1"/>
            </a:lvl3pPr>
            <a:lvl4pPr marL="1826376" indent="0">
              <a:buNone/>
              <a:defRPr sz="2100" b="1"/>
            </a:lvl4pPr>
            <a:lvl5pPr marL="2435173" indent="0">
              <a:buNone/>
              <a:defRPr sz="2100" b="1"/>
            </a:lvl5pPr>
            <a:lvl6pPr marL="3043965" indent="0">
              <a:buNone/>
              <a:defRPr sz="2100" b="1"/>
            </a:lvl6pPr>
            <a:lvl7pPr marL="3652759" indent="0">
              <a:buNone/>
              <a:defRPr sz="2100" b="1"/>
            </a:lvl7pPr>
            <a:lvl8pPr marL="4261554" indent="0">
              <a:buNone/>
              <a:defRPr sz="2100" b="1"/>
            </a:lvl8pPr>
            <a:lvl9pPr marL="4870342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7" y="1631157"/>
            <a:ext cx="4040188" cy="2963466"/>
          </a:xfrm>
        </p:spPr>
        <p:txBody>
          <a:bodyPr/>
          <a:lstStyle>
            <a:lvl1pPr>
              <a:defRPr sz="325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151344"/>
            <a:ext cx="4041775" cy="479823"/>
          </a:xfrm>
        </p:spPr>
        <p:txBody>
          <a:bodyPr anchor="b"/>
          <a:lstStyle>
            <a:lvl1pPr marL="0" indent="0">
              <a:buNone/>
              <a:defRPr sz="3250" b="1"/>
            </a:lvl1pPr>
            <a:lvl2pPr marL="608796" indent="0">
              <a:buNone/>
              <a:defRPr sz="2700" b="1"/>
            </a:lvl2pPr>
            <a:lvl3pPr marL="1217590" indent="0">
              <a:buNone/>
              <a:defRPr sz="2400" b="1"/>
            </a:lvl3pPr>
            <a:lvl4pPr marL="1826376" indent="0">
              <a:buNone/>
              <a:defRPr sz="2100" b="1"/>
            </a:lvl4pPr>
            <a:lvl5pPr marL="2435173" indent="0">
              <a:buNone/>
              <a:defRPr sz="2100" b="1"/>
            </a:lvl5pPr>
            <a:lvl6pPr marL="3043965" indent="0">
              <a:buNone/>
              <a:defRPr sz="2100" b="1"/>
            </a:lvl6pPr>
            <a:lvl7pPr marL="3652759" indent="0">
              <a:buNone/>
              <a:defRPr sz="2100" b="1"/>
            </a:lvl7pPr>
            <a:lvl8pPr marL="4261554" indent="0">
              <a:buNone/>
              <a:defRPr sz="2100" b="1"/>
            </a:lvl8pPr>
            <a:lvl9pPr marL="4870342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1631157"/>
            <a:ext cx="4041775" cy="2963466"/>
          </a:xfrm>
        </p:spPr>
        <p:txBody>
          <a:bodyPr/>
          <a:lstStyle>
            <a:lvl1pPr>
              <a:defRPr sz="325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9734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8185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382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96"/>
            <a:ext cx="3008313" cy="8715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800"/>
            <a:ext cx="5111751" cy="4389835"/>
          </a:xfrm>
        </p:spPr>
        <p:txBody>
          <a:bodyPr/>
          <a:lstStyle>
            <a:lvl1pPr>
              <a:defRPr sz="4300"/>
            </a:lvl1pPr>
            <a:lvl2pPr>
              <a:defRPr sz="3750"/>
            </a:lvl2pPr>
            <a:lvl3pPr>
              <a:defRPr sz="325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8"/>
          </a:xfrm>
        </p:spPr>
        <p:txBody>
          <a:bodyPr/>
          <a:lstStyle>
            <a:lvl1pPr marL="0" indent="0">
              <a:buNone/>
              <a:defRPr sz="1900"/>
            </a:lvl1pPr>
            <a:lvl2pPr marL="608796" indent="0">
              <a:buNone/>
              <a:defRPr sz="1600"/>
            </a:lvl2pPr>
            <a:lvl3pPr marL="1217590" indent="0">
              <a:buNone/>
              <a:defRPr sz="1350"/>
            </a:lvl3pPr>
            <a:lvl4pPr marL="1826376" indent="0">
              <a:buNone/>
              <a:defRPr sz="1200"/>
            </a:lvl4pPr>
            <a:lvl5pPr marL="2435173" indent="0">
              <a:buNone/>
              <a:defRPr sz="1200"/>
            </a:lvl5pPr>
            <a:lvl6pPr marL="3043965" indent="0">
              <a:buNone/>
              <a:defRPr sz="1200"/>
            </a:lvl6pPr>
            <a:lvl7pPr marL="3652759" indent="0">
              <a:buNone/>
              <a:defRPr sz="1200"/>
            </a:lvl7pPr>
            <a:lvl8pPr marL="4261554" indent="0">
              <a:buNone/>
              <a:defRPr sz="1200"/>
            </a:lvl8pPr>
            <a:lvl9pPr marL="487034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712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"/>
          <p:cNvSpPr txBox="1">
            <a:spLocks noGrp="1"/>
          </p:cNvSpPr>
          <p:nvPr>
            <p:ph type="title"/>
          </p:nvPr>
        </p:nvSpPr>
        <p:spPr>
          <a:xfrm>
            <a:off x="720000" y="1283500"/>
            <a:ext cx="4573500" cy="2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2" name="Google Shape;62;p8"/>
          <p:cNvSpPr/>
          <p:nvPr/>
        </p:nvSpPr>
        <p:spPr>
          <a:xfrm rot="10800000">
            <a:off x="-2556898" y="-223568"/>
            <a:ext cx="8469773" cy="926521"/>
          </a:xfrm>
          <a:custGeom>
            <a:avLst/>
            <a:gdLst/>
            <a:ahLst/>
            <a:cxnLst/>
            <a:rect l="l" t="t" r="r" b="b"/>
            <a:pathLst>
              <a:path w="163257" h="45839" extrusionOk="0">
                <a:moveTo>
                  <a:pt x="59533" y="1"/>
                </a:moveTo>
                <a:lnTo>
                  <a:pt x="54960" y="138"/>
                </a:lnTo>
                <a:lnTo>
                  <a:pt x="50388" y="595"/>
                </a:lnTo>
                <a:lnTo>
                  <a:pt x="45861" y="1373"/>
                </a:lnTo>
                <a:lnTo>
                  <a:pt x="41403" y="2493"/>
                </a:lnTo>
                <a:lnTo>
                  <a:pt x="37037" y="3910"/>
                </a:lnTo>
                <a:lnTo>
                  <a:pt x="32784" y="5648"/>
                </a:lnTo>
                <a:lnTo>
                  <a:pt x="28669" y="7682"/>
                </a:lnTo>
                <a:lnTo>
                  <a:pt x="24714" y="9991"/>
                </a:lnTo>
                <a:lnTo>
                  <a:pt x="20942" y="12598"/>
                </a:lnTo>
                <a:lnTo>
                  <a:pt x="17376" y="15478"/>
                </a:lnTo>
                <a:lnTo>
                  <a:pt x="14061" y="18610"/>
                </a:lnTo>
                <a:lnTo>
                  <a:pt x="10997" y="22017"/>
                </a:lnTo>
                <a:lnTo>
                  <a:pt x="9557" y="23823"/>
                </a:lnTo>
                <a:lnTo>
                  <a:pt x="8528" y="25217"/>
                </a:lnTo>
                <a:lnTo>
                  <a:pt x="6722" y="28029"/>
                </a:lnTo>
                <a:lnTo>
                  <a:pt x="5190" y="30910"/>
                </a:lnTo>
                <a:lnTo>
                  <a:pt x="3910" y="33950"/>
                </a:lnTo>
                <a:lnTo>
                  <a:pt x="3338" y="35574"/>
                </a:lnTo>
                <a:lnTo>
                  <a:pt x="2904" y="37037"/>
                </a:lnTo>
                <a:lnTo>
                  <a:pt x="1487" y="42044"/>
                </a:lnTo>
                <a:lnTo>
                  <a:pt x="892" y="44467"/>
                </a:lnTo>
                <a:lnTo>
                  <a:pt x="915" y="44718"/>
                </a:lnTo>
                <a:lnTo>
                  <a:pt x="801" y="44764"/>
                </a:lnTo>
                <a:lnTo>
                  <a:pt x="572" y="45061"/>
                </a:lnTo>
                <a:lnTo>
                  <a:pt x="344" y="45496"/>
                </a:lnTo>
                <a:lnTo>
                  <a:pt x="92" y="45793"/>
                </a:lnTo>
                <a:lnTo>
                  <a:pt x="1" y="45839"/>
                </a:lnTo>
                <a:lnTo>
                  <a:pt x="163257" y="45839"/>
                </a:lnTo>
                <a:lnTo>
                  <a:pt x="162320" y="45038"/>
                </a:lnTo>
                <a:lnTo>
                  <a:pt x="161154" y="44147"/>
                </a:lnTo>
                <a:lnTo>
                  <a:pt x="160559" y="43324"/>
                </a:lnTo>
                <a:lnTo>
                  <a:pt x="160353" y="42729"/>
                </a:lnTo>
                <a:lnTo>
                  <a:pt x="160376" y="42638"/>
                </a:lnTo>
                <a:lnTo>
                  <a:pt x="160216" y="42318"/>
                </a:lnTo>
                <a:lnTo>
                  <a:pt x="159851" y="41769"/>
                </a:lnTo>
                <a:lnTo>
                  <a:pt x="159896" y="41701"/>
                </a:lnTo>
                <a:lnTo>
                  <a:pt x="159896" y="20096"/>
                </a:lnTo>
                <a:lnTo>
                  <a:pt x="159668" y="20073"/>
                </a:lnTo>
                <a:lnTo>
                  <a:pt x="159416" y="20119"/>
                </a:lnTo>
                <a:lnTo>
                  <a:pt x="156101" y="20874"/>
                </a:lnTo>
                <a:lnTo>
                  <a:pt x="149403" y="22108"/>
                </a:lnTo>
                <a:lnTo>
                  <a:pt x="144327" y="22771"/>
                </a:lnTo>
                <a:lnTo>
                  <a:pt x="140921" y="23114"/>
                </a:lnTo>
                <a:lnTo>
                  <a:pt x="137537" y="23343"/>
                </a:lnTo>
                <a:lnTo>
                  <a:pt x="134131" y="23434"/>
                </a:lnTo>
                <a:lnTo>
                  <a:pt x="130747" y="23411"/>
                </a:lnTo>
                <a:lnTo>
                  <a:pt x="127387" y="23251"/>
                </a:lnTo>
                <a:lnTo>
                  <a:pt x="124049" y="22931"/>
                </a:lnTo>
                <a:lnTo>
                  <a:pt x="120734" y="22451"/>
                </a:lnTo>
                <a:lnTo>
                  <a:pt x="117465" y="21811"/>
                </a:lnTo>
                <a:lnTo>
                  <a:pt x="114218" y="20988"/>
                </a:lnTo>
                <a:lnTo>
                  <a:pt x="111041" y="19982"/>
                </a:lnTo>
                <a:lnTo>
                  <a:pt x="107908" y="18770"/>
                </a:lnTo>
                <a:lnTo>
                  <a:pt x="106354" y="18084"/>
                </a:lnTo>
                <a:lnTo>
                  <a:pt x="104411" y="17170"/>
                </a:lnTo>
                <a:lnTo>
                  <a:pt x="100593" y="15112"/>
                </a:lnTo>
                <a:lnTo>
                  <a:pt x="95014" y="11775"/>
                </a:lnTo>
                <a:lnTo>
                  <a:pt x="91288" y="9557"/>
                </a:lnTo>
                <a:lnTo>
                  <a:pt x="89390" y="8483"/>
                </a:lnTo>
                <a:lnTo>
                  <a:pt x="85504" y="6448"/>
                </a:lnTo>
                <a:lnTo>
                  <a:pt x="81526" y="4619"/>
                </a:lnTo>
                <a:lnTo>
                  <a:pt x="77456" y="3041"/>
                </a:lnTo>
                <a:lnTo>
                  <a:pt x="75376" y="2401"/>
                </a:lnTo>
                <a:lnTo>
                  <a:pt x="73158" y="1761"/>
                </a:lnTo>
                <a:lnTo>
                  <a:pt x="68655" y="824"/>
                </a:lnTo>
                <a:lnTo>
                  <a:pt x="64105" y="229"/>
                </a:lnTo>
                <a:lnTo>
                  <a:pt x="5953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8"/>
          <p:cNvSpPr/>
          <p:nvPr/>
        </p:nvSpPr>
        <p:spPr>
          <a:xfrm>
            <a:off x="6108399" y="2377039"/>
            <a:ext cx="4677990" cy="3200396"/>
          </a:xfrm>
          <a:custGeom>
            <a:avLst/>
            <a:gdLst/>
            <a:ahLst/>
            <a:cxnLst/>
            <a:rect l="l" t="t" r="r" b="b"/>
            <a:pathLst>
              <a:path w="143025" h="97849" extrusionOk="0">
                <a:moveTo>
                  <a:pt x="66277" y="0"/>
                </a:moveTo>
                <a:lnTo>
                  <a:pt x="63305" y="46"/>
                </a:lnTo>
                <a:lnTo>
                  <a:pt x="60356" y="275"/>
                </a:lnTo>
                <a:lnTo>
                  <a:pt x="57429" y="732"/>
                </a:lnTo>
                <a:lnTo>
                  <a:pt x="54572" y="1395"/>
                </a:lnTo>
                <a:lnTo>
                  <a:pt x="51805" y="2332"/>
                </a:lnTo>
                <a:lnTo>
                  <a:pt x="49108" y="3498"/>
                </a:lnTo>
                <a:lnTo>
                  <a:pt x="47827" y="4207"/>
                </a:lnTo>
                <a:lnTo>
                  <a:pt x="46959" y="4710"/>
                </a:lnTo>
                <a:lnTo>
                  <a:pt x="45313" y="5853"/>
                </a:lnTo>
                <a:lnTo>
                  <a:pt x="43758" y="7110"/>
                </a:lnTo>
                <a:lnTo>
                  <a:pt x="42318" y="8505"/>
                </a:lnTo>
                <a:lnTo>
                  <a:pt x="40992" y="10014"/>
                </a:lnTo>
                <a:lnTo>
                  <a:pt x="39757" y="11614"/>
                </a:lnTo>
                <a:lnTo>
                  <a:pt x="38660" y="13306"/>
                </a:lnTo>
                <a:lnTo>
                  <a:pt x="37700" y="15066"/>
                </a:lnTo>
                <a:lnTo>
                  <a:pt x="36854" y="16895"/>
                </a:lnTo>
                <a:lnTo>
                  <a:pt x="36145" y="18793"/>
                </a:lnTo>
                <a:lnTo>
                  <a:pt x="35573" y="20713"/>
                </a:lnTo>
                <a:lnTo>
                  <a:pt x="35162" y="22679"/>
                </a:lnTo>
                <a:lnTo>
                  <a:pt x="34910" y="24668"/>
                </a:lnTo>
                <a:lnTo>
                  <a:pt x="34796" y="26680"/>
                </a:lnTo>
                <a:lnTo>
                  <a:pt x="34865" y="28669"/>
                </a:lnTo>
                <a:lnTo>
                  <a:pt x="35093" y="30658"/>
                </a:lnTo>
                <a:lnTo>
                  <a:pt x="35299" y="31641"/>
                </a:lnTo>
                <a:lnTo>
                  <a:pt x="35779" y="33790"/>
                </a:lnTo>
                <a:lnTo>
                  <a:pt x="36854" y="38111"/>
                </a:lnTo>
                <a:lnTo>
                  <a:pt x="37540" y="41357"/>
                </a:lnTo>
                <a:lnTo>
                  <a:pt x="37883" y="43529"/>
                </a:lnTo>
                <a:lnTo>
                  <a:pt x="38043" y="45701"/>
                </a:lnTo>
                <a:lnTo>
                  <a:pt x="38043" y="47896"/>
                </a:lnTo>
                <a:lnTo>
                  <a:pt x="37928" y="48993"/>
                </a:lnTo>
                <a:lnTo>
                  <a:pt x="37768" y="50136"/>
                </a:lnTo>
                <a:lnTo>
                  <a:pt x="37220" y="52354"/>
                </a:lnTo>
                <a:lnTo>
                  <a:pt x="36442" y="54503"/>
                </a:lnTo>
                <a:lnTo>
                  <a:pt x="35413" y="56560"/>
                </a:lnTo>
                <a:lnTo>
                  <a:pt x="34202" y="58526"/>
                </a:lnTo>
                <a:lnTo>
                  <a:pt x="32807" y="60378"/>
                </a:lnTo>
                <a:lnTo>
                  <a:pt x="31253" y="62139"/>
                </a:lnTo>
                <a:lnTo>
                  <a:pt x="29584" y="63762"/>
                </a:lnTo>
                <a:lnTo>
                  <a:pt x="28715" y="64516"/>
                </a:lnTo>
                <a:lnTo>
                  <a:pt x="27503" y="65499"/>
                </a:lnTo>
                <a:lnTo>
                  <a:pt x="24988" y="67260"/>
                </a:lnTo>
                <a:lnTo>
                  <a:pt x="21079" y="69660"/>
                </a:lnTo>
                <a:lnTo>
                  <a:pt x="15752" y="72632"/>
                </a:lnTo>
                <a:lnTo>
                  <a:pt x="11843" y="75055"/>
                </a:lnTo>
                <a:lnTo>
                  <a:pt x="9374" y="76862"/>
                </a:lnTo>
                <a:lnTo>
                  <a:pt x="8185" y="77867"/>
                </a:lnTo>
                <a:lnTo>
                  <a:pt x="7133" y="78828"/>
                </a:lnTo>
                <a:lnTo>
                  <a:pt x="5076" y="80885"/>
                </a:lnTo>
                <a:lnTo>
                  <a:pt x="3247" y="83149"/>
                </a:lnTo>
                <a:lnTo>
                  <a:pt x="2081" y="84977"/>
                </a:lnTo>
                <a:lnTo>
                  <a:pt x="1441" y="86258"/>
                </a:lnTo>
                <a:lnTo>
                  <a:pt x="1144" y="86921"/>
                </a:lnTo>
                <a:lnTo>
                  <a:pt x="938" y="87584"/>
                </a:lnTo>
                <a:lnTo>
                  <a:pt x="343" y="90716"/>
                </a:lnTo>
                <a:lnTo>
                  <a:pt x="46" y="93551"/>
                </a:lnTo>
                <a:lnTo>
                  <a:pt x="0" y="95288"/>
                </a:lnTo>
                <a:lnTo>
                  <a:pt x="138" y="96340"/>
                </a:lnTo>
                <a:lnTo>
                  <a:pt x="321" y="96911"/>
                </a:lnTo>
                <a:lnTo>
                  <a:pt x="549" y="97300"/>
                </a:lnTo>
                <a:lnTo>
                  <a:pt x="869" y="97506"/>
                </a:lnTo>
                <a:lnTo>
                  <a:pt x="1075" y="97529"/>
                </a:lnTo>
                <a:lnTo>
                  <a:pt x="72061" y="97689"/>
                </a:lnTo>
                <a:lnTo>
                  <a:pt x="143024" y="97849"/>
                </a:lnTo>
                <a:lnTo>
                  <a:pt x="140761" y="5579"/>
                </a:lnTo>
                <a:lnTo>
                  <a:pt x="139869" y="6425"/>
                </a:lnTo>
                <a:lnTo>
                  <a:pt x="137903" y="7888"/>
                </a:lnTo>
                <a:lnTo>
                  <a:pt x="135777" y="9054"/>
                </a:lnTo>
                <a:lnTo>
                  <a:pt x="133491" y="9968"/>
                </a:lnTo>
                <a:lnTo>
                  <a:pt x="131090" y="10677"/>
                </a:lnTo>
                <a:lnTo>
                  <a:pt x="128621" y="11157"/>
                </a:lnTo>
                <a:lnTo>
                  <a:pt x="126106" y="11477"/>
                </a:lnTo>
                <a:lnTo>
                  <a:pt x="123592" y="11660"/>
                </a:lnTo>
                <a:lnTo>
                  <a:pt x="122357" y="11706"/>
                </a:lnTo>
                <a:lnTo>
                  <a:pt x="120459" y="11728"/>
                </a:lnTo>
                <a:lnTo>
                  <a:pt x="116733" y="11591"/>
                </a:lnTo>
                <a:lnTo>
                  <a:pt x="113098" y="11203"/>
                </a:lnTo>
                <a:lnTo>
                  <a:pt x="109509" y="10585"/>
                </a:lnTo>
                <a:lnTo>
                  <a:pt x="105965" y="9808"/>
                </a:lnTo>
                <a:lnTo>
                  <a:pt x="102421" y="8894"/>
                </a:lnTo>
                <a:lnTo>
                  <a:pt x="97118" y="7293"/>
                </a:lnTo>
                <a:lnTo>
                  <a:pt x="93505" y="6104"/>
                </a:lnTo>
                <a:lnTo>
                  <a:pt x="90716" y="5190"/>
                </a:lnTo>
                <a:lnTo>
                  <a:pt x="85069" y="3407"/>
                </a:lnTo>
                <a:lnTo>
                  <a:pt x="79377" y="1852"/>
                </a:lnTo>
                <a:lnTo>
                  <a:pt x="75056" y="938"/>
                </a:lnTo>
                <a:lnTo>
                  <a:pt x="72152" y="481"/>
                </a:lnTo>
                <a:lnTo>
                  <a:pt x="70689" y="298"/>
                </a:lnTo>
                <a:lnTo>
                  <a:pt x="69226" y="160"/>
                </a:lnTo>
                <a:lnTo>
                  <a:pt x="662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8"/>
          <p:cNvSpPr/>
          <p:nvPr/>
        </p:nvSpPr>
        <p:spPr>
          <a:xfrm>
            <a:off x="6961095" y="1746648"/>
            <a:ext cx="3388857" cy="3285632"/>
          </a:xfrm>
          <a:custGeom>
            <a:avLst/>
            <a:gdLst/>
            <a:ahLst/>
            <a:cxnLst/>
            <a:rect l="l" t="t" r="r" b="b"/>
            <a:pathLst>
              <a:path w="103611" h="100455" fill="none" extrusionOk="0">
                <a:moveTo>
                  <a:pt x="17376" y="100455"/>
                </a:moveTo>
                <a:lnTo>
                  <a:pt x="17467" y="99815"/>
                </a:lnTo>
                <a:lnTo>
                  <a:pt x="17467" y="98580"/>
                </a:lnTo>
                <a:lnTo>
                  <a:pt x="17307" y="97346"/>
                </a:lnTo>
                <a:lnTo>
                  <a:pt x="16987" y="96134"/>
                </a:lnTo>
                <a:lnTo>
                  <a:pt x="16347" y="94328"/>
                </a:lnTo>
                <a:lnTo>
                  <a:pt x="15181" y="92019"/>
                </a:lnTo>
                <a:lnTo>
                  <a:pt x="14541" y="90921"/>
                </a:lnTo>
                <a:lnTo>
                  <a:pt x="11638" y="86075"/>
                </a:lnTo>
                <a:lnTo>
                  <a:pt x="7271" y="78850"/>
                </a:lnTo>
                <a:lnTo>
                  <a:pt x="5259" y="75124"/>
                </a:lnTo>
                <a:lnTo>
                  <a:pt x="4025" y="72609"/>
                </a:lnTo>
                <a:lnTo>
                  <a:pt x="3453" y="71329"/>
                </a:lnTo>
                <a:lnTo>
                  <a:pt x="2904" y="70026"/>
                </a:lnTo>
                <a:lnTo>
                  <a:pt x="1921" y="67351"/>
                </a:lnTo>
                <a:lnTo>
                  <a:pt x="1121" y="64630"/>
                </a:lnTo>
                <a:lnTo>
                  <a:pt x="504" y="61864"/>
                </a:lnTo>
                <a:lnTo>
                  <a:pt x="115" y="59075"/>
                </a:lnTo>
                <a:lnTo>
                  <a:pt x="1" y="56263"/>
                </a:lnTo>
                <a:lnTo>
                  <a:pt x="138" y="53474"/>
                </a:lnTo>
                <a:lnTo>
                  <a:pt x="573" y="50731"/>
                </a:lnTo>
                <a:lnTo>
                  <a:pt x="915" y="49359"/>
                </a:lnTo>
                <a:lnTo>
                  <a:pt x="1373" y="47896"/>
                </a:lnTo>
                <a:lnTo>
                  <a:pt x="2584" y="45107"/>
                </a:lnTo>
                <a:lnTo>
                  <a:pt x="4116" y="42477"/>
                </a:lnTo>
                <a:lnTo>
                  <a:pt x="5945" y="40031"/>
                </a:lnTo>
                <a:lnTo>
                  <a:pt x="8048" y="37791"/>
                </a:lnTo>
                <a:lnTo>
                  <a:pt x="10380" y="35779"/>
                </a:lnTo>
                <a:lnTo>
                  <a:pt x="12872" y="33973"/>
                </a:lnTo>
                <a:lnTo>
                  <a:pt x="15547" y="32418"/>
                </a:lnTo>
                <a:lnTo>
                  <a:pt x="16919" y="31755"/>
                </a:lnTo>
                <a:lnTo>
                  <a:pt x="18336" y="31115"/>
                </a:lnTo>
                <a:lnTo>
                  <a:pt x="21194" y="30041"/>
                </a:lnTo>
                <a:lnTo>
                  <a:pt x="24120" y="29195"/>
                </a:lnTo>
                <a:lnTo>
                  <a:pt x="27115" y="28555"/>
                </a:lnTo>
                <a:lnTo>
                  <a:pt x="30156" y="28075"/>
                </a:lnTo>
                <a:lnTo>
                  <a:pt x="33219" y="27777"/>
                </a:lnTo>
                <a:lnTo>
                  <a:pt x="36283" y="27640"/>
                </a:lnTo>
                <a:lnTo>
                  <a:pt x="39369" y="27617"/>
                </a:lnTo>
                <a:lnTo>
                  <a:pt x="40901" y="27663"/>
                </a:lnTo>
                <a:lnTo>
                  <a:pt x="43804" y="27777"/>
                </a:lnTo>
                <a:lnTo>
                  <a:pt x="49611" y="28280"/>
                </a:lnTo>
                <a:lnTo>
                  <a:pt x="55395" y="28852"/>
                </a:lnTo>
                <a:lnTo>
                  <a:pt x="61202" y="29355"/>
                </a:lnTo>
                <a:lnTo>
                  <a:pt x="64106" y="29515"/>
                </a:lnTo>
                <a:lnTo>
                  <a:pt x="65569" y="29561"/>
                </a:lnTo>
                <a:lnTo>
                  <a:pt x="68495" y="29561"/>
                </a:lnTo>
                <a:lnTo>
                  <a:pt x="71421" y="29446"/>
                </a:lnTo>
                <a:lnTo>
                  <a:pt x="74325" y="29195"/>
                </a:lnTo>
                <a:lnTo>
                  <a:pt x="77205" y="28760"/>
                </a:lnTo>
                <a:lnTo>
                  <a:pt x="80040" y="28143"/>
                </a:lnTo>
                <a:lnTo>
                  <a:pt x="82807" y="27297"/>
                </a:lnTo>
                <a:lnTo>
                  <a:pt x="85504" y="26246"/>
                </a:lnTo>
                <a:lnTo>
                  <a:pt x="86807" y="25628"/>
                </a:lnTo>
                <a:lnTo>
                  <a:pt x="87699" y="25148"/>
                </a:lnTo>
                <a:lnTo>
                  <a:pt x="89414" y="24142"/>
                </a:lnTo>
                <a:lnTo>
                  <a:pt x="91060" y="22999"/>
                </a:lnTo>
                <a:lnTo>
                  <a:pt x="92637" y="21765"/>
                </a:lnTo>
                <a:lnTo>
                  <a:pt x="94123" y="20416"/>
                </a:lnTo>
                <a:lnTo>
                  <a:pt x="95518" y="18976"/>
                </a:lnTo>
                <a:lnTo>
                  <a:pt x="96821" y="17444"/>
                </a:lnTo>
                <a:lnTo>
                  <a:pt x="98010" y="15843"/>
                </a:lnTo>
                <a:lnTo>
                  <a:pt x="99107" y="14175"/>
                </a:lnTo>
                <a:lnTo>
                  <a:pt x="100113" y="12437"/>
                </a:lnTo>
                <a:lnTo>
                  <a:pt x="100982" y="10631"/>
                </a:lnTo>
                <a:lnTo>
                  <a:pt x="101759" y="8779"/>
                </a:lnTo>
                <a:lnTo>
                  <a:pt x="102399" y="6882"/>
                </a:lnTo>
                <a:lnTo>
                  <a:pt x="102902" y="4938"/>
                </a:lnTo>
                <a:lnTo>
                  <a:pt x="103291" y="2995"/>
                </a:lnTo>
                <a:lnTo>
                  <a:pt x="103542" y="1006"/>
                </a:lnTo>
                <a:lnTo>
                  <a:pt x="103611" y="0"/>
                </a:lnTo>
              </a:path>
            </a:pathLst>
          </a:custGeom>
          <a:noFill/>
          <a:ln w="28575" cap="flat" cmpd="sng">
            <a:solidFill>
              <a:srgbClr val="FDFFFF"/>
            </a:solidFill>
            <a:prstDash val="solid"/>
            <a:miter lim="22861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8"/>
          <p:cNvSpPr/>
          <p:nvPr/>
        </p:nvSpPr>
        <p:spPr>
          <a:xfrm rot="3857578">
            <a:off x="7968227" y="-617821"/>
            <a:ext cx="1958091" cy="1858673"/>
          </a:xfrm>
          <a:custGeom>
            <a:avLst/>
            <a:gdLst/>
            <a:ahLst/>
            <a:cxnLst/>
            <a:rect l="l" t="t" r="r" b="b"/>
            <a:pathLst>
              <a:path w="45930" h="43598" extrusionOk="0">
                <a:moveTo>
                  <a:pt x="27755" y="0"/>
                </a:moveTo>
                <a:lnTo>
                  <a:pt x="25171" y="206"/>
                </a:lnTo>
                <a:lnTo>
                  <a:pt x="22611" y="663"/>
                </a:lnTo>
                <a:lnTo>
                  <a:pt x="20073" y="1372"/>
                </a:lnTo>
                <a:lnTo>
                  <a:pt x="17581" y="2287"/>
                </a:lnTo>
                <a:lnTo>
                  <a:pt x="15204" y="3407"/>
                </a:lnTo>
                <a:lnTo>
                  <a:pt x="12940" y="4687"/>
                </a:lnTo>
                <a:lnTo>
                  <a:pt x="10837" y="6150"/>
                </a:lnTo>
                <a:lnTo>
                  <a:pt x="8940" y="7728"/>
                </a:lnTo>
                <a:lnTo>
                  <a:pt x="8071" y="8574"/>
                </a:lnTo>
                <a:lnTo>
                  <a:pt x="7408" y="9259"/>
                </a:lnTo>
                <a:lnTo>
                  <a:pt x="6173" y="10700"/>
                </a:lnTo>
                <a:lnTo>
                  <a:pt x="5602" y="11431"/>
                </a:lnTo>
                <a:lnTo>
                  <a:pt x="4710" y="12689"/>
                </a:lnTo>
                <a:lnTo>
                  <a:pt x="3110" y="15524"/>
                </a:lnTo>
                <a:lnTo>
                  <a:pt x="1761" y="18656"/>
                </a:lnTo>
                <a:lnTo>
                  <a:pt x="732" y="22016"/>
                </a:lnTo>
                <a:lnTo>
                  <a:pt x="389" y="23731"/>
                </a:lnTo>
                <a:lnTo>
                  <a:pt x="206" y="24897"/>
                </a:lnTo>
                <a:lnTo>
                  <a:pt x="1" y="27252"/>
                </a:lnTo>
                <a:lnTo>
                  <a:pt x="23" y="29584"/>
                </a:lnTo>
                <a:lnTo>
                  <a:pt x="321" y="31847"/>
                </a:lnTo>
                <a:lnTo>
                  <a:pt x="869" y="34019"/>
                </a:lnTo>
                <a:lnTo>
                  <a:pt x="1738" y="36076"/>
                </a:lnTo>
                <a:lnTo>
                  <a:pt x="2927" y="37974"/>
                </a:lnTo>
                <a:lnTo>
                  <a:pt x="4436" y="39666"/>
                </a:lnTo>
                <a:lnTo>
                  <a:pt x="5350" y="40420"/>
                </a:lnTo>
                <a:lnTo>
                  <a:pt x="5853" y="40786"/>
                </a:lnTo>
                <a:lnTo>
                  <a:pt x="6905" y="41449"/>
                </a:lnTo>
                <a:lnTo>
                  <a:pt x="8551" y="42272"/>
                </a:lnTo>
                <a:lnTo>
                  <a:pt x="10860" y="43049"/>
                </a:lnTo>
                <a:lnTo>
                  <a:pt x="13283" y="43461"/>
                </a:lnTo>
                <a:lnTo>
                  <a:pt x="15775" y="43598"/>
                </a:lnTo>
                <a:lnTo>
                  <a:pt x="18290" y="43484"/>
                </a:lnTo>
                <a:lnTo>
                  <a:pt x="20759" y="43163"/>
                </a:lnTo>
                <a:lnTo>
                  <a:pt x="23160" y="42683"/>
                </a:lnTo>
                <a:lnTo>
                  <a:pt x="24326" y="42386"/>
                </a:lnTo>
                <a:lnTo>
                  <a:pt x="25537" y="42066"/>
                </a:lnTo>
                <a:lnTo>
                  <a:pt x="27915" y="41266"/>
                </a:lnTo>
                <a:lnTo>
                  <a:pt x="29081" y="40832"/>
                </a:lnTo>
                <a:lnTo>
                  <a:pt x="30224" y="40329"/>
                </a:lnTo>
                <a:lnTo>
                  <a:pt x="32464" y="39208"/>
                </a:lnTo>
                <a:lnTo>
                  <a:pt x="34613" y="37905"/>
                </a:lnTo>
                <a:lnTo>
                  <a:pt x="36625" y="36419"/>
                </a:lnTo>
                <a:lnTo>
                  <a:pt x="38500" y="34773"/>
                </a:lnTo>
                <a:lnTo>
                  <a:pt x="40215" y="32967"/>
                </a:lnTo>
                <a:lnTo>
                  <a:pt x="41746" y="31001"/>
                </a:lnTo>
                <a:lnTo>
                  <a:pt x="43072" y="28898"/>
                </a:lnTo>
                <a:lnTo>
                  <a:pt x="43644" y="27778"/>
                </a:lnTo>
                <a:lnTo>
                  <a:pt x="44192" y="26657"/>
                </a:lnTo>
                <a:lnTo>
                  <a:pt x="45015" y="24303"/>
                </a:lnTo>
                <a:lnTo>
                  <a:pt x="45610" y="21856"/>
                </a:lnTo>
                <a:lnTo>
                  <a:pt x="45907" y="19364"/>
                </a:lnTo>
                <a:lnTo>
                  <a:pt x="45930" y="16872"/>
                </a:lnTo>
                <a:lnTo>
                  <a:pt x="45656" y="14381"/>
                </a:lnTo>
                <a:lnTo>
                  <a:pt x="45061" y="11980"/>
                </a:lnTo>
                <a:lnTo>
                  <a:pt x="44192" y="9648"/>
                </a:lnTo>
                <a:lnTo>
                  <a:pt x="43621" y="8528"/>
                </a:lnTo>
                <a:lnTo>
                  <a:pt x="43278" y="7911"/>
                </a:lnTo>
                <a:lnTo>
                  <a:pt x="42501" y="6745"/>
                </a:lnTo>
                <a:lnTo>
                  <a:pt x="41701" y="5693"/>
                </a:lnTo>
                <a:lnTo>
                  <a:pt x="40809" y="4733"/>
                </a:lnTo>
                <a:lnTo>
                  <a:pt x="39391" y="3453"/>
                </a:lnTo>
                <a:lnTo>
                  <a:pt x="37334" y="2104"/>
                </a:lnTo>
                <a:lnTo>
                  <a:pt x="35093" y="1098"/>
                </a:lnTo>
                <a:lnTo>
                  <a:pt x="32739" y="412"/>
                </a:lnTo>
                <a:lnTo>
                  <a:pt x="30270" y="46"/>
                </a:lnTo>
                <a:lnTo>
                  <a:pt x="2775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8"/>
          <p:cNvSpPr/>
          <p:nvPr/>
        </p:nvSpPr>
        <p:spPr>
          <a:xfrm rot="5054829" flipH="1">
            <a:off x="-3549307" y="3576446"/>
            <a:ext cx="7544965" cy="1241614"/>
          </a:xfrm>
          <a:custGeom>
            <a:avLst/>
            <a:gdLst/>
            <a:ahLst/>
            <a:cxnLst/>
            <a:rect l="l" t="t" r="r" b="b"/>
            <a:pathLst>
              <a:path w="163257" h="45839" extrusionOk="0">
                <a:moveTo>
                  <a:pt x="59533" y="1"/>
                </a:moveTo>
                <a:lnTo>
                  <a:pt x="54960" y="138"/>
                </a:lnTo>
                <a:lnTo>
                  <a:pt x="50388" y="595"/>
                </a:lnTo>
                <a:lnTo>
                  <a:pt x="45861" y="1373"/>
                </a:lnTo>
                <a:lnTo>
                  <a:pt x="41403" y="2493"/>
                </a:lnTo>
                <a:lnTo>
                  <a:pt x="37037" y="3910"/>
                </a:lnTo>
                <a:lnTo>
                  <a:pt x="32784" y="5648"/>
                </a:lnTo>
                <a:lnTo>
                  <a:pt x="28669" y="7682"/>
                </a:lnTo>
                <a:lnTo>
                  <a:pt x="24714" y="9991"/>
                </a:lnTo>
                <a:lnTo>
                  <a:pt x="20942" y="12598"/>
                </a:lnTo>
                <a:lnTo>
                  <a:pt x="17376" y="15478"/>
                </a:lnTo>
                <a:lnTo>
                  <a:pt x="14061" y="18610"/>
                </a:lnTo>
                <a:lnTo>
                  <a:pt x="10997" y="22017"/>
                </a:lnTo>
                <a:lnTo>
                  <a:pt x="9557" y="23823"/>
                </a:lnTo>
                <a:lnTo>
                  <a:pt x="8528" y="25217"/>
                </a:lnTo>
                <a:lnTo>
                  <a:pt x="6722" y="28029"/>
                </a:lnTo>
                <a:lnTo>
                  <a:pt x="5190" y="30910"/>
                </a:lnTo>
                <a:lnTo>
                  <a:pt x="3910" y="33950"/>
                </a:lnTo>
                <a:lnTo>
                  <a:pt x="3338" y="35574"/>
                </a:lnTo>
                <a:lnTo>
                  <a:pt x="2904" y="37037"/>
                </a:lnTo>
                <a:lnTo>
                  <a:pt x="1487" y="42044"/>
                </a:lnTo>
                <a:lnTo>
                  <a:pt x="892" y="44467"/>
                </a:lnTo>
                <a:lnTo>
                  <a:pt x="915" y="44718"/>
                </a:lnTo>
                <a:lnTo>
                  <a:pt x="801" y="44764"/>
                </a:lnTo>
                <a:lnTo>
                  <a:pt x="572" y="45061"/>
                </a:lnTo>
                <a:lnTo>
                  <a:pt x="344" y="45496"/>
                </a:lnTo>
                <a:lnTo>
                  <a:pt x="92" y="45793"/>
                </a:lnTo>
                <a:lnTo>
                  <a:pt x="1" y="45839"/>
                </a:lnTo>
                <a:lnTo>
                  <a:pt x="163257" y="45839"/>
                </a:lnTo>
                <a:lnTo>
                  <a:pt x="162320" y="45038"/>
                </a:lnTo>
                <a:lnTo>
                  <a:pt x="161154" y="44147"/>
                </a:lnTo>
                <a:lnTo>
                  <a:pt x="160559" y="43324"/>
                </a:lnTo>
                <a:lnTo>
                  <a:pt x="160353" y="42729"/>
                </a:lnTo>
                <a:lnTo>
                  <a:pt x="160376" y="42638"/>
                </a:lnTo>
                <a:lnTo>
                  <a:pt x="160216" y="42318"/>
                </a:lnTo>
                <a:lnTo>
                  <a:pt x="159851" y="41769"/>
                </a:lnTo>
                <a:lnTo>
                  <a:pt x="159896" y="41701"/>
                </a:lnTo>
                <a:lnTo>
                  <a:pt x="159896" y="20096"/>
                </a:lnTo>
                <a:lnTo>
                  <a:pt x="159668" y="20073"/>
                </a:lnTo>
                <a:lnTo>
                  <a:pt x="159416" y="20119"/>
                </a:lnTo>
                <a:lnTo>
                  <a:pt x="156101" y="20874"/>
                </a:lnTo>
                <a:lnTo>
                  <a:pt x="149403" y="22108"/>
                </a:lnTo>
                <a:lnTo>
                  <a:pt x="144327" y="22771"/>
                </a:lnTo>
                <a:lnTo>
                  <a:pt x="140921" y="23114"/>
                </a:lnTo>
                <a:lnTo>
                  <a:pt x="137537" y="23343"/>
                </a:lnTo>
                <a:lnTo>
                  <a:pt x="134131" y="23434"/>
                </a:lnTo>
                <a:lnTo>
                  <a:pt x="130747" y="23411"/>
                </a:lnTo>
                <a:lnTo>
                  <a:pt x="127387" y="23251"/>
                </a:lnTo>
                <a:lnTo>
                  <a:pt x="124049" y="22931"/>
                </a:lnTo>
                <a:lnTo>
                  <a:pt x="120734" y="22451"/>
                </a:lnTo>
                <a:lnTo>
                  <a:pt x="117465" y="21811"/>
                </a:lnTo>
                <a:lnTo>
                  <a:pt x="114218" y="20988"/>
                </a:lnTo>
                <a:lnTo>
                  <a:pt x="111041" y="19982"/>
                </a:lnTo>
                <a:lnTo>
                  <a:pt x="107908" y="18770"/>
                </a:lnTo>
                <a:lnTo>
                  <a:pt x="106354" y="18084"/>
                </a:lnTo>
                <a:lnTo>
                  <a:pt x="104411" y="17170"/>
                </a:lnTo>
                <a:lnTo>
                  <a:pt x="100593" y="15112"/>
                </a:lnTo>
                <a:lnTo>
                  <a:pt x="95014" y="11775"/>
                </a:lnTo>
                <a:lnTo>
                  <a:pt x="91288" y="9557"/>
                </a:lnTo>
                <a:lnTo>
                  <a:pt x="89390" y="8483"/>
                </a:lnTo>
                <a:lnTo>
                  <a:pt x="85504" y="6448"/>
                </a:lnTo>
                <a:lnTo>
                  <a:pt x="81526" y="4619"/>
                </a:lnTo>
                <a:lnTo>
                  <a:pt x="77456" y="3041"/>
                </a:lnTo>
                <a:lnTo>
                  <a:pt x="75376" y="2401"/>
                </a:lnTo>
                <a:lnTo>
                  <a:pt x="73158" y="1761"/>
                </a:lnTo>
                <a:lnTo>
                  <a:pt x="68655" y="824"/>
                </a:lnTo>
                <a:lnTo>
                  <a:pt x="64105" y="229"/>
                </a:lnTo>
                <a:lnTo>
                  <a:pt x="5953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8"/>
          <p:cNvSpPr/>
          <p:nvPr/>
        </p:nvSpPr>
        <p:spPr>
          <a:xfrm rot="-286589">
            <a:off x="-1444668" y="-1862776"/>
            <a:ext cx="10722443" cy="3577428"/>
          </a:xfrm>
          <a:custGeom>
            <a:avLst/>
            <a:gdLst/>
            <a:ahLst/>
            <a:cxnLst/>
            <a:rect l="l" t="t" r="r" b="b"/>
            <a:pathLst>
              <a:path w="246132" h="146842" fill="none" extrusionOk="0">
                <a:moveTo>
                  <a:pt x="1" y="3109"/>
                </a:moveTo>
                <a:lnTo>
                  <a:pt x="1738" y="2515"/>
                </a:lnTo>
                <a:lnTo>
                  <a:pt x="5305" y="1509"/>
                </a:lnTo>
                <a:lnTo>
                  <a:pt x="8894" y="755"/>
                </a:lnTo>
                <a:lnTo>
                  <a:pt x="12506" y="252"/>
                </a:lnTo>
                <a:lnTo>
                  <a:pt x="16118" y="0"/>
                </a:lnTo>
                <a:lnTo>
                  <a:pt x="19730" y="0"/>
                </a:lnTo>
                <a:lnTo>
                  <a:pt x="23297" y="275"/>
                </a:lnTo>
                <a:lnTo>
                  <a:pt x="26795" y="823"/>
                </a:lnTo>
                <a:lnTo>
                  <a:pt x="30224" y="1646"/>
                </a:lnTo>
                <a:lnTo>
                  <a:pt x="33539" y="2789"/>
                </a:lnTo>
                <a:lnTo>
                  <a:pt x="36740" y="4207"/>
                </a:lnTo>
                <a:lnTo>
                  <a:pt x="39803" y="5944"/>
                </a:lnTo>
                <a:lnTo>
                  <a:pt x="42684" y="7979"/>
                </a:lnTo>
                <a:lnTo>
                  <a:pt x="45404" y="10334"/>
                </a:lnTo>
                <a:lnTo>
                  <a:pt x="47919" y="13031"/>
                </a:lnTo>
                <a:lnTo>
                  <a:pt x="50182" y="16049"/>
                </a:lnTo>
                <a:lnTo>
                  <a:pt x="51234" y="17695"/>
                </a:lnTo>
                <a:lnTo>
                  <a:pt x="52057" y="19158"/>
                </a:lnTo>
                <a:lnTo>
                  <a:pt x="53429" y="22108"/>
                </a:lnTo>
                <a:lnTo>
                  <a:pt x="54458" y="25080"/>
                </a:lnTo>
                <a:lnTo>
                  <a:pt x="55166" y="28074"/>
                </a:lnTo>
                <a:lnTo>
                  <a:pt x="55601" y="31115"/>
                </a:lnTo>
                <a:lnTo>
                  <a:pt x="55806" y="34178"/>
                </a:lnTo>
                <a:lnTo>
                  <a:pt x="55829" y="37242"/>
                </a:lnTo>
                <a:lnTo>
                  <a:pt x="55692" y="40351"/>
                </a:lnTo>
                <a:lnTo>
                  <a:pt x="54961" y="48147"/>
                </a:lnTo>
                <a:lnTo>
                  <a:pt x="54160" y="55989"/>
                </a:lnTo>
                <a:lnTo>
                  <a:pt x="53978" y="59121"/>
                </a:lnTo>
                <a:lnTo>
                  <a:pt x="53909" y="62253"/>
                </a:lnTo>
                <a:lnTo>
                  <a:pt x="54000" y="65385"/>
                </a:lnTo>
                <a:lnTo>
                  <a:pt x="54138" y="66939"/>
                </a:lnTo>
                <a:lnTo>
                  <a:pt x="54298" y="68357"/>
                </a:lnTo>
                <a:lnTo>
                  <a:pt x="54778" y="71146"/>
                </a:lnTo>
                <a:lnTo>
                  <a:pt x="55441" y="73889"/>
                </a:lnTo>
                <a:lnTo>
                  <a:pt x="56287" y="76610"/>
                </a:lnTo>
                <a:lnTo>
                  <a:pt x="57315" y="79285"/>
                </a:lnTo>
                <a:lnTo>
                  <a:pt x="58504" y="81868"/>
                </a:lnTo>
                <a:lnTo>
                  <a:pt x="59853" y="84406"/>
                </a:lnTo>
                <a:lnTo>
                  <a:pt x="61339" y="86852"/>
                </a:lnTo>
                <a:lnTo>
                  <a:pt x="62985" y="89207"/>
                </a:lnTo>
                <a:lnTo>
                  <a:pt x="64745" y="91470"/>
                </a:lnTo>
                <a:lnTo>
                  <a:pt x="66643" y="93642"/>
                </a:lnTo>
                <a:lnTo>
                  <a:pt x="68655" y="95677"/>
                </a:lnTo>
                <a:lnTo>
                  <a:pt x="70781" y="97597"/>
                </a:lnTo>
                <a:lnTo>
                  <a:pt x="72999" y="99380"/>
                </a:lnTo>
                <a:lnTo>
                  <a:pt x="75308" y="101003"/>
                </a:lnTo>
                <a:lnTo>
                  <a:pt x="77708" y="102489"/>
                </a:lnTo>
                <a:lnTo>
                  <a:pt x="78943" y="103175"/>
                </a:lnTo>
                <a:lnTo>
                  <a:pt x="80269" y="103861"/>
                </a:lnTo>
                <a:lnTo>
                  <a:pt x="82875" y="105073"/>
                </a:lnTo>
                <a:lnTo>
                  <a:pt x="85458" y="106079"/>
                </a:lnTo>
                <a:lnTo>
                  <a:pt x="88042" y="106902"/>
                </a:lnTo>
                <a:lnTo>
                  <a:pt x="90602" y="107542"/>
                </a:lnTo>
                <a:lnTo>
                  <a:pt x="93140" y="107999"/>
                </a:lnTo>
                <a:lnTo>
                  <a:pt x="95677" y="108319"/>
                </a:lnTo>
                <a:lnTo>
                  <a:pt x="98169" y="108479"/>
                </a:lnTo>
                <a:lnTo>
                  <a:pt x="100684" y="108479"/>
                </a:lnTo>
                <a:lnTo>
                  <a:pt x="103176" y="108365"/>
                </a:lnTo>
                <a:lnTo>
                  <a:pt x="105645" y="108113"/>
                </a:lnTo>
                <a:lnTo>
                  <a:pt x="108114" y="107770"/>
                </a:lnTo>
                <a:lnTo>
                  <a:pt x="111772" y="107016"/>
                </a:lnTo>
                <a:lnTo>
                  <a:pt x="116665" y="105713"/>
                </a:lnTo>
                <a:lnTo>
                  <a:pt x="121511" y="104067"/>
                </a:lnTo>
                <a:lnTo>
                  <a:pt x="126335" y="102192"/>
                </a:lnTo>
                <a:lnTo>
                  <a:pt x="133560" y="99083"/>
                </a:lnTo>
                <a:lnTo>
                  <a:pt x="143184" y="94739"/>
                </a:lnTo>
                <a:lnTo>
                  <a:pt x="150432" y="91653"/>
                </a:lnTo>
                <a:lnTo>
                  <a:pt x="155301" y="89801"/>
                </a:lnTo>
                <a:lnTo>
                  <a:pt x="157747" y="88978"/>
                </a:lnTo>
                <a:lnTo>
                  <a:pt x="159599" y="88407"/>
                </a:lnTo>
                <a:lnTo>
                  <a:pt x="163371" y="87355"/>
                </a:lnTo>
                <a:lnTo>
                  <a:pt x="167212" y="86509"/>
                </a:lnTo>
                <a:lnTo>
                  <a:pt x="171076" y="85869"/>
                </a:lnTo>
                <a:lnTo>
                  <a:pt x="174962" y="85389"/>
                </a:lnTo>
                <a:lnTo>
                  <a:pt x="178872" y="85114"/>
                </a:lnTo>
                <a:lnTo>
                  <a:pt x="182781" y="85023"/>
                </a:lnTo>
                <a:lnTo>
                  <a:pt x="186713" y="85137"/>
                </a:lnTo>
                <a:lnTo>
                  <a:pt x="190600" y="85457"/>
                </a:lnTo>
                <a:lnTo>
                  <a:pt x="194463" y="85983"/>
                </a:lnTo>
                <a:lnTo>
                  <a:pt x="198281" y="86715"/>
                </a:lnTo>
                <a:lnTo>
                  <a:pt x="202054" y="87629"/>
                </a:lnTo>
                <a:lnTo>
                  <a:pt x="205757" y="88795"/>
                </a:lnTo>
                <a:lnTo>
                  <a:pt x="209415" y="90144"/>
                </a:lnTo>
                <a:lnTo>
                  <a:pt x="212959" y="91721"/>
                </a:lnTo>
                <a:lnTo>
                  <a:pt x="216411" y="93505"/>
                </a:lnTo>
                <a:lnTo>
                  <a:pt x="218080" y="94511"/>
                </a:lnTo>
                <a:lnTo>
                  <a:pt x="219749" y="95539"/>
                </a:lnTo>
                <a:lnTo>
                  <a:pt x="222949" y="97780"/>
                </a:lnTo>
                <a:lnTo>
                  <a:pt x="225990" y="100249"/>
                </a:lnTo>
                <a:lnTo>
                  <a:pt x="228871" y="102901"/>
                </a:lnTo>
                <a:lnTo>
                  <a:pt x="231591" y="105736"/>
                </a:lnTo>
                <a:lnTo>
                  <a:pt x="234083" y="108753"/>
                </a:lnTo>
                <a:lnTo>
                  <a:pt x="236392" y="111908"/>
                </a:lnTo>
                <a:lnTo>
                  <a:pt x="238495" y="115223"/>
                </a:lnTo>
                <a:lnTo>
                  <a:pt x="240347" y="118653"/>
                </a:lnTo>
                <a:lnTo>
                  <a:pt x="241993" y="122196"/>
                </a:lnTo>
                <a:lnTo>
                  <a:pt x="243365" y="125831"/>
                </a:lnTo>
                <a:lnTo>
                  <a:pt x="244485" y="129535"/>
                </a:lnTo>
                <a:lnTo>
                  <a:pt x="245308" y="133307"/>
                </a:lnTo>
                <a:lnTo>
                  <a:pt x="245880" y="137148"/>
                </a:lnTo>
                <a:lnTo>
                  <a:pt x="246131" y="141011"/>
                </a:lnTo>
                <a:lnTo>
                  <a:pt x="246085" y="144898"/>
                </a:lnTo>
                <a:lnTo>
                  <a:pt x="245925" y="146841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22861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8"/>
          <p:cNvSpPr/>
          <p:nvPr/>
        </p:nvSpPr>
        <p:spPr>
          <a:xfrm rot="4371704">
            <a:off x="-4970498" y="-75044"/>
            <a:ext cx="10722597" cy="3577484"/>
          </a:xfrm>
          <a:custGeom>
            <a:avLst/>
            <a:gdLst/>
            <a:ahLst/>
            <a:cxnLst/>
            <a:rect l="l" t="t" r="r" b="b"/>
            <a:pathLst>
              <a:path w="246132" h="146842" fill="none" extrusionOk="0">
                <a:moveTo>
                  <a:pt x="1" y="3109"/>
                </a:moveTo>
                <a:lnTo>
                  <a:pt x="1738" y="2515"/>
                </a:lnTo>
                <a:lnTo>
                  <a:pt x="5305" y="1509"/>
                </a:lnTo>
                <a:lnTo>
                  <a:pt x="8894" y="755"/>
                </a:lnTo>
                <a:lnTo>
                  <a:pt x="12506" y="252"/>
                </a:lnTo>
                <a:lnTo>
                  <a:pt x="16118" y="0"/>
                </a:lnTo>
                <a:lnTo>
                  <a:pt x="19730" y="0"/>
                </a:lnTo>
                <a:lnTo>
                  <a:pt x="23297" y="275"/>
                </a:lnTo>
                <a:lnTo>
                  <a:pt x="26795" y="823"/>
                </a:lnTo>
                <a:lnTo>
                  <a:pt x="30224" y="1646"/>
                </a:lnTo>
                <a:lnTo>
                  <a:pt x="33539" y="2789"/>
                </a:lnTo>
                <a:lnTo>
                  <a:pt x="36740" y="4207"/>
                </a:lnTo>
                <a:lnTo>
                  <a:pt x="39803" y="5944"/>
                </a:lnTo>
                <a:lnTo>
                  <a:pt x="42684" y="7979"/>
                </a:lnTo>
                <a:lnTo>
                  <a:pt x="45404" y="10334"/>
                </a:lnTo>
                <a:lnTo>
                  <a:pt x="47919" y="13031"/>
                </a:lnTo>
                <a:lnTo>
                  <a:pt x="50182" y="16049"/>
                </a:lnTo>
                <a:lnTo>
                  <a:pt x="51234" y="17695"/>
                </a:lnTo>
                <a:lnTo>
                  <a:pt x="52057" y="19158"/>
                </a:lnTo>
                <a:lnTo>
                  <a:pt x="53429" y="22108"/>
                </a:lnTo>
                <a:lnTo>
                  <a:pt x="54458" y="25080"/>
                </a:lnTo>
                <a:lnTo>
                  <a:pt x="55166" y="28074"/>
                </a:lnTo>
                <a:lnTo>
                  <a:pt x="55601" y="31115"/>
                </a:lnTo>
                <a:lnTo>
                  <a:pt x="55806" y="34178"/>
                </a:lnTo>
                <a:lnTo>
                  <a:pt x="55829" y="37242"/>
                </a:lnTo>
                <a:lnTo>
                  <a:pt x="55692" y="40351"/>
                </a:lnTo>
                <a:lnTo>
                  <a:pt x="54961" y="48147"/>
                </a:lnTo>
                <a:lnTo>
                  <a:pt x="54160" y="55989"/>
                </a:lnTo>
                <a:lnTo>
                  <a:pt x="53978" y="59121"/>
                </a:lnTo>
                <a:lnTo>
                  <a:pt x="53909" y="62253"/>
                </a:lnTo>
                <a:lnTo>
                  <a:pt x="54000" y="65385"/>
                </a:lnTo>
                <a:lnTo>
                  <a:pt x="54138" y="66939"/>
                </a:lnTo>
                <a:lnTo>
                  <a:pt x="54298" y="68357"/>
                </a:lnTo>
                <a:lnTo>
                  <a:pt x="54778" y="71146"/>
                </a:lnTo>
                <a:lnTo>
                  <a:pt x="55441" y="73889"/>
                </a:lnTo>
                <a:lnTo>
                  <a:pt x="56287" y="76610"/>
                </a:lnTo>
                <a:lnTo>
                  <a:pt x="57315" y="79285"/>
                </a:lnTo>
                <a:lnTo>
                  <a:pt x="58504" y="81868"/>
                </a:lnTo>
                <a:lnTo>
                  <a:pt x="59853" y="84406"/>
                </a:lnTo>
                <a:lnTo>
                  <a:pt x="61339" y="86852"/>
                </a:lnTo>
                <a:lnTo>
                  <a:pt x="62985" y="89207"/>
                </a:lnTo>
                <a:lnTo>
                  <a:pt x="64745" y="91470"/>
                </a:lnTo>
                <a:lnTo>
                  <a:pt x="66643" y="93642"/>
                </a:lnTo>
                <a:lnTo>
                  <a:pt x="68655" y="95677"/>
                </a:lnTo>
                <a:lnTo>
                  <a:pt x="70781" y="97597"/>
                </a:lnTo>
                <a:lnTo>
                  <a:pt x="72999" y="99380"/>
                </a:lnTo>
                <a:lnTo>
                  <a:pt x="75308" y="101003"/>
                </a:lnTo>
                <a:lnTo>
                  <a:pt x="77708" y="102489"/>
                </a:lnTo>
                <a:lnTo>
                  <a:pt x="78943" y="103175"/>
                </a:lnTo>
                <a:lnTo>
                  <a:pt x="80269" y="103861"/>
                </a:lnTo>
                <a:lnTo>
                  <a:pt x="82875" y="105073"/>
                </a:lnTo>
                <a:lnTo>
                  <a:pt x="85458" y="106079"/>
                </a:lnTo>
                <a:lnTo>
                  <a:pt x="88042" y="106902"/>
                </a:lnTo>
                <a:lnTo>
                  <a:pt x="90602" y="107542"/>
                </a:lnTo>
                <a:lnTo>
                  <a:pt x="93140" y="107999"/>
                </a:lnTo>
                <a:lnTo>
                  <a:pt x="95677" y="108319"/>
                </a:lnTo>
                <a:lnTo>
                  <a:pt x="98169" y="108479"/>
                </a:lnTo>
                <a:lnTo>
                  <a:pt x="100684" y="108479"/>
                </a:lnTo>
                <a:lnTo>
                  <a:pt x="103176" y="108365"/>
                </a:lnTo>
                <a:lnTo>
                  <a:pt x="105645" y="108113"/>
                </a:lnTo>
                <a:lnTo>
                  <a:pt x="108114" y="107770"/>
                </a:lnTo>
                <a:lnTo>
                  <a:pt x="111772" y="107016"/>
                </a:lnTo>
                <a:lnTo>
                  <a:pt x="116665" y="105713"/>
                </a:lnTo>
                <a:lnTo>
                  <a:pt x="121511" y="104067"/>
                </a:lnTo>
                <a:lnTo>
                  <a:pt x="126335" y="102192"/>
                </a:lnTo>
                <a:lnTo>
                  <a:pt x="133560" y="99083"/>
                </a:lnTo>
                <a:lnTo>
                  <a:pt x="143184" y="94739"/>
                </a:lnTo>
                <a:lnTo>
                  <a:pt x="150432" y="91653"/>
                </a:lnTo>
                <a:lnTo>
                  <a:pt x="155301" y="89801"/>
                </a:lnTo>
                <a:lnTo>
                  <a:pt x="157747" y="88978"/>
                </a:lnTo>
                <a:lnTo>
                  <a:pt x="159599" y="88407"/>
                </a:lnTo>
                <a:lnTo>
                  <a:pt x="163371" y="87355"/>
                </a:lnTo>
                <a:lnTo>
                  <a:pt x="167212" y="86509"/>
                </a:lnTo>
                <a:lnTo>
                  <a:pt x="171076" y="85869"/>
                </a:lnTo>
                <a:lnTo>
                  <a:pt x="174962" y="85389"/>
                </a:lnTo>
                <a:lnTo>
                  <a:pt x="178872" y="85114"/>
                </a:lnTo>
                <a:lnTo>
                  <a:pt x="182781" y="85023"/>
                </a:lnTo>
                <a:lnTo>
                  <a:pt x="186713" y="85137"/>
                </a:lnTo>
                <a:lnTo>
                  <a:pt x="190600" y="85457"/>
                </a:lnTo>
                <a:lnTo>
                  <a:pt x="194463" y="85983"/>
                </a:lnTo>
                <a:lnTo>
                  <a:pt x="198281" y="86715"/>
                </a:lnTo>
                <a:lnTo>
                  <a:pt x="202054" y="87629"/>
                </a:lnTo>
                <a:lnTo>
                  <a:pt x="205757" y="88795"/>
                </a:lnTo>
                <a:lnTo>
                  <a:pt x="209415" y="90144"/>
                </a:lnTo>
                <a:lnTo>
                  <a:pt x="212959" y="91721"/>
                </a:lnTo>
                <a:lnTo>
                  <a:pt x="216411" y="93505"/>
                </a:lnTo>
                <a:lnTo>
                  <a:pt x="218080" y="94511"/>
                </a:lnTo>
                <a:lnTo>
                  <a:pt x="219749" y="95539"/>
                </a:lnTo>
                <a:lnTo>
                  <a:pt x="222949" y="97780"/>
                </a:lnTo>
                <a:lnTo>
                  <a:pt x="225990" y="100249"/>
                </a:lnTo>
                <a:lnTo>
                  <a:pt x="228871" y="102901"/>
                </a:lnTo>
                <a:lnTo>
                  <a:pt x="231591" y="105736"/>
                </a:lnTo>
                <a:lnTo>
                  <a:pt x="234083" y="108753"/>
                </a:lnTo>
                <a:lnTo>
                  <a:pt x="236392" y="111908"/>
                </a:lnTo>
                <a:lnTo>
                  <a:pt x="238495" y="115223"/>
                </a:lnTo>
                <a:lnTo>
                  <a:pt x="240347" y="118653"/>
                </a:lnTo>
                <a:lnTo>
                  <a:pt x="241993" y="122196"/>
                </a:lnTo>
                <a:lnTo>
                  <a:pt x="243365" y="125831"/>
                </a:lnTo>
                <a:lnTo>
                  <a:pt x="244485" y="129535"/>
                </a:lnTo>
                <a:lnTo>
                  <a:pt x="245308" y="133307"/>
                </a:lnTo>
                <a:lnTo>
                  <a:pt x="245880" y="137148"/>
                </a:lnTo>
                <a:lnTo>
                  <a:pt x="246131" y="141011"/>
                </a:lnTo>
                <a:lnTo>
                  <a:pt x="246085" y="144898"/>
                </a:lnTo>
                <a:lnTo>
                  <a:pt x="245925" y="146841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22861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60"/>
            <a:ext cx="5486400" cy="425055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4300"/>
            </a:lvl1pPr>
            <a:lvl2pPr marL="608796" indent="0">
              <a:buNone/>
              <a:defRPr sz="3750"/>
            </a:lvl2pPr>
            <a:lvl3pPr marL="1217590" indent="0">
              <a:buNone/>
              <a:defRPr sz="3250"/>
            </a:lvl3pPr>
            <a:lvl4pPr marL="1826376" indent="0">
              <a:buNone/>
              <a:defRPr sz="2700"/>
            </a:lvl4pPr>
            <a:lvl5pPr marL="2435173" indent="0">
              <a:buNone/>
              <a:defRPr sz="2700"/>
            </a:lvl5pPr>
            <a:lvl6pPr marL="3043965" indent="0">
              <a:buNone/>
              <a:defRPr sz="2700"/>
            </a:lvl6pPr>
            <a:lvl7pPr marL="3652759" indent="0">
              <a:buNone/>
              <a:defRPr sz="2700"/>
            </a:lvl7pPr>
            <a:lvl8pPr marL="4261554" indent="0">
              <a:buNone/>
              <a:defRPr sz="2700"/>
            </a:lvl8pPr>
            <a:lvl9pPr marL="4870342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5"/>
            <a:ext cx="5486400" cy="603648"/>
          </a:xfrm>
        </p:spPr>
        <p:txBody>
          <a:bodyPr/>
          <a:lstStyle>
            <a:lvl1pPr marL="0" indent="0">
              <a:buNone/>
              <a:defRPr sz="1900"/>
            </a:lvl1pPr>
            <a:lvl2pPr marL="608796" indent="0">
              <a:buNone/>
              <a:defRPr sz="1600"/>
            </a:lvl2pPr>
            <a:lvl3pPr marL="1217590" indent="0">
              <a:buNone/>
              <a:defRPr sz="1350"/>
            </a:lvl3pPr>
            <a:lvl4pPr marL="1826376" indent="0">
              <a:buNone/>
              <a:defRPr sz="1200"/>
            </a:lvl4pPr>
            <a:lvl5pPr marL="2435173" indent="0">
              <a:buNone/>
              <a:defRPr sz="1200"/>
            </a:lvl5pPr>
            <a:lvl6pPr marL="3043965" indent="0">
              <a:buNone/>
              <a:defRPr sz="1200"/>
            </a:lvl6pPr>
            <a:lvl7pPr marL="3652759" indent="0">
              <a:buNone/>
              <a:defRPr sz="1200"/>
            </a:lvl7pPr>
            <a:lvl8pPr marL="4261554" indent="0">
              <a:buNone/>
              <a:defRPr sz="1200"/>
            </a:lvl8pPr>
            <a:lvl9pPr marL="487034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0326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4291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91"/>
            <a:ext cx="2057400" cy="329088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91"/>
            <a:ext cx="6019800" cy="3290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872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 txBox="1">
            <a:spLocks noGrp="1"/>
          </p:cNvSpPr>
          <p:nvPr>
            <p:ph type="title" hasCustomPrompt="1"/>
          </p:nvPr>
        </p:nvSpPr>
        <p:spPr>
          <a:xfrm>
            <a:off x="1236750" y="1388600"/>
            <a:ext cx="4092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"/>
          </p:nvPr>
        </p:nvSpPr>
        <p:spPr>
          <a:xfrm>
            <a:off x="1645950" y="1388600"/>
            <a:ext cx="23796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2020" b="1">
                <a:solidFill>
                  <a:schemeClr val="lt2"/>
                </a:solidFill>
                <a:latin typeface="Signika"/>
                <a:ea typeface="Signika"/>
                <a:cs typeface="Signika"/>
                <a:sym typeface="Signik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2"/>
          </p:nvPr>
        </p:nvSpPr>
        <p:spPr>
          <a:xfrm>
            <a:off x="1236750" y="1736000"/>
            <a:ext cx="27888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3"/>
          </p:nvPr>
        </p:nvSpPr>
        <p:spPr>
          <a:xfrm>
            <a:off x="720000" y="540000"/>
            <a:ext cx="77040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54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4" hasCustomPrompt="1"/>
          </p:nvPr>
        </p:nvSpPr>
        <p:spPr>
          <a:xfrm>
            <a:off x="1236750" y="2529250"/>
            <a:ext cx="4092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5"/>
          </p:nvPr>
        </p:nvSpPr>
        <p:spPr>
          <a:xfrm>
            <a:off x="1645950" y="2529250"/>
            <a:ext cx="23796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2000" b="1">
                <a:solidFill>
                  <a:schemeClr val="lt2"/>
                </a:solidFill>
                <a:latin typeface="Signika"/>
                <a:ea typeface="Signika"/>
                <a:cs typeface="Signika"/>
                <a:sym typeface="Signik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6"/>
          </p:nvPr>
        </p:nvSpPr>
        <p:spPr>
          <a:xfrm>
            <a:off x="1236750" y="2876650"/>
            <a:ext cx="27888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title" idx="7" hasCustomPrompt="1"/>
          </p:nvPr>
        </p:nvSpPr>
        <p:spPr>
          <a:xfrm>
            <a:off x="1236750" y="3669900"/>
            <a:ext cx="4092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8"/>
          </p:nvPr>
        </p:nvSpPr>
        <p:spPr>
          <a:xfrm>
            <a:off x="1645950" y="3669900"/>
            <a:ext cx="23796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2000" b="1">
                <a:solidFill>
                  <a:schemeClr val="lt2"/>
                </a:solidFill>
                <a:latin typeface="Signika"/>
                <a:ea typeface="Signika"/>
                <a:cs typeface="Signika"/>
                <a:sym typeface="Signik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9"/>
          </p:nvPr>
        </p:nvSpPr>
        <p:spPr>
          <a:xfrm>
            <a:off x="1236750" y="4017300"/>
            <a:ext cx="27888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13" hasCustomPrompt="1"/>
          </p:nvPr>
        </p:nvSpPr>
        <p:spPr>
          <a:xfrm>
            <a:off x="5137725" y="1388600"/>
            <a:ext cx="4092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14"/>
          </p:nvPr>
        </p:nvSpPr>
        <p:spPr>
          <a:xfrm>
            <a:off x="5546925" y="1388600"/>
            <a:ext cx="23796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2020" b="1">
                <a:solidFill>
                  <a:schemeClr val="lt2"/>
                </a:solidFill>
                <a:latin typeface="Signika"/>
                <a:ea typeface="Signika"/>
                <a:cs typeface="Signika"/>
                <a:sym typeface="Signik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15"/>
          </p:nvPr>
        </p:nvSpPr>
        <p:spPr>
          <a:xfrm>
            <a:off x="5137725" y="1736000"/>
            <a:ext cx="27888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16" hasCustomPrompt="1"/>
          </p:nvPr>
        </p:nvSpPr>
        <p:spPr>
          <a:xfrm>
            <a:off x="5137725" y="2529250"/>
            <a:ext cx="4092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04" name="Google Shape;104;p13"/>
          <p:cNvSpPr txBox="1">
            <a:spLocks noGrp="1"/>
          </p:cNvSpPr>
          <p:nvPr>
            <p:ph type="subTitle" idx="17"/>
          </p:nvPr>
        </p:nvSpPr>
        <p:spPr>
          <a:xfrm>
            <a:off x="5546925" y="2529250"/>
            <a:ext cx="23796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2000" b="1">
                <a:solidFill>
                  <a:schemeClr val="lt2"/>
                </a:solidFill>
                <a:latin typeface="Signika"/>
                <a:ea typeface="Signika"/>
                <a:cs typeface="Signika"/>
                <a:sym typeface="Signik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18"/>
          </p:nvPr>
        </p:nvSpPr>
        <p:spPr>
          <a:xfrm>
            <a:off x="5137725" y="2876650"/>
            <a:ext cx="27888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19" hasCustomPrompt="1"/>
          </p:nvPr>
        </p:nvSpPr>
        <p:spPr>
          <a:xfrm>
            <a:off x="5137725" y="3669900"/>
            <a:ext cx="4092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07" name="Google Shape;107;p13"/>
          <p:cNvSpPr txBox="1">
            <a:spLocks noGrp="1"/>
          </p:cNvSpPr>
          <p:nvPr>
            <p:ph type="subTitle" idx="20"/>
          </p:nvPr>
        </p:nvSpPr>
        <p:spPr>
          <a:xfrm>
            <a:off x="5546925" y="3669900"/>
            <a:ext cx="23796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2000" b="1">
                <a:solidFill>
                  <a:schemeClr val="lt2"/>
                </a:solidFill>
                <a:latin typeface="Signika"/>
                <a:ea typeface="Signika"/>
                <a:cs typeface="Signika"/>
                <a:sym typeface="Signik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subTitle" idx="21"/>
          </p:nvPr>
        </p:nvSpPr>
        <p:spPr>
          <a:xfrm>
            <a:off x="5137725" y="4017300"/>
            <a:ext cx="27888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/>
          <p:nvPr/>
        </p:nvSpPr>
        <p:spPr>
          <a:xfrm rot="344">
            <a:off x="494442" y="4810946"/>
            <a:ext cx="8155095" cy="1241664"/>
          </a:xfrm>
          <a:custGeom>
            <a:avLst/>
            <a:gdLst/>
            <a:ahLst/>
            <a:cxnLst/>
            <a:rect l="l" t="t" r="r" b="b"/>
            <a:pathLst>
              <a:path w="163257" h="45839" extrusionOk="0">
                <a:moveTo>
                  <a:pt x="59533" y="1"/>
                </a:moveTo>
                <a:lnTo>
                  <a:pt x="54960" y="138"/>
                </a:lnTo>
                <a:lnTo>
                  <a:pt x="50388" y="595"/>
                </a:lnTo>
                <a:lnTo>
                  <a:pt x="45861" y="1373"/>
                </a:lnTo>
                <a:lnTo>
                  <a:pt x="41403" y="2493"/>
                </a:lnTo>
                <a:lnTo>
                  <a:pt x="37037" y="3910"/>
                </a:lnTo>
                <a:lnTo>
                  <a:pt x="32784" y="5648"/>
                </a:lnTo>
                <a:lnTo>
                  <a:pt x="28669" y="7682"/>
                </a:lnTo>
                <a:lnTo>
                  <a:pt x="24714" y="9991"/>
                </a:lnTo>
                <a:lnTo>
                  <a:pt x="20942" y="12598"/>
                </a:lnTo>
                <a:lnTo>
                  <a:pt x="17376" y="15478"/>
                </a:lnTo>
                <a:lnTo>
                  <a:pt x="14061" y="18610"/>
                </a:lnTo>
                <a:lnTo>
                  <a:pt x="10997" y="22017"/>
                </a:lnTo>
                <a:lnTo>
                  <a:pt x="9557" y="23823"/>
                </a:lnTo>
                <a:lnTo>
                  <a:pt x="8528" y="25217"/>
                </a:lnTo>
                <a:lnTo>
                  <a:pt x="6722" y="28029"/>
                </a:lnTo>
                <a:lnTo>
                  <a:pt x="5190" y="30910"/>
                </a:lnTo>
                <a:lnTo>
                  <a:pt x="3910" y="33950"/>
                </a:lnTo>
                <a:lnTo>
                  <a:pt x="3338" y="35574"/>
                </a:lnTo>
                <a:lnTo>
                  <a:pt x="2904" y="37037"/>
                </a:lnTo>
                <a:lnTo>
                  <a:pt x="1487" y="42044"/>
                </a:lnTo>
                <a:lnTo>
                  <a:pt x="892" y="44467"/>
                </a:lnTo>
                <a:lnTo>
                  <a:pt x="915" y="44718"/>
                </a:lnTo>
                <a:lnTo>
                  <a:pt x="801" y="44764"/>
                </a:lnTo>
                <a:lnTo>
                  <a:pt x="572" y="45061"/>
                </a:lnTo>
                <a:lnTo>
                  <a:pt x="344" y="45496"/>
                </a:lnTo>
                <a:lnTo>
                  <a:pt x="92" y="45793"/>
                </a:lnTo>
                <a:lnTo>
                  <a:pt x="1" y="45839"/>
                </a:lnTo>
                <a:lnTo>
                  <a:pt x="163257" y="45839"/>
                </a:lnTo>
                <a:lnTo>
                  <a:pt x="162320" y="45038"/>
                </a:lnTo>
                <a:lnTo>
                  <a:pt x="161154" y="44147"/>
                </a:lnTo>
                <a:lnTo>
                  <a:pt x="160559" y="43324"/>
                </a:lnTo>
                <a:lnTo>
                  <a:pt x="160353" y="42729"/>
                </a:lnTo>
                <a:lnTo>
                  <a:pt x="160376" y="42638"/>
                </a:lnTo>
                <a:lnTo>
                  <a:pt x="160216" y="42318"/>
                </a:lnTo>
                <a:lnTo>
                  <a:pt x="159851" y="41769"/>
                </a:lnTo>
                <a:lnTo>
                  <a:pt x="159896" y="41701"/>
                </a:lnTo>
                <a:lnTo>
                  <a:pt x="159896" y="20096"/>
                </a:lnTo>
                <a:lnTo>
                  <a:pt x="159668" y="20073"/>
                </a:lnTo>
                <a:lnTo>
                  <a:pt x="159416" y="20119"/>
                </a:lnTo>
                <a:lnTo>
                  <a:pt x="156101" y="20874"/>
                </a:lnTo>
                <a:lnTo>
                  <a:pt x="149403" y="22108"/>
                </a:lnTo>
                <a:lnTo>
                  <a:pt x="144327" y="22771"/>
                </a:lnTo>
                <a:lnTo>
                  <a:pt x="140921" y="23114"/>
                </a:lnTo>
                <a:lnTo>
                  <a:pt x="137537" y="23343"/>
                </a:lnTo>
                <a:lnTo>
                  <a:pt x="134131" y="23434"/>
                </a:lnTo>
                <a:lnTo>
                  <a:pt x="130747" y="23411"/>
                </a:lnTo>
                <a:lnTo>
                  <a:pt x="127387" y="23251"/>
                </a:lnTo>
                <a:lnTo>
                  <a:pt x="124049" y="22931"/>
                </a:lnTo>
                <a:lnTo>
                  <a:pt x="120734" y="22451"/>
                </a:lnTo>
                <a:lnTo>
                  <a:pt x="117465" y="21811"/>
                </a:lnTo>
                <a:lnTo>
                  <a:pt x="114218" y="20988"/>
                </a:lnTo>
                <a:lnTo>
                  <a:pt x="111041" y="19982"/>
                </a:lnTo>
                <a:lnTo>
                  <a:pt x="107908" y="18770"/>
                </a:lnTo>
                <a:lnTo>
                  <a:pt x="106354" y="18084"/>
                </a:lnTo>
                <a:lnTo>
                  <a:pt x="104411" y="17170"/>
                </a:lnTo>
                <a:lnTo>
                  <a:pt x="100593" y="15112"/>
                </a:lnTo>
                <a:lnTo>
                  <a:pt x="95014" y="11775"/>
                </a:lnTo>
                <a:lnTo>
                  <a:pt x="91288" y="9557"/>
                </a:lnTo>
                <a:lnTo>
                  <a:pt x="89390" y="8483"/>
                </a:lnTo>
                <a:lnTo>
                  <a:pt x="85504" y="6448"/>
                </a:lnTo>
                <a:lnTo>
                  <a:pt x="81526" y="4619"/>
                </a:lnTo>
                <a:lnTo>
                  <a:pt x="77456" y="3041"/>
                </a:lnTo>
                <a:lnTo>
                  <a:pt x="75376" y="2401"/>
                </a:lnTo>
                <a:lnTo>
                  <a:pt x="73158" y="1761"/>
                </a:lnTo>
                <a:lnTo>
                  <a:pt x="68655" y="824"/>
                </a:lnTo>
                <a:lnTo>
                  <a:pt x="64105" y="229"/>
                </a:lnTo>
                <a:lnTo>
                  <a:pt x="5953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3"/>
          <p:cNvSpPr/>
          <p:nvPr/>
        </p:nvSpPr>
        <p:spPr>
          <a:xfrm rot="10499964" flipH="1">
            <a:off x="-1133341" y="-479783"/>
            <a:ext cx="6400773" cy="1241583"/>
          </a:xfrm>
          <a:custGeom>
            <a:avLst/>
            <a:gdLst/>
            <a:ahLst/>
            <a:cxnLst/>
            <a:rect l="l" t="t" r="r" b="b"/>
            <a:pathLst>
              <a:path w="163257" h="45839" extrusionOk="0">
                <a:moveTo>
                  <a:pt x="59533" y="1"/>
                </a:moveTo>
                <a:lnTo>
                  <a:pt x="54960" y="138"/>
                </a:lnTo>
                <a:lnTo>
                  <a:pt x="50388" y="595"/>
                </a:lnTo>
                <a:lnTo>
                  <a:pt x="45861" y="1373"/>
                </a:lnTo>
                <a:lnTo>
                  <a:pt x="41403" y="2493"/>
                </a:lnTo>
                <a:lnTo>
                  <a:pt x="37037" y="3910"/>
                </a:lnTo>
                <a:lnTo>
                  <a:pt x="32784" y="5648"/>
                </a:lnTo>
                <a:lnTo>
                  <a:pt x="28669" y="7682"/>
                </a:lnTo>
                <a:lnTo>
                  <a:pt x="24714" y="9991"/>
                </a:lnTo>
                <a:lnTo>
                  <a:pt x="20942" y="12598"/>
                </a:lnTo>
                <a:lnTo>
                  <a:pt x="17376" y="15478"/>
                </a:lnTo>
                <a:lnTo>
                  <a:pt x="14061" y="18610"/>
                </a:lnTo>
                <a:lnTo>
                  <a:pt x="10997" y="22017"/>
                </a:lnTo>
                <a:lnTo>
                  <a:pt x="9557" y="23823"/>
                </a:lnTo>
                <a:lnTo>
                  <a:pt x="8528" y="25217"/>
                </a:lnTo>
                <a:lnTo>
                  <a:pt x="6722" y="28029"/>
                </a:lnTo>
                <a:lnTo>
                  <a:pt x="5190" y="30910"/>
                </a:lnTo>
                <a:lnTo>
                  <a:pt x="3910" y="33950"/>
                </a:lnTo>
                <a:lnTo>
                  <a:pt x="3338" y="35574"/>
                </a:lnTo>
                <a:lnTo>
                  <a:pt x="2904" y="37037"/>
                </a:lnTo>
                <a:lnTo>
                  <a:pt x="1487" y="42044"/>
                </a:lnTo>
                <a:lnTo>
                  <a:pt x="892" y="44467"/>
                </a:lnTo>
                <a:lnTo>
                  <a:pt x="915" y="44718"/>
                </a:lnTo>
                <a:lnTo>
                  <a:pt x="801" y="44764"/>
                </a:lnTo>
                <a:lnTo>
                  <a:pt x="572" y="45061"/>
                </a:lnTo>
                <a:lnTo>
                  <a:pt x="344" y="45496"/>
                </a:lnTo>
                <a:lnTo>
                  <a:pt x="92" y="45793"/>
                </a:lnTo>
                <a:lnTo>
                  <a:pt x="1" y="45839"/>
                </a:lnTo>
                <a:lnTo>
                  <a:pt x="163257" y="45839"/>
                </a:lnTo>
                <a:lnTo>
                  <a:pt x="162320" y="45038"/>
                </a:lnTo>
                <a:lnTo>
                  <a:pt x="161154" y="44147"/>
                </a:lnTo>
                <a:lnTo>
                  <a:pt x="160559" y="43324"/>
                </a:lnTo>
                <a:lnTo>
                  <a:pt x="160353" y="42729"/>
                </a:lnTo>
                <a:lnTo>
                  <a:pt x="160376" y="42638"/>
                </a:lnTo>
                <a:lnTo>
                  <a:pt x="160216" y="42318"/>
                </a:lnTo>
                <a:lnTo>
                  <a:pt x="159851" y="41769"/>
                </a:lnTo>
                <a:lnTo>
                  <a:pt x="159896" y="41701"/>
                </a:lnTo>
                <a:lnTo>
                  <a:pt x="159896" y="20096"/>
                </a:lnTo>
                <a:lnTo>
                  <a:pt x="159668" y="20073"/>
                </a:lnTo>
                <a:lnTo>
                  <a:pt x="159416" y="20119"/>
                </a:lnTo>
                <a:lnTo>
                  <a:pt x="156101" y="20874"/>
                </a:lnTo>
                <a:lnTo>
                  <a:pt x="149403" y="22108"/>
                </a:lnTo>
                <a:lnTo>
                  <a:pt x="144327" y="22771"/>
                </a:lnTo>
                <a:lnTo>
                  <a:pt x="140921" y="23114"/>
                </a:lnTo>
                <a:lnTo>
                  <a:pt x="137537" y="23343"/>
                </a:lnTo>
                <a:lnTo>
                  <a:pt x="134131" y="23434"/>
                </a:lnTo>
                <a:lnTo>
                  <a:pt x="130747" y="23411"/>
                </a:lnTo>
                <a:lnTo>
                  <a:pt x="127387" y="23251"/>
                </a:lnTo>
                <a:lnTo>
                  <a:pt x="124049" y="22931"/>
                </a:lnTo>
                <a:lnTo>
                  <a:pt x="120734" y="22451"/>
                </a:lnTo>
                <a:lnTo>
                  <a:pt x="117465" y="21811"/>
                </a:lnTo>
                <a:lnTo>
                  <a:pt x="114218" y="20988"/>
                </a:lnTo>
                <a:lnTo>
                  <a:pt x="111041" y="19982"/>
                </a:lnTo>
                <a:lnTo>
                  <a:pt x="107908" y="18770"/>
                </a:lnTo>
                <a:lnTo>
                  <a:pt x="106354" y="18084"/>
                </a:lnTo>
                <a:lnTo>
                  <a:pt x="104411" y="17170"/>
                </a:lnTo>
                <a:lnTo>
                  <a:pt x="100593" y="15112"/>
                </a:lnTo>
                <a:lnTo>
                  <a:pt x="95014" y="11775"/>
                </a:lnTo>
                <a:lnTo>
                  <a:pt x="91288" y="9557"/>
                </a:lnTo>
                <a:lnTo>
                  <a:pt x="89390" y="8483"/>
                </a:lnTo>
                <a:lnTo>
                  <a:pt x="85504" y="6448"/>
                </a:lnTo>
                <a:lnTo>
                  <a:pt x="81526" y="4619"/>
                </a:lnTo>
                <a:lnTo>
                  <a:pt x="77456" y="3041"/>
                </a:lnTo>
                <a:lnTo>
                  <a:pt x="75376" y="2401"/>
                </a:lnTo>
                <a:lnTo>
                  <a:pt x="73158" y="1761"/>
                </a:lnTo>
                <a:lnTo>
                  <a:pt x="68655" y="824"/>
                </a:lnTo>
                <a:lnTo>
                  <a:pt x="64105" y="229"/>
                </a:lnTo>
                <a:lnTo>
                  <a:pt x="5953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/>
          <p:nvPr/>
        </p:nvSpPr>
        <p:spPr>
          <a:xfrm>
            <a:off x="-4066625" y="-1349400"/>
            <a:ext cx="6584409" cy="2387802"/>
          </a:xfrm>
          <a:custGeom>
            <a:avLst/>
            <a:gdLst/>
            <a:ahLst/>
            <a:cxnLst/>
            <a:rect l="l" t="t" r="r" b="b"/>
            <a:pathLst>
              <a:path w="152100" h="108229" fill="none" extrusionOk="0">
                <a:moveTo>
                  <a:pt x="0" y="81297"/>
                </a:moveTo>
                <a:lnTo>
                  <a:pt x="1258" y="80383"/>
                </a:lnTo>
                <a:lnTo>
                  <a:pt x="3864" y="78691"/>
                </a:lnTo>
                <a:lnTo>
                  <a:pt x="6539" y="77205"/>
                </a:lnTo>
                <a:lnTo>
                  <a:pt x="9282" y="75879"/>
                </a:lnTo>
                <a:lnTo>
                  <a:pt x="12071" y="74736"/>
                </a:lnTo>
                <a:lnTo>
                  <a:pt x="14906" y="73776"/>
                </a:lnTo>
                <a:lnTo>
                  <a:pt x="17787" y="72976"/>
                </a:lnTo>
                <a:lnTo>
                  <a:pt x="20736" y="72358"/>
                </a:lnTo>
                <a:lnTo>
                  <a:pt x="23685" y="71901"/>
                </a:lnTo>
                <a:lnTo>
                  <a:pt x="26680" y="71604"/>
                </a:lnTo>
                <a:lnTo>
                  <a:pt x="29698" y="71444"/>
                </a:lnTo>
                <a:lnTo>
                  <a:pt x="32716" y="71467"/>
                </a:lnTo>
                <a:lnTo>
                  <a:pt x="35733" y="71627"/>
                </a:lnTo>
                <a:lnTo>
                  <a:pt x="38774" y="71924"/>
                </a:lnTo>
                <a:lnTo>
                  <a:pt x="41792" y="72358"/>
                </a:lnTo>
                <a:lnTo>
                  <a:pt x="44809" y="72953"/>
                </a:lnTo>
                <a:lnTo>
                  <a:pt x="46318" y="73296"/>
                </a:lnTo>
                <a:lnTo>
                  <a:pt x="49176" y="74004"/>
                </a:lnTo>
                <a:lnTo>
                  <a:pt x="55052" y="75719"/>
                </a:lnTo>
                <a:lnTo>
                  <a:pt x="59441" y="77296"/>
                </a:lnTo>
                <a:lnTo>
                  <a:pt x="62299" y="78485"/>
                </a:lnTo>
                <a:lnTo>
                  <a:pt x="65042" y="79811"/>
                </a:lnTo>
                <a:lnTo>
                  <a:pt x="67626" y="81274"/>
                </a:lnTo>
                <a:lnTo>
                  <a:pt x="68860" y="82052"/>
                </a:lnTo>
                <a:lnTo>
                  <a:pt x="73318" y="85047"/>
                </a:lnTo>
                <a:lnTo>
                  <a:pt x="82189" y="91288"/>
                </a:lnTo>
                <a:lnTo>
                  <a:pt x="88978" y="95837"/>
                </a:lnTo>
                <a:lnTo>
                  <a:pt x="93619" y="98695"/>
                </a:lnTo>
                <a:lnTo>
                  <a:pt x="98352" y="101347"/>
                </a:lnTo>
                <a:lnTo>
                  <a:pt x="103221" y="103702"/>
                </a:lnTo>
                <a:lnTo>
                  <a:pt x="105736" y="104731"/>
                </a:lnTo>
                <a:lnTo>
                  <a:pt x="106971" y="105211"/>
                </a:lnTo>
                <a:lnTo>
                  <a:pt x="109531" y="106079"/>
                </a:lnTo>
                <a:lnTo>
                  <a:pt x="112160" y="106811"/>
                </a:lnTo>
                <a:lnTo>
                  <a:pt x="114858" y="107405"/>
                </a:lnTo>
                <a:lnTo>
                  <a:pt x="117601" y="107840"/>
                </a:lnTo>
                <a:lnTo>
                  <a:pt x="120391" y="108114"/>
                </a:lnTo>
                <a:lnTo>
                  <a:pt x="123157" y="108228"/>
                </a:lnTo>
                <a:lnTo>
                  <a:pt x="125923" y="108160"/>
                </a:lnTo>
                <a:lnTo>
                  <a:pt x="128667" y="107885"/>
                </a:lnTo>
                <a:lnTo>
                  <a:pt x="131341" y="107405"/>
                </a:lnTo>
                <a:lnTo>
                  <a:pt x="133971" y="106697"/>
                </a:lnTo>
                <a:lnTo>
                  <a:pt x="136508" y="105782"/>
                </a:lnTo>
                <a:lnTo>
                  <a:pt x="138932" y="104616"/>
                </a:lnTo>
                <a:lnTo>
                  <a:pt x="141241" y="103222"/>
                </a:lnTo>
                <a:lnTo>
                  <a:pt x="143413" y="101553"/>
                </a:lnTo>
                <a:lnTo>
                  <a:pt x="145401" y="99609"/>
                </a:lnTo>
                <a:lnTo>
                  <a:pt x="146339" y="98512"/>
                </a:lnTo>
                <a:lnTo>
                  <a:pt x="146910" y="97803"/>
                </a:lnTo>
                <a:lnTo>
                  <a:pt x="147939" y="96340"/>
                </a:lnTo>
                <a:lnTo>
                  <a:pt x="148854" y="94786"/>
                </a:lnTo>
                <a:lnTo>
                  <a:pt x="149654" y="93185"/>
                </a:lnTo>
                <a:lnTo>
                  <a:pt x="150317" y="91516"/>
                </a:lnTo>
                <a:lnTo>
                  <a:pt x="150888" y="89825"/>
                </a:lnTo>
                <a:lnTo>
                  <a:pt x="151346" y="88064"/>
                </a:lnTo>
                <a:lnTo>
                  <a:pt x="151688" y="86281"/>
                </a:lnTo>
                <a:lnTo>
                  <a:pt x="152031" y="83583"/>
                </a:lnTo>
                <a:lnTo>
                  <a:pt x="152100" y="79926"/>
                </a:lnTo>
                <a:lnTo>
                  <a:pt x="151780" y="76268"/>
                </a:lnTo>
                <a:lnTo>
                  <a:pt x="151094" y="72678"/>
                </a:lnTo>
                <a:lnTo>
                  <a:pt x="150591" y="70918"/>
                </a:lnTo>
                <a:lnTo>
                  <a:pt x="150180" y="69661"/>
                </a:lnTo>
                <a:lnTo>
                  <a:pt x="149242" y="67214"/>
                </a:lnTo>
                <a:lnTo>
                  <a:pt x="148122" y="64883"/>
                </a:lnTo>
                <a:lnTo>
                  <a:pt x="146888" y="62642"/>
                </a:lnTo>
                <a:lnTo>
                  <a:pt x="144853" y="59373"/>
                </a:lnTo>
                <a:lnTo>
                  <a:pt x="141926" y="55189"/>
                </a:lnTo>
                <a:lnTo>
                  <a:pt x="139000" y="51028"/>
                </a:lnTo>
                <a:lnTo>
                  <a:pt x="136920" y="47851"/>
                </a:lnTo>
                <a:lnTo>
                  <a:pt x="135617" y="45679"/>
                </a:lnTo>
                <a:lnTo>
                  <a:pt x="134451" y="43461"/>
                </a:lnTo>
                <a:lnTo>
                  <a:pt x="133445" y="41129"/>
                </a:lnTo>
                <a:lnTo>
                  <a:pt x="132599" y="38729"/>
                </a:lnTo>
                <a:lnTo>
                  <a:pt x="131936" y="36214"/>
                </a:lnTo>
                <a:lnTo>
                  <a:pt x="131707" y="34888"/>
                </a:lnTo>
                <a:lnTo>
                  <a:pt x="131547" y="33722"/>
                </a:lnTo>
                <a:lnTo>
                  <a:pt x="131319" y="31344"/>
                </a:lnTo>
                <a:lnTo>
                  <a:pt x="131227" y="28967"/>
                </a:lnTo>
                <a:lnTo>
                  <a:pt x="131273" y="26566"/>
                </a:lnTo>
                <a:lnTo>
                  <a:pt x="131456" y="24189"/>
                </a:lnTo>
                <a:lnTo>
                  <a:pt x="131799" y="21811"/>
                </a:lnTo>
                <a:lnTo>
                  <a:pt x="132256" y="19479"/>
                </a:lnTo>
                <a:lnTo>
                  <a:pt x="132850" y="17170"/>
                </a:lnTo>
                <a:lnTo>
                  <a:pt x="133582" y="14884"/>
                </a:lnTo>
                <a:lnTo>
                  <a:pt x="134451" y="12666"/>
                </a:lnTo>
                <a:lnTo>
                  <a:pt x="135434" y="10494"/>
                </a:lnTo>
                <a:lnTo>
                  <a:pt x="136554" y="8391"/>
                </a:lnTo>
                <a:lnTo>
                  <a:pt x="137811" y="6379"/>
                </a:lnTo>
                <a:lnTo>
                  <a:pt x="139183" y="4436"/>
                </a:lnTo>
                <a:lnTo>
                  <a:pt x="140692" y="2584"/>
                </a:lnTo>
                <a:lnTo>
                  <a:pt x="142338" y="824"/>
                </a:lnTo>
                <a:lnTo>
                  <a:pt x="143184" y="1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22861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3"/>
          <p:cNvSpPr/>
          <p:nvPr/>
        </p:nvSpPr>
        <p:spPr>
          <a:xfrm rot="-5399656">
            <a:off x="4765442" y="2984646"/>
            <a:ext cx="8155095" cy="1241664"/>
          </a:xfrm>
          <a:custGeom>
            <a:avLst/>
            <a:gdLst/>
            <a:ahLst/>
            <a:cxnLst/>
            <a:rect l="l" t="t" r="r" b="b"/>
            <a:pathLst>
              <a:path w="163257" h="45839" extrusionOk="0">
                <a:moveTo>
                  <a:pt x="59533" y="1"/>
                </a:moveTo>
                <a:lnTo>
                  <a:pt x="54960" y="138"/>
                </a:lnTo>
                <a:lnTo>
                  <a:pt x="50388" y="595"/>
                </a:lnTo>
                <a:lnTo>
                  <a:pt x="45861" y="1373"/>
                </a:lnTo>
                <a:lnTo>
                  <a:pt x="41403" y="2493"/>
                </a:lnTo>
                <a:lnTo>
                  <a:pt x="37037" y="3910"/>
                </a:lnTo>
                <a:lnTo>
                  <a:pt x="32784" y="5648"/>
                </a:lnTo>
                <a:lnTo>
                  <a:pt x="28669" y="7682"/>
                </a:lnTo>
                <a:lnTo>
                  <a:pt x="24714" y="9991"/>
                </a:lnTo>
                <a:lnTo>
                  <a:pt x="20942" y="12598"/>
                </a:lnTo>
                <a:lnTo>
                  <a:pt x="17376" y="15478"/>
                </a:lnTo>
                <a:lnTo>
                  <a:pt x="14061" y="18610"/>
                </a:lnTo>
                <a:lnTo>
                  <a:pt x="10997" y="22017"/>
                </a:lnTo>
                <a:lnTo>
                  <a:pt x="9557" y="23823"/>
                </a:lnTo>
                <a:lnTo>
                  <a:pt x="8528" y="25217"/>
                </a:lnTo>
                <a:lnTo>
                  <a:pt x="6722" y="28029"/>
                </a:lnTo>
                <a:lnTo>
                  <a:pt x="5190" y="30910"/>
                </a:lnTo>
                <a:lnTo>
                  <a:pt x="3910" y="33950"/>
                </a:lnTo>
                <a:lnTo>
                  <a:pt x="3338" y="35574"/>
                </a:lnTo>
                <a:lnTo>
                  <a:pt x="2904" y="37037"/>
                </a:lnTo>
                <a:lnTo>
                  <a:pt x="1487" y="42044"/>
                </a:lnTo>
                <a:lnTo>
                  <a:pt x="892" y="44467"/>
                </a:lnTo>
                <a:lnTo>
                  <a:pt x="915" y="44718"/>
                </a:lnTo>
                <a:lnTo>
                  <a:pt x="801" y="44764"/>
                </a:lnTo>
                <a:lnTo>
                  <a:pt x="572" y="45061"/>
                </a:lnTo>
                <a:lnTo>
                  <a:pt x="344" y="45496"/>
                </a:lnTo>
                <a:lnTo>
                  <a:pt x="92" y="45793"/>
                </a:lnTo>
                <a:lnTo>
                  <a:pt x="1" y="45839"/>
                </a:lnTo>
                <a:lnTo>
                  <a:pt x="163257" y="45839"/>
                </a:lnTo>
                <a:lnTo>
                  <a:pt x="162320" y="45038"/>
                </a:lnTo>
                <a:lnTo>
                  <a:pt x="161154" y="44147"/>
                </a:lnTo>
                <a:lnTo>
                  <a:pt x="160559" y="43324"/>
                </a:lnTo>
                <a:lnTo>
                  <a:pt x="160353" y="42729"/>
                </a:lnTo>
                <a:lnTo>
                  <a:pt x="160376" y="42638"/>
                </a:lnTo>
                <a:lnTo>
                  <a:pt x="160216" y="42318"/>
                </a:lnTo>
                <a:lnTo>
                  <a:pt x="159851" y="41769"/>
                </a:lnTo>
                <a:lnTo>
                  <a:pt x="159896" y="41701"/>
                </a:lnTo>
                <a:lnTo>
                  <a:pt x="159896" y="20096"/>
                </a:lnTo>
                <a:lnTo>
                  <a:pt x="159668" y="20073"/>
                </a:lnTo>
                <a:lnTo>
                  <a:pt x="159416" y="20119"/>
                </a:lnTo>
                <a:lnTo>
                  <a:pt x="156101" y="20874"/>
                </a:lnTo>
                <a:lnTo>
                  <a:pt x="149403" y="22108"/>
                </a:lnTo>
                <a:lnTo>
                  <a:pt x="144327" y="22771"/>
                </a:lnTo>
                <a:lnTo>
                  <a:pt x="140921" y="23114"/>
                </a:lnTo>
                <a:lnTo>
                  <a:pt x="137537" y="23343"/>
                </a:lnTo>
                <a:lnTo>
                  <a:pt x="134131" y="23434"/>
                </a:lnTo>
                <a:lnTo>
                  <a:pt x="130747" y="23411"/>
                </a:lnTo>
                <a:lnTo>
                  <a:pt x="127387" y="23251"/>
                </a:lnTo>
                <a:lnTo>
                  <a:pt x="124049" y="22931"/>
                </a:lnTo>
                <a:lnTo>
                  <a:pt x="120734" y="22451"/>
                </a:lnTo>
                <a:lnTo>
                  <a:pt x="117465" y="21811"/>
                </a:lnTo>
                <a:lnTo>
                  <a:pt x="114218" y="20988"/>
                </a:lnTo>
                <a:lnTo>
                  <a:pt x="111041" y="19982"/>
                </a:lnTo>
                <a:lnTo>
                  <a:pt x="107908" y="18770"/>
                </a:lnTo>
                <a:lnTo>
                  <a:pt x="106354" y="18084"/>
                </a:lnTo>
                <a:lnTo>
                  <a:pt x="104411" y="17170"/>
                </a:lnTo>
                <a:lnTo>
                  <a:pt x="100593" y="15112"/>
                </a:lnTo>
                <a:lnTo>
                  <a:pt x="95014" y="11775"/>
                </a:lnTo>
                <a:lnTo>
                  <a:pt x="91288" y="9557"/>
                </a:lnTo>
                <a:lnTo>
                  <a:pt x="89390" y="8483"/>
                </a:lnTo>
                <a:lnTo>
                  <a:pt x="85504" y="6448"/>
                </a:lnTo>
                <a:lnTo>
                  <a:pt x="81526" y="4619"/>
                </a:lnTo>
                <a:lnTo>
                  <a:pt x="77456" y="3041"/>
                </a:lnTo>
                <a:lnTo>
                  <a:pt x="75376" y="2401"/>
                </a:lnTo>
                <a:lnTo>
                  <a:pt x="73158" y="1761"/>
                </a:lnTo>
                <a:lnTo>
                  <a:pt x="68655" y="824"/>
                </a:lnTo>
                <a:lnTo>
                  <a:pt x="64105" y="229"/>
                </a:lnTo>
                <a:lnTo>
                  <a:pt x="5953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3"/>
          <p:cNvSpPr/>
          <p:nvPr/>
        </p:nvSpPr>
        <p:spPr>
          <a:xfrm rot="5972366" flipH="1">
            <a:off x="5172357" y="2312789"/>
            <a:ext cx="7366451" cy="2562596"/>
          </a:xfrm>
          <a:custGeom>
            <a:avLst/>
            <a:gdLst/>
            <a:ahLst/>
            <a:cxnLst/>
            <a:rect l="l" t="t" r="r" b="b"/>
            <a:pathLst>
              <a:path w="246132" h="146842" fill="none" extrusionOk="0">
                <a:moveTo>
                  <a:pt x="1" y="3109"/>
                </a:moveTo>
                <a:lnTo>
                  <a:pt x="1738" y="2515"/>
                </a:lnTo>
                <a:lnTo>
                  <a:pt x="5305" y="1509"/>
                </a:lnTo>
                <a:lnTo>
                  <a:pt x="8894" y="755"/>
                </a:lnTo>
                <a:lnTo>
                  <a:pt x="12506" y="252"/>
                </a:lnTo>
                <a:lnTo>
                  <a:pt x="16118" y="0"/>
                </a:lnTo>
                <a:lnTo>
                  <a:pt x="19730" y="0"/>
                </a:lnTo>
                <a:lnTo>
                  <a:pt x="23297" y="275"/>
                </a:lnTo>
                <a:lnTo>
                  <a:pt x="26795" y="823"/>
                </a:lnTo>
                <a:lnTo>
                  <a:pt x="30224" y="1646"/>
                </a:lnTo>
                <a:lnTo>
                  <a:pt x="33539" y="2789"/>
                </a:lnTo>
                <a:lnTo>
                  <a:pt x="36740" y="4207"/>
                </a:lnTo>
                <a:lnTo>
                  <a:pt x="39803" y="5944"/>
                </a:lnTo>
                <a:lnTo>
                  <a:pt x="42684" y="7979"/>
                </a:lnTo>
                <a:lnTo>
                  <a:pt x="45404" y="10334"/>
                </a:lnTo>
                <a:lnTo>
                  <a:pt x="47919" y="13031"/>
                </a:lnTo>
                <a:lnTo>
                  <a:pt x="50182" y="16049"/>
                </a:lnTo>
                <a:lnTo>
                  <a:pt x="51234" y="17695"/>
                </a:lnTo>
                <a:lnTo>
                  <a:pt x="52057" y="19158"/>
                </a:lnTo>
                <a:lnTo>
                  <a:pt x="53429" y="22108"/>
                </a:lnTo>
                <a:lnTo>
                  <a:pt x="54458" y="25080"/>
                </a:lnTo>
                <a:lnTo>
                  <a:pt x="55166" y="28074"/>
                </a:lnTo>
                <a:lnTo>
                  <a:pt x="55601" y="31115"/>
                </a:lnTo>
                <a:lnTo>
                  <a:pt x="55806" y="34178"/>
                </a:lnTo>
                <a:lnTo>
                  <a:pt x="55829" y="37242"/>
                </a:lnTo>
                <a:lnTo>
                  <a:pt x="55692" y="40351"/>
                </a:lnTo>
                <a:lnTo>
                  <a:pt x="54961" y="48147"/>
                </a:lnTo>
                <a:lnTo>
                  <a:pt x="54160" y="55989"/>
                </a:lnTo>
                <a:lnTo>
                  <a:pt x="53978" y="59121"/>
                </a:lnTo>
                <a:lnTo>
                  <a:pt x="53909" y="62253"/>
                </a:lnTo>
                <a:lnTo>
                  <a:pt x="54000" y="65385"/>
                </a:lnTo>
                <a:lnTo>
                  <a:pt x="54138" y="66939"/>
                </a:lnTo>
                <a:lnTo>
                  <a:pt x="54298" y="68357"/>
                </a:lnTo>
                <a:lnTo>
                  <a:pt x="54778" y="71146"/>
                </a:lnTo>
                <a:lnTo>
                  <a:pt x="55441" y="73889"/>
                </a:lnTo>
                <a:lnTo>
                  <a:pt x="56287" y="76610"/>
                </a:lnTo>
                <a:lnTo>
                  <a:pt x="57315" y="79285"/>
                </a:lnTo>
                <a:lnTo>
                  <a:pt x="58504" y="81868"/>
                </a:lnTo>
                <a:lnTo>
                  <a:pt x="59853" y="84406"/>
                </a:lnTo>
                <a:lnTo>
                  <a:pt x="61339" y="86852"/>
                </a:lnTo>
                <a:lnTo>
                  <a:pt x="62985" y="89207"/>
                </a:lnTo>
                <a:lnTo>
                  <a:pt x="64745" y="91470"/>
                </a:lnTo>
                <a:lnTo>
                  <a:pt x="66643" y="93642"/>
                </a:lnTo>
                <a:lnTo>
                  <a:pt x="68655" y="95677"/>
                </a:lnTo>
                <a:lnTo>
                  <a:pt x="70781" y="97597"/>
                </a:lnTo>
                <a:lnTo>
                  <a:pt x="72999" y="99380"/>
                </a:lnTo>
                <a:lnTo>
                  <a:pt x="75308" y="101003"/>
                </a:lnTo>
                <a:lnTo>
                  <a:pt x="77708" y="102489"/>
                </a:lnTo>
                <a:lnTo>
                  <a:pt x="78943" y="103175"/>
                </a:lnTo>
                <a:lnTo>
                  <a:pt x="80269" y="103861"/>
                </a:lnTo>
                <a:lnTo>
                  <a:pt x="82875" y="105073"/>
                </a:lnTo>
                <a:lnTo>
                  <a:pt x="85458" y="106079"/>
                </a:lnTo>
                <a:lnTo>
                  <a:pt x="88042" y="106902"/>
                </a:lnTo>
                <a:lnTo>
                  <a:pt x="90602" y="107542"/>
                </a:lnTo>
                <a:lnTo>
                  <a:pt x="93140" y="107999"/>
                </a:lnTo>
                <a:lnTo>
                  <a:pt x="95677" y="108319"/>
                </a:lnTo>
                <a:lnTo>
                  <a:pt x="98169" y="108479"/>
                </a:lnTo>
                <a:lnTo>
                  <a:pt x="100684" y="108479"/>
                </a:lnTo>
                <a:lnTo>
                  <a:pt x="103176" y="108365"/>
                </a:lnTo>
                <a:lnTo>
                  <a:pt x="105645" y="108113"/>
                </a:lnTo>
                <a:lnTo>
                  <a:pt x="108114" y="107770"/>
                </a:lnTo>
                <a:lnTo>
                  <a:pt x="111772" y="107016"/>
                </a:lnTo>
                <a:lnTo>
                  <a:pt x="116665" y="105713"/>
                </a:lnTo>
                <a:lnTo>
                  <a:pt x="121511" y="104067"/>
                </a:lnTo>
                <a:lnTo>
                  <a:pt x="126335" y="102192"/>
                </a:lnTo>
                <a:lnTo>
                  <a:pt x="133560" y="99083"/>
                </a:lnTo>
                <a:lnTo>
                  <a:pt x="143184" y="94739"/>
                </a:lnTo>
                <a:lnTo>
                  <a:pt x="150432" y="91653"/>
                </a:lnTo>
                <a:lnTo>
                  <a:pt x="155301" y="89801"/>
                </a:lnTo>
                <a:lnTo>
                  <a:pt x="157747" y="88978"/>
                </a:lnTo>
                <a:lnTo>
                  <a:pt x="159599" y="88407"/>
                </a:lnTo>
                <a:lnTo>
                  <a:pt x="163371" y="87355"/>
                </a:lnTo>
                <a:lnTo>
                  <a:pt x="167212" y="86509"/>
                </a:lnTo>
                <a:lnTo>
                  <a:pt x="171076" y="85869"/>
                </a:lnTo>
                <a:lnTo>
                  <a:pt x="174962" y="85389"/>
                </a:lnTo>
                <a:lnTo>
                  <a:pt x="178872" y="85114"/>
                </a:lnTo>
                <a:lnTo>
                  <a:pt x="182781" y="85023"/>
                </a:lnTo>
                <a:lnTo>
                  <a:pt x="186713" y="85137"/>
                </a:lnTo>
                <a:lnTo>
                  <a:pt x="190600" y="85457"/>
                </a:lnTo>
                <a:lnTo>
                  <a:pt x="194463" y="85983"/>
                </a:lnTo>
                <a:lnTo>
                  <a:pt x="198281" y="86715"/>
                </a:lnTo>
                <a:lnTo>
                  <a:pt x="202054" y="87629"/>
                </a:lnTo>
                <a:lnTo>
                  <a:pt x="205757" y="88795"/>
                </a:lnTo>
                <a:lnTo>
                  <a:pt x="209415" y="90144"/>
                </a:lnTo>
                <a:lnTo>
                  <a:pt x="212959" y="91721"/>
                </a:lnTo>
                <a:lnTo>
                  <a:pt x="216411" y="93505"/>
                </a:lnTo>
                <a:lnTo>
                  <a:pt x="218080" y="94511"/>
                </a:lnTo>
                <a:lnTo>
                  <a:pt x="219749" y="95539"/>
                </a:lnTo>
                <a:lnTo>
                  <a:pt x="222949" y="97780"/>
                </a:lnTo>
                <a:lnTo>
                  <a:pt x="225990" y="100249"/>
                </a:lnTo>
                <a:lnTo>
                  <a:pt x="228871" y="102901"/>
                </a:lnTo>
                <a:lnTo>
                  <a:pt x="231591" y="105736"/>
                </a:lnTo>
                <a:lnTo>
                  <a:pt x="234083" y="108753"/>
                </a:lnTo>
                <a:lnTo>
                  <a:pt x="236392" y="111908"/>
                </a:lnTo>
                <a:lnTo>
                  <a:pt x="238495" y="115223"/>
                </a:lnTo>
                <a:lnTo>
                  <a:pt x="240347" y="118653"/>
                </a:lnTo>
                <a:lnTo>
                  <a:pt x="241993" y="122196"/>
                </a:lnTo>
                <a:lnTo>
                  <a:pt x="243365" y="125831"/>
                </a:lnTo>
                <a:lnTo>
                  <a:pt x="244485" y="129535"/>
                </a:lnTo>
                <a:lnTo>
                  <a:pt x="245308" y="133307"/>
                </a:lnTo>
                <a:lnTo>
                  <a:pt x="245880" y="137148"/>
                </a:lnTo>
                <a:lnTo>
                  <a:pt x="246131" y="141011"/>
                </a:lnTo>
                <a:lnTo>
                  <a:pt x="246085" y="144898"/>
                </a:lnTo>
                <a:lnTo>
                  <a:pt x="245925" y="146841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22861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3"/>
          <p:cNvSpPr/>
          <p:nvPr/>
        </p:nvSpPr>
        <p:spPr>
          <a:xfrm rot="1255446" flipH="1">
            <a:off x="2195647" y="4140025"/>
            <a:ext cx="7365744" cy="2562526"/>
          </a:xfrm>
          <a:custGeom>
            <a:avLst/>
            <a:gdLst/>
            <a:ahLst/>
            <a:cxnLst/>
            <a:rect l="l" t="t" r="r" b="b"/>
            <a:pathLst>
              <a:path w="246132" h="146842" fill="none" extrusionOk="0">
                <a:moveTo>
                  <a:pt x="1" y="3109"/>
                </a:moveTo>
                <a:lnTo>
                  <a:pt x="1738" y="2515"/>
                </a:lnTo>
                <a:lnTo>
                  <a:pt x="5305" y="1509"/>
                </a:lnTo>
                <a:lnTo>
                  <a:pt x="8894" y="755"/>
                </a:lnTo>
                <a:lnTo>
                  <a:pt x="12506" y="252"/>
                </a:lnTo>
                <a:lnTo>
                  <a:pt x="16118" y="0"/>
                </a:lnTo>
                <a:lnTo>
                  <a:pt x="19730" y="0"/>
                </a:lnTo>
                <a:lnTo>
                  <a:pt x="23297" y="275"/>
                </a:lnTo>
                <a:lnTo>
                  <a:pt x="26795" y="823"/>
                </a:lnTo>
                <a:lnTo>
                  <a:pt x="30224" y="1646"/>
                </a:lnTo>
                <a:lnTo>
                  <a:pt x="33539" y="2789"/>
                </a:lnTo>
                <a:lnTo>
                  <a:pt x="36740" y="4207"/>
                </a:lnTo>
                <a:lnTo>
                  <a:pt x="39803" y="5944"/>
                </a:lnTo>
                <a:lnTo>
                  <a:pt x="42684" y="7979"/>
                </a:lnTo>
                <a:lnTo>
                  <a:pt x="45404" y="10334"/>
                </a:lnTo>
                <a:lnTo>
                  <a:pt x="47919" y="13031"/>
                </a:lnTo>
                <a:lnTo>
                  <a:pt x="50182" y="16049"/>
                </a:lnTo>
                <a:lnTo>
                  <a:pt x="51234" y="17695"/>
                </a:lnTo>
                <a:lnTo>
                  <a:pt x="52057" y="19158"/>
                </a:lnTo>
                <a:lnTo>
                  <a:pt x="53429" y="22108"/>
                </a:lnTo>
                <a:lnTo>
                  <a:pt x="54458" y="25080"/>
                </a:lnTo>
                <a:lnTo>
                  <a:pt x="55166" y="28074"/>
                </a:lnTo>
                <a:lnTo>
                  <a:pt x="55601" y="31115"/>
                </a:lnTo>
                <a:lnTo>
                  <a:pt x="55806" y="34178"/>
                </a:lnTo>
                <a:lnTo>
                  <a:pt x="55829" y="37242"/>
                </a:lnTo>
                <a:lnTo>
                  <a:pt x="55692" y="40351"/>
                </a:lnTo>
                <a:lnTo>
                  <a:pt x="54961" y="48147"/>
                </a:lnTo>
                <a:lnTo>
                  <a:pt x="54160" y="55989"/>
                </a:lnTo>
                <a:lnTo>
                  <a:pt x="53978" y="59121"/>
                </a:lnTo>
                <a:lnTo>
                  <a:pt x="53909" y="62253"/>
                </a:lnTo>
                <a:lnTo>
                  <a:pt x="54000" y="65385"/>
                </a:lnTo>
                <a:lnTo>
                  <a:pt x="54138" y="66939"/>
                </a:lnTo>
                <a:lnTo>
                  <a:pt x="54298" y="68357"/>
                </a:lnTo>
                <a:lnTo>
                  <a:pt x="54778" y="71146"/>
                </a:lnTo>
                <a:lnTo>
                  <a:pt x="55441" y="73889"/>
                </a:lnTo>
                <a:lnTo>
                  <a:pt x="56287" y="76610"/>
                </a:lnTo>
                <a:lnTo>
                  <a:pt x="57315" y="79285"/>
                </a:lnTo>
                <a:lnTo>
                  <a:pt x="58504" y="81868"/>
                </a:lnTo>
                <a:lnTo>
                  <a:pt x="59853" y="84406"/>
                </a:lnTo>
                <a:lnTo>
                  <a:pt x="61339" y="86852"/>
                </a:lnTo>
                <a:lnTo>
                  <a:pt x="62985" y="89207"/>
                </a:lnTo>
                <a:lnTo>
                  <a:pt x="64745" y="91470"/>
                </a:lnTo>
                <a:lnTo>
                  <a:pt x="66643" y="93642"/>
                </a:lnTo>
                <a:lnTo>
                  <a:pt x="68655" y="95677"/>
                </a:lnTo>
                <a:lnTo>
                  <a:pt x="70781" y="97597"/>
                </a:lnTo>
                <a:lnTo>
                  <a:pt x="72999" y="99380"/>
                </a:lnTo>
                <a:lnTo>
                  <a:pt x="75308" y="101003"/>
                </a:lnTo>
                <a:lnTo>
                  <a:pt x="77708" y="102489"/>
                </a:lnTo>
                <a:lnTo>
                  <a:pt x="78943" y="103175"/>
                </a:lnTo>
                <a:lnTo>
                  <a:pt x="80269" y="103861"/>
                </a:lnTo>
                <a:lnTo>
                  <a:pt x="82875" y="105073"/>
                </a:lnTo>
                <a:lnTo>
                  <a:pt x="85458" y="106079"/>
                </a:lnTo>
                <a:lnTo>
                  <a:pt x="88042" y="106902"/>
                </a:lnTo>
                <a:lnTo>
                  <a:pt x="90602" y="107542"/>
                </a:lnTo>
                <a:lnTo>
                  <a:pt x="93140" y="107999"/>
                </a:lnTo>
                <a:lnTo>
                  <a:pt x="95677" y="108319"/>
                </a:lnTo>
                <a:lnTo>
                  <a:pt x="98169" y="108479"/>
                </a:lnTo>
                <a:lnTo>
                  <a:pt x="100684" y="108479"/>
                </a:lnTo>
                <a:lnTo>
                  <a:pt x="103176" y="108365"/>
                </a:lnTo>
                <a:lnTo>
                  <a:pt x="105645" y="108113"/>
                </a:lnTo>
                <a:lnTo>
                  <a:pt x="108114" y="107770"/>
                </a:lnTo>
                <a:lnTo>
                  <a:pt x="111772" y="107016"/>
                </a:lnTo>
                <a:lnTo>
                  <a:pt x="116665" y="105713"/>
                </a:lnTo>
                <a:lnTo>
                  <a:pt x="121511" y="104067"/>
                </a:lnTo>
                <a:lnTo>
                  <a:pt x="126335" y="102192"/>
                </a:lnTo>
                <a:lnTo>
                  <a:pt x="133560" y="99083"/>
                </a:lnTo>
                <a:lnTo>
                  <a:pt x="143184" y="94739"/>
                </a:lnTo>
                <a:lnTo>
                  <a:pt x="150432" y="91653"/>
                </a:lnTo>
                <a:lnTo>
                  <a:pt x="155301" y="89801"/>
                </a:lnTo>
                <a:lnTo>
                  <a:pt x="157747" y="88978"/>
                </a:lnTo>
                <a:lnTo>
                  <a:pt x="159599" y="88407"/>
                </a:lnTo>
                <a:lnTo>
                  <a:pt x="163371" y="87355"/>
                </a:lnTo>
                <a:lnTo>
                  <a:pt x="167212" y="86509"/>
                </a:lnTo>
                <a:lnTo>
                  <a:pt x="171076" y="85869"/>
                </a:lnTo>
                <a:lnTo>
                  <a:pt x="174962" y="85389"/>
                </a:lnTo>
                <a:lnTo>
                  <a:pt x="178872" y="85114"/>
                </a:lnTo>
                <a:lnTo>
                  <a:pt x="182781" y="85023"/>
                </a:lnTo>
                <a:lnTo>
                  <a:pt x="186713" y="85137"/>
                </a:lnTo>
                <a:lnTo>
                  <a:pt x="190600" y="85457"/>
                </a:lnTo>
                <a:lnTo>
                  <a:pt x="194463" y="85983"/>
                </a:lnTo>
                <a:lnTo>
                  <a:pt x="198281" y="86715"/>
                </a:lnTo>
                <a:lnTo>
                  <a:pt x="202054" y="87629"/>
                </a:lnTo>
                <a:lnTo>
                  <a:pt x="205757" y="88795"/>
                </a:lnTo>
                <a:lnTo>
                  <a:pt x="209415" y="90144"/>
                </a:lnTo>
                <a:lnTo>
                  <a:pt x="212959" y="91721"/>
                </a:lnTo>
                <a:lnTo>
                  <a:pt x="216411" y="93505"/>
                </a:lnTo>
                <a:lnTo>
                  <a:pt x="218080" y="94511"/>
                </a:lnTo>
                <a:lnTo>
                  <a:pt x="219749" y="95539"/>
                </a:lnTo>
                <a:lnTo>
                  <a:pt x="222949" y="97780"/>
                </a:lnTo>
                <a:lnTo>
                  <a:pt x="225990" y="100249"/>
                </a:lnTo>
                <a:lnTo>
                  <a:pt x="228871" y="102901"/>
                </a:lnTo>
                <a:lnTo>
                  <a:pt x="231591" y="105736"/>
                </a:lnTo>
                <a:lnTo>
                  <a:pt x="234083" y="108753"/>
                </a:lnTo>
                <a:lnTo>
                  <a:pt x="236392" y="111908"/>
                </a:lnTo>
                <a:lnTo>
                  <a:pt x="238495" y="115223"/>
                </a:lnTo>
                <a:lnTo>
                  <a:pt x="240347" y="118653"/>
                </a:lnTo>
                <a:lnTo>
                  <a:pt x="241993" y="122196"/>
                </a:lnTo>
                <a:lnTo>
                  <a:pt x="243365" y="125831"/>
                </a:lnTo>
                <a:lnTo>
                  <a:pt x="244485" y="129535"/>
                </a:lnTo>
                <a:lnTo>
                  <a:pt x="245308" y="133307"/>
                </a:lnTo>
                <a:lnTo>
                  <a:pt x="245880" y="137148"/>
                </a:lnTo>
                <a:lnTo>
                  <a:pt x="246131" y="141011"/>
                </a:lnTo>
                <a:lnTo>
                  <a:pt x="246085" y="144898"/>
                </a:lnTo>
                <a:lnTo>
                  <a:pt x="245925" y="146841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22861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_1_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4"/>
          <p:cNvSpPr txBox="1">
            <a:spLocks noGrp="1"/>
          </p:cNvSpPr>
          <p:nvPr>
            <p:ph type="title"/>
          </p:nvPr>
        </p:nvSpPr>
        <p:spPr>
          <a:xfrm>
            <a:off x="4572000" y="1980000"/>
            <a:ext cx="385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4"/>
          <p:cNvSpPr txBox="1">
            <a:spLocks noGrp="1"/>
          </p:cNvSpPr>
          <p:nvPr>
            <p:ph type="subTitle" idx="1"/>
          </p:nvPr>
        </p:nvSpPr>
        <p:spPr>
          <a:xfrm>
            <a:off x="4572000" y="2552700"/>
            <a:ext cx="3852000" cy="13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4"/>
          <p:cNvSpPr/>
          <p:nvPr/>
        </p:nvSpPr>
        <p:spPr>
          <a:xfrm rot="10800000">
            <a:off x="-2556898" y="-223568"/>
            <a:ext cx="8469773" cy="926521"/>
          </a:xfrm>
          <a:custGeom>
            <a:avLst/>
            <a:gdLst/>
            <a:ahLst/>
            <a:cxnLst/>
            <a:rect l="l" t="t" r="r" b="b"/>
            <a:pathLst>
              <a:path w="163257" h="45839" extrusionOk="0">
                <a:moveTo>
                  <a:pt x="59533" y="1"/>
                </a:moveTo>
                <a:lnTo>
                  <a:pt x="54960" y="138"/>
                </a:lnTo>
                <a:lnTo>
                  <a:pt x="50388" y="595"/>
                </a:lnTo>
                <a:lnTo>
                  <a:pt x="45861" y="1373"/>
                </a:lnTo>
                <a:lnTo>
                  <a:pt x="41403" y="2493"/>
                </a:lnTo>
                <a:lnTo>
                  <a:pt x="37037" y="3910"/>
                </a:lnTo>
                <a:lnTo>
                  <a:pt x="32784" y="5648"/>
                </a:lnTo>
                <a:lnTo>
                  <a:pt x="28669" y="7682"/>
                </a:lnTo>
                <a:lnTo>
                  <a:pt x="24714" y="9991"/>
                </a:lnTo>
                <a:lnTo>
                  <a:pt x="20942" y="12598"/>
                </a:lnTo>
                <a:lnTo>
                  <a:pt x="17376" y="15478"/>
                </a:lnTo>
                <a:lnTo>
                  <a:pt x="14061" y="18610"/>
                </a:lnTo>
                <a:lnTo>
                  <a:pt x="10997" y="22017"/>
                </a:lnTo>
                <a:lnTo>
                  <a:pt x="9557" y="23823"/>
                </a:lnTo>
                <a:lnTo>
                  <a:pt x="8528" y="25217"/>
                </a:lnTo>
                <a:lnTo>
                  <a:pt x="6722" y="28029"/>
                </a:lnTo>
                <a:lnTo>
                  <a:pt x="5190" y="30910"/>
                </a:lnTo>
                <a:lnTo>
                  <a:pt x="3910" y="33950"/>
                </a:lnTo>
                <a:lnTo>
                  <a:pt x="3338" y="35574"/>
                </a:lnTo>
                <a:lnTo>
                  <a:pt x="2904" y="37037"/>
                </a:lnTo>
                <a:lnTo>
                  <a:pt x="1487" y="42044"/>
                </a:lnTo>
                <a:lnTo>
                  <a:pt x="892" y="44467"/>
                </a:lnTo>
                <a:lnTo>
                  <a:pt x="915" y="44718"/>
                </a:lnTo>
                <a:lnTo>
                  <a:pt x="801" y="44764"/>
                </a:lnTo>
                <a:lnTo>
                  <a:pt x="572" y="45061"/>
                </a:lnTo>
                <a:lnTo>
                  <a:pt x="344" y="45496"/>
                </a:lnTo>
                <a:lnTo>
                  <a:pt x="92" y="45793"/>
                </a:lnTo>
                <a:lnTo>
                  <a:pt x="1" y="45839"/>
                </a:lnTo>
                <a:lnTo>
                  <a:pt x="163257" y="45839"/>
                </a:lnTo>
                <a:lnTo>
                  <a:pt x="162320" y="45038"/>
                </a:lnTo>
                <a:lnTo>
                  <a:pt x="161154" y="44147"/>
                </a:lnTo>
                <a:lnTo>
                  <a:pt x="160559" y="43324"/>
                </a:lnTo>
                <a:lnTo>
                  <a:pt x="160353" y="42729"/>
                </a:lnTo>
                <a:lnTo>
                  <a:pt x="160376" y="42638"/>
                </a:lnTo>
                <a:lnTo>
                  <a:pt x="160216" y="42318"/>
                </a:lnTo>
                <a:lnTo>
                  <a:pt x="159851" y="41769"/>
                </a:lnTo>
                <a:lnTo>
                  <a:pt x="159896" y="41701"/>
                </a:lnTo>
                <a:lnTo>
                  <a:pt x="159896" y="20096"/>
                </a:lnTo>
                <a:lnTo>
                  <a:pt x="159668" y="20073"/>
                </a:lnTo>
                <a:lnTo>
                  <a:pt x="159416" y="20119"/>
                </a:lnTo>
                <a:lnTo>
                  <a:pt x="156101" y="20874"/>
                </a:lnTo>
                <a:lnTo>
                  <a:pt x="149403" y="22108"/>
                </a:lnTo>
                <a:lnTo>
                  <a:pt x="144327" y="22771"/>
                </a:lnTo>
                <a:lnTo>
                  <a:pt x="140921" y="23114"/>
                </a:lnTo>
                <a:lnTo>
                  <a:pt x="137537" y="23343"/>
                </a:lnTo>
                <a:lnTo>
                  <a:pt x="134131" y="23434"/>
                </a:lnTo>
                <a:lnTo>
                  <a:pt x="130747" y="23411"/>
                </a:lnTo>
                <a:lnTo>
                  <a:pt x="127387" y="23251"/>
                </a:lnTo>
                <a:lnTo>
                  <a:pt x="124049" y="22931"/>
                </a:lnTo>
                <a:lnTo>
                  <a:pt x="120734" y="22451"/>
                </a:lnTo>
                <a:lnTo>
                  <a:pt x="117465" y="21811"/>
                </a:lnTo>
                <a:lnTo>
                  <a:pt x="114218" y="20988"/>
                </a:lnTo>
                <a:lnTo>
                  <a:pt x="111041" y="19982"/>
                </a:lnTo>
                <a:lnTo>
                  <a:pt x="107908" y="18770"/>
                </a:lnTo>
                <a:lnTo>
                  <a:pt x="106354" y="18084"/>
                </a:lnTo>
                <a:lnTo>
                  <a:pt x="104411" y="17170"/>
                </a:lnTo>
                <a:lnTo>
                  <a:pt x="100593" y="15112"/>
                </a:lnTo>
                <a:lnTo>
                  <a:pt x="95014" y="11775"/>
                </a:lnTo>
                <a:lnTo>
                  <a:pt x="91288" y="9557"/>
                </a:lnTo>
                <a:lnTo>
                  <a:pt x="89390" y="8483"/>
                </a:lnTo>
                <a:lnTo>
                  <a:pt x="85504" y="6448"/>
                </a:lnTo>
                <a:lnTo>
                  <a:pt x="81526" y="4619"/>
                </a:lnTo>
                <a:lnTo>
                  <a:pt x="77456" y="3041"/>
                </a:lnTo>
                <a:lnTo>
                  <a:pt x="75376" y="2401"/>
                </a:lnTo>
                <a:lnTo>
                  <a:pt x="73158" y="1761"/>
                </a:lnTo>
                <a:lnTo>
                  <a:pt x="68655" y="824"/>
                </a:lnTo>
                <a:lnTo>
                  <a:pt x="64105" y="229"/>
                </a:lnTo>
                <a:lnTo>
                  <a:pt x="5953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4"/>
          <p:cNvSpPr/>
          <p:nvPr/>
        </p:nvSpPr>
        <p:spPr>
          <a:xfrm rot="3857578">
            <a:off x="7968227" y="-617821"/>
            <a:ext cx="1958091" cy="1858673"/>
          </a:xfrm>
          <a:custGeom>
            <a:avLst/>
            <a:gdLst/>
            <a:ahLst/>
            <a:cxnLst/>
            <a:rect l="l" t="t" r="r" b="b"/>
            <a:pathLst>
              <a:path w="45930" h="43598" extrusionOk="0">
                <a:moveTo>
                  <a:pt x="27755" y="0"/>
                </a:moveTo>
                <a:lnTo>
                  <a:pt x="25171" y="206"/>
                </a:lnTo>
                <a:lnTo>
                  <a:pt x="22611" y="663"/>
                </a:lnTo>
                <a:lnTo>
                  <a:pt x="20073" y="1372"/>
                </a:lnTo>
                <a:lnTo>
                  <a:pt x="17581" y="2287"/>
                </a:lnTo>
                <a:lnTo>
                  <a:pt x="15204" y="3407"/>
                </a:lnTo>
                <a:lnTo>
                  <a:pt x="12940" y="4687"/>
                </a:lnTo>
                <a:lnTo>
                  <a:pt x="10837" y="6150"/>
                </a:lnTo>
                <a:lnTo>
                  <a:pt x="8940" y="7728"/>
                </a:lnTo>
                <a:lnTo>
                  <a:pt x="8071" y="8574"/>
                </a:lnTo>
                <a:lnTo>
                  <a:pt x="7408" y="9259"/>
                </a:lnTo>
                <a:lnTo>
                  <a:pt x="6173" y="10700"/>
                </a:lnTo>
                <a:lnTo>
                  <a:pt x="5602" y="11431"/>
                </a:lnTo>
                <a:lnTo>
                  <a:pt x="4710" y="12689"/>
                </a:lnTo>
                <a:lnTo>
                  <a:pt x="3110" y="15524"/>
                </a:lnTo>
                <a:lnTo>
                  <a:pt x="1761" y="18656"/>
                </a:lnTo>
                <a:lnTo>
                  <a:pt x="732" y="22016"/>
                </a:lnTo>
                <a:lnTo>
                  <a:pt x="389" y="23731"/>
                </a:lnTo>
                <a:lnTo>
                  <a:pt x="206" y="24897"/>
                </a:lnTo>
                <a:lnTo>
                  <a:pt x="1" y="27252"/>
                </a:lnTo>
                <a:lnTo>
                  <a:pt x="23" y="29584"/>
                </a:lnTo>
                <a:lnTo>
                  <a:pt x="321" y="31847"/>
                </a:lnTo>
                <a:lnTo>
                  <a:pt x="869" y="34019"/>
                </a:lnTo>
                <a:lnTo>
                  <a:pt x="1738" y="36076"/>
                </a:lnTo>
                <a:lnTo>
                  <a:pt x="2927" y="37974"/>
                </a:lnTo>
                <a:lnTo>
                  <a:pt x="4436" y="39666"/>
                </a:lnTo>
                <a:lnTo>
                  <a:pt x="5350" y="40420"/>
                </a:lnTo>
                <a:lnTo>
                  <a:pt x="5853" y="40786"/>
                </a:lnTo>
                <a:lnTo>
                  <a:pt x="6905" y="41449"/>
                </a:lnTo>
                <a:lnTo>
                  <a:pt x="8551" y="42272"/>
                </a:lnTo>
                <a:lnTo>
                  <a:pt x="10860" y="43049"/>
                </a:lnTo>
                <a:lnTo>
                  <a:pt x="13283" y="43461"/>
                </a:lnTo>
                <a:lnTo>
                  <a:pt x="15775" y="43598"/>
                </a:lnTo>
                <a:lnTo>
                  <a:pt x="18290" y="43484"/>
                </a:lnTo>
                <a:lnTo>
                  <a:pt x="20759" y="43163"/>
                </a:lnTo>
                <a:lnTo>
                  <a:pt x="23160" y="42683"/>
                </a:lnTo>
                <a:lnTo>
                  <a:pt x="24326" y="42386"/>
                </a:lnTo>
                <a:lnTo>
                  <a:pt x="25537" y="42066"/>
                </a:lnTo>
                <a:lnTo>
                  <a:pt x="27915" y="41266"/>
                </a:lnTo>
                <a:lnTo>
                  <a:pt x="29081" y="40832"/>
                </a:lnTo>
                <a:lnTo>
                  <a:pt x="30224" y="40329"/>
                </a:lnTo>
                <a:lnTo>
                  <a:pt x="32464" y="39208"/>
                </a:lnTo>
                <a:lnTo>
                  <a:pt x="34613" y="37905"/>
                </a:lnTo>
                <a:lnTo>
                  <a:pt x="36625" y="36419"/>
                </a:lnTo>
                <a:lnTo>
                  <a:pt x="38500" y="34773"/>
                </a:lnTo>
                <a:lnTo>
                  <a:pt x="40215" y="32967"/>
                </a:lnTo>
                <a:lnTo>
                  <a:pt x="41746" y="31001"/>
                </a:lnTo>
                <a:lnTo>
                  <a:pt x="43072" y="28898"/>
                </a:lnTo>
                <a:lnTo>
                  <a:pt x="43644" y="27778"/>
                </a:lnTo>
                <a:lnTo>
                  <a:pt x="44192" y="26657"/>
                </a:lnTo>
                <a:lnTo>
                  <a:pt x="45015" y="24303"/>
                </a:lnTo>
                <a:lnTo>
                  <a:pt x="45610" y="21856"/>
                </a:lnTo>
                <a:lnTo>
                  <a:pt x="45907" y="19364"/>
                </a:lnTo>
                <a:lnTo>
                  <a:pt x="45930" y="16872"/>
                </a:lnTo>
                <a:lnTo>
                  <a:pt x="45656" y="14381"/>
                </a:lnTo>
                <a:lnTo>
                  <a:pt x="45061" y="11980"/>
                </a:lnTo>
                <a:lnTo>
                  <a:pt x="44192" y="9648"/>
                </a:lnTo>
                <a:lnTo>
                  <a:pt x="43621" y="8528"/>
                </a:lnTo>
                <a:lnTo>
                  <a:pt x="43278" y="7911"/>
                </a:lnTo>
                <a:lnTo>
                  <a:pt x="42501" y="6745"/>
                </a:lnTo>
                <a:lnTo>
                  <a:pt x="41701" y="5693"/>
                </a:lnTo>
                <a:lnTo>
                  <a:pt x="40809" y="4733"/>
                </a:lnTo>
                <a:lnTo>
                  <a:pt x="39391" y="3453"/>
                </a:lnTo>
                <a:lnTo>
                  <a:pt x="37334" y="2104"/>
                </a:lnTo>
                <a:lnTo>
                  <a:pt x="35093" y="1098"/>
                </a:lnTo>
                <a:lnTo>
                  <a:pt x="32739" y="412"/>
                </a:lnTo>
                <a:lnTo>
                  <a:pt x="30270" y="46"/>
                </a:lnTo>
                <a:lnTo>
                  <a:pt x="2775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4"/>
          <p:cNvSpPr/>
          <p:nvPr/>
        </p:nvSpPr>
        <p:spPr>
          <a:xfrm rot="-137095" flipH="1">
            <a:off x="2084070" y="4517976"/>
            <a:ext cx="7544799" cy="1241505"/>
          </a:xfrm>
          <a:custGeom>
            <a:avLst/>
            <a:gdLst/>
            <a:ahLst/>
            <a:cxnLst/>
            <a:rect l="l" t="t" r="r" b="b"/>
            <a:pathLst>
              <a:path w="163257" h="45839" extrusionOk="0">
                <a:moveTo>
                  <a:pt x="59533" y="1"/>
                </a:moveTo>
                <a:lnTo>
                  <a:pt x="54960" y="138"/>
                </a:lnTo>
                <a:lnTo>
                  <a:pt x="50388" y="595"/>
                </a:lnTo>
                <a:lnTo>
                  <a:pt x="45861" y="1373"/>
                </a:lnTo>
                <a:lnTo>
                  <a:pt x="41403" y="2493"/>
                </a:lnTo>
                <a:lnTo>
                  <a:pt x="37037" y="3910"/>
                </a:lnTo>
                <a:lnTo>
                  <a:pt x="32784" y="5648"/>
                </a:lnTo>
                <a:lnTo>
                  <a:pt x="28669" y="7682"/>
                </a:lnTo>
                <a:lnTo>
                  <a:pt x="24714" y="9991"/>
                </a:lnTo>
                <a:lnTo>
                  <a:pt x="20942" y="12598"/>
                </a:lnTo>
                <a:lnTo>
                  <a:pt x="17376" y="15478"/>
                </a:lnTo>
                <a:lnTo>
                  <a:pt x="14061" y="18610"/>
                </a:lnTo>
                <a:lnTo>
                  <a:pt x="10997" y="22017"/>
                </a:lnTo>
                <a:lnTo>
                  <a:pt x="9557" y="23823"/>
                </a:lnTo>
                <a:lnTo>
                  <a:pt x="8528" y="25217"/>
                </a:lnTo>
                <a:lnTo>
                  <a:pt x="6722" y="28029"/>
                </a:lnTo>
                <a:lnTo>
                  <a:pt x="5190" y="30910"/>
                </a:lnTo>
                <a:lnTo>
                  <a:pt x="3910" y="33950"/>
                </a:lnTo>
                <a:lnTo>
                  <a:pt x="3338" y="35574"/>
                </a:lnTo>
                <a:lnTo>
                  <a:pt x="2904" y="37037"/>
                </a:lnTo>
                <a:lnTo>
                  <a:pt x="1487" y="42044"/>
                </a:lnTo>
                <a:lnTo>
                  <a:pt x="892" y="44467"/>
                </a:lnTo>
                <a:lnTo>
                  <a:pt x="915" y="44718"/>
                </a:lnTo>
                <a:lnTo>
                  <a:pt x="801" y="44764"/>
                </a:lnTo>
                <a:lnTo>
                  <a:pt x="572" y="45061"/>
                </a:lnTo>
                <a:lnTo>
                  <a:pt x="344" y="45496"/>
                </a:lnTo>
                <a:lnTo>
                  <a:pt x="92" y="45793"/>
                </a:lnTo>
                <a:lnTo>
                  <a:pt x="1" y="45839"/>
                </a:lnTo>
                <a:lnTo>
                  <a:pt x="163257" y="45839"/>
                </a:lnTo>
                <a:lnTo>
                  <a:pt x="162320" y="45038"/>
                </a:lnTo>
                <a:lnTo>
                  <a:pt x="161154" y="44147"/>
                </a:lnTo>
                <a:lnTo>
                  <a:pt x="160559" y="43324"/>
                </a:lnTo>
                <a:lnTo>
                  <a:pt x="160353" y="42729"/>
                </a:lnTo>
                <a:lnTo>
                  <a:pt x="160376" y="42638"/>
                </a:lnTo>
                <a:lnTo>
                  <a:pt x="160216" y="42318"/>
                </a:lnTo>
                <a:lnTo>
                  <a:pt x="159851" y="41769"/>
                </a:lnTo>
                <a:lnTo>
                  <a:pt x="159896" y="41701"/>
                </a:lnTo>
                <a:lnTo>
                  <a:pt x="159896" y="20096"/>
                </a:lnTo>
                <a:lnTo>
                  <a:pt x="159668" y="20073"/>
                </a:lnTo>
                <a:lnTo>
                  <a:pt x="159416" y="20119"/>
                </a:lnTo>
                <a:lnTo>
                  <a:pt x="156101" y="20874"/>
                </a:lnTo>
                <a:lnTo>
                  <a:pt x="149403" y="22108"/>
                </a:lnTo>
                <a:lnTo>
                  <a:pt x="144327" y="22771"/>
                </a:lnTo>
                <a:lnTo>
                  <a:pt x="140921" y="23114"/>
                </a:lnTo>
                <a:lnTo>
                  <a:pt x="137537" y="23343"/>
                </a:lnTo>
                <a:lnTo>
                  <a:pt x="134131" y="23434"/>
                </a:lnTo>
                <a:lnTo>
                  <a:pt x="130747" y="23411"/>
                </a:lnTo>
                <a:lnTo>
                  <a:pt x="127387" y="23251"/>
                </a:lnTo>
                <a:lnTo>
                  <a:pt x="124049" y="22931"/>
                </a:lnTo>
                <a:lnTo>
                  <a:pt x="120734" y="22451"/>
                </a:lnTo>
                <a:lnTo>
                  <a:pt x="117465" y="21811"/>
                </a:lnTo>
                <a:lnTo>
                  <a:pt x="114218" y="20988"/>
                </a:lnTo>
                <a:lnTo>
                  <a:pt x="111041" y="19982"/>
                </a:lnTo>
                <a:lnTo>
                  <a:pt x="107908" y="18770"/>
                </a:lnTo>
                <a:lnTo>
                  <a:pt x="106354" y="18084"/>
                </a:lnTo>
                <a:lnTo>
                  <a:pt x="104411" y="17170"/>
                </a:lnTo>
                <a:lnTo>
                  <a:pt x="100593" y="15112"/>
                </a:lnTo>
                <a:lnTo>
                  <a:pt x="95014" y="11775"/>
                </a:lnTo>
                <a:lnTo>
                  <a:pt x="91288" y="9557"/>
                </a:lnTo>
                <a:lnTo>
                  <a:pt x="89390" y="8483"/>
                </a:lnTo>
                <a:lnTo>
                  <a:pt x="85504" y="6448"/>
                </a:lnTo>
                <a:lnTo>
                  <a:pt x="81526" y="4619"/>
                </a:lnTo>
                <a:lnTo>
                  <a:pt x="77456" y="3041"/>
                </a:lnTo>
                <a:lnTo>
                  <a:pt x="75376" y="2401"/>
                </a:lnTo>
                <a:lnTo>
                  <a:pt x="73158" y="1761"/>
                </a:lnTo>
                <a:lnTo>
                  <a:pt x="68655" y="824"/>
                </a:lnTo>
                <a:lnTo>
                  <a:pt x="64105" y="229"/>
                </a:lnTo>
                <a:lnTo>
                  <a:pt x="5953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4"/>
          <p:cNvSpPr/>
          <p:nvPr/>
        </p:nvSpPr>
        <p:spPr>
          <a:xfrm rot="-286589">
            <a:off x="-1444668" y="-1862776"/>
            <a:ext cx="10722443" cy="3577428"/>
          </a:xfrm>
          <a:custGeom>
            <a:avLst/>
            <a:gdLst/>
            <a:ahLst/>
            <a:cxnLst/>
            <a:rect l="l" t="t" r="r" b="b"/>
            <a:pathLst>
              <a:path w="246132" h="146842" fill="none" extrusionOk="0">
                <a:moveTo>
                  <a:pt x="1" y="3109"/>
                </a:moveTo>
                <a:lnTo>
                  <a:pt x="1738" y="2515"/>
                </a:lnTo>
                <a:lnTo>
                  <a:pt x="5305" y="1509"/>
                </a:lnTo>
                <a:lnTo>
                  <a:pt x="8894" y="755"/>
                </a:lnTo>
                <a:lnTo>
                  <a:pt x="12506" y="252"/>
                </a:lnTo>
                <a:lnTo>
                  <a:pt x="16118" y="0"/>
                </a:lnTo>
                <a:lnTo>
                  <a:pt x="19730" y="0"/>
                </a:lnTo>
                <a:lnTo>
                  <a:pt x="23297" y="275"/>
                </a:lnTo>
                <a:lnTo>
                  <a:pt x="26795" y="823"/>
                </a:lnTo>
                <a:lnTo>
                  <a:pt x="30224" y="1646"/>
                </a:lnTo>
                <a:lnTo>
                  <a:pt x="33539" y="2789"/>
                </a:lnTo>
                <a:lnTo>
                  <a:pt x="36740" y="4207"/>
                </a:lnTo>
                <a:lnTo>
                  <a:pt x="39803" y="5944"/>
                </a:lnTo>
                <a:lnTo>
                  <a:pt x="42684" y="7979"/>
                </a:lnTo>
                <a:lnTo>
                  <a:pt x="45404" y="10334"/>
                </a:lnTo>
                <a:lnTo>
                  <a:pt x="47919" y="13031"/>
                </a:lnTo>
                <a:lnTo>
                  <a:pt x="50182" y="16049"/>
                </a:lnTo>
                <a:lnTo>
                  <a:pt x="51234" y="17695"/>
                </a:lnTo>
                <a:lnTo>
                  <a:pt x="52057" y="19158"/>
                </a:lnTo>
                <a:lnTo>
                  <a:pt x="53429" y="22108"/>
                </a:lnTo>
                <a:lnTo>
                  <a:pt x="54458" y="25080"/>
                </a:lnTo>
                <a:lnTo>
                  <a:pt x="55166" y="28074"/>
                </a:lnTo>
                <a:lnTo>
                  <a:pt x="55601" y="31115"/>
                </a:lnTo>
                <a:lnTo>
                  <a:pt x="55806" y="34178"/>
                </a:lnTo>
                <a:lnTo>
                  <a:pt x="55829" y="37242"/>
                </a:lnTo>
                <a:lnTo>
                  <a:pt x="55692" y="40351"/>
                </a:lnTo>
                <a:lnTo>
                  <a:pt x="54961" y="48147"/>
                </a:lnTo>
                <a:lnTo>
                  <a:pt x="54160" y="55989"/>
                </a:lnTo>
                <a:lnTo>
                  <a:pt x="53978" y="59121"/>
                </a:lnTo>
                <a:lnTo>
                  <a:pt x="53909" y="62253"/>
                </a:lnTo>
                <a:lnTo>
                  <a:pt x="54000" y="65385"/>
                </a:lnTo>
                <a:lnTo>
                  <a:pt x="54138" y="66939"/>
                </a:lnTo>
                <a:lnTo>
                  <a:pt x="54298" y="68357"/>
                </a:lnTo>
                <a:lnTo>
                  <a:pt x="54778" y="71146"/>
                </a:lnTo>
                <a:lnTo>
                  <a:pt x="55441" y="73889"/>
                </a:lnTo>
                <a:lnTo>
                  <a:pt x="56287" y="76610"/>
                </a:lnTo>
                <a:lnTo>
                  <a:pt x="57315" y="79285"/>
                </a:lnTo>
                <a:lnTo>
                  <a:pt x="58504" y="81868"/>
                </a:lnTo>
                <a:lnTo>
                  <a:pt x="59853" y="84406"/>
                </a:lnTo>
                <a:lnTo>
                  <a:pt x="61339" y="86852"/>
                </a:lnTo>
                <a:lnTo>
                  <a:pt x="62985" y="89207"/>
                </a:lnTo>
                <a:lnTo>
                  <a:pt x="64745" y="91470"/>
                </a:lnTo>
                <a:lnTo>
                  <a:pt x="66643" y="93642"/>
                </a:lnTo>
                <a:lnTo>
                  <a:pt x="68655" y="95677"/>
                </a:lnTo>
                <a:lnTo>
                  <a:pt x="70781" y="97597"/>
                </a:lnTo>
                <a:lnTo>
                  <a:pt x="72999" y="99380"/>
                </a:lnTo>
                <a:lnTo>
                  <a:pt x="75308" y="101003"/>
                </a:lnTo>
                <a:lnTo>
                  <a:pt x="77708" y="102489"/>
                </a:lnTo>
                <a:lnTo>
                  <a:pt x="78943" y="103175"/>
                </a:lnTo>
                <a:lnTo>
                  <a:pt x="80269" y="103861"/>
                </a:lnTo>
                <a:lnTo>
                  <a:pt x="82875" y="105073"/>
                </a:lnTo>
                <a:lnTo>
                  <a:pt x="85458" y="106079"/>
                </a:lnTo>
                <a:lnTo>
                  <a:pt x="88042" y="106902"/>
                </a:lnTo>
                <a:lnTo>
                  <a:pt x="90602" y="107542"/>
                </a:lnTo>
                <a:lnTo>
                  <a:pt x="93140" y="107999"/>
                </a:lnTo>
                <a:lnTo>
                  <a:pt x="95677" y="108319"/>
                </a:lnTo>
                <a:lnTo>
                  <a:pt x="98169" y="108479"/>
                </a:lnTo>
                <a:lnTo>
                  <a:pt x="100684" y="108479"/>
                </a:lnTo>
                <a:lnTo>
                  <a:pt x="103176" y="108365"/>
                </a:lnTo>
                <a:lnTo>
                  <a:pt x="105645" y="108113"/>
                </a:lnTo>
                <a:lnTo>
                  <a:pt x="108114" y="107770"/>
                </a:lnTo>
                <a:lnTo>
                  <a:pt x="111772" y="107016"/>
                </a:lnTo>
                <a:lnTo>
                  <a:pt x="116665" y="105713"/>
                </a:lnTo>
                <a:lnTo>
                  <a:pt x="121511" y="104067"/>
                </a:lnTo>
                <a:lnTo>
                  <a:pt x="126335" y="102192"/>
                </a:lnTo>
                <a:lnTo>
                  <a:pt x="133560" y="99083"/>
                </a:lnTo>
                <a:lnTo>
                  <a:pt x="143184" y="94739"/>
                </a:lnTo>
                <a:lnTo>
                  <a:pt x="150432" y="91653"/>
                </a:lnTo>
                <a:lnTo>
                  <a:pt x="155301" y="89801"/>
                </a:lnTo>
                <a:lnTo>
                  <a:pt x="157747" y="88978"/>
                </a:lnTo>
                <a:lnTo>
                  <a:pt x="159599" y="88407"/>
                </a:lnTo>
                <a:lnTo>
                  <a:pt x="163371" y="87355"/>
                </a:lnTo>
                <a:lnTo>
                  <a:pt x="167212" y="86509"/>
                </a:lnTo>
                <a:lnTo>
                  <a:pt x="171076" y="85869"/>
                </a:lnTo>
                <a:lnTo>
                  <a:pt x="174962" y="85389"/>
                </a:lnTo>
                <a:lnTo>
                  <a:pt x="178872" y="85114"/>
                </a:lnTo>
                <a:lnTo>
                  <a:pt x="182781" y="85023"/>
                </a:lnTo>
                <a:lnTo>
                  <a:pt x="186713" y="85137"/>
                </a:lnTo>
                <a:lnTo>
                  <a:pt x="190600" y="85457"/>
                </a:lnTo>
                <a:lnTo>
                  <a:pt x="194463" y="85983"/>
                </a:lnTo>
                <a:lnTo>
                  <a:pt x="198281" y="86715"/>
                </a:lnTo>
                <a:lnTo>
                  <a:pt x="202054" y="87629"/>
                </a:lnTo>
                <a:lnTo>
                  <a:pt x="205757" y="88795"/>
                </a:lnTo>
                <a:lnTo>
                  <a:pt x="209415" y="90144"/>
                </a:lnTo>
                <a:lnTo>
                  <a:pt x="212959" y="91721"/>
                </a:lnTo>
                <a:lnTo>
                  <a:pt x="216411" y="93505"/>
                </a:lnTo>
                <a:lnTo>
                  <a:pt x="218080" y="94511"/>
                </a:lnTo>
                <a:lnTo>
                  <a:pt x="219749" y="95539"/>
                </a:lnTo>
                <a:lnTo>
                  <a:pt x="222949" y="97780"/>
                </a:lnTo>
                <a:lnTo>
                  <a:pt x="225990" y="100249"/>
                </a:lnTo>
                <a:lnTo>
                  <a:pt x="228871" y="102901"/>
                </a:lnTo>
                <a:lnTo>
                  <a:pt x="231591" y="105736"/>
                </a:lnTo>
                <a:lnTo>
                  <a:pt x="234083" y="108753"/>
                </a:lnTo>
                <a:lnTo>
                  <a:pt x="236392" y="111908"/>
                </a:lnTo>
                <a:lnTo>
                  <a:pt x="238495" y="115223"/>
                </a:lnTo>
                <a:lnTo>
                  <a:pt x="240347" y="118653"/>
                </a:lnTo>
                <a:lnTo>
                  <a:pt x="241993" y="122196"/>
                </a:lnTo>
                <a:lnTo>
                  <a:pt x="243365" y="125831"/>
                </a:lnTo>
                <a:lnTo>
                  <a:pt x="244485" y="129535"/>
                </a:lnTo>
                <a:lnTo>
                  <a:pt x="245308" y="133307"/>
                </a:lnTo>
                <a:lnTo>
                  <a:pt x="245880" y="137148"/>
                </a:lnTo>
                <a:lnTo>
                  <a:pt x="246131" y="141011"/>
                </a:lnTo>
                <a:lnTo>
                  <a:pt x="246085" y="144898"/>
                </a:lnTo>
                <a:lnTo>
                  <a:pt x="245925" y="146841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22861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4"/>
          <p:cNvSpPr/>
          <p:nvPr/>
        </p:nvSpPr>
        <p:spPr>
          <a:xfrm rot="-820164">
            <a:off x="-1973662" y="3032776"/>
            <a:ext cx="10722477" cy="3577626"/>
          </a:xfrm>
          <a:custGeom>
            <a:avLst/>
            <a:gdLst/>
            <a:ahLst/>
            <a:cxnLst/>
            <a:rect l="l" t="t" r="r" b="b"/>
            <a:pathLst>
              <a:path w="246132" h="146842" fill="none" extrusionOk="0">
                <a:moveTo>
                  <a:pt x="1" y="3109"/>
                </a:moveTo>
                <a:lnTo>
                  <a:pt x="1738" y="2515"/>
                </a:lnTo>
                <a:lnTo>
                  <a:pt x="5305" y="1509"/>
                </a:lnTo>
                <a:lnTo>
                  <a:pt x="8894" y="755"/>
                </a:lnTo>
                <a:lnTo>
                  <a:pt x="12506" y="252"/>
                </a:lnTo>
                <a:lnTo>
                  <a:pt x="16118" y="0"/>
                </a:lnTo>
                <a:lnTo>
                  <a:pt x="19730" y="0"/>
                </a:lnTo>
                <a:lnTo>
                  <a:pt x="23297" y="275"/>
                </a:lnTo>
                <a:lnTo>
                  <a:pt x="26795" y="823"/>
                </a:lnTo>
                <a:lnTo>
                  <a:pt x="30224" y="1646"/>
                </a:lnTo>
                <a:lnTo>
                  <a:pt x="33539" y="2789"/>
                </a:lnTo>
                <a:lnTo>
                  <a:pt x="36740" y="4207"/>
                </a:lnTo>
                <a:lnTo>
                  <a:pt x="39803" y="5944"/>
                </a:lnTo>
                <a:lnTo>
                  <a:pt x="42684" y="7979"/>
                </a:lnTo>
                <a:lnTo>
                  <a:pt x="45404" y="10334"/>
                </a:lnTo>
                <a:lnTo>
                  <a:pt x="47919" y="13031"/>
                </a:lnTo>
                <a:lnTo>
                  <a:pt x="50182" y="16049"/>
                </a:lnTo>
                <a:lnTo>
                  <a:pt x="51234" y="17695"/>
                </a:lnTo>
                <a:lnTo>
                  <a:pt x="52057" y="19158"/>
                </a:lnTo>
                <a:lnTo>
                  <a:pt x="53429" y="22108"/>
                </a:lnTo>
                <a:lnTo>
                  <a:pt x="54458" y="25080"/>
                </a:lnTo>
                <a:lnTo>
                  <a:pt x="55166" y="28074"/>
                </a:lnTo>
                <a:lnTo>
                  <a:pt x="55601" y="31115"/>
                </a:lnTo>
                <a:lnTo>
                  <a:pt x="55806" y="34178"/>
                </a:lnTo>
                <a:lnTo>
                  <a:pt x="55829" y="37242"/>
                </a:lnTo>
                <a:lnTo>
                  <a:pt x="55692" y="40351"/>
                </a:lnTo>
                <a:lnTo>
                  <a:pt x="54961" y="48147"/>
                </a:lnTo>
                <a:lnTo>
                  <a:pt x="54160" y="55989"/>
                </a:lnTo>
                <a:lnTo>
                  <a:pt x="53978" y="59121"/>
                </a:lnTo>
                <a:lnTo>
                  <a:pt x="53909" y="62253"/>
                </a:lnTo>
                <a:lnTo>
                  <a:pt x="54000" y="65385"/>
                </a:lnTo>
                <a:lnTo>
                  <a:pt x="54138" y="66939"/>
                </a:lnTo>
                <a:lnTo>
                  <a:pt x="54298" y="68357"/>
                </a:lnTo>
                <a:lnTo>
                  <a:pt x="54778" y="71146"/>
                </a:lnTo>
                <a:lnTo>
                  <a:pt x="55441" y="73889"/>
                </a:lnTo>
                <a:lnTo>
                  <a:pt x="56287" y="76610"/>
                </a:lnTo>
                <a:lnTo>
                  <a:pt x="57315" y="79285"/>
                </a:lnTo>
                <a:lnTo>
                  <a:pt x="58504" y="81868"/>
                </a:lnTo>
                <a:lnTo>
                  <a:pt x="59853" y="84406"/>
                </a:lnTo>
                <a:lnTo>
                  <a:pt x="61339" y="86852"/>
                </a:lnTo>
                <a:lnTo>
                  <a:pt x="62985" y="89207"/>
                </a:lnTo>
                <a:lnTo>
                  <a:pt x="64745" y="91470"/>
                </a:lnTo>
                <a:lnTo>
                  <a:pt x="66643" y="93642"/>
                </a:lnTo>
                <a:lnTo>
                  <a:pt x="68655" y="95677"/>
                </a:lnTo>
                <a:lnTo>
                  <a:pt x="70781" y="97597"/>
                </a:lnTo>
                <a:lnTo>
                  <a:pt x="72999" y="99380"/>
                </a:lnTo>
                <a:lnTo>
                  <a:pt x="75308" y="101003"/>
                </a:lnTo>
                <a:lnTo>
                  <a:pt x="77708" y="102489"/>
                </a:lnTo>
                <a:lnTo>
                  <a:pt x="78943" y="103175"/>
                </a:lnTo>
                <a:lnTo>
                  <a:pt x="80269" y="103861"/>
                </a:lnTo>
                <a:lnTo>
                  <a:pt x="82875" y="105073"/>
                </a:lnTo>
                <a:lnTo>
                  <a:pt x="85458" y="106079"/>
                </a:lnTo>
                <a:lnTo>
                  <a:pt x="88042" y="106902"/>
                </a:lnTo>
                <a:lnTo>
                  <a:pt x="90602" y="107542"/>
                </a:lnTo>
                <a:lnTo>
                  <a:pt x="93140" y="107999"/>
                </a:lnTo>
                <a:lnTo>
                  <a:pt x="95677" y="108319"/>
                </a:lnTo>
                <a:lnTo>
                  <a:pt x="98169" y="108479"/>
                </a:lnTo>
                <a:lnTo>
                  <a:pt x="100684" y="108479"/>
                </a:lnTo>
                <a:lnTo>
                  <a:pt x="103176" y="108365"/>
                </a:lnTo>
                <a:lnTo>
                  <a:pt x="105645" y="108113"/>
                </a:lnTo>
                <a:lnTo>
                  <a:pt x="108114" y="107770"/>
                </a:lnTo>
                <a:lnTo>
                  <a:pt x="111772" y="107016"/>
                </a:lnTo>
                <a:lnTo>
                  <a:pt x="116665" y="105713"/>
                </a:lnTo>
                <a:lnTo>
                  <a:pt x="121511" y="104067"/>
                </a:lnTo>
                <a:lnTo>
                  <a:pt x="126335" y="102192"/>
                </a:lnTo>
                <a:lnTo>
                  <a:pt x="133560" y="99083"/>
                </a:lnTo>
                <a:lnTo>
                  <a:pt x="143184" y="94739"/>
                </a:lnTo>
                <a:lnTo>
                  <a:pt x="150432" y="91653"/>
                </a:lnTo>
                <a:lnTo>
                  <a:pt x="155301" y="89801"/>
                </a:lnTo>
                <a:lnTo>
                  <a:pt x="157747" y="88978"/>
                </a:lnTo>
                <a:lnTo>
                  <a:pt x="159599" y="88407"/>
                </a:lnTo>
                <a:lnTo>
                  <a:pt x="163371" y="87355"/>
                </a:lnTo>
                <a:lnTo>
                  <a:pt x="167212" y="86509"/>
                </a:lnTo>
                <a:lnTo>
                  <a:pt x="171076" y="85869"/>
                </a:lnTo>
                <a:lnTo>
                  <a:pt x="174962" y="85389"/>
                </a:lnTo>
                <a:lnTo>
                  <a:pt x="178872" y="85114"/>
                </a:lnTo>
                <a:lnTo>
                  <a:pt x="182781" y="85023"/>
                </a:lnTo>
                <a:lnTo>
                  <a:pt x="186713" y="85137"/>
                </a:lnTo>
                <a:lnTo>
                  <a:pt x="190600" y="85457"/>
                </a:lnTo>
                <a:lnTo>
                  <a:pt x="194463" y="85983"/>
                </a:lnTo>
                <a:lnTo>
                  <a:pt x="198281" y="86715"/>
                </a:lnTo>
                <a:lnTo>
                  <a:pt x="202054" y="87629"/>
                </a:lnTo>
                <a:lnTo>
                  <a:pt x="205757" y="88795"/>
                </a:lnTo>
                <a:lnTo>
                  <a:pt x="209415" y="90144"/>
                </a:lnTo>
                <a:lnTo>
                  <a:pt x="212959" y="91721"/>
                </a:lnTo>
                <a:lnTo>
                  <a:pt x="216411" y="93505"/>
                </a:lnTo>
                <a:lnTo>
                  <a:pt x="218080" y="94511"/>
                </a:lnTo>
                <a:lnTo>
                  <a:pt x="219749" y="95539"/>
                </a:lnTo>
                <a:lnTo>
                  <a:pt x="222949" y="97780"/>
                </a:lnTo>
                <a:lnTo>
                  <a:pt x="225990" y="100249"/>
                </a:lnTo>
                <a:lnTo>
                  <a:pt x="228871" y="102901"/>
                </a:lnTo>
                <a:lnTo>
                  <a:pt x="231591" y="105736"/>
                </a:lnTo>
                <a:lnTo>
                  <a:pt x="234083" y="108753"/>
                </a:lnTo>
                <a:lnTo>
                  <a:pt x="236392" y="111908"/>
                </a:lnTo>
                <a:lnTo>
                  <a:pt x="238495" y="115223"/>
                </a:lnTo>
                <a:lnTo>
                  <a:pt x="240347" y="118653"/>
                </a:lnTo>
                <a:lnTo>
                  <a:pt x="241993" y="122196"/>
                </a:lnTo>
                <a:lnTo>
                  <a:pt x="243365" y="125831"/>
                </a:lnTo>
                <a:lnTo>
                  <a:pt x="244485" y="129535"/>
                </a:lnTo>
                <a:lnTo>
                  <a:pt x="245308" y="133307"/>
                </a:lnTo>
                <a:lnTo>
                  <a:pt x="245880" y="137148"/>
                </a:lnTo>
                <a:lnTo>
                  <a:pt x="246131" y="141011"/>
                </a:lnTo>
                <a:lnTo>
                  <a:pt x="246085" y="144898"/>
                </a:lnTo>
                <a:lnTo>
                  <a:pt x="245925" y="146841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22861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2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6"/>
          <p:cNvSpPr txBox="1">
            <a:spLocks noGrp="1"/>
          </p:cNvSpPr>
          <p:nvPr>
            <p:ph type="title" idx="2"/>
          </p:nvPr>
        </p:nvSpPr>
        <p:spPr>
          <a:xfrm>
            <a:off x="835600" y="2800350"/>
            <a:ext cx="2146500" cy="47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subTitle" idx="1"/>
          </p:nvPr>
        </p:nvSpPr>
        <p:spPr>
          <a:xfrm>
            <a:off x="835600" y="3197250"/>
            <a:ext cx="2146500" cy="7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6"/>
          <p:cNvSpPr txBox="1">
            <a:spLocks noGrp="1"/>
          </p:cNvSpPr>
          <p:nvPr>
            <p:ph type="title" idx="3"/>
          </p:nvPr>
        </p:nvSpPr>
        <p:spPr>
          <a:xfrm>
            <a:off x="3498750" y="2800350"/>
            <a:ext cx="2146500" cy="47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6" name="Google Shape;136;p16"/>
          <p:cNvSpPr txBox="1">
            <a:spLocks noGrp="1"/>
          </p:cNvSpPr>
          <p:nvPr>
            <p:ph type="subTitle" idx="4"/>
          </p:nvPr>
        </p:nvSpPr>
        <p:spPr>
          <a:xfrm>
            <a:off x="3498750" y="3197250"/>
            <a:ext cx="2146500" cy="7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6"/>
          <p:cNvSpPr txBox="1">
            <a:spLocks noGrp="1"/>
          </p:cNvSpPr>
          <p:nvPr>
            <p:ph type="title" idx="5"/>
          </p:nvPr>
        </p:nvSpPr>
        <p:spPr>
          <a:xfrm>
            <a:off x="6161900" y="2800350"/>
            <a:ext cx="2146500" cy="47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8" name="Google Shape;138;p16"/>
          <p:cNvSpPr txBox="1">
            <a:spLocks noGrp="1"/>
          </p:cNvSpPr>
          <p:nvPr>
            <p:ph type="subTitle" idx="6"/>
          </p:nvPr>
        </p:nvSpPr>
        <p:spPr>
          <a:xfrm>
            <a:off x="6161900" y="3197250"/>
            <a:ext cx="2146500" cy="7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6"/>
          <p:cNvSpPr/>
          <p:nvPr/>
        </p:nvSpPr>
        <p:spPr>
          <a:xfrm rot="-138344" flipH="1">
            <a:off x="-1025254" y="4566974"/>
            <a:ext cx="8156393" cy="1049146"/>
          </a:xfrm>
          <a:custGeom>
            <a:avLst/>
            <a:gdLst/>
            <a:ahLst/>
            <a:cxnLst/>
            <a:rect l="l" t="t" r="r" b="b"/>
            <a:pathLst>
              <a:path w="163257" h="45839" extrusionOk="0">
                <a:moveTo>
                  <a:pt x="59533" y="1"/>
                </a:moveTo>
                <a:lnTo>
                  <a:pt x="54960" y="138"/>
                </a:lnTo>
                <a:lnTo>
                  <a:pt x="50388" y="595"/>
                </a:lnTo>
                <a:lnTo>
                  <a:pt x="45861" y="1373"/>
                </a:lnTo>
                <a:lnTo>
                  <a:pt x="41403" y="2493"/>
                </a:lnTo>
                <a:lnTo>
                  <a:pt x="37037" y="3910"/>
                </a:lnTo>
                <a:lnTo>
                  <a:pt x="32784" y="5648"/>
                </a:lnTo>
                <a:lnTo>
                  <a:pt x="28669" y="7682"/>
                </a:lnTo>
                <a:lnTo>
                  <a:pt x="24714" y="9991"/>
                </a:lnTo>
                <a:lnTo>
                  <a:pt x="20942" y="12598"/>
                </a:lnTo>
                <a:lnTo>
                  <a:pt x="17376" y="15478"/>
                </a:lnTo>
                <a:lnTo>
                  <a:pt x="14061" y="18610"/>
                </a:lnTo>
                <a:lnTo>
                  <a:pt x="10997" y="22017"/>
                </a:lnTo>
                <a:lnTo>
                  <a:pt x="9557" y="23823"/>
                </a:lnTo>
                <a:lnTo>
                  <a:pt x="8528" y="25217"/>
                </a:lnTo>
                <a:lnTo>
                  <a:pt x="6722" y="28029"/>
                </a:lnTo>
                <a:lnTo>
                  <a:pt x="5190" y="30910"/>
                </a:lnTo>
                <a:lnTo>
                  <a:pt x="3910" y="33950"/>
                </a:lnTo>
                <a:lnTo>
                  <a:pt x="3338" y="35574"/>
                </a:lnTo>
                <a:lnTo>
                  <a:pt x="2904" y="37037"/>
                </a:lnTo>
                <a:lnTo>
                  <a:pt x="1487" y="42044"/>
                </a:lnTo>
                <a:lnTo>
                  <a:pt x="892" y="44467"/>
                </a:lnTo>
                <a:lnTo>
                  <a:pt x="915" y="44718"/>
                </a:lnTo>
                <a:lnTo>
                  <a:pt x="801" y="44764"/>
                </a:lnTo>
                <a:lnTo>
                  <a:pt x="572" y="45061"/>
                </a:lnTo>
                <a:lnTo>
                  <a:pt x="344" y="45496"/>
                </a:lnTo>
                <a:lnTo>
                  <a:pt x="92" y="45793"/>
                </a:lnTo>
                <a:lnTo>
                  <a:pt x="1" y="45839"/>
                </a:lnTo>
                <a:lnTo>
                  <a:pt x="163257" y="45839"/>
                </a:lnTo>
                <a:lnTo>
                  <a:pt x="162320" y="45038"/>
                </a:lnTo>
                <a:lnTo>
                  <a:pt x="161154" y="44147"/>
                </a:lnTo>
                <a:lnTo>
                  <a:pt x="160559" y="43324"/>
                </a:lnTo>
                <a:lnTo>
                  <a:pt x="160353" y="42729"/>
                </a:lnTo>
                <a:lnTo>
                  <a:pt x="160376" y="42638"/>
                </a:lnTo>
                <a:lnTo>
                  <a:pt x="160216" y="42318"/>
                </a:lnTo>
                <a:lnTo>
                  <a:pt x="159851" y="41769"/>
                </a:lnTo>
                <a:lnTo>
                  <a:pt x="159896" y="41701"/>
                </a:lnTo>
                <a:lnTo>
                  <a:pt x="159896" y="20096"/>
                </a:lnTo>
                <a:lnTo>
                  <a:pt x="159668" y="20073"/>
                </a:lnTo>
                <a:lnTo>
                  <a:pt x="159416" y="20119"/>
                </a:lnTo>
                <a:lnTo>
                  <a:pt x="156101" y="20874"/>
                </a:lnTo>
                <a:lnTo>
                  <a:pt x="149403" y="22108"/>
                </a:lnTo>
                <a:lnTo>
                  <a:pt x="144327" y="22771"/>
                </a:lnTo>
                <a:lnTo>
                  <a:pt x="140921" y="23114"/>
                </a:lnTo>
                <a:lnTo>
                  <a:pt x="137537" y="23343"/>
                </a:lnTo>
                <a:lnTo>
                  <a:pt x="134131" y="23434"/>
                </a:lnTo>
                <a:lnTo>
                  <a:pt x="130747" y="23411"/>
                </a:lnTo>
                <a:lnTo>
                  <a:pt x="127387" y="23251"/>
                </a:lnTo>
                <a:lnTo>
                  <a:pt x="124049" y="22931"/>
                </a:lnTo>
                <a:lnTo>
                  <a:pt x="120734" y="22451"/>
                </a:lnTo>
                <a:lnTo>
                  <a:pt x="117465" y="21811"/>
                </a:lnTo>
                <a:lnTo>
                  <a:pt x="114218" y="20988"/>
                </a:lnTo>
                <a:lnTo>
                  <a:pt x="111041" y="19982"/>
                </a:lnTo>
                <a:lnTo>
                  <a:pt x="107908" y="18770"/>
                </a:lnTo>
                <a:lnTo>
                  <a:pt x="106354" y="18084"/>
                </a:lnTo>
                <a:lnTo>
                  <a:pt x="104411" y="17170"/>
                </a:lnTo>
                <a:lnTo>
                  <a:pt x="100593" y="15112"/>
                </a:lnTo>
                <a:lnTo>
                  <a:pt x="95014" y="11775"/>
                </a:lnTo>
                <a:lnTo>
                  <a:pt x="91288" y="9557"/>
                </a:lnTo>
                <a:lnTo>
                  <a:pt x="89390" y="8483"/>
                </a:lnTo>
                <a:lnTo>
                  <a:pt x="85504" y="6448"/>
                </a:lnTo>
                <a:lnTo>
                  <a:pt x="81526" y="4619"/>
                </a:lnTo>
                <a:lnTo>
                  <a:pt x="77456" y="3041"/>
                </a:lnTo>
                <a:lnTo>
                  <a:pt x="75376" y="2401"/>
                </a:lnTo>
                <a:lnTo>
                  <a:pt x="73158" y="1761"/>
                </a:lnTo>
                <a:lnTo>
                  <a:pt x="68655" y="824"/>
                </a:lnTo>
                <a:lnTo>
                  <a:pt x="64105" y="229"/>
                </a:lnTo>
                <a:lnTo>
                  <a:pt x="5953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6"/>
          <p:cNvSpPr/>
          <p:nvPr/>
        </p:nvSpPr>
        <p:spPr>
          <a:xfrm rot="10513411">
            <a:off x="-1316068" y="3488049"/>
            <a:ext cx="10722443" cy="3577428"/>
          </a:xfrm>
          <a:custGeom>
            <a:avLst/>
            <a:gdLst/>
            <a:ahLst/>
            <a:cxnLst/>
            <a:rect l="l" t="t" r="r" b="b"/>
            <a:pathLst>
              <a:path w="246132" h="146842" fill="none" extrusionOk="0">
                <a:moveTo>
                  <a:pt x="1" y="3109"/>
                </a:moveTo>
                <a:lnTo>
                  <a:pt x="1738" y="2515"/>
                </a:lnTo>
                <a:lnTo>
                  <a:pt x="5305" y="1509"/>
                </a:lnTo>
                <a:lnTo>
                  <a:pt x="8894" y="755"/>
                </a:lnTo>
                <a:lnTo>
                  <a:pt x="12506" y="252"/>
                </a:lnTo>
                <a:lnTo>
                  <a:pt x="16118" y="0"/>
                </a:lnTo>
                <a:lnTo>
                  <a:pt x="19730" y="0"/>
                </a:lnTo>
                <a:lnTo>
                  <a:pt x="23297" y="275"/>
                </a:lnTo>
                <a:lnTo>
                  <a:pt x="26795" y="823"/>
                </a:lnTo>
                <a:lnTo>
                  <a:pt x="30224" y="1646"/>
                </a:lnTo>
                <a:lnTo>
                  <a:pt x="33539" y="2789"/>
                </a:lnTo>
                <a:lnTo>
                  <a:pt x="36740" y="4207"/>
                </a:lnTo>
                <a:lnTo>
                  <a:pt x="39803" y="5944"/>
                </a:lnTo>
                <a:lnTo>
                  <a:pt x="42684" y="7979"/>
                </a:lnTo>
                <a:lnTo>
                  <a:pt x="45404" y="10334"/>
                </a:lnTo>
                <a:lnTo>
                  <a:pt x="47919" y="13031"/>
                </a:lnTo>
                <a:lnTo>
                  <a:pt x="50182" y="16049"/>
                </a:lnTo>
                <a:lnTo>
                  <a:pt x="51234" y="17695"/>
                </a:lnTo>
                <a:lnTo>
                  <a:pt x="52057" y="19158"/>
                </a:lnTo>
                <a:lnTo>
                  <a:pt x="53429" y="22108"/>
                </a:lnTo>
                <a:lnTo>
                  <a:pt x="54458" y="25080"/>
                </a:lnTo>
                <a:lnTo>
                  <a:pt x="55166" y="28074"/>
                </a:lnTo>
                <a:lnTo>
                  <a:pt x="55601" y="31115"/>
                </a:lnTo>
                <a:lnTo>
                  <a:pt x="55806" y="34178"/>
                </a:lnTo>
                <a:lnTo>
                  <a:pt x="55829" y="37242"/>
                </a:lnTo>
                <a:lnTo>
                  <a:pt x="55692" y="40351"/>
                </a:lnTo>
                <a:lnTo>
                  <a:pt x="54961" y="48147"/>
                </a:lnTo>
                <a:lnTo>
                  <a:pt x="54160" y="55989"/>
                </a:lnTo>
                <a:lnTo>
                  <a:pt x="53978" y="59121"/>
                </a:lnTo>
                <a:lnTo>
                  <a:pt x="53909" y="62253"/>
                </a:lnTo>
                <a:lnTo>
                  <a:pt x="54000" y="65385"/>
                </a:lnTo>
                <a:lnTo>
                  <a:pt x="54138" y="66939"/>
                </a:lnTo>
                <a:lnTo>
                  <a:pt x="54298" y="68357"/>
                </a:lnTo>
                <a:lnTo>
                  <a:pt x="54778" y="71146"/>
                </a:lnTo>
                <a:lnTo>
                  <a:pt x="55441" y="73889"/>
                </a:lnTo>
                <a:lnTo>
                  <a:pt x="56287" y="76610"/>
                </a:lnTo>
                <a:lnTo>
                  <a:pt x="57315" y="79285"/>
                </a:lnTo>
                <a:lnTo>
                  <a:pt x="58504" y="81868"/>
                </a:lnTo>
                <a:lnTo>
                  <a:pt x="59853" y="84406"/>
                </a:lnTo>
                <a:lnTo>
                  <a:pt x="61339" y="86852"/>
                </a:lnTo>
                <a:lnTo>
                  <a:pt x="62985" y="89207"/>
                </a:lnTo>
                <a:lnTo>
                  <a:pt x="64745" y="91470"/>
                </a:lnTo>
                <a:lnTo>
                  <a:pt x="66643" y="93642"/>
                </a:lnTo>
                <a:lnTo>
                  <a:pt x="68655" y="95677"/>
                </a:lnTo>
                <a:lnTo>
                  <a:pt x="70781" y="97597"/>
                </a:lnTo>
                <a:lnTo>
                  <a:pt x="72999" y="99380"/>
                </a:lnTo>
                <a:lnTo>
                  <a:pt x="75308" y="101003"/>
                </a:lnTo>
                <a:lnTo>
                  <a:pt x="77708" y="102489"/>
                </a:lnTo>
                <a:lnTo>
                  <a:pt x="78943" y="103175"/>
                </a:lnTo>
                <a:lnTo>
                  <a:pt x="80269" y="103861"/>
                </a:lnTo>
                <a:lnTo>
                  <a:pt x="82875" y="105073"/>
                </a:lnTo>
                <a:lnTo>
                  <a:pt x="85458" y="106079"/>
                </a:lnTo>
                <a:lnTo>
                  <a:pt x="88042" y="106902"/>
                </a:lnTo>
                <a:lnTo>
                  <a:pt x="90602" y="107542"/>
                </a:lnTo>
                <a:lnTo>
                  <a:pt x="93140" y="107999"/>
                </a:lnTo>
                <a:lnTo>
                  <a:pt x="95677" y="108319"/>
                </a:lnTo>
                <a:lnTo>
                  <a:pt x="98169" y="108479"/>
                </a:lnTo>
                <a:lnTo>
                  <a:pt x="100684" y="108479"/>
                </a:lnTo>
                <a:lnTo>
                  <a:pt x="103176" y="108365"/>
                </a:lnTo>
                <a:lnTo>
                  <a:pt x="105645" y="108113"/>
                </a:lnTo>
                <a:lnTo>
                  <a:pt x="108114" y="107770"/>
                </a:lnTo>
                <a:lnTo>
                  <a:pt x="111772" y="107016"/>
                </a:lnTo>
                <a:lnTo>
                  <a:pt x="116665" y="105713"/>
                </a:lnTo>
                <a:lnTo>
                  <a:pt x="121511" y="104067"/>
                </a:lnTo>
                <a:lnTo>
                  <a:pt x="126335" y="102192"/>
                </a:lnTo>
                <a:lnTo>
                  <a:pt x="133560" y="99083"/>
                </a:lnTo>
                <a:lnTo>
                  <a:pt x="143184" y="94739"/>
                </a:lnTo>
                <a:lnTo>
                  <a:pt x="150432" y="91653"/>
                </a:lnTo>
                <a:lnTo>
                  <a:pt x="155301" y="89801"/>
                </a:lnTo>
                <a:lnTo>
                  <a:pt x="157747" y="88978"/>
                </a:lnTo>
                <a:lnTo>
                  <a:pt x="159599" y="88407"/>
                </a:lnTo>
                <a:lnTo>
                  <a:pt x="163371" y="87355"/>
                </a:lnTo>
                <a:lnTo>
                  <a:pt x="167212" y="86509"/>
                </a:lnTo>
                <a:lnTo>
                  <a:pt x="171076" y="85869"/>
                </a:lnTo>
                <a:lnTo>
                  <a:pt x="174962" y="85389"/>
                </a:lnTo>
                <a:lnTo>
                  <a:pt x="178872" y="85114"/>
                </a:lnTo>
                <a:lnTo>
                  <a:pt x="182781" y="85023"/>
                </a:lnTo>
                <a:lnTo>
                  <a:pt x="186713" y="85137"/>
                </a:lnTo>
                <a:lnTo>
                  <a:pt x="190600" y="85457"/>
                </a:lnTo>
                <a:lnTo>
                  <a:pt x="194463" y="85983"/>
                </a:lnTo>
                <a:lnTo>
                  <a:pt x="198281" y="86715"/>
                </a:lnTo>
                <a:lnTo>
                  <a:pt x="202054" y="87629"/>
                </a:lnTo>
                <a:lnTo>
                  <a:pt x="205757" y="88795"/>
                </a:lnTo>
                <a:lnTo>
                  <a:pt x="209415" y="90144"/>
                </a:lnTo>
                <a:lnTo>
                  <a:pt x="212959" y="91721"/>
                </a:lnTo>
                <a:lnTo>
                  <a:pt x="216411" y="93505"/>
                </a:lnTo>
                <a:lnTo>
                  <a:pt x="218080" y="94511"/>
                </a:lnTo>
                <a:lnTo>
                  <a:pt x="219749" y="95539"/>
                </a:lnTo>
                <a:lnTo>
                  <a:pt x="222949" y="97780"/>
                </a:lnTo>
                <a:lnTo>
                  <a:pt x="225990" y="100249"/>
                </a:lnTo>
                <a:lnTo>
                  <a:pt x="228871" y="102901"/>
                </a:lnTo>
                <a:lnTo>
                  <a:pt x="231591" y="105736"/>
                </a:lnTo>
                <a:lnTo>
                  <a:pt x="234083" y="108753"/>
                </a:lnTo>
                <a:lnTo>
                  <a:pt x="236392" y="111908"/>
                </a:lnTo>
                <a:lnTo>
                  <a:pt x="238495" y="115223"/>
                </a:lnTo>
                <a:lnTo>
                  <a:pt x="240347" y="118653"/>
                </a:lnTo>
                <a:lnTo>
                  <a:pt x="241993" y="122196"/>
                </a:lnTo>
                <a:lnTo>
                  <a:pt x="243365" y="125831"/>
                </a:lnTo>
                <a:lnTo>
                  <a:pt x="244485" y="129535"/>
                </a:lnTo>
                <a:lnTo>
                  <a:pt x="245308" y="133307"/>
                </a:lnTo>
                <a:lnTo>
                  <a:pt x="245880" y="137148"/>
                </a:lnTo>
                <a:lnTo>
                  <a:pt x="246131" y="141011"/>
                </a:lnTo>
                <a:lnTo>
                  <a:pt x="246085" y="144898"/>
                </a:lnTo>
                <a:lnTo>
                  <a:pt x="245925" y="146841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22861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6"/>
          <p:cNvSpPr/>
          <p:nvPr/>
        </p:nvSpPr>
        <p:spPr>
          <a:xfrm rot="10499964" flipH="1">
            <a:off x="-797491" y="-666658"/>
            <a:ext cx="6400773" cy="1241583"/>
          </a:xfrm>
          <a:custGeom>
            <a:avLst/>
            <a:gdLst/>
            <a:ahLst/>
            <a:cxnLst/>
            <a:rect l="l" t="t" r="r" b="b"/>
            <a:pathLst>
              <a:path w="163257" h="45839" extrusionOk="0">
                <a:moveTo>
                  <a:pt x="59533" y="1"/>
                </a:moveTo>
                <a:lnTo>
                  <a:pt x="54960" y="138"/>
                </a:lnTo>
                <a:lnTo>
                  <a:pt x="50388" y="595"/>
                </a:lnTo>
                <a:lnTo>
                  <a:pt x="45861" y="1373"/>
                </a:lnTo>
                <a:lnTo>
                  <a:pt x="41403" y="2493"/>
                </a:lnTo>
                <a:lnTo>
                  <a:pt x="37037" y="3910"/>
                </a:lnTo>
                <a:lnTo>
                  <a:pt x="32784" y="5648"/>
                </a:lnTo>
                <a:lnTo>
                  <a:pt x="28669" y="7682"/>
                </a:lnTo>
                <a:lnTo>
                  <a:pt x="24714" y="9991"/>
                </a:lnTo>
                <a:lnTo>
                  <a:pt x="20942" y="12598"/>
                </a:lnTo>
                <a:lnTo>
                  <a:pt x="17376" y="15478"/>
                </a:lnTo>
                <a:lnTo>
                  <a:pt x="14061" y="18610"/>
                </a:lnTo>
                <a:lnTo>
                  <a:pt x="10997" y="22017"/>
                </a:lnTo>
                <a:lnTo>
                  <a:pt x="9557" y="23823"/>
                </a:lnTo>
                <a:lnTo>
                  <a:pt x="8528" y="25217"/>
                </a:lnTo>
                <a:lnTo>
                  <a:pt x="6722" y="28029"/>
                </a:lnTo>
                <a:lnTo>
                  <a:pt x="5190" y="30910"/>
                </a:lnTo>
                <a:lnTo>
                  <a:pt x="3910" y="33950"/>
                </a:lnTo>
                <a:lnTo>
                  <a:pt x="3338" y="35574"/>
                </a:lnTo>
                <a:lnTo>
                  <a:pt x="2904" y="37037"/>
                </a:lnTo>
                <a:lnTo>
                  <a:pt x="1487" y="42044"/>
                </a:lnTo>
                <a:lnTo>
                  <a:pt x="892" y="44467"/>
                </a:lnTo>
                <a:lnTo>
                  <a:pt x="915" y="44718"/>
                </a:lnTo>
                <a:lnTo>
                  <a:pt x="801" y="44764"/>
                </a:lnTo>
                <a:lnTo>
                  <a:pt x="572" y="45061"/>
                </a:lnTo>
                <a:lnTo>
                  <a:pt x="344" y="45496"/>
                </a:lnTo>
                <a:lnTo>
                  <a:pt x="92" y="45793"/>
                </a:lnTo>
                <a:lnTo>
                  <a:pt x="1" y="45839"/>
                </a:lnTo>
                <a:lnTo>
                  <a:pt x="163257" y="45839"/>
                </a:lnTo>
                <a:lnTo>
                  <a:pt x="162320" y="45038"/>
                </a:lnTo>
                <a:lnTo>
                  <a:pt x="161154" y="44147"/>
                </a:lnTo>
                <a:lnTo>
                  <a:pt x="160559" y="43324"/>
                </a:lnTo>
                <a:lnTo>
                  <a:pt x="160353" y="42729"/>
                </a:lnTo>
                <a:lnTo>
                  <a:pt x="160376" y="42638"/>
                </a:lnTo>
                <a:lnTo>
                  <a:pt x="160216" y="42318"/>
                </a:lnTo>
                <a:lnTo>
                  <a:pt x="159851" y="41769"/>
                </a:lnTo>
                <a:lnTo>
                  <a:pt x="159896" y="41701"/>
                </a:lnTo>
                <a:lnTo>
                  <a:pt x="159896" y="20096"/>
                </a:lnTo>
                <a:lnTo>
                  <a:pt x="159668" y="20073"/>
                </a:lnTo>
                <a:lnTo>
                  <a:pt x="159416" y="20119"/>
                </a:lnTo>
                <a:lnTo>
                  <a:pt x="156101" y="20874"/>
                </a:lnTo>
                <a:lnTo>
                  <a:pt x="149403" y="22108"/>
                </a:lnTo>
                <a:lnTo>
                  <a:pt x="144327" y="22771"/>
                </a:lnTo>
                <a:lnTo>
                  <a:pt x="140921" y="23114"/>
                </a:lnTo>
                <a:lnTo>
                  <a:pt x="137537" y="23343"/>
                </a:lnTo>
                <a:lnTo>
                  <a:pt x="134131" y="23434"/>
                </a:lnTo>
                <a:lnTo>
                  <a:pt x="130747" y="23411"/>
                </a:lnTo>
                <a:lnTo>
                  <a:pt x="127387" y="23251"/>
                </a:lnTo>
                <a:lnTo>
                  <a:pt x="124049" y="22931"/>
                </a:lnTo>
                <a:lnTo>
                  <a:pt x="120734" y="22451"/>
                </a:lnTo>
                <a:lnTo>
                  <a:pt x="117465" y="21811"/>
                </a:lnTo>
                <a:lnTo>
                  <a:pt x="114218" y="20988"/>
                </a:lnTo>
                <a:lnTo>
                  <a:pt x="111041" y="19982"/>
                </a:lnTo>
                <a:lnTo>
                  <a:pt x="107908" y="18770"/>
                </a:lnTo>
                <a:lnTo>
                  <a:pt x="106354" y="18084"/>
                </a:lnTo>
                <a:lnTo>
                  <a:pt x="104411" y="17170"/>
                </a:lnTo>
                <a:lnTo>
                  <a:pt x="100593" y="15112"/>
                </a:lnTo>
                <a:lnTo>
                  <a:pt x="95014" y="11775"/>
                </a:lnTo>
                <a:lnTo>
                  <a:pt x="91288" y="9557"/>
                </a:lnTo>
                <a:lnTo>
                  <a:pt x="89390" y="8483"/>
                </a:lnTo>
                <a:lnTo>
                  <a:pt x="85504" y="6448"/>
                </a:lnTo>
                <a:lnTo>
                  <a:pt x="81526" y="4619"/>
                </a:lnTo>
                <a:lnTo>
                  <a:pt x="77456" y="3041"/>
                </a:lnTo>
                <a:lnTo>
                  <a:pt x="75376" y="2401"/>
                </a:lnTo>
                <a:lnTo>
                  <a:pt x="73158" y="1761"/>
                </a:lnTo>
                <a:lnTo>
                  <a:pt x="68655" y="824"/>
                </a:lnTo>
                <a:lnTo>
                  <a:pt x="64105" y="229"/>
                </a:lnTo>
                <a:lnTo>
                  <a:pt x="5953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6"/>
          <p:cNvSpPr/>
          <p:nvPr/>
        </p:nvSpPr>
        <p:spPr>
          <a:xfrm>
            <a:off x="-3959475" y="-1536275"/>
            <a:ext cx="6584409" cy="2387802"/>
          </a:xfrm>
          <a:custGeom>
            <a:avLst/>
            <a:gdLst/>
            <a:ahLst/>
            <a:cxnLst/>
            <a:rect l="l" t="t" r="r" b="b"/>
            <a:pathLst>
              <a:path w="152100" h="108229" fill="none" extrusionOk="0">
                <a:moveTo>
                  <a:pt x="0" y="81297"/>
                </a:moveTo>
                <a:lnTo>
                  <a:pt x="1258" y="80383"/>
                </a:lnTo>
                <a:lnTo>
                  <a:pt x="3864" y="78691"/>
                </a:lnTo>
                <a:lnTo>
                  <a:pt x="6539" y="77205"/>
                </a:lnTo>
                <a:lnTo>
                  <a:pt x="9282" y="75879"/>
                </a:lnTo>
                <a:lnTo>
                  <a:pt x="12071" y="74736"/>
                </a:lnTo>
                <a:lnTo>
                  <a:pt x="14906" y="73776"/>
                </a:lnTo>
                <a:lnTo>
                  <a:pt x="17787" y="72976"/>
                </a:lnTo>
                <a:lnTo>
                  <a:pt x="20736" y="72358"/>
                </a:lnTo>
                <a:lnTo>
                  <a:pt x="23685" y="71901"/>
                </a:lnTo>
                <a:lnTo>
                  <a:pt x="26680" y="71604"/>
                </a:lnTo>
                <a:lnTo>
                  <a:pt x="29698" y="71444"/>
                </a:lnTo>
                <a:lnTo>
                  <a:pt x="32716" y="71467"/>
                </a:lnTo>
                <a:lnTo>
                  <a:pt x="35733" y="71627"/>
                </a:lnTo>
                <a:lnTo>
                  <a:pt x="38774" y="71924"/>
                </a:lnTo>
                <a:lnTo>
                  <a:pt x="41792" y="72358"/>
                </a:lnTo>
                <a:lnTo>
                  <a:pt x="44809" y="72953"/>
                </a:lnTo>
                <a:lnTo>
                  <a:pt x="46318" y="73296"/>
                </a:lnTo>
                <a:lnTo>
                  <a:pt x="49176" y="74004"/>
                </a:lnTo>
                <a:lnTo>
                  <a:pt x="55052" y="75719"/>
                </a:lnTo>
                <a:lnTo>
                  <a:pt x="59441" y="77296"/>
                </a:lnTo>
                <a:lnTo>
                  <a:pt x="62299" y="78485"/>
                </a:lnTo>
                <a:lnTo>
                  <a:pt x="65042" y="79811"/>
                </a:lnTo>
                <a:lnTo>
                  <a:pt x="67626" y="81274"/>
                </a:lnTo>
                <a:lnTo>
                  <a:pt x="68860" y="82052"/>
                </a:lnTo>
                <a:lnTo>
                  <a:pt x="73318" y="85047"/>
                </a:lnTo>
                <a:lnTo>
                  <a:pt x="82189" y="91288"/>
                </a:lnTo>
                <a:lnTo>
                  <a:pt x="88978" y="95837"/>
                </a:lnTo>
                <a:lnTo>
                  <a:pt x="93619" y="98695"/>
                </a:lnTo>
                <a:lnTo>
                  <a:pt x="98352" y="101347"/>
                </a:lnTo>
                <a:lnTo>
                  <a:pt x="103221" y="103702"/>
                </a:lnTo>
                <a:lnTo>
                  <a:pt x="105736" y="104731"/>
                </a:lnTo>
                <a:lnTo>
                  <a:pt x="106971" y="105211"/>
                </a:lnTo>
                <a:lnTo>
                  <a:pt x="109531" y="106079"/>
                </a:lnTo>
                <a:lnTo>
                  <a:pt x="112160" y="106811"/>
                </a:lnTo>
                <a:lnTo>
                  <a:pt x="114858" y="107405"/>
                </a:lnTo>
                <a:lnTo>
                  <a:pt x="117601" y="107840"/>
                </a:lnTo>
                <a:lnTo>
                  <a:pt x="120391" y="108114"/>
                </a:lnTo>
                <a:lnTo>
                  <a:pt x="123157" y="108228"/>
                </a:lnTo>
                <a:lnTo>
                  <a:pt x="125923" y="108160"/>
                </a:lnTo>
                <a:lnTo>
                  <a:pt x="128667" y="107885"/>
                </a:lnTo>
                <a:lnTo>
                  <a:pt x="131341" y="107405"/>
                </a:lnTo>
                <a:lnTo>
                  <a:pt x="133971" y="106697"/>
                </a:lnTo>
                <a:lnTo>
                  <a:pt x="136508" y="105782"/>
                </a:lnTo>
                <a:lnTo>
                  <a:pt x="138932" y="104616"/>
                </a:lnTo>
                <a:lnTo>
                  <a:pt x="141241" y="103222"/>
                </a:lnTo>
                <a:lnTo>
                  <a:pt x="143413" y="101553"/>
                </a:lnTo>
                <a:lnTo>
                  <a:pt x="145401" y="99609"/>
                </a:lnTo>
                <a:lnTo>
                  <a:pt x="146339" y="98512"/>
                </a:lnTo>
                <a:lnTo>
                  <a:pt x="146910" y="97803"/>
                </a:lnTo>
                <a:lnTo>
                  <a:pt x="147939" y="96340"/>
                </a:lnTo>
                <a:lnTo>
                  <a:pt x="148854" y="94786"/>
                </a:lnTo>
                <a:lnTo>
                  <a:pt x="149654" y="93185"/>
                </a:lnTo>
                <a:lnTo>
                  <a:pt x="150317" y="91516"/>
                </a:lnTo>
                <a:lnTo>
                  <a:pt x="150888" y="89825"/>
                </a:lnTo>
                <a:lnTo>
                  <a:pt x="151346" y="88064"/>
                </a:lnTo>
                <a:lnTo>
                  <a:pt x="151688" y="86281"/>
                </a:lnTo>
                <a:lnTo>
                  <a:pt x="152031" y="83583"/>
                </a:lnTo>
                <a:lnTo>
                  <a:pt x="152100" y="79926"/>
                </a:lnTo>
                <a:lnTo>
                  <a:pt x="151780" y="76268"/>
                </a:lnTo>
                <a:lnTo>
                  <a:pt x="151094" y="72678"/>
                </a:lnTo>
                <a:lnTo>
                  <a:pt x="150591" y="70918"/>
                </a:lnTo>
                <a:lnTo>
                  <a:pt x="150180" y="69661"/>
                </a:lnTo>
                <a:lnTo>
                  <a:pt x="149242" y="67214"/>
                </a:lnTo>
                <a:lnTo>
                  <a:pt x="148122" y="64883"/>
                </a:lnTo>
                <a:lnTo>
                  <a:pt x="146888" y="62642"/>
                </a:lnTo>
                <a:lnTo>
                  <a:pt x="144853" y="59373"/>
                </a:lnTo>
                <a:lnTo>
                  <a:pt x="141926" y="55189"/>
                </a:lnTo>
                <a:lnTo>
                  <a:pt x="139000" y="51028"/>
                </a:lnTo>
                <a:lnTo>
                  <a:pt x="136920" y="47851"/>
                </a:lnTo>
                <a:lnTo>
                  <a:pt x="135617" y="45679"/>
                </a:lnTo>
                <a:lnTo>
                  <a:pt x="134451" y="43461"/>
                </a:lnTo>
                <a:lnTo>
                  <a:pt x="133445" y="41129"/>
                </a:lnTo>
                <a:lnTo>
                  <a:pt x="132599" y="38729"/>
                </a:lnTo>
                <a:lnTo>
                  <a:pt x="131936" y="36214"/>
                </a:lnTo>
                <a:lnTo>
                  <a:pt x="131707" y="34888"/>
                </a:lnTo>
                <a:lnTo>
                  <a:pt x="131547" y="33722"/>
                </a:lnTo>
                <a:lnTo>
                  <a:pt x="131319" y="31344"/>
                </a:lnTo>
                <a:lnTo>
                  <a:pt x="131227" y="28967"/>
                </a:lnTo>
                <a:lnTo>
                  <a:pt x="131273" y="26566"/>
                </a:lnTo>
                <a:lnTo>
                  <a:pt x="131456" y="24189"/>
                </a:lnTo>
                <a:lnTo>
                  <a:pt x="131799" y="21811"/>
                </a:lnTo>
                <a:lnTo>
                  <a:pt x="132256" y="19479"/>
                </a:lnTo>
                <a:lnTo>
                  <a:pt x="132850" y="17170"/>
                </a:lnTo>
                <a:lnTo>
                  <a:pt x="133582" y="14884"/>
                </a:lnTo>
                <a:lnTo>
                  <a:pt x="134451" y="12666"/>
                </a:lnTo>
                <a:lnTo>
                  <a:pt x="135434" y="10494"/>
                </a:lnTo>
                <a:lnTo>
                  <a:pt x="136554" y="8391"/>
                </a:lnTo>
                <a:lnTo>
                  <a:pt x="137811" y="6379"/>
                </a:lnTo>
                <a:lnTo>
                  <a:pt x="139183" y="4436"/>
                </a:lnTo>
                <a:lnTo>
                  <a:pt x="140692" y="2584"/>
                </a:lnTo>
                <a:lnTo>
                  <a:pt x="142338" y="824"/>
                </a:lnTo>
                <a:lnTo>
                  <a:pt x="143184" y="1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22861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9">
    <p:bg>
      <p:bgPr>
        <a:solidFill>
          <a:schemeClr val="lt2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2"/>
          <p:cNvSpPr/>
          <p:nvPr/>
        </p:nvSpPr>
        <p:spPr>
          <a:xfrm rot="10566647">
            <a:off x="2191218" y="-588102"/>
            <a:ext cx="7740775" cy="2616772"/>
          </a:xfrm>
          <a:custGeom>
            <a:avLst/>
            <a:gdLst/>
            <a:ahLst/>
            <a:cxnLst/>
            <a:rect l="l" t="t" r="r" b="b"/>
            <a:pathLst>
              <a:path w="158982" h="88796" extrusionOk="0">
                <a:moveTo>
                  <a:pt x="6425" y="0"/>
                </a:moveTo>
                <a:lnTo>
                  <a:pt x="6082" y="115"/>
                </a:lnTo>
                <a:lnTo>
                  <a:pt x="5053" y="823"/>
                </a:lnTo>
                <a:lnTo>
                  <a:pt x="4710" y="938"/>
                </a:lnTo>
                <a:lnTo>
                  <a:pt x="4641" y="2469"/>
                </a:lnTo>
                <a:lnTo>
                  <a:pt x="4641" y="5510"/>
                </a:lnTo>
                <a:lnTo>
                  <a:pt x="4733" y="7042"/>
                </a:lnTo>
                <a:lnTo>
                  <a:pt x="1029" y="80862"/>
                </a:lnTo>
                <a:lnTo>
                  <a:pt x="526" y="80794"/>
                </a:lnTo>
                <a:lnTo>
                  <a:pt x="0" y="80839"/>
                </a:lnTo>
                <a:lnTo>
                  <a:pt x="158593" y="88795"/>
                </a:lnTo>
                <a:lnTo>
                  <a:pt x="158410" y="88384"/>
                </a:lnTo>
                <a:lnTo>
                  <a:pt x="158159" y="87378"/>
                </a:lnTo>
                <a:lnTo>
                  <a:pt x="158021" y="85663"/>
                </a:lnTo>
                <a:lnTo>
                  <a:pt x="158204" y="83148"/>
                </a:lnTo>
                <a:lnTo>
                  <a:pt x="158684" y="80862"/>
                </a:lnTo>
                <a:lnTo>
                  <a:pt x="158982" y="79948"/>
                </a:lnTo>
                <a:lnTo>
                  <a:pt x="157038" y="79994"/>
                </a:lnTo>
                <a:lnTo>
                  <a:pt x="153129" y="79971"/>
                </a:lnTo>
                <a:lnTo>
                  <a:pt x="149220" y="79834"/>
                </a:lnTo>
                <a:lnTo>
                  <a:pt x="145310" y="79582"/>
                </a:lnTo>
                <a:lnTo>
                  <a:pt x="141424" y="79216"/>
                </a:lnTo>
                <a:lnTo>
                  <a:pt x="137537" y="78713"/>
                </a:lnTo>
                <a:lnTo>
                  <a:pt x="133674" y="78119"/>
                </a:lnTo>
                <a:lnTo>
                  <a:pt x="129833" y="77387"/>
                </a:lnTo>
                <a:lnTo>
                  <a:pt x="127912" y="76976"/>
                </a:lnTo>
                <a:lnTo>
                  <a:pt x="125055" y="76336"/>
                </a:lnTo>
                <a:lnTo>
                  <a:pt x="120780" y="75147"/>
                </a:lnTo>
                <a:lnTo>
                  <a:pt x="117990" y="74232"/>
                </a:lnTo>
                <a:lnTo>
                  <a:pt x="115224" y="73226"/>
                </a:lnTo>
                <a:lnTo>
                  <a:pt x="112526" y="72061"/>
                </a:lnTo>
                <a:lnTo>
                  <a:pt x="109920" y="70757"/>
                </a:lnTo>
                <a:lnTo>
                  <a:pt x="107360" y="69294"/>
                </a:lnTo>
                <a:lnTo>
                  <a:pt x="106148" y="68494"/>
                </a:lnTo>
                <a:lnTo>
                  <a:pt x="104708" y="67511"/>
                </a:lnTo>
                <a:lnTo>
                  <a:pt x="101987" y="65362"/>
                </a:lnTo>
                <a:lnTo>
                  <a:pt x="99427" y="63053"/>
                </a:lnTo>
                <a:lnTo>
                  <a:pt x="97003" y="60584"/>
                </a:lnTo>
                <a:lnTo>
                  <a:pt x="94694" y="57978"/>
                </a:lnTo>
                <a:lnTo>
                  <a:pt x="92477" y="55280"/>
                </a:lnTo>
                <a:lnTo>
                  <a:pt x="89253" y="51119"/>
                </a:lnTo>
                <a:lnTo>
                  <a:pt x="85046" y="45472"/>
                </a:lnTo>
                <a:lnTo>
                  <a:pt x="80748" y="39871"/>
                </a:lnTo>
                <a:lnTo>
                  <a:pt x="77365" y="35893"/>
                </a:lnTo>
                <a:lnTo>
                  <a:pt x="74987" y="33356"/>
                </a:lnTo>
                <a:lnTo>
                  <a:pt x="72495" y="30955"/>
                </a:lnTo>
                <a:lnTo>
                  <a:pt x="69820" y="28715"/>
                </a:lnTo>
                <a:lnTo>
                  <a:pt x="68426" y="27663"/>
                </a:lnTo>
                <a:lnTo>
                  <a:pt x="67100" y="26726"/>
                </a:lnTo>
                <a:lnTo>
                  <a:pt x="64357" y="25034"/>
                </a:lnTo>
                <a:lnTo>
                  <a:pt x="61499" y="23502"/>
                </a:lnTo>
                <a:lnTo>
                  <a:pt x="58572" y="22131"/>
                </a:lnTo>
                <a:lnTo>
                  <a:pt x="57064" y="21513"/>
                </a:lnTo>
                <a:lnTo>
                  <a:pt x="54823" y="20644"/>
                </a:lnTo>
                <a:lnTo>
                  <a:pt x="50228" y="19158"/>
                </a:lnTo>
                <a:lnTo>
                  <a:pt x="45541" y="18015"/>
                </a:lnTo>
                <a:lnTo>
                  <a:pt x="40809" y="17215"/>
                </a:lnTo>
                <a:lnTo>
                  <a:pt x="38408" y="16964"/>
                </a:lnTo>
                <a:lnTo>
                  <a:pt x="33767" y="16621"/>
                </a:lnTo>
                <a:lnTo>
                  <a:pt x="27983" y="16186"/>
                </a:lnTo>
                <a:lnTo>
                  <a:pt x="25720" y="15889"/>
                </a:lnTo>
                <a:lnTo>
                  <a:pt x="23457" y="15432"/>
                </a:lnTo>
                <a:lnTo>
                  <a:pt x="21239" y="14838"/>
                </a:lnTo>
                <a:lnTo>
                  <a:pt x="20165" y="14449"/>
                </a:lnTo>
                <a:lnTo>
                  <a:pt x="18953" y="13969"/>
                </a:lnTo>
                <a:lnTo>
                  <a:pt x="16667" y="12780"/>
                </a:lnTo>
                <a:lnTo>
                  <a:pt x="14541" y="11340"/>
                </a:lnTo>
                <a:lnTo>
                  <a:pt x="12574" y="9694"/>
                </a:lnTo>
                <a:lnTo>
                  <a:pt x="10791" y="7819"/>
                </a:lnTo>
                <a:lnTo>
                  <a:pt x="9237" y="5761"/>
                </a:lnTo>
                <a:lnTo>
                  <a:pt x="7911" y="3567"/>
                </a:lnTo>
                <a:lnTo>
                  <a:pt x="6836" y="1212"/>
                </a:lnTo>
                <a:lnTo>
                  <a:pt x="64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2"/>
          <p:cNvSpPr/>
          <p:nvPr/>
        </p:nvSpPr>
        <p:spPr>
          <a:xfrm rot="-5216854">
            <a:off x="6689370" y="-1802916"/>
            <a:ext cx="1751179" cy="4809420"/>
          </a:xfrm>
          <a:custGeom>
            <a:avLst/>
            <a:gdLst/>
            <a:ahLst/>
            <a:cxnLst/>
            <a:rect l="l" t="t" r="r" b="b"/>
            <a:pathLst>
              <a:path w="103611" h="100455" fill="none" extrusionOk="0">
                <a:moveTo>
                  <a:pt x="17376" y="100455"/>
                </a:moveTo>
                <a:lnTo>
                  <a:pt x="17467" y="99815"/>
                </a:lnTo>
                <a:lnTo>
                  <a:pt x="17467" y="98580"/>
                </a:lnTo>
                <a:lnTo>
                  <a:pt x="17307" y="97346"/>
                </a:lnTo>
                <a:lnTo>
                  <a:pt x="16987" y="96134"/>
                </a:lnTo>
                <a:lnTo>
                  <a:pt x="16347" y="94328"/>
                </a:lnTo>
                <a:lnTo>
                  <a:pt x="15181" y="92019"/>
                </a:lnTo>
                <a:lnTo>
                  <a:pt x="14541" y="90921"/>
                </a:lnTo>
                <a:lnTo>
                  <a:pt x="11638" y="86075"/>
                </a:lnTo>
                <a:lnTo>
                  <a:pt x="7271" y="78850"/>
                </a:lnTo>
                <a:lnTo>
                  <a:pt x="5259" y="75124"/>
                </a:lnTo>
                <a:lnTo>
                  <a:pt x="4025" y="72609"/>
                </a:lnTo>
                <a:lnTo>
                  <a:pt x="3453" y="71329"/>
                </a:lnTo>
                <a:lnTo>
                  <a:pt x="2904" y="70026"/>
                </a:lnTo>
                <a:lnTo>
                  <a:pt x="1921" y="67351"/>
                </a:lnTo>
                <a:lnTo>
                  <a:pt x="1121" y="64630"/>
                </a:lnTo>
                <a:lnTo>
                  <a:pt x="504" y="61864"/>
                </a:lnTo>
                <a:lnTo>
                  <a:pt x="115" y="59075"/>
                </a:lnTo>
                <a:lnTo>
                  <a:pt x="1" y="56263"/>
                </a:lnTo>
                <a:lnTo>
                  <a:pt x="138" y="53474"/>
                </a:lnTo>
                <a:lnTo>
                  <a:pt x="573" y="50731"/>
                </a:lnTo>
                <a:lnTo>
                  <a:pt x="915" y="49359"/>
                </a:lnTo>
                <a:lnTo>
                  <a:pt x="1373" y="47896"/>
                </a:lnTo>
                <a:lnTo>
                  <a:pt x="2584" y="45107"/>
                </a:lnTo>
                <a:lnTo>
                  <a:pt x="4116" y="42477"/>
                </a:lnTo>
                <a:lnTo>
                  <a:pt x="5945" y="40031"/>
                </a:lnTo>
                <a:lnTo>
                  <a:pt x="8048" y="37791"/>
                </a:lnTo>
                <a:lnTo>
                  <a:pt x="10380" y="35779"/>
                </a:lnTo>
                <a:lnTo>
                  <a:pt x="12872" y="33973"/>
                </a:lnTo>
                <a:lnTo>
                  <a:pt x="15547" y="32418"/>
                </a:lnTo>
                <a:lnTo>
                  <a:pt x="16919" y="31755"/>
                </a:lnTo>
                <a:lnTo>
                  <a:pt x="18336" y="31115"/>
                </a:lnTo>
                <a:lnTo>
                  <a:pt x="21194" y="30041"/>
                </a:lnTo>
                <a:lnTo>
                  <a:pt x="24120" y="29195"/>
                </a:lnTo>
                <a:lnTo>
                  <a:pt x="27115" y="28555"/>
                </a:lnTo>
                <a:lnTo>
                  <a:pt x="30156" y="28075"/>
                </a:lnTo>
                <a:lnTo>
                  <a:pt x="33219" y="27777"/>
                </a:lnTo>
                <a:lnTo>
                  <a:pt x="36283" y="27640"/>
                </a:lnTo>
                <a:lnTo>
                  <a:pt x="39369" y="27617"/>
                </a:lnTo>
                <a:lnTo>
                  <a:pt x="40901" y="27663"/>
                </a:lnTo>
                <a:lnTo>
                  <a:pt x="43804" y="27777"/>
                </a:lnTo>
                <a:lnTo>
                  <a:pt x="49611" y="28280"/>
                </a:lnTo>
                <a:lnTo>
                  <a:pt x="55395" y="28852"/>
                </a:lnTo>
                <a:lnTo>
                  <a:pt x="61202" y="29355"/>
                </a:lnTo>
                <a:lnTo>
                  <a:pt x="64106" y="29515"/>
                </a:lnTo>
                <a:lnTo>
                  <a:pt x="65569" y="29561"/>
                </a:lnTo>
                <a:lnTo>
                  <a:pt x="68495" y="29561"/>
                </a:lnTo>
                <a:lnTo>
                  <a:pt x="71421" y="29446"/>
                </a:lnTo>
                <a:lnTo>
                  <a:pt x="74325" y="29195"/>
                </a:lnTo>
                <a:lnTo>
                  <a:pt x="77205" y="28760"/>
                </a:lnTo>
                <a:lnTo>
                  <a:pt x="80040" y="28143"/>
                </a:lnTo>
                <a:lnTo>
                  <a:pt x="82807" y="27297"/>
                </a:lnTo>
                <a:lnTo>
                  <a:pt x="85504" y="26246"/>
                </a:lnTo>
                <a:lnTo>
                  <a:pt x="86807" y="25628"/>
                </a:lnTo>
                <a:lnTo>
                  <a:pt x="87699" y="25148"/>
                </a:lnTo>
                <a:lnTo>
                  <a:pt x="89414" y="24142"/>
                </a:lnTo>
                <a:lnTo>
                  <a:pt x="91060" y="22999"/>
                </a:lnTo>
                <a:lnTo>
                  <a:pt x="92637" y="21765"/>
                </a:lnTo>
                <a:lnTo>
                  <a:pt x="94123" y="20416"/>
                </a:lnTo>
                <a:lnTo>
                  <a:pt x="95518" y="18976"/>
                </a:lnTo>
                <a:lnTo>
                  <a:pt x="96821" y="17444"/>
                </a:lnTo>
                <a:lnTo>
                  <a:pt x="98010" y="15843"/>
                </a:lnTo>
                <a:lnTo>
                  <a:pt x="99107" y="14175"/>
                </a:lnTo>
                <a:lnTo>
                  <a:pt x="100113" y="12437"/>
                </a:lnTo>
                <a:lnTo>
                  <a:pt x="100982" y="10631"/>
                </a:lnTo>
                <a:lnTo>
                  <a:pt x="101759" y="8779"/>
                </a:lnTo>
                <a:lnTo>
                  <a:pt x="102399" y="6882"/>
                </a:lnTo>
                <a:lnTo>
                  <a:pt x="102902" y="4938"/>
                </a:lnTo>
                <a:lnTo>
                  <a:pt x="103291" y="2995"/>
                </a:lnTo>
                <a:lnTo>
                  <a:pt x="103542" y="1006"/>
                </a:lnTo>
                <a:lnTo>
                  <a:pt x="103611" y="0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22861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2"/>
          <p:cNvSpPr/>
          <p:nvPr/>
        </p:nvSpPr>
        <p:spPr>
          <a:xfrm rot="-229855">
            <a:off x="4538700" y="3850521"/>
            <a:ext cx="9694639" cy="1434213"/>
          </a:xfrm>
          <a:custGeom>
            <a:avLst/>
            <a:gdLst/>
            <a:ahLst/>
            <a:cxnLst/>
            <a:rect l="l" t="t" r="r" b="b"/>
            <a:pathLst>
              <a:path w="163257" h="45839" extrusionOk="0">
                <a:moveTo>
                  <a:pt x="59533" y="1"/>
                </a:moveTo>
                <a:lnTo>
                  <a:pt x="54960" y="138"/>
                </a:lnTo>
                <a:lnTo>
                  <a:pt x="50388" y="595"/>
                </a:lnTo>
                <a:lnTo>
                  <a:pt x="45861" y="1373"/>
                </a:lnTo>
                <a:lnTo>
                  <a:pt x="41403" y="2493"/>
                </a:lnTo>
                <a:lnTo>
                  <a:pt x="37037" y="3910"/>
                </a:lnTo>
                <a:lnTo>
                  <a:pt x="32784" y="5648"/>
                </a:lnTo>
                <a:lnTo>
                  <a:pt x="28669" y="7682"/>
                </a:lnTo>
                <a:lnTo>
                  <a:pt x="24714" y="9991"/>
                </a:lnTo>
                <a:lnTo>
                  <a:pt x="20942" y="12598"/>
                </a:lnTo>
                <a:lnTo>
                  <a:pt x="17376" y="15478"/>
                </a:lnTo>
                <a:lnTo>
                  <a:pt x="14061" y="18610"/>
                </a:lnTo>
                <a:lnTo>
                  <a:pt x="10997" y="22017"/>
                </a:lnTo>
                <a:lnTo>
                  <a:pt x="9557" y="23823"/>
                </a:lnTo>
                <a:lnTo>
                  <a:pt x="8528" y="25217"/>
                </a:lnTo>
                <a:lnTo>
                  <a:pt x="6722" y="28029"/>
                </a:lnTo>
                <a:lnTo>
                  <a:pt x="5190" y="30910"/>
                </a:lnTo>
                <a:lnTo>
                  <a:pt x="3910" y="33950"/>
                </a:lnTo>
                <a:lnTo>
                  <a:pt x="3338" y="35574"/>
                </a:lnTo>
                <a:lnTo>
                  <a:pt x="2904" y="37037"/>
                </a:lnTo>
                <a:lnTo>
                  <a:pt x="1487" y="42044"/>
                </a:lnTo>
                <a:lnTo>
                  <a:pt x="892" y="44467"/>
                </a:lnTo>
                <a:lnTo>
                  <a:pt x="915" y="44718"/>
                </a:lnTo>
                <a:lnTo>
                  <a:pt x="801" y="44764"/>
                </a:lnTo>
                <a:lnTo>
                  <a:pt x="572" y="45061"/>
                </a:lnTo>
                <a:lnTo>
                  <a:pt x="344" y="45496"/>
                </a:lnTo>
                <a:lnTo>
                  <a:pt x="92" y="45793"/>
                </a:lnTo>
                <a:lnTo>
                  <a:pt x="1" y="45839"/>
                </a:lnTo>
                <a:lnTo>
                  <a:pt x="163257" y="45839"/>
                </a:lnTo>
                <a:lnTo>
                  <a:pt x="162320" y="45038"/>
                </a:lnTo>
                <a:lnTo>
                  <a:pt x="161154" y="44147"/>
                </a:lnTo>
                <a:lnTo>
                  <a:pt x="160559" y="43324"/>
                </a:lnTo>
                <a:lnTo>
                  <a:pt x="160353" y="42729"/>
                </a:lnTo>
                <a:lnTo>
                  <a:pt x="160376" y="42638"/>
                </a:lnTo>
                <a:lnTo>
                  <a:pt x="160216" y="42318"/>
                </a:lnTo>
                <a:lnTo>
                  <a:pt x="159851" y="41769"/>
                </a:lnTo>
                <a:lnTo>
                  <a:pt x="159896" y="41701"/>
                </a:lnTo>
                <a:lnTo>
                  <a:pt x="159896" y="20096"/>
                </a:lnTo>
                <a:lnTo>
                  <a:pt x="159668" y="20073"/>
                </a:lnTo>
                <a:lnTo>
                  <a:pt x="159416" y="20119"/>
                </a:lnTo>
                <a:lnTo>
                  <a:pt x="156101" y="20874"/>
                </a:lnTo>
                <a:lnTo>
                  <a:pt x="149403" y="22108"/>
                </a:lnTo>
                <a:lnTo>
                  <a:pt x="144327" y="22771"/>
                </a:lnTo>
                <a:lnTo>
                  <a:pt x="140921" y="23114"/>
                </a:lnTo>
                <a:lnTo>
                  <a:pt x="137537" y="23343"/>
                </a:lnTo>
                <a:lnTo>
                  <a:pt x="134131" y="23434"/>
                </a:lnTo>
                <a:lnTo>
                  <a:pt x="130747" y="23411"/>
                </a:lnTo>
                <a:lnTo>
                  <a:pt x="127387" y="23251"/>
                </a:lnTo>
                <a:lnTo>
                  <a:pt x="124049" y="22931"/>
                </a:lnTo>
                <a:lnTo>
                  <a:pt x="120734" y="22451"/>
                </a:lnTo>
                <a:lnTo>
                  <a:pt x="117465" y="21811"/>
                </a:lnTo>
                <a:lnTo>
                  <a:pt x="114218" y="20988"/>
                </a:lnTo>
                <a:lnTo>
                  <a:pt x="111041" y="19982"/>
                </a:lnTo>
                <a:lnTo>
                  <a:pt x="107908" y="18770"/>
                </a:lnTo>
                <a:lnTo>
                  <a:pt x="106354" y="18084"/>
                </a:lnTo>
                <a:lnTo>
                  <a:pt x="104411" y="17170"/>
                </a:lnTo>
                <a:lnTo>
                  <a:pt x="100593" y="15112"/>
                </a:lnTo>
                <a:lnTo>
                  <a:pt x="95014" y="11775"/>
                </a:lnTo>
                <a:lnTo>
                  <a:pt x="91288" y="9557"/>
                </a:lnTo>
                <a:lnTo>
                  <a:pt x="89390" y="8483"/>
                </a:lnTo>
                <a:lnTo>
                  <a:pt x="85504" y="6448"/>
                </a:lnTo>
                <a:lnTo>
                  <a:pt x="81526" y="4619"/>
                </a:lnTo>
                <a:lnTo>
                  <a:pt x="77456" y="3041"/>
                </a:lnTo>
                <a:lnTo>
                  <a:pt x="75376" y="2401"/>
                </a:lnTo>
                <a:lnTo>
                  <a:pt x="73158" y="1761"/>
                </a:lnTo>
                <a:lnTo>
                  <a:pt x="68655" y="824"/>
                </a:lnTo>
                <a:lnTo>
                  <a:pt x="64105" y="229"/>
                </a:lnTo>
                <a:lnTo>
                  <a:pt x="5953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2"/>
          <p:cNvSpPr/>
          <p:nvPr/>
        </p:nvSpPr>
        <p:spPr>
          <a:xfrm rot="10271192" flipH="1">
            <a:off x="1450768" y="4096080"/>
            <a:ext cx="7628916" cy="2758425"/>
          </a:xfrm>
          <a:custGeom>
            <a:avLst/>
            <a:gdLst/>
            <a:ahLst/>
            <a:cxnLst/>
            <a:rect l="l" t="t" r="r" b="b"/>
            <a:pathLst>
              <a:path w="152100" h="108229" fill="none" extrusionOk="0">
                <a:moveTo>
                  <a:pt x="0" y="81297"/>
                </a:moveTo>
                <a:lnTo>
                  <a:pt x="1258" y="80383"/>
                </a:lnTo>
                <a:lnTo>
                  <a:pt x="3864" y="78691"/>
                </a:lnTo>
                <a:lnTo>
                  <a:pt x="6539" y="77205"/>
                </a:lnTo>
                <a:lnTo>
                  <a:pt x="9282" y="75879"/>
                </a:lnTo>
                <a:lnTo>
                  <a:pt x="12071" y="74736"/>
                </a:lnTo>
                <a:lnTo>
                  <a:pt x="14906" y="73776"/>
                </a:lnTo>
                <a:lnTo>
                  <a:pt x="17787" y="72976"/>
                </a:lnTo>
                <a:lnTo>
                  <a:pt x="20736" y="72358"/>
                </a:lnTo>
                <a:lnTo>
                  <a:pt x="23685" y="71901"/>
                </a:lnTo>
                <a:lnTo>
                  <a:pt x="26680" y="71604"/>
                </a:lnTo>
                <a:lnTo>
                  <a:pt x="29698" y="71444"/>
                </a:lnTo>
                <a:lnTo>
                  <a:pt x="32716" y="71467"/>
                </a:lnTo>
                <a:lnTo>
                  <a:pt x="35733" y="71627"/>
                </a:lnTo>
                <a:lnTo>
                  <a:pt x="38774" y="71924"/>
                </a:lnTo>
                <a:lnTo>
                  <a:pt x="41792" y="72358"/>
                </a:lnTo>
                <a:lnTo>
                  <a:pt x="44809" y="72953"/>
                </a:lnTo>
                <a:lnTo>
                  <a:pt x="46318" y="73296"/>
                </a:lnTo>
                <a:lnTo>
                  <a:pt x="49176" y="74004"/>
                </a:lnTo>
                <a:lnTo>
                  <a:pt x="55052" y="75719"/>
                </a:lnTo>
                <a:lnTo>
                  <a:pt x="59441" y="77296"/>
                </a:lnTo>
                <a:lnTo>
                  <a:pt x="62299" y="78485"/>
                </a:lnTo>
                <a:lnTo>
                  <a:pt x="65042" y="79811"/>
                </a:lnTo>
                <a:lnTo>
                  <a:pt x="67626" y="81274"/>
                </a:lnTo>
                <a:lnTo>
                  <a:pt x="68860" y="82052"/>
                </a:lnTo>
                <a:lnTo>
                  <a:pt x="73318" y="85047"/>
                </a:lnTo>
                <a:lnTo>
                  <a:pt x="82189" y="91288"/>
                </a:lnTo>
                <a:lnTo>
                  <a:pt x="88978" y="95837"/>
                </a:lnTo>
                <a:lnTo>
                  <a:pt x="93619" y="98695"/>
                </a:lnTo>
                <a:lnTo>
                  <a:pt x="98352" y="101347"/>
                </a:lnTo>
                <a:lnTo>
                  <a:pt x="103221" y="103702"/>
                </a:lnTo>
                <a:lnTo>
                  <a:pt x="105736" y="104731"/>
                </a:lnTo>
                <a:lnTo>
                  <a:pt x="106971" y="105211"/>
                </a:lnTo>
                <a:lnTo>
                  <a:pt x="109531" y="106079"/>
                </a:lnTo>
                <a:lnTo>
                  <a:pt x="112160" y="106811"/>
                </a:lnTo>
                <a:lnTo>
                  <a:pt x="114858" y="107405"/>
                </a:lnTo>
                <a:lnTo>
                  <a:pt x="117601" y="107840"/>
                </a:lnTo>
                <a:lnTo>
                  <a:pt x="120391" y="108114"/>
                </a:lnTo>
                <a:lnTo>
                  <a:pt x="123157" y="108228"/>
                </a:lnTo>
                <a:lnTo>
                  <a:pt x="125923" y="108160"/>
                </a:lnTo>
                <a:lnTo>
                  <a:pt x="128667" y="107885"/>
                </a:lnTo>
                <a:lnTo>
                  <a:pt x="131341" y="107405"/>
                </a:lnTo>
                <a:lnTo>
                  <a:pt x="133971" y="106697"/>
                </a:lnTo>
                <a:lnTo>
                  <a:pt x="136508" y="105782"/>
                </a:lnTo>
                <a:lnTo>
                  <a:pt x="138932" y="104616"/>
                </a:lnTo>
                <a:lnTo>
                  <a:pt x="141241" y="103222"/>
                </a:lnTo>
                <a:lnTo>
                  <a:pt x="143413" y="101553"/>
                </a:lnTo>
                <a:lnTo>
                  <a:pt x="145401" y="99609"/>
                </a:lnTo>
                <a:lnTo>
                  <a:pt x="146339" y="98512"/>
                </a:lnTo>
                <a:lnTo>
                  <a:pt x="146910" y="97803"/>
                </a:lnTo>
                <a:lnTo>
                  <a:pt x="147939" y="96340"/>
                </a:lnTo>
                <a:lnTo>
                  <a:pt x="148854" y="94786"/>
                </a:lnTo>
                <a:lnTo>
                  <a:pt x="149654" y="93185"/>
                </a:lnTo>
                <a:lnTo>
                  <a:pt x="150317" y="91516"/>
                </a:lnTo>
                <a:lnTo>
                  <a:pt x="150888" y="89825"/>
                </a:lnTo>
                <a:lnTo>
                  <a:pt x="151346" y="88064"/>
                </a:lnTo>
                <a:lnTo>
                  <a:pt x="151688" y="86281"/>
                </a:lnTo>
                <a:lnTo>
                  <a:pt x="152031" y="83583"/>
                </a:lnTo>
                <a:lnTo>
                  <a:pt x="152100" y="79926"/>
                </a:lnTo>
                <a:lnTo>
                  <a:pt x="151780" y="76268"/>
                </a:lnTo>
                <a:lnTo>
                  <a:pt x="151094" y="72678"/>
                </a:lnTo>
                <a:lnTo>
                  <a:pt x="150591" y="70918"/>
                </a:lnTo>
                <a:lnTo>
                  <a:pt x="150180" y="69661"/>
                </a:lnTo>
                <a:lnTo>
                  <a:pt x="149242" y="67214"/>
                </a:lnTo>
                <a:lnTo>
                  <a:pt x="148122" y="64883"/>
                </a:lnTo>
                <a:lnTo>
                  <a:pt x="146888" y="62642"/>
                </a:lnTo>
                <a:lnTo>
                  <a:pt x="144853" y="59373"/>
                </a:lnTo>
                <a:lnTo>
                  <a:pt x="141926" y="55189"/>
                </a:lnTo>
                <a:lnTo>
                  <a:pt x="139000" y="51028"/>
                </a:lnTo>
                <a:lnTo>
                  <a:pt x="136920" y="47851"/>
                </a:lnTo>
                <a:lnTo>
                  <a:pt x="135617" y="45679"/>
                </a:lnTo>
                <a:lnTo>
                  <a:pt x="134451" y="43461"/>
                </a:lnTo>
                <a:lnTo>
                  <a:pt x="133445" y="41129"/>
                </a:lnTo>
                <a:lnTo>
                  <a:pt x="132599" y="38729"/>
                </a:lnTo>
                <a:lnTo>
                  <a:pt x="131936" y="36214"/>
                </a:lnTo>
                <a:lnTo>
                  <a:pt x="131707" y="34888"/>
                </a:lnTo>
                <a:lnTo>
                  <a:pt x="131547" y="33722"/>
                </a:lnTo>
                <a:lnTo>
                  <a:pt x="131319" y="31344"/>
                </a:lnTo>
                <a:lnTo>
                  <a:pt x="131227" y="28967"/>
                </a:lnTo>
                <a:lnTo>
                  <a:pt x="131273" y="26566"/>
                </a:lnTo>
                <a:lnTo>
                  <a:pt x="131456" y="24189"/>
                </a:lnTo>
                <a:lnTo>
                  <a:pt x="131799" y="21811"/>
                </a:lnTo>
                <a:lnTo>
                  <a:pt x="132256" y="19479"/>
                </a:lnTo>
                <a:lnTo>
                  <a:pt x="132850" y="17170"/>
                </a:lnTo>
                <a:lnTo>
                  <a:pt x="133582" y="14884"/>
                </a:lnTo>
                <a:lnTo>
                  <a:pt x="134451" y="12666"/>
                </a:lnTo>
                <a:lnTo>
                  <a:pt x="135434" y="10494"/>
                </a:lnTo>
                <a:lnTo>
                  <a:pt x="136554" y="8391"/>
                </a:lnTo>
                <a:lnTo>
                  <a:pt x="137811" y="6379"/>
                </a:lnTo>
                <a:lnTo>
                  <a:pt x="139183" y="4436"/>
                </a:lnTo>
                <a:lnTo>
                  <a:pt x="140692" y="2584"/>
                </a:lnTo>
                <a:lnTo>
                  <a:pt x="142338" y="824"/>
                </a:lnTo>
                <a:lnTo>
                  <a:pt x="143184" y="1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22861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2"/>
          <p:cNvSpPr/>
          <p:nvPr/>
        </p:nvSpPr>
        <p:spPr>
          <a:xfrm rot="309939" flipH="1">
            <a:off x="-3634560" y="4342106"/>
            <a:ext cx="6400774" cy="1145927"/>
          </a:xfrm>
          <a:custGeom>
            <a:avLst/>
            <a:gdLst/>
            <a:ahLst/>
            <a:cxnLst/>
            <a:rect l="l" t="t" r="r" b="b"/>
            <a:pathLst>
              <a:path w="163257" h="45839" extrusionOk="0">
                <a:moveTo>
                  <a:pt x="59533" y="1"/>
                </a:moveTo>
                <a:lnTo>
                  <a:pt x="54960" y="138"/>
                </a:lnTo>
                <a:lnTo>
                  <a:pt x="50388" y="595"/>
                </a:lnTo>
                <a:lnTo>
                  <a:pt x="45861" y="1373"/>
                </a:lnTo>
                <a:lnTo>
                  <a:pt x="41403" y="2493"/>
                </a:lnTo>
                <a:lnTo>
                  <a:pt x="37037" y="3910"/>
                </a:lnTo>
                <a:lnTo>
                  <a:pt x="32784" y="5648"/>
                </a:lnTo>
                <a:lnTo>
                  <a:pt x="28669" y="7682"/>
                </a:lnTo>
                <a:lnTo>
                  <a:pt x="24714" y="9991"/>
                </a:lnTo>
                <a:lnTo>
                  <a:pt x="20942" y="12598"/>
                </a:lnTo>
                <a:lnTo>
                  <a:pt x="17376" y="15478"/>
                </a:lnTo>
                <a:lnTo>
                  <a:pt x="14061" y="18610"/>
                </a:lnTo>
                <a:lnTo>
                  <a:pt x="10997" y="22017"/>
                </a:lnTo>
                <a:lnTo>
                  <a:pt x="9557" y="23823"/>
                </a:lnTo>
                <a:lnTo>
                  <a:pt x="8528" y="25217"/>
                </a:lnTo>
                <a:lnTo>
                  <a:pt x="6722" y="28029"/>
                </a:lnTo>
                <a:lnTo>
                  <a:pt x="5190" y="30910"/>
                </a:lnTo>
                <a:lnTo>
                  <a:pt x="3910" y="33950"/>
                </a:lnTo>
                <a:lnTo>
                  <a:pt x="3338" y="35574"/>
                </a:lnTo>
                <a:lnTo>
                  <a:pt x="2904" y="37037"/>
                </a:lnTo>
                <a:lnTo>
                  <a:pt x="1487" y="42044"/>
                </a:lnTo>
                <a:lnTo>
                  <a:pt x="892" y="44467"/>
                </a:lnTo>
                <a:lnTo>
                  <a:pt x="915" y="44718"/>
                </a:lnTo>
                <a:lnTo>
                  <a:pt x="801" y="44764"/>
                </a:lnTo>
                <a:lnTo>
                  <a:pt x="572" y="45061"/>
                </a:lnTo>
                <a:lnTo>
                  <a:pt x="344" y="45496"/>
                </a:lnTo>
                <a:lnTo>
                  <a:pt x="92" y="45793"/>
                </a:lnTo>
                <a:lnTo>
                  <a:pt x="1" y="45839"/>
                </a:lnTo>
                <a:lnTo>
                  <a:pt x="163257" y="45839"/>
                </a:lnTo>
                <a:lnTo>
                  <a:pt x="162320" y="45038"/>
                </a:lnTo>
                <a:lnTo>
                  <a:pt x="161154" y="44147"/>
                </a:lnTo>
                <a:lnTo>
                  <a:pt x="160559" y="43324"/>
                </a:lnTo>
                <a:lnTo>
                  <a:pt x="160353" y="42729"/>
                </a:lnTo>
                <a:lnTo>
                  <a:pt x="160376" y="42638"/>
                </a:lnTo>
                <a:lnTo>
                  <a:pt x="160216" y="42318"/>
                </a:lnTo>
                <a:lnTo>
                  <a:pt x="159851" y="41769"/>
                </a:lnTo>
                <a:lnTo>
                  <a:pt x="159896" y="41701"/>
                </a:lnTo>
                <a:lnTo>
                  <a:pt x="159896" y="20096"/>
                </a:lnTo>
                <a:lnTo>
                  <a:pt x="159668" y="20073"/>
                </a:lnTo>
                <a:lnTo>
                  <a:pt x="159416" y="20119"/>
                </a:lnTo>
                <a:lnTo>
                  <a:pt x="156101" y="20874"/>
                </a:lnTo>
                <a:lnTo>
                  <a:pt x="149403" y="22108"/>
                </a:lnTo>
                <a:lnTo>
                  <a:pt x="144327" y="22771"/>
                </a:lnTo>
                <a:lnTo>
                  <a:pt x="140921" y="23114"/>
                </a:lnTo>
                <a:lnTo>
                  <a:pt x="137537" y="23343"/>
                </a:lnTo>
                <a:lnTo>
                  <a:pt x="134131" y="23434"/>
                </a:lnTo>
                <a:lnTo>
                  <a:pt x="130747" y="23411"/>
                </a:lnTo>
                <a:lnTo>
                  <a:pt x="127387" y="23251"/>
                </a:lnTo>
                <a:lnTo>
                  <a:pt x="124049" y="22931"/>
                </a:lnTo>
                <a:lnTo>
                  <a:pt x="120734" y="22451"/>
                </a:lnTo>
                <a:lnTo>
                  <a:pt x="117465" y="21811"/>
                </a:lnTo>
                <a:lnTo>
                  <a:pt x="114218" y="20988"/>
                </a:lnTo>
                <a:lnTo>
                  <a:pt x="111041" y="19982"/>
                </a:lnTo>
                <a:lnTo>
                  <a:pt x="107908" y="18770"/>
                </a:lnTo>
                <a:lnTo>
                  <a:pt x="106354" y="18084"/>
                </a:lnTo>
                <a:lnTo>
                  <a:pt x="104411" y="17170"/>
                </a:lnTo>
                <a:lnTo>
                  <a:pt x="100593" y="15112"/>
                </a:lnTo>
                <a:lnTo>
                  <a:pt x="95014" y="11775"/>
                </a:lnTo>
                <a:lnTo>
                  <a:pt x="91288" y="9557"/>
                </a:lnTo>
                <a:lnTo>
                  <a:pt x="89390" y="8483"/>
                </a:lnTo>
                <a:lnTo>
                  <a:pt x="85504" y="6448"/>
                </a:lnTo>
                <a:lnTo>
                  <a:pt x="81526" y="4619"/>
                </a:lnTo>
                <a:lnTo>
                  <a:pt x="77456" y="3041"/>
                </a:lnTo>
                <a:lnTo>
                  <a:pt x="75376" y="2401"/>
                </a:lnTo>
                <a:lnTo>
                  <a:pt x="73158" y="1761"/>
                </a:lnTo>
                <a:lnTo>
                  <a:pt x="68655" y="824"/>
                </a:lnTo>
                <a:lnTo>
                  <a:pt x="64105" y="229"/>
                </a:lnTo>
                <a:lnTo>
                  <a:pt x="5953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2"/>
          <p:cNvSpPr/>
          <p:nvPr/>
        </p:nvSpPr>
        <p:spPr>
          <a:xfrm>
            <a:off x="-3840750" y="2031475"/>
            <a:ext cx="6478194" cy="3671050"/>
          </a:xfrm>
          <a:custGeom>
            <a:avLst/>
            <a:gdLst/>
            <a:ahLst/>
            <a:cxnLst/>
            <a:rect l="l" t="t" r="r" b="b"/>
            <a:pathLst>
              <a:path w="246132" h="146842" fill="none" extrusionOk="0">
                <a:moveTo>
                  <a:pt x="1" y="3109"/>
                </a:moveTo>
                <a:lnTo>
                  <a:pt x="1738" y="2515"/>
                </a:lnTo>
                <a:lnTo>
                  <a:pt x="5305" y="1509"/>
                </a:lnTo>
                <a:lnTo>
                  <a:pt x="8894" y="755"/>
                </a:lnTo>
                <a:lnTo>
                  <a:pt x="12506" y="252"/>
                </a:lnTo>
                <a:lnTo>
                  <a:pt x="16118" y="0"/>
                </a:lnTo>
                <a:lnTo>
                  <a:pt x="19730" y="0"/>
                </a:lnTo>
                <a:lnTo>
                  <a:pt x="23297" y="275"/>
                </a:lnTo>
                <a:lnTo>
                  <a:pt x="26795" y="823"/>
                </a:lnTo>
                <a:lnTo>
                  <a:pt x="30224" y="1646"/>
                </a:lnTo>
                <a:lnTo>
                  <a:pt x="33539" y="2789"/>
                </a:lnTo>
                <a:lnTo>
                  <a:pt x="36740" y="4207"/>
                </a:lnTo>
                <a:lnTo>
                  <a:pt x="39803" y="5944"/>
                </a:lnTo>
                <a:lnTo>
                  <a:pt x="42684" y="7979"/>
                </a:lnTo>
                <a:lnTo>
                  <a:pt x="45404" y="10334"/>
                </a:lnTo>
                <a:lnTo>
                  <a:pt x="47919" y="13031"/>
                </a:lnTo>
                <a:lnTo>
                  <a:pt x="50182" y="16049"/>
                </a:lnTo>
                <a:lnTo>
                  <a:pt x="51234" y="17695"/>
                </a:lnTo>
                <a:lnTo>
                  <a:pt x="52057" y="19158"/>
                </a:lnTo>
                <a:lnTo>
                  <a:pt x="53429" y="22108"/>
                </a:lnTo>
                <a:lnTo>
                  <a:pt x="54458" y="25080"/>
                </a:lnTo>
                <a:lnTo>
                  <a:pt x="55166" y="28074"/>
                </a:lnTo>
                <a:lnTo>
                  <a:pt x="55601" y="31115"/>
                </a:lnTo>
                <a:lnTo>
                  <a:pt x="55806" y="34178"/>
                </a:lnTo>
                <a:lnTo>
                  <a:pt x="55829" y="37242"/>
                </a:lnTo>
                <a:lnTo>
                  <a:pt x="55692" y="40351"/>
                </a:lnTo>
                <a:lnTo>
                  <a:pt x="54961" y="48147"/>
                </a:lnTo>
                <a:lnTo>
                  <a:pt x="54160" y="55989"/>
                </a:lnTo>
                <a:lnTo>
                  <a:pt x="53978" y="59121"/>
                </a:lnTo>
                <a:lnTo>
                  <a:pt x="53909" y="62253"/>
                </a:lnTo>
                <a:lnTo>
                  <a:pt x="54000" y="65385"/>
                </a:lnTo>
                <a:lnTo>
                  <a:pt x="54138" y="66939"/>
                </a:lnTo>
                <a:lnTo>
                  <a:pt x="54298" y="68357"/>
                </a:lnTo>
                <a:lnTo>
                  <a:pt x="54778" y="71146"/>
                </a:lnTo>
                <a:lnTo>
                  <a:pt x="55441" y="73889"/>
                </a:lnTo>
                <a:lnTo>
                  <a:pt x="56287" y="76610"/>
                </a:lnTo>
                <a:lnTo>
                  <a:pt x="57315" y="79285"/>
                </a:lnTo>
                <a:lnTo>
                  <a:pt x="58504" y="81868"/>
                </a:lnTo>
                <a:lnTo>
                  <a:pt x="59853" y="84406"/>
                </a:lnTo>
                <a:lnTo>
                  <a:pt x="61339" y="86852"/>
                </a:lnTo>
                <a:lnTo>
                  <a:pt x="62985" y="89207"/>
                </a:lnTo>
                <a:lnTo>
                  <a:pt x="64745" y="91470"/>
                </a:lnTo>
                <a:lnTo>
                  <a:pt x="66643" y="93642"/>
                </a:lnTo>
                <a:lnTo>
                  <a:pt x="68655" y="95677"/>
                </a:lnTo>
                <a:lnTo>
                  <a:pt x="70781" y="97597"/>
                </a:lnTo>
                <a:lnTo>
                  <a:pt x="72999" y="99380"/>
                </a:lnTo>
                <a:lnTo>
                  <a:pt x="75308" y="101003"/>
                </a:lnTo>
                <a:lnTo>
                  <a:pt x="77708" y="102489"/>
                </a:lnTo>
                <a:lnTo>
                  <a:pt x="78943" y="103175"/>
                </a:lnTo>
                <a:lnTo>
                  <a:pt x="80269" y="103861"/>
                </a:lnTo>
                <a:lnTo>
                  <a:pt x="82875" y="105073"/>
                </a:lnTo>
                <a:lnTo>
                  <a:pt x="85458" y="106079"/>
                </a:lnTo>
                <a:lnTo>
                  <a:pt x="88042" y="106902"/>
                </a:lnTo>
                <a:lnTo>
                  <a:pt x="90602" y="107542"/>
                </a:lnTo>
                <a:lnTo>
                  <a:pt x="93140" y="107999"/>
                </a:lnTo>
                <a:lnTo>
                  <a:pt x="95677" y="108319"/>
                </a:lnTo>
                <a:lnTo>
                  <a:pt x="98169" y="108479"/>
                </a:lnTo>
                <a:lnTo>
                  <a:pt x="100684" y="108479"/>
                </a:lnTo>
                <a:lnTo>
                  <a:pt x="103176" y="108365"/>
                </a:lnTo>
                <a:lnTo>
                  <a:pt x="105645" y="108113"/>
                </a:lnTo>
                <a:lnTo>
                  <a:pt x="108114" y="107770"/>
                </a:lnTo>
                <a:lnTo>
                  <a:pt x="111772" y="107016"/>
                </a:lnTo>
                <a:lnTo>
                  <a:pt x="116665" y="105713"/>
                </a:lnTo>
                <a:lnTo>
                  <a:pt x="121511" y="104067"/>
                </a:lnTo>
                <a:lnTo>
                  <a:pt x="126335" y="102192"/>
                </a:lnTo>
                <a:lnTo>
                  <a:pt x="133560" y="99083"/>
                </a:lnTo>
                <a:lnTo>
                  <a:pt x="143184" y="94739"/>
                </a:lnTo>
                <a:lnTo>
                  <a:pt x="150432" y="91653"/>
                </a:lnTo>
                <a:lnTo>
                  <a:pt x="155301" y="89801"/>
                </a:lnTo>
                <a:lnTo>
                  <a:pt x="157747" y="88978"/>
                </a:lnTo>
                <a:lnTo>
                  <a:pt x="159599" y="88407"/>
                </a:lnTo>
                <a:lnTo>
                  <a:pt x="163371" y="87355"/>
                </a:lnTo>
                <a:lnTo>
                  <a:pt x="167212" y="86509"/>
                </a:lnTo>
                <a:lnTo>
                  <a:pt x="171076" y="85869"/>
                </a:lnTo>
                <a:lnTo>
                  <a:pt x="174962" y="85389"/>
                </a:lnTo>
                <a:lnTo>
                  <a:pt x="178872" y="85114"/>
                </a:lnTo>
                <a:lnTo>
                  <a:pt x="182781" y="85023"/>
                </a:lnTo>
                <a:lnTo>
                  <a:pt x="186713" y="85137"/>
                </a:lnTo>
                <a:lnTo>
                  <a:pt x="190600" y="85457"/>
                </a:lnTo>
                <a:lnTo>
                  <a:pt x="194463" y="85983"/>
                </a:lnTo>
                <a:lnTo>
                  <a:pt x="198281" y="86715"/>
                </a:lnTo>
                <a:lnTo>
                  <a:pt x="202054" y="87629"/>
                </a:lnTo>
                <a:lnTo>
                  <a:pt x="205757" y="88795"/>
                </a:lnTo>
                <a:lnTo>
                  <a:pt x="209415" y="90144"/>
                </a:lnTo>
                <a:lnTo>
                  <a:pt x="212959" y="91721"/>
                </a:lnTo>
                <a:lnTo>
                  <a:pt x="216411" y="93505"/>
                </a:lnTo>
                <a:lnTo>
                  <a:pt x="218080" y="94511"/>
                </a:lnTo>
                <a:lnTo>
                  <a:pt x="219749" y="95539"/>
                </a:lnTo>
                <a:lnTo>
                  <a:pt x="222949" y="97780"/>
                </a:lnTo>
                <a:lnTo>
                  <a:pt x="225990" y="100249"/>
                </a:lnTo>
                <a:lnTo>
                  <a:pt x="228871" y="102901"/>
                </a:lnTo>
                <a:lnTo>
                  <a:pt x="231591" y="105736"/>
                </a:lnTo>
                <a:lnTo>
                  <a:pt x="234083" y="108753"/>
                </a:lnTo>
                <a:lnTo>
                  <a:pt x="236392" y="111908"/>
                </a:lnTo>
                <a:lnTo>
                  <a:pt x="238495" y="115223"/>
                </a:lnTo>
                <a:lnTo>
                  <a:pt x="240347" y="118653"/>
                </a:lnTo>
                <a:lnTo>
                  <a:pt x="241993" y="122196"/>
                </a:lnTo>
                <a:lnTo>
                  <a:pt x="243365" y="125831"/>
                </a:lnTo>
                <a:lnTo>
                  <a:pt x="244485" y="129535"/>
                </a:lnTo>
                <a:lnTo>
                  <a:pt x="245308" y="133307"/>
                </a:lnTo>
                <a:lnTo>
                  <a:pt x="245880" y="137148"/>
                </a:lnTo>
                <a:lnTo>
                  <a:pt x="246131" y="141011"/>
                </a:lnTo>
                <a:lnTo>
                  <a:pt x="246085" y="144898"/>
                </a:lnTo>
                <a:lnTo>
                  <a:pt x="245925" y="146841"/>
                </a:lnTo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miter lim="22861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2"/>
          <p:cNvSpPr/>
          <p:nvPr/>
        </p:nvSpPr>
        <p:spPr>
          <a:xfrm rot="-6299818">
            <a:off x="22235" y="558480"/>
            <a:ext cx="1506489" cy="1370883"/>
          </a:xfrm>
          <a:custGeom>
            <a:avLst/>
            <a:gdLst/>
            <a:ahLst/>
            <a:cxnLst/>
            <a:rect l="l" t="t" r="r" b="b"/>
            <a:pathLst>
              <a:path w="45930" h="43598" extrusionOk="0">
                <a:moveTo>
                  <a:pt x="27755" y="0"/>
                </a:moveTo>
                <a:lnTo>
                  <a:pt x="25171" y="206"/>
                </a:lnTo>
                <a:lnTo>
                  <a:pt x="22611" y="663"/>
                </a:lnTo>
                <a:lnTo>
                  <a:pt x="20073" y="1372"/>
                </a:lnTo>
                <a:lnTo>
                  <a:pt x="17581" y="2287"/>
                </a:lnTo>
                <a:lnTo>
                  <a:pt x="15204" y="3407"/>
                </a:lnTo>
                <a:lnTo>
                  <a:pt x="12940" y="4687"/>
                </a:lnTo>
                <a:lnTo>
                  <a:pt x="10837" y="6150"/>
                </a:lnTo>
                <a:lnTo>
                  <a:pt x="8940" y="7728"/>
                </a:lnTo>
                <a:lnTo>
                  <a:pt x="8071" y="8574"/>
                </a:lnTo>
                <a:lnTo>
                  <a:pt x="7408" y="9259"/>
                </a:lnTo>
                <a:lnTo>
                  <a:pt x="6173" y="10700"/>
                </a:lnTo>
                <a:lnTo>
                  <a:pt x="5602" y="11431"/>
                </a:lnTo>
                <a:lnTo>
                  <a:pt x="4710" y="12689"/>
                </a:lnTo>
                <a:lnTo>
                  <a:pt x="3110" y="15524"/>
                </a:lnTo>
                <a:lnTo>
                  <a:pt x="1761" y="18656"/>
                </a:lnTo>
                <a:lnTo>
                  <a:pt x="732" y="22016"/>
                </a:lnTo>
                <a:lnTo>
                  <a:pt x="389" y="23731"/>
                </a:lnTo>
                <a:lnTo>
                  <a:pt x="206" y="24897"/>
                </a:lnTo>
                <a:lnTo>
                  <a:pt x="1" y="27252"/>
                </a:lnTo>
                <a:lnTo>
                  <a:pt x="23" y="29584"/>
                </a:lnTo>
                <a:lnTo>
                  <a:pt x="321" y="31847"/>
                </a:lnTo>
                <a:lnTo>
                  <a:pt x="869" y="34019"/>
                </a:lnTo>
                <a:lnTo>
                  <a:pt x="1738" y="36076"/>
                </a:lnTo>
                <a:lnTo>
                  <a:pt x="2927" y="37974"/>
                </a:lnTo>
                <a:lnTo>
                  <a:pt x="4436" y="39666"/>
                </a:lnTo>
                <a:lnTo>
                  <a:pt x="5350" y="40420"/>
                </a:lnTo>
                <a:lnTo>
                  <a:pt x="5853" y="40786"/>
                </a:lnTo>
                <a:lnTo>
                  <a:pt x="6905" y="41449"/>
                </a:lnTo>
                <a:lnTo>
                  <a:pt x="8551" y="42272"/>
                </a:lnTo>
                <a:lnTo>
                  <a:pt x="10860" y="43049"/>
                </a:lnTo>
                <a:lnTo>
                  <a:pt x="13283" y="43461"/>
                </a:lnTo>
                <a:lnTo>
                  <a:pt x="15775" y="43598"/>
                </a:lnTo>
                <a:lnTo>
                  <a:pt x="18290" y="43484"/>
                </a:lnTo>
                <a:lnTo>
                  <a:pt x="20759" y="43163"/>
                </a:lnTo>
                <a:lnTo>
                  <a:pt x="23160" y="42683"/>
                </a:lnTo>
                <a:lnTo>
                  <a:pt x="24326" y="42386"/>
                </a:lnTo>
                <a:lnTo>
                  <a:pt x="25537" y="42066"/>
                </a:lnTo>
                <a:lnTo>
                  <a:pt x="27915" y="41266"/>
                </a:lnTo>
                <a:lnTo>
                  <a:pt x="29081" y="40832"/>
                </a:lnTo>
                <a:lnTo>
                  <a:pt x="30224" y="40329"/>
                </a:lnTo>
                <a:lnTo>
                  <a:pt x="32464" y="39208"/>
                </a:lnTo>
                <a:lnTo>
                  <a:pt x="34613" y="37905"/>
                </a:lnTo>
                <a:lnTo>
                  <a:pt x="36625" y="36419"/>
                </a:lnTo>
                <a:lnTo>
                  <a:pt x="38500" y="34773"/>
                </a:lnTo>
                <a:lnTo>
                  <a:pt x="40215" y="32967"/>
                </a:lnTo>
                <a:lnTo>
                  <a:pt x="41746" y="31001"/>
                </a:lnTo>
                <a:lnTo>
                  <a:pt x="43072" y="28898"/>
                </a:lnTo>
                <a:lnTo>
                  <a:pt x="43644" y="27778"/>
                </a:lnTo>
                <a:lnTo>
                  <a:pt x="44192" y="26657"/>
                </a:lnTo>
                <a:lnTo>
                  <a:pt x="45015" y="24303"/>
                </a:lnTo>
                <a:lnTo>
                  <a:pt x="45610" y="21856"/>
                </a:lnTo>
                <a:lnTo>
                  <a:pt x="45907" y="19364"/>
                </a:lnTo>
                <a:lnTo>
                  <a:pt x="45930" y="16872"/>
                </a:lnTo>
                <a:lnTo>
                  <a:pt x="45656" y="14381"/>
                </a:lnTo>
                <a:lnTo>
                  <a:pt x="45061" y="11980"/>
                </a:lnTo>
                <a:lnTo>
                  <a:pt x="44192" y="9648"/>
                </a:lnTo>
                <a:lnTo>
                  <a:pt x="43621" y="8528"/>
                </a:lnTo>
                <a:lnTo>
                  <a:pt x="43278" y="7911"/>
                </a:lnTo>
                <a:lnTo>
                  <a:pt x="42501" y="6745"/>
                </a:lnTo>
                <a:lnTo>
                  <a:pt x="41701" y="5693"/>
                </a:lnTo>
                <a:lnTo>
                  <a:pt x="40809" y="4733"/>
                </a:lnTo>
                <a:lnTo>
                  <a:pt x="39391" y="3453"/>
                </a:lnTo>
                <a:lnTo>
                  <a:pt x="37334" y="2104"/>
                </a:lnTo>
                <a:lnTo>
                  <a:pt x="35093" y="1098"/>
                </a:lnTo>
                <a:lnTo>
                  <a:pt x="32739" y="412"/>
                </a:lnTo>
                <a:lnTo>
                  <a:pt x="30270" y="46"/>
                </a:lnTo>
                <a:lnTo>
                  <a:pt x="2775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2"/>
          <p:cNvSpPr/>
          <p:nvPr/>
        </p:nvSpPr>
        <p:spPr>
          <a:xfrm rot="-2430215">
            <a:off x="-3535453" y="-2409049"/>
            <a:ext cx="10722637" cy="3577623"/>
          </a:xfrm>
          <a:custGeom>
            <a:avLst/>
            <a:gdLst/>
            <a:ahLst/>
            <a:cxnLst/>
            <a:rect l="l" t="t" r="r" b="b"/>
            <a:pathLst>
              <a:path w="246132" h="146842" fill="none" extrusionOk="0">
                <a:moveTo>
                  <a:pt x="1" y="3109"/>
                </a:moveTo>
                <a:lnTo>
                  <a:pt x="1738" y="2515"/>
                </a:lnTo>
                <a:lnTo>
                  <a:pt x="5305" y="1509"/>
                </a:lnTo>
                <a:lnTo>
                  <a:pt x="8894" y="755"/>
                </a:lnTo>
                <a:lnTo>
                  <a:pt x="12506" y="252"/>
                </a:lnTo>
                <a:lnTo>
                  <a:pt x="16118" y="0"/>
                </a:lnTo>
                <a:lnTo>
                  <a:pt x="19730" y="0"/>
                </a:lnTo>
                <a:lnTo>
                  <a:pt x="23297" y="275"/>
                </a:lnTo>
                <a:lnTo>
                  <a:pt x="26795" y="823"/>
                </a:lnTo>
                <a:lnTo>
                  <a:pt x="30224" y="1646"/>
                </a:lnTo>
                <a:lnTo>
                  <a:pt x="33539" y="2789"/>
                </a:lnTo>
                <a:lnTo>
                  <a:pt x="36740" y="4207"/>
                </a:lnTo>
                <a:lnTo>
                  <a:pt x="39803" y="5944"/>
                </a:lnTo>
                <a:lnTo>
                  <a:pt x="42684" y="7979"/>
                </a:lnTo>
                <a:lnTo>
                  <a:pt x="45404" y="10334"/>
                </a:lnTo>
                <a:lnTo>
                  <a:pt x="47919" y="13031"/>
                </a:lnTo>
                <a:lnTo>
                  <a:pt x="50182" y="16049"/>
                </a:lnTo>
                <a:lnTo>
                  <a:pt x="51234" y="17695"/>
                </a:lnTo>
                <a:lnTo>
                  <a:pt x="52057" y="19158"/>
                </a:lnTo>
                <a:lnTo>
                  <a:pt x="53429" y="22108"/>
                </a:lnTo>
                <a:lnTo>
                  <a:pt x="54458" y="25080"/>
                </a:lnTo>
                <a:lnTo>
                  <a:pt x="55166" y="28074"/>
                </a:lnTo>
                <a:lnTo>
                  <a:pt x="55601" y="31115"/>
                </a:lnTo>
                <a:lnTo>
                  <a:pt x="55806" y="34178"/>
                </a:lnTo>
                <a:lnTo>
                  <a:pt x="55829" y="37242"/>
                </a:lnTo>
                <a:lnTo>
                  <a:pt x="55692" y="40351"/>
                </a:lnTo>
                <a:lnTo>
                  <a:pt x="54961" y="48147"/>
                </a:lnTo>
                <a:lnTo>
                  <a:pt x="54160" y="55989"/>
                </a:lnTo>
                <a:lnTo>
                  <a:pt x="53978" y="59121"/>
                </a:lnTo>
                <a:lnTo>
                  <a:pt x="53909" y="62253"/>
                </a:lnTo>
                <a:lnTo>
                  <a:pt x="54000" y="65385"/>
                </a:lnTo>
                <a:lnTo>
                  <a:pt x="54138" y="66939"/>
                </a:lnTo>
                <a:lnTo>
                  <a:pt x="54298" y="68357"/>
                </a:lnTo>
                <a:lnTo>
                  <a:pt x="54778" y="71146"/>
                </a:lnTo>
                <a:lnTo>
                  <a:pt x="55441" y="73889"/>
                </a:lnTo>
                <a:lnTo>
                  <a:pt x="56287" y="76610"/>
                </a:lnTo>
                <a:lnTo>
                  <a:pt x="57315" y="79285"/>
                </a:lnTo>
                <a:lnTo>
                  <a:pt x="58504" y="81868"/>
                </a:lnTo>
                <a:lnTo>
                  <a:pt x="59853" y="84406"/>
                </a:lnTo>
                <a:lnTo>
                  <a:pt x="61339" y="86852"/>
                </a:lnTo>
                <a:lnTo>
                  <a:pt x="62985" y="89207"/>
                </a:lnTo>
                <a:lnTo>
                  <a:pt x="64745" y="91470"/>
                </a:lnTo>
                <a:lnTo>
                  <a:pt x="66643" y="93642"/>
                </a:lnTo>
                <a:lnTo>
                  <a:pt x="68655" y="95677"/>
                </a:lnTo>
                <a:lnTo>
                  <a:pt x="70781" y="97597"/>
                </a:lnTo>
                <a:lnTo>
                  <a:pt x="72999" y="99380"/>
                </a:lnTo>
                <a:lnTo>
                  <a:pt x="75308" y="101003"/>
                </a:lnTo>
                <a:lnTo>
                  <a:pt x="77708" y="102489"/>
                </a:lnTo>
                <a:lnTo>
                  <a:pt x="78943" y="103175"/>
                </a:lnTo>
                <a:lnTo>
                  <a:pt x="80269" y="103861"/>
                </a:lnTo>
                <a:lnTo>
                  <a:pt x="82875" y="105073"/>
                </a:lnTo>
                <a:lnTo>
                  <a:pt x="85458" y="106079"/>
                </a:lnTo>
                <a:lnTo>
                  <a:pt x="88042" y="106902"/>
                </a:lnTo>
                <a:lnTo>
                  <a:pt x="90602" y="107542"/>
                </a:lnTo>
                <a:lnTo>
                  <a:pt x="93140" y="107999"/>
                </a:lnTo>
                <a:lnTo>
                  <a:pt x="95677" y="108319"/>
                </a:lnTo>
                <a:lnTo>
                  <a:pt x="98169" y="108479"/>
                </a:lnTo>
                <a:lnTo>
                  <a:pt x="100684" y="108479"/>
                </a:lnTo>
                <a:lnTo>
                  <a:pt x="103176" y="108365"/>
                </a:lnTo>
                <a:lnTo>
                  <a:pt x="105645" y="108113"/>
                </a:lnTo>
                <a:lnTo>
                  <a:pt x="108114" y="107770"/>
                </a:lnTo>
                <a:lnTo>
                  <a:pt x="111772" y="107016"/>
                </a:lnTo>
                <a:lnTo>
                  <a:pt x="116665" y="105713"/>
                </a:lnTo>
                <a:lnTo>
                  <a:pt x="121511" y="104067"/>
                </a:lnTo>
                <a:lnTo>
                  <a:pt x="126335" y="102192"/>
                </a:lnTo>
                <a:lnTo>
                  <a:pt x="133560" y="99083"/>
                </a:lnTo>
                <a:lnTo>
                  <a:pt x="143184" y="94739"/>
                </a:lnTo>
                <a:lnTo>
                  <a:pt x="150432" y="91653"/>
                </a:lnTo>
                <a:lnTo>
                  <a:pt x="155301" y="89801"/>
                </a:lnTo>
                <a:lnTo>
                  <a:pt x="157747" y="88978"/>
                </a:lnTo>
                <a:lnTo>
                  <a:pt x="159599" y="88407"/>
                </a:lnTo>
                <a:lnTo>
                  <a:pt x="163371" y="87355"/>
                </a:lnTo>
                <a:lnTo>
                  <a:pt x="167212" y="86509"/>
                </a:lnTo>
                <a:lnTo>
                  <a:pt x="171076" y="85869"/>
                </a:lnTo>
                <a:lnTo>
                  <a:pt x="174962" y="85389"/>
                </a:lnTo>
                <a:lnTo>
                  <a:pt x="178872" y="85114"/>
                </a:lnTo>
                <a:lnTo>
                  <a:pt x="182781" y="85023"/>
                </a:lnTo>
                <a:lnTo>
                  <a:pt x="186713" y="85137"/>
                </a:lnTo>
                <a:lnTo>
                  <a:pt x="190600" y="85457"/>
                </a:lnTo>
                <a:lnTo>
                  <a:pt x="194463" y="85983"/>
                </a:lnTo>
                <a:lnTo>
                  <a:pt x="198281" y="86715"/>
                </a:lnTo>
                <a:lnTo>
                  <a:pt x="202054" y="87629"/>
                </a:lnTo>
                <a:lnTo>
                  <a:pt x="205757" y="88795"/>
                </a:lnTo>
                <a:lnTo>
                  <a:pt x="209415" y="90144"/>
                </a:lnTo>
                <a:lnTo>
                  <a:pt x="212959" y="91721"/>
                </a:lnTo>
                <a:lnTo>
                  <a:pt x="216411" y="93505"/>
                </a:lnTo>
                <a:lnTo>
                  <a:pt x="218080" y="94511"/>
                </a:lnTo>
                <a:lnTo>
                  <a:pt x="219749" y="95539"/>
                </a:lnTo>
                <a:lnTo>
                  <a:pt x="222949" y="97780"/>
                </a:lnTo>
                <a:lnTo>
                  <a:pt x="225990" y="100249"/>
                </a:lnTo>
                <a:lnTo>
                  <a:pt x="228871" y="102901"/>
                </a:lnTo>
                <a:lnTo>
                  <a:pt x="231591" y="105736"/>
                </a:lnTo>
                <a:lnTo>
                  <a:pt x="234083" y="108753"/>
                </a:lnTo>
                <a:lnTo>
                  <a:pt x="236392" y="111908"/>
                </a:lnTo>
                <a:lnTo>
                  <a:pt x="238495" y="115223"/>
                </a:lnTo>
                <a:lnTo>
                  <a:pt x="240347" y="118653"/>
                </a:lnTo>
                <a:lnTo>
                  <a:pt x="241993" y="122196"/>
                </a:lnTo>
                <a:lnTo>
                  <a:pt x="243365" y="125831"/>
                </a:lnTo>
                <a:lnTo>
                  <a:pt x="244485" y="129535"/>
                </a:lnTo>
                <a:lnTo>
                  <a:pt x="245308" y="133307"/>
                </a:lnTo>
                <a:lnTo>
                  <a:pt x="245880" y="137148"/>
                </a:lnTo>
                <a:lnTo>
                  <a:pt x="246131" y="141011"/>
                </a:lnTo>
                <a:lnTo>
                  <a:pt x="246085" y="144898"/>
                </a:lnTo>
                <a:lnTo>
                  <a:pt x="245925" y="146841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22861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2"/>
          <p:cNvSpPr txBox="1">
            <a:spLocks noGrp="1"/>
          </p:cNvSpPr>
          <p:nvPr>
            <p:ph type="title"/>
          </p:nvPr>
        </p:nvSpPr>
        <p:spPr>
          <a:xfrm>
            <a:off x="2347025" y="2800350"/>
            <a:ext cx="4449900" cy="8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2"/>
          <p:cNvSpPr txBox="1">
            <a:spLocks noGrp="1"/>
          </p:cNvSpPr>
          <p:nvPr>
            <p:ph type="subTitle" idx="1"/>
          </p:nvPr>
        </p:nvSpPr>
        <p:spPr>
          <a:xfrm>
            <a:off x="2110325" y="1697550"/>
            <a:ext cx="4923300" cy="11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6_1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4"/>
          <p:cNvSpPr/>
          <p:nvPr/>
        </p:nvSpPr>
        <p:spPr>
          <a:xfrm flipH="1">
            <a:off x="5678989" y="3268075"/>
            <a:ext cx="5947208" cy="3075500"/>
          </a:xfrm>
          <a:custGeom>
            <a:avLst/>
            <a:gdLst/>
            <a:ahLst/>
            <a:cxnLst/>
            <a:rect l="l" t="t" r="r" b="b"/>
            <a:pathLst>
              <a:path w="147665" h="123020" extrusionOk="0">
                <a:moveTo>
                  <a:pt x="25011" y="1"/>
                </a:moveTo>
                <a:lnTo>
                  <a:pt x="21170" y="115"/>
                </a:lnTo>
                <a:lnTo>
                  <a:pt x="17375" y="549"/>
                </a:lnTo>
                <a:lnTo>
                  <a:pt x="13649" y="1350"/>
                </a:lnTo>
                <a:lnTo>
                  <a:pt x="10036" y="2516"/>
                </a:lnTo>
                <a:lnTo>
                  <a:pt x="6561" y="4047"/>
                </a:lnTo>
                <a:lnTo>
                  <a:pt x="4893" y="4985"/>
                </a:lnTo>
                <a:lnTo>
                  <a:pt x="4184" y="5419"/>
                </a:lnTo>
                <a:lnTo>
                  <a:pt x="2995" y="6402"/>
                </a:lnTo>
                <a:lnTo>
                  <a:pt x="2035" y="7522"/>
                </a:lnTo>
                <a:lnTo>
                  <a:pt x="1280" y="8757"/>
                </a:lnTo>
                <a:lnTo>
                  <a:pt x="732" y="10083"/>
                </a:lnTo>
                <a:lnTo>
                  <a:pt x="343" y="11477"/>
                </a:lnTo>
                <a:lnTo>
                  <a:pt x="92" y="12963"/>
                </a:lnTo>
                <a:lnTo>
                  <a:pt x="0" y="14518"/>
                </a:lnTo>
                <a:lnTo>
                  <a:pt x="0" y="16896"/>
                </a:lnTo>
                <a:lnTo>
                  <a:pt x="252" y="20165"/>
                </a:lnTo>
                <a:lnTo>
                  <a:pt x="572" y="23434"/>
                </a:lnTo>
                <a:lnTo>
                  <a:pt x="800" y="26589"/>
                </a:lnTo>
                <a:lnTo>
                  <a:pt x="800" y="28075"/>
                </a:lnTo>
                <a:lnTo>
                  <a:pt x="869" y="30453"/>
                </a:lnTo>
                <a:lnTo>
                  <a:pt x="1075" y="35185"/>
                </a:lnTo>
                <a:lnTo>
                  <a:pt x="1395" y="39917"/>
                </a:lnTo>
                <a:lnTo>
                  <a:pt x="1875" y="44627"/>
                </a:lnTo>
                <a:lnTo>
                  <a:pt x="2172" y="46982"/>
                </a:lnTo>
                <a:lnTo>
                  <a:pt x="2172" y="122791"/>
                </a:lnTo>
                <a:lnTo>
                  <a:pt x="144898" y="123020"/>
                </a:lnTo>
                <a:lnTo>
                  <a:pt x="145310" y="121968"/>
                </a:lnTo>
                <a:lnTo>
                  <a:pt x="145996" y="119819"/>
                </a:lnTo>
                <a:lnTo>
                  <a:pt x="146567" y="117624"/>
                </a:lnTo>
                <a:lnTo>
                  <a:pt x="147025" y="115430"/>
                </a:lnTo>
                <a:lnTo>
                  <a:pt x="147367" y="113189"/>
                </a:lnTo>
                <a:lnTo>
                  <a:pt x="147573" y="110949"/>
                </a:lnTo>
                <a:lnTo>
                  <a:pt x="147665" y="108685"/>
                </a:lnTo>
                <a:lnTo>
                  <a:pt x="147642" y="106445"/>
                </a:lnTo>
                <a:lnTo>
                  <a:pt x="147482" y="104182"/>
                </a:lnTo>
                <a:lnTo>
                  <a:pt x="147230" y="101941"/>
                </a:lnTo>
                <a:lnTo>
                  <a:pt x="146842" y="99724"/>
                </a:lnTo>
                <a:lnTo>
                  <a:pt x="146339" y="97529"/>
                </a:lnTo>
                <a:lnTo>
                  <a:pt x="145721" y="95357"/>
                </a:lnTo>
                <a:lnTo>
                  <a:pt x="144990" y="93231"/>
                </a:lnTo>
                <a:lnTo>
                  <a:pt x="144121" y="91128"/>
                </a:lnTo>
                <a:lnTo>
                  <a:pt x="143161" y="89093"/>
                </a:lnTo>
                <a:lnTo>
                  <a:pt x="142635" y="88110"/>
                </a:lnTo>
                <a:lnTo>
                  <a:pt x="141995" y="86967"/>
                </a:lnTo>
                <a:lnTo>
                  <a:pt x="140600" y="84795"/>
                </a:lnTo>
                <a:lnTo>
                  <a:pt x="139091" y="82714"/>
                </a:lnTo>
                <a:lnTo>
                  <a:pt x="137445" y="80748"/>
                </a:lnTo>
                <a:lnTo>
                  <a:pt x="135685" y="78897"/>
                </a:lnTo>
                <a:lnTo>
                  <a:pt x="133833" y="77159"/>
                </a:lnTo>
                <a:lnTo>
                  <a:pt x="131867" y="75559"/>
                </a:lnTo>
                <a:lnTo>
                  <a:pt x="129810" y="74073"/>
                </a:lnTo>
                <a:lnTo>
                  <a:pt x="127683" y="72724"/>
                </a:lnTo>
                <a:lnTo>
                  <a:pt x="125443" y="71489"/>
                </a:lnTo>
                <a:lnTo>
                  <a:pt x="123157" y="70392"/>
                </a:lnTo>
                <a:lnTo>
                  <a:pt x="120779" y="69432"/>
                </a:lnTo>
                <a:lnTo>
                  <a:pt x="118356" y="68632"/>
                </a:lnTo>
                <a:lnTo>
                  <a:pt x="115887" y="67969"/>
                </a:lnTo>
                <a:lnTo>
                  <a:pt x="113372" y="67443"/>
                </a:lnTo>
                <a:lnTo>
                  <a:pt x="110811" y="67077"/>
                </a:lnTo>
                <a:lnTo>
                  <a:pt x="109508" y="66963"/>
                </a:lnTo>
                <a:lnTo>
                  <a:pt x="104204" y="66551"/>
                </a:lnTo>
                <a:lnTo>
                  <a:pt x="96591" y="65774"/>
                </a:lnTo>
                <a:lnTo>
                  <a:pt x="92956" y="65134"/>
                </a:lnTo>
                <a:lnTo>
                  <a:pt x="90602" y="64562"/>
                </a:lnTo>
                <a:lnTo>
                  <a:pt x="88315" y="63854"/>
                </a:lnTo>
                <a:lnTo>
                  <a:pt x="86075" y="62985"/>
                </a:lnTo>
                <a:lnTo>
                  <a:pt x="83949" y="61933"/>
                </a:lnTo>
                <a:lnTo>
                  <a:pt x="81868" y="60676"/>
                </a:lnTo>
                <a:lnTo>
                  <a:pt x="79879" y="59190"/>
                </a:lnTo>
                <a:lnTo>
                  <a:pt x="78005" y="57452"/>
                </a:lnTo>
                <a:lnTo>
                  <a:pt x="76199" y="55440"/>
                </a:lnTo>
                <a:lnTo>
                  <a:pt x="74507" y="53109"/>
                </a:lnTo>
                <a:lnTo>
                  <a:pt x="73707" y="51828"/>
                </a:lnTo>
                <a:lnTo>
                  <a:pt x="73089" y="50777"/>
                </a:lnTo>
                <a:lnTo>
                  <a:pt x="72015" y="48628"/>
                </a:lnTo>
                <a:lnTo>
                  <a:pt x="71100" y="46456"/>
                </a:lnTo>
                <a:lnTo>
                  <a:pt x="70346" y="44238"/>
                </a:lnTo>
                <a:lnTo>
                  <a:pt x="69386" y="40878"/>
                </a:lnTo>
                <a:lnTo>
                  <a:pt x="68334" y="36351"/>
                </a:lnTo>
                <a:lnTo>
                  <a:pt x="67305" y="31824"/>
                </a:lnTo>
                <a:lnTo>
                  <a:pt x="66391" y="28441"/>
                </a:lnTo>
                <a:lnTo>
                  <a:pt x="65659" y="26223"/>
                </a:lnTo>
                <a:lnTo>
                  <a:pt x="64813" y="24006"/>
                </a:lnTo>
                <a:lnTo>
                  <a:pt x="63807" y="21834"/>
                </a:lnTo>
                <a:lnTo>
                  <a:pt x="62619" y="19708"/>
                </a:lnTo>
                <a:lnTo>
                  <a:pt x="61224" y="17604"/>
                </a:lnTo>
                <a:lnTo>
                  <a:pt x="60424" y="16598"/>
                </a:lnTo>
                <a:lnTo>
                  <a:pt x="59235" y="15158"/>
                </a:lnTo>
                <a:lnTo>
                  <a:pt x="56606" y="12483"/>
                </a:lnTo>
                <a:lnTo>
                  <a:pt x="53725" y="10037"/>
                </a:lnTo>
                <a:lnTo>
                  <a:pt x="50616" y="7842"/>
                </a:lnTo>
                <a:lnTo>
                  <a:pt x="47301" y="5876"/>
                </a:lnTo>
                <a:lnTo>
                  <a:pt x="43826" y="4184"/>
                </a:lnTo>
                <a:lnTo>
                  <a:pt x="40214" y="2767"/>
                </a:lnTo>
                <a:lnTo>
                  <a:pt x="36510" y="1624"/>
                </a:lnTo>
                <a:lnTo>
                  <a:pt x="32715" y="778"/>
                </a:lnTo>
                <a:lnTo>
                  <a:pt x="28875" y="229"/>
                </a:lnTo>
                <a:lnTo>
                  <a:pt x="2501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5" name="Google Shape;245;p24"/>
          <p:cNvSpPr/>
          <p:nvPr/>
        </p:nvSpPr>
        <p:spPr>
          <a:xfrm rot="478634">
            <a:off x="5842085" y="4195981"/>
            <a:ext cx="4160350" cy="2511324"/>
          </a:xfrm>
          <a:custGeom>
            <a:avLst/>
            <a:gdLst/>
            <a:ahLst/>
            <a:cxnLst/>
            <a:rect l="l" t="t" r="r" b="b"/>
            <a:pathLst>
              <a:path w="103611" h="100455" fill="none" extrusionOk="0">
                <a:moveTo>
                  <a:pt x="17376" y="100455"/>
                </a:moveTo>
                <a:lnTo>
                  <a:pt x="17467" y="99815"/>
                </a:lnTo>
                <a:lnTo>
                  <a:pt x="17467" y="98580"/>
                </a:lnTo>
                <a:lnTo>
                  <a:pt x="17307" y="97346"/>
                </a:lnTo>
                <a:lnTo>
                  <a:pt x="16987" y="96134"/>
                </a:lnTo>
                <a:lnTo>
                  <a:pt x="16347" y="94328"/>
                </a:lnTo>
                <a:lnTo>
                  <a:pt x="15181" y="92019"/>
                </a:lnTo>
                <a:lnTo>
                  <a:pt x="14541" y="90921"/>
                </a:lnTo>
                <a:lnTo>
                  <a:pt x="11638" y="86075"/>
                </a:lnTo>
                <a:lnTo>
                  <a:pt x="7271" y="78850"/>
                </a:lnTo>
                <a:lnTo>
                  <a:pt x="5259" y="75124"/>
                </a:lnTo>
                <a:lnTo>
                  <a:pt x="4025" y="72609"/>
                </a:lnTo>
                <a:lnTo>
                  <a:pt x="3453" y="71329"/>
                </a:lnTo>
                <a:lnTo>
                  <a:pt x="2904" y="70026"/>
                </a:lnTo>
                <a:lnTo>
                  <a:pt x="1921" y="67351"/>
                </a:lnTo>
                <a:lnTo>
                  <a:pt x="1121" y="64630"/>
                </a:lnTo>
                <a:lnTo>
                  <a:pt x="504" y="61864"/>
                </a:lnTo>
                <a:lnTo>
                  <a:pt x="115" y="59075"/>
                </a:lnTo>
                <a:lnTo>
                  <a:pt x="1" y="56263"/>
                </a:lnTo>
                <a:lnTo>
                  <a:pt x="138" y="53474"/>
                </a:lnTo>
                <a:lnTo>
                  <a:pt x="573" y="50731"/>
                </a:lnTo>
                <a:lnTo>
                  <a:pt x="915" y="49359"/>
                </a:lnTo>
                <a:lnTo>
                  <a:pt x="1373" y="47896"/>
                </a:lnTo>
                <a:lnTo>
                  <a:pt x="2584" y="45107"/>
                </a:lnTo>
                <a:lnTo>
                  <a:pt x="4116" y="42477"/>
                </a:lnTo>
                <a:lnTo>
                  <a:pt x="5945" y="40031"/>
                </a:lnTo>
                <a:lnTo>
                  <a:pt x="8048" y="37791"/>
                </a:lnTo>
                <a:lnTo>
                  <a:pt x="10380" y="35779"/>
                </a:lnTo>
                <a:lnTo>
                  <a:pt x="12872" y="33973"/>
                </a:lnTo>
                <a:lnTo>
                  <a:pt x="15547" y="32418"/>
                </a:lnTo>
                <a:lnTo>
                  <a:pt x="16919" y="31755"/>
                </a:lnTo>
                <a:lnTo>
                  <a:pt x="18336" y="31115"/>
                </a:lnTo>
                <a:lnTo>
                  <a:pt x="21194" y="30041"/>
                </a:lnTo>
                <a:lnTo>
                  <a:pt x="24120" y="29195"/>
                </a:lnTo>
                <a:lnTo>
                  <a:pt x="27115" y="28555"/>
                </a:lnTo>
                <a:lnTo>
                  <a:pt x="30156" y="28075"/>
                </a:lnTo>
                <a:lnTo>
                  <a:pt x="33219" y="27777"/>
                </a:lnTo>
                <a:lnTo>
                  <a:pt x="36283" y="27640"/>
                </a:lnTo>
                <a:lnTo>
                  <a:pt x="39369" y="27617"/>
                </a:lnTo>
                <a:lnTo>
                  <a:pt x="40901" y="27663"/>
                </a:lnTo>
                <a:lnTo>
                  <a:pt x="43804" y="27777"/>
                </a:lnTo>
                <a:lnTo>
                  <a:pt x="49611" y="28280"/>
                </a:lnTo>
                <a:lnTo>
                  <a:pt x="55395" y="28852"/>
                </a:lnTo>
                <a:lnTo>
                  <a:pt x="61202" y="29355"/>
                </a:lnTo>
                <a:lnTo>
                  <a:pt x="64106" y="29515"/>
                </a:lnTo>
                <a:lnTo>
                  <a:pt x="65569" y="29561"/>
                </a:lnTo>
                <a:lnTo>
                  <a:pt x="68495" y="29561"/>
                </a:lnTo>
                <a:lnTo>
                  <a:pt x="71421" y="29446"/>
                </a:lnTo>
                <a:lnTo>
                  <a:pt x="74325" y="29195"/>
                </a:lnTo>
                <a:lnTo>
                  <a:pt x="77205" y="28760"/>
                </a:lnTo>
                <a:lnTo>
                  <a:pt x="80040" y="28143"/>
                </a:lnTo>
                <a:lnTo>
                  <a:pt x="82807" y="27297"/>
                </a:lnTo>
                <a:lnTo>
                  <a:pt x="85504" y="26246"/>
                </a:lnTo>
                <a:lnTo>
                  <a:pt x="86807" y="25628"/>
                </a:lnTo>
                <a:lnTo>
                  <a:pt x="87699" y="25148"/>
                </a:lnTo>
                <a:lnTo>
                  <a:pt x="89414" y="24142"/>
                </a:lnTo>
                <a:lnTo>
                  <a:pt x="91060" y="22999"/>
                </a:lnTo>
                <a:lnTo>
                  <a:pt x="92637" y="21765"/>
                </a:lnTo>
                <a:lnTo>
                  <a:pt x="94123" y="20416"/>
                </a:lnTo>
                <a:lnTo>
                  <a:pt x="95518" y="18976"/>
                </a:lnTo>
                <a:lnTo>
                  <a:pt x="96821" y="17444"/>
                </a:lnTo>
                <a:lnTo>
                  <a:pt x="98010" y="15843"/>
                </a:lnTo>
                <a:lnTo>
                  <a:pt x="99107" y="14175"/>
                </a:lnTo>
                <a:lnTo>
                  <a:pt x="100113" y="12437"/>
                </a:lnTo>
                <a:lnTo>
                  <a:pt x="100982" y="10631"/>
                </a:lnTo>
                <a:lnTo>
                  <a:pt x="101759" y="8779"/>
                </a:lnTo>
                <a:lnTo>
                  <a:pt x="102399" y="6882"/>
                </a:lnTo>
                <a:lnTo>
                  <a:pt x="102902" y="4938"/>
                </a:lnTo>
                <a:lnTo>
                  <a:pt x="103291" y="2995"/>
                </a:lnTo>
                <a:lnTo>
                  <a:pt x="103542" y="1006"/>
                </a:lnTo>
                <a:lnTo>
                  <a:pt x="103611" y="0"/>
                </a:lnTo>
              </a:path>
            </a:pathLst>
          </a:custGeom>
          <a:noFill/>
          <a:ln w="38100" cap="flat" cmpd="sng">
            <a:solidFill>
              <a:schemeClr val="lt2"/>
            </a:solidFill>
            <a:prstDash val="solid"/>
            <a:miter lim="22861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4"/>
          <p:cNvSpPr/>
          <p:nvPr/>
        </p:nvSpPr>
        <p:spPr>
          <a:xfrm rot="5400000" flipH="1">
            <a:off x="-2420495" y="3191866"/>
            <a:ext cx="5947208" cy="3075500"/>
          </a:xfrm>
          <a:custGeom>
            <a:avLst/>
            <a:gdLst/>
            <a:ahLst/>
            <a:cxnLst/>
            <a:rect l="l" t="t" r="r" b="b"/>
            <a:pathLst>
              <a:path w="147665" h="123020" extrusionOk="0">
                <a:moveTo>
                  <a:pt x="25011" y="1"/>
                </a:moveTo>
                <a:lnTo>
                  <a:pt x="21170" y="115"/>
                </a:lnTo>
                <a:lnTo>
                  <a:pt x="17375" y="549"/>
                </a:lnTo>
                <a:lnTo>
                  <a:pt x="13649" y="1350"/>
                </a:lnTo>
                <a:lnTo>
                  <a:pt x="10036" y="2516"/>
                </a:lnTo>
                <a:lnTo>
                  <a:pt x="6561" y="4047"/>
                </a:lnTo>
                <a:lnTo>
                  <a:pt x="4893" y="4985"/>
                </a:lnTo>
                <a:lnTo>
                  <a:pt x="4184" y="5419"/>
                </a:lnTo>
                <a:lnTo>
                  <a:pt x="2995" y="6402"/>
                </a:lnTo>
                <a:lnTo>
                  <a:pt x="2035" y="7522"/>
                </a:lnTo>
                <a:lnTo>
                  <a:pt x="1280" y="8757"/>
                </a:lnTo>
                <a:lnTo>
                  <a:pt x="732" y="10083"/>
                </a:lnTo>
                <a:lnTo>
                  <a:pt x="343" y="11477"/>
                </a:lnTo>
                <a:lnTo>
                  <a:pt x="92" y="12963"/>
                </a:lnTo>
                <a:lnTo>
                  <a:pt x="0" y="14518"/>
                </a:lnTo>
                <a:lnTo>
                  <a:pt x="0" y="16896"/>
                </a:lnTo>
                <a:lnTo>
                  <a:pt x="252" y="20165"/>
                </a:lnTo>
                <a:lnTo>
                  <a:pt x="572" y="23434"/>
                </a:lnTo>
                <a:lnTo>
                  <a:pt x="800" y="26589"/>
                </a:lnTo>
                <a:lnTo>
                  <a:pt x="800" y="28075"/>
                </a:lnTo>
                <a:lnTo>
                  <a:pt x="869" y="30453"/>
                </a:lnTo>
                <a:lnTo>
                  <a:pt x="1075" y="35185"/>
                </a:lnTo>
                <a:lnTo>
                  <a:pt x="1395" y="39917"/>
                </a:lnTo>
                <a:lnTo>
                  <a:pt x="1875" y="44627"/>
                </a:lnTo>
                <a:lnTo>
                  <a:pt x="2172" y="46982"/>
                </a:lnTo>
                <a:lnTo>
                  <a:pt x="2172" y="122791"/>
                </a:lnTo>
                <a:lnTo>
                  <a:pt x="144898" y="123020"/>
                </a:lnTo>
                <a:lnTo>
                  <a:pt x="145310" y="121968"/>
                </a:lnTo>
                <a:lnTo>
                  <a:pt x="145996" y="119819"/>
                </a:lnTo>
                <a:lnTo>
                  <a:pt x="146567" y="117624"/>
                </a:lnTo>
                <a:lnTo>
                  <a:pt x="147025" y="115430"/>
                </a:lnTo>
                <a:lnTo>
                  <a:pt x="147367" y="113189"/>
                </a:lnTo>
                <a:lnTo>
                  <a:pt x="147573" y="110949"/>
                </a:lnTo>
                <a:lnTo>
                  <a:pt x="147665" y="108685"/>
                </a:lnTo>
                <a:lnTo>
                  <a:pt x="147642" y="106445"/>
                </a:lnTo>
                <a:lnTo>
                  <a:pt x="147482" y="104182"/>
                </a:lnTo>
                <a:lnTo>
                  <a:pt x="147230" y="101941"/>
                </a:lnTo>
                <a:lnTo>
                  <a:pt x="146842" y="99724"/>
                </a:lnTo>
                <a:lnTo>
                  <a:pt x="146339" y="97529"/>
                </a:lnTo>
                <a:lnTo>
                  <a:pt x="145721" y="95357"/>
                </a:lnTo>
                <a:lnTo>
                  <a:pt x="144990" y="93231"/>
                </a:lnTo>
                <a:lnTo>
                  <a:pt x="144121" y="91128"/>
                </a:lnTo>
                <a:lnTo>
                  <a:pt x="143161" y="89093"/>
                </a:lnTo>
                <a:lnTo>
                  <a:pt x="142635" y="88110"/>
                </a:lnTo>
                <a:lnTo>
                  <a:pt x="141995" y="86967"/>
                </a:lnTo>
                <a:lnTo>
                  <a:pt x="140600" y="84795"/>
                </a:lnTo>
                <a:lnTo>
                  <a:pt x="139091" y="82714"/>
                </a:lnTo>
                <a:lnTo>
                  <a:pt x="137445" y="80748"/>
                </a:lnTo>
                <a:lnTo>
                  <a:pt x="135685" y="78897"/>
                </a:lnTo>
                <a:lnTo>
                  <a:pt x="133833" y="77159"/>
                </a:lnTo>
                <a:lnTo>
                  <a:pt x="131867" y="75559"/>
                </a:lnTo>
                <a:lnTo>
                  <a:pt x="129810" y="74073"/>
                </a:lnTo>
                <a:lnTo>
                  <a:pt x="127683" y="72724"/>
                </a:lnTo>
                <a:lnTo>
                  <a:pt x="125443" y="71489"/>
                </a:lnTo>
                <a:lnTo>
                  <a:pt x="123157" y="70392"/>
                </a:lnTo>
                <a:lnTo>
                  <a:pt x="120779" y="69432"/>
                </a:lnTo>
                <a:lnTo>
                  <a:pt x="118356" y="68632"/>
                </a:lnTo>
                <a:lnTo>
                  <a:pt x="115887" y="67969"/>
                </a:lnTo>
                <a:lnTo>
                  <a:pt x="113372" y="67443"/>
                </a:lnTo>
                <a:lnTo>
                  <a:pt x="110811" y="67077"/>
                </a:lnTo>
                <a:lnTo>
                  <a:pt x="109508" y="66963"/>
                </a:lnTo>
                <a:lnTo>
                  <a:pt x="104204" y="66551"/>
                </a:lnTo>
                <a:lnTo>
                  <a:pt x="96591" y="65774"/>
                </a:lnTo>
                <a:lnTo>
                  <a:pt x="92956" y="65134"/>
                </a:lnTo>
                <a:lnTo>
                  <a:pt x="90602" y="64562"/>
                </a:lnTo>
                <a:lnTo>
                  <a:pt x="88315" y="63854"/>
                </a:lnTo>
                <a:lnTo>
                  <a:pt x="86075" y="62985"/>
                </a:lnTo>
                <a:lnTo>
                  <a:pt x="83949" y="61933"/>
                </a:lnTo>
                <a:lnTo>
                  <a:pt x="81868" y="60676"/>
                </a:lnTo>
                <a:lnTo>
                  <a:pt x="79879" y="59190"/>
                </a:lnTo>
                <a:lnTo>
                  <a:pt x="78005" y="57452"/>
                </a:lnTo>
                <a:lnTo>
                  <a:pt x="76199" y="55440"/>
                </a:lnTo>
                <a:lnTo>
                  <a:pt x="74507" y="53109"/>
                </a:lnTo>
                <a:lnTo>
                  <a:pt x="73707" y="51828"/>
                </a:lnTo>
                <a:lnTo>
                  <a:pt x="73089" y="50777"/>
                </a:lnTo>
                <a:lnTo>
                  <a:pt x="72015" y="48628"/>
                </a:lnTo>
                <a:lnTo>
                  <a:pt x="71100" y="46456"/>
                </a:lnTo>
                <a:lnTo>
                  <a:pt x="70346" y="44238"/>
                </a:lnTo>
                <a:lnTo>
                  <a:pt x="69386" y="40878"/>
                </a:lnTo>
                <a:lnTo>
                  <a:pt x="68334" y="36351"/>
                </a:lnTo>
                <a:lnTo>
                  <a:pt x="67305" y="31824"/>
                </a:lnTo>
                <a:lnTo>
                  <a:pt x="66391" y="28441"/>
                </a:lnTo>
                <a:lnTo>
                  <a:pt x="65659" y="26223"/>
                </a:lnTo>
                <a:lnTo>
                  <a:pt x="64813" y="24006"/>
                </a:lnTo>
                <a:lnTo>
                  <a:pt x="63807" y="21834"/>
                </a:lnTo>
                <a:lnTo>
                  <a:pt x="62619" y="19708"/>
                </a:lnTo>
                <a:lnTo>
                  <a:pt x="61224" y="17604"/>
                </a:lnTo>
                <a:lnTo>
                  <a:pt x="60424" y="16598"/>
                </a:lnTo>
                <a:lnTo>
                  <a:pt x="59235" y="15158"/>
                </a:lnTo>
                <a:lnTo>
                  <a:pt x="56606" y="12483"/>
                </a:lnTo>
                <a:lnTo>
                  <a:pt x="53725" y="10037"/>
                </a:lnTo>
                <a:lnTo>
                  <a:pt x="50616" y="7842"/>
                </a:lnTo>
                <a:lnTo>
                  <a:pt x="47301" y="5876"/>
                </a:lnTo>
                <a:lnTo>
                  <a:pt x="43826" y="4184"/>
                </a:lnTo>
                <a:lnTo>
                  <a:pt x="40214" y="2767"/>
                </a:lnTo>
                <a:lnTo>
                  <a:pt x="36510" y="1624"/>
                </a:lnTo>
                <a:lnTo>
                  <a:pt x="32715" y="778"/>
                </a:lnTo>
                <a:lnTo>
                  <a:pt x="28875" y="229"/>
                </a:lnTo>
                <a:lnTo>
                  <a:pt x="2501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4"/>
          <p:cNvSpPr/>
          <p:nvPr/>
        </p:nvSpPr>
        <p:spPr>
          <a:xfrm rot="5400000">
            <a:off x="-2283867" y="2209025"/>
            <a:ext cx="4160241" cy="3254240"/>
          </a:xfrm>
          <a:custGeom>
            <a:avLst/>
            <a:gdLst/>
            <a:ahLst/>
            <a:cxnLst/>
            <a:rect l="l" t="t" r="r" b="b"/>
            <a:pathLst>
              <a:path w="103611" h="100455" fill="none" extrusionOk="0">
                <a:moveTo>
                  <a:pt x="17376" y="100455"/>
                </a:moveTo>
                <a:lnTo>
                  <a:pt x="17467" y="99815"/>
                </a:lnTo>
                <a:lnTo>
                  <a:pt x="17467" y="98580"/>
                </a:lnTo>
                <a:lnTo>
                  <a:pt x="17307" y="97346"/>
                </a:lnTo>
                <a:lnTo>
                  <a:pt x="16987" y="96134"/>
                </a:lnTo>
                <a:lnTo>
                  <a:pt x="16347" y="94328"/>
                </a:lnTo>
                <a:lnTo>
                  <a:pt x="15181" y="92019"/>
                </a:lnTo>
                <a:lnTo>
                  <a:pt x="14541" y="90921"/>
                </a:lnTo>
                <a:lnTo>
                  <a:pt x="11638" y="86075"/>
                </a:lnTo>
                <a:lnTo>
                  <a:pt x="7271" y="78850"/>
                </a:lnTo>
                <a:lnTo>
                  <a:pt x="5259" y="75124"/>
                </a:lnTo>
                <a:lnTo>
                  <a:pt x="4025" y="72609"/>
                </a:lnTo>
                <a:lnTo>
                  <a:pt x="3453" y="71329"/>
                </a:lnTo>
                <a:lnTo>
                  <a:pt x="2904" y="70026"/>
                </a:lnTo>
                <a:lnTo>
                  <a:pt x="1921" y="67351"/>
                </a:lnTo>
                <a:lnTo>
                  <a:pt x="1121" y="64630"/>
                </a:lnTo>
                <a:lnTo>
                  <a:pt x="504" y="61864"/>
                </a:lnTo>
                <a:lnTo>
                  <a:pt x="115" y="59075"/>
                </a:lnTo>
                <a:lnTo>
                  <a:pt x="1" y="56263"/>
                </a:lnTo>
                <a:lnTo>
                  <a:pt x="138" y="53474"/>
                </a:lnTo>
                <a:lnTo>
                  <a:pt x="573" y="50731"/>
                </a:lnTo>
                <a:lnTo>
                  <a:pt x="915" y="49359"/>
                </a:lnTo>
                <a:lnTo>
                  <a:pt x="1373" y="47896"/>
                </a:lnTo>
                <a:lnTo>
                  <a:pt x="2584" y="45107"/>
                </a:lnTo>
                <a:lnTo>
                  <a:pt x="4116" y="42477"/>
                </a:lnTo>
                <a:lnTo>
                  <a:pt x="5945" y="40031"/>
                </a:lnTo>
                <a:lnTo>
                  <a:pt x="8048" y="37791"/>
                </a:lnTo>
                <a:lnTo>
                  <a:pt x="10380" y="35779"/>
                </a:lnTo>
                <a:lnTo>
                  <a:pt x="12872" y="33973"/>
                </a:lnTo>
                <a:lnTo>
                  <a:pt x="15547" y="32418"/>
                </a:lnTo>
                <a:lnTo>
                  <a:pt x="16919" y="31755"/>
                </a:lnTo>
                <a:lnTo>
                  <a:pt x="18336" y="31115"/>
                </a:lnTo>
                <a:lnTo>
                  <a:pt x="21194" y="30041"/>
                </a:lnTo>
                <a:lnTo>
                  <a:pt x="24120" y="29195"/>
                </a:lnTo>
                <a:lnTo>
                  <a:pt x="27115" y="28555"/>
                </a:lnTo>
                <a:lnTo>
                  <a:pt x="30156" y="28075"/>
                </a:lnTo>
                <a:lnTo>
                  <a:pt x="33219" y="27777"/>
                </a:lnTo>
                <a:lnTo>
                  <a:pt x="36283" y="27640"/>
                </a:lnTo>
                <a:lnTo>
                  <a:pt x="39369" y="27617"/>
                </a:lnTo>
                <a:lnTo>
                  <a:pt x="40901" y="27663"/>
                </a:lnTo>
                <a:lnTo>
                  <a:pt x="43804" y="27777"/>
                </a:lnTo>
                <a:lnTo>
                  <a:pt x="49611" y="28280"/>
                </a:lnTo>
                <a:lnTo>
                  <a:pt x="55395" y="28852"/>
                </a:lnTo>
                <a:lnTo>
                  <a:pt x="61202" y="29355"/>
                </a:lnTo>
                <a:lnTo>
                  <a:pt x="64106" y="29515"/>
                </a:lnTo>
                <a:lnTo>
                  <a:pt x="65569" y="29561"/>
                </a:lnTo>
                <a:lnTo>
                  <a:pt x="68495" y="29561"/>
                </a:lnTo>
                <a:lnTo>
                  <a:pt x="71421" y="29446"/>
                </a:lnTo>
                <a:lnTo>
                  <a:pt x="74325" y="29195"/>
                </a:lnTo>
                <a:lnTo>
                  <a:pt x="77205" y="28760"/>
                </a:lnTo>
                <a:lnTo>
                  <a:pt x="80040" y="28143"/>
                </a:lnTo>
                <a:lnTo>
                  <a:pt x="82807" y="27297"/>
                </a:lnTo>
                <a:lnTo>
                  <a:pt x="85504" y="26246"/>
                </a:lnTo>
                <a:lnTo>
                  <a:pt x="86807" y="25628"/>
                </a:lnTo>
                <a:lnTo>
                  <a:pt x="87699" y="25148"/>
                </a:lnTo>
                <a:lnTo>
                  <a:pt x="89414" y="24142"/>
                </a:lnTo>
                <a:lnTo>
                  <a:pt x="91060" y="22999"/>
                </a:lnTo>
                <a:lnTo>
                  <a:pt x="92637" y="21765"/>
                </a:lnTo>
                <a:lnTo>
                  <a:pt x="94123" y="20416"/>
                </a:lnTo>
                <a:lnTo>
                  <a:pt x="95518" y="18976"/>
                </a:lnTo>
                <a:lnTo>
                  <a:pt x="96821" y="17444"/>
                </a:lnTo>
                <a:lnTo>
                  <a:pt x="98010" y="15843"/>
                </a:lnTo>
                <a:lnTo>
                  <a:pt x="99107" y="14175"/>
                </a:lnTo>
                <a:lnTo>
                  <a:pt x="100113" y="12437"/>
                </a:lnTo>
                <a:lnTo>
                  <a:pt x="100982" y="10631"/>
                </a:lnTo>
                <a:lnTo>
                  <a:pt x="101759" y="8779"/>
                </a:lnTo>
                <a:lnTo>
                  <a:pt x="102399" y="6882"/>
                </a:lnTo>
                <a:lnTo>
                  <a:pt x="102902" y="4938"/>
                </a:lnTo>
                <a:lnTo>
                  <a:pt x="103291" y="2995"/>
                </a:lnTo>
                <a:lnTo>
                  <a:pt x="103542" y="1006"/>
                </a:lnTo>
                <a:lnTo>
                  <a:pt x="103611" y="0"/>
                </a:lnTo>
              </a:path>
            </a:pathLst>
          </a:custGeom>
          <a:noFill/>
          <a:ln w="38100" cap="flat" cmpd="sng">
            <a:solidFill>
              <a:schemeClr val="lt2"/>
            </a:solidFill>
            <a:prstDash val="solid"/>
            <a:miter lim="22861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ignika"/>
              <a:buNone/>
              <a:defRPr sz="2800" b="1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ignika"/>
              <a:buNone/>
              <a:defRPr sz="2800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ignika"/>
              <a:buNone/>
              <a:defRPr sz="2800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ignika"/>
              <a:buNone/>
              <a:defRPr sz="2800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ignika"/>
              <a:buNone/>
              <a:defRPr sz="2800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ignika"/>
              <a:buNone/>
              <a:defRPr sz="2800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ignika"/>
              <a:buNone/>
              <a:defRPr sz="2800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ignika"/>
              <a:buNone/>
              <a:defRPr sz="2800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ignika"/>
              <a:buNone/>
              <a:defRPr sz="2800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47450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●"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4" r:id="rId3"/>
    <p:sldLayoutId id="2147483658" r:id="rId4"/>
    <p:sldLayoutId id="2147483659" r:id="rId5"/>
    <p:sldLayoutId id="2147483660" r:id="rId6"/>
    <p:sldLayoutId id="2147483662" r:id="rId7"/>
    <p:sldLayoutId id="2147483668" r:id="rId8"/>
    <p:sldLayoutId id="2147483670" r:id="rId9"/>
    <p:sldLayoutId id="2147483672" r:id="rId10"/>
    <p:sldLayoutId id="2147483673" r:id="rId11"/>
    <p:sldLayoutId id="214748367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48700" y="354712"/>
            <a:ext cx="8046600" cy="490800"/>
          </a:xfrm>
          <a:prstGeom prst="rect">
            <a:avLst/>
          </a:prstGeom>
          <a:noFill/>
          <a:ln>
            <a:noFill/>
          </a:ln>
          <a:effectLst>
            <a:outerShdw blurRad="28575" dist="19050" dir="5400000" algn="bl" rotWithShape="0">
              <a:schemeClr val="dk1">
                <a:alpha val="10000"/>
              </a:scheme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exend Deca"/>
              <a:buNone/>
              <a:defRPr sz="2000" b="1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exend Deca"/>
              <a:buNone/>
              <a:defRPr sz="2000" b="1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exend Deca"/>
              <a:buNone/>
              <a:defRPr sz="2000" b="1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exend Deca"/>
              <a:buNone/>
              <a:defRPr sz="2000" b="1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exend Deca"/>
              <a:buNone/>
              <a:defRPr sz="2000" b="1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exend Deca"/>
              <a:buNone/>
              <a:defRPr sz="2000" b="1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exend Deca"/>
              <a:buNone/>
              <a:defRPr sz="2000" b="1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exend Deca"/>
              <a:buNone/>
              <a:defRPr sz="2000" b="1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exend Deca"/>
              <a:buNone/>
              <a:defRPr sz="2000" b="1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90700" y="1200150"/>
            <a:ext cx="7362600" cy="26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Open Sans Light"/>
              <a:buChar char="⬩"/>
              <a:defRPr sz="2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Open Sans Light"/>
              <a:buChar char="◇"/>
              <a:defRPr sz="2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lvl="2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Open Sans Light"/>
              <a:buChar char="■"/>
              <a:defRPr sz="2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lvl="3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Open Sans Light"/>
              <a:buChar char="●"/>
              <a:defRPr sz="2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lvl="4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Open Sans Light"/>
              <a:buChar char="○"/>
              <a:defRPr sz="2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lvl="5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Open Sans Light"/>
              <a:buChar char="■"/>
              <a:defRPr sz="2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lvl="6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Open Sans Light"/>
              <a:buChar char="●"/>
              <a:defRPr sz="2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lvl="7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Open Sans Light"/>
              <a:buChar char="○"/>
              <a:defRPr sz="2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lvl="8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Open Sans Light"/>
              <a:buChar char="■"/>
              <a:defRPr sz="2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algn="ctr" rtl="0">
              <a:buNone/>
              <a:defRPr sz="13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lvl="2" algn="ctr" rtl="0">
              <a:buNone/>
              <a:defRPr sz="13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lvl="3" algn="ctr" rtl="0">
              <a:buNone/>
              <a:defRPr sz="13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lvl="4" algn="ctr" rtl="0">
              <a:buNone/>
              <a:defRPr sz="13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lvl="5" algn="ctr" rtl="0">
              <a:buNone/>
              <a:defRPr sz="13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lvl="6" algn="ctr" rtl="0">
              <a:buNone/>
              <a:defRPr sz="13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lvl="7" algn="ctr" rtl="0">
              <a:buNone/>
              <a:defRPr sz="13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lvl="8" algn="ctr" rtl="0">
              <a:buNone/>
              <a:defRPr sz="13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79628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857250"/>
          </a:xfrm>
          <a:prstGeom prst="rect">
            <a:avLst/>
          </a:prstGeom>
        </p:spPr>
        <p:txBody>
          <a:bodyPr vert="horz" lIns="91323" tIns="45662" rIns="91323" bIns="4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60"/>
            <a:ext cx="8229600" cy="3394473"/>
          </a:xfrm>
          <a:prstGeom prst="rect">
            <a:avLst/>
          </a:prstGeom>
        </p:spPr>
        <p:txBody>
          <a:bodyPr vert="horz" lIns="91323" tIns="45662" rIns="91323" bIns="4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73"/>
            <a:ext cx="2133600" cy="273844"/>
          </a:xfrm>
          <a:prstGeom prst="rect">
            <a:avLst/>
          </a:prstGeom>
        </p:spPr>
        <p:txBody>
          <a:bodyPr vert="horz" lIns="91323" tIns="45662" rIns="91323" bIns="456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2381-B563-4F09-922B-CF4B20ADD68C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73"/>
            <a:ext cx="2895600" cy="273844"/>
          </a:xfrm>
          <a:prstGeom prst="rect">
            <a:avLst/>
          </a:prstGeom>
        </p:spPr>
        <p:txBody>
          <a:bodyPr vert="horz" lIns="91323" tIns="45662" rIns="91323" bIns="456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73"/>
            <a:ext cx="2133600" cy="273844"/>
          </a:xfrm>
          <a:prstGeom prst="rect">
            <a:avLst/>
          </a:prstGeom>
        </p:spPr>
        <p:txBody>
          <a:bodyPr vert="horz" lIns="91323" tIns="45662" rIns="91323" bIns="456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28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1217590" rtl="0" eaLnBrk="1" latinLnBrk="0" hangingPunct="1">
        <a:spcBef>
          <a:spcPct val="0"/>
        </a:spcBef>
        <a:buNone/>
        <a:defRPr sz="5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594" indent="-456594" algn="l" defTabSz="121759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289" indent="-380502" algn="l" defTabSz="1217590" rtl="0" eaLnBrk="1" latinLnBrk="0" hangingPunct="1">
        <a:spcBef>
          <a:spcPct val="20000"/>
        </a:spcBef>
        <a:buFont typeface="Arial" pitchFamily="34" charset="0"/>
        <a:buChar char="–"/>
        <a:defRPr sz="3750" kern="1200">
          <a:solidFill>
            <a:schemeClr val="tx1"/>
          </a:solidFill>
          <a:latin typeface="+mn-lt"/>
          <a:ea typeface="+mn-ea"/>
          <a:cs typeface="+mn-cs"/>
        </a:defRPr>
      </a:lvl2pPr>
      <a:lvl3pPr marL="1521983" indent="-304402" algn="l" defTabSz="1217590" rtl="0" eaLnBrk="1" latinLnBrk="0" hangingPunct="1">
        <a:spcBef>
          <a:spcPct val="20000"/>
        </a:spcBef>
        <a:buFont typeface="Arial" pitchFamily="34" charset="0"/>
        <a:buChar char="•"/>
        <a:defRPr sz="3250" kern="1200">
          <a:solidFill>
            <a:schemeClr val="tx1"/>
          </a:solidFill>
          <a:latin typeface="+mn-lt"/>
          <a:ea typeface="+mn-ea"/>
          <a:cs typeface="+mn-cs"/>
        </a:defRPr>
      </a:lvl3pPr>
      <a:lvl4pPr marL="2130778" indent="-304402" algn="l" defTabSz="121759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9567" indent="-304402" algn="l" defTabSz="121759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8364" indent="-304402" algn="l" defTabSz="121759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7153" indent="-304402" algn="l" defTabSz="121759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5947" indent="-304402" algn="l" defTabSz="121759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4742" indent="-304402" algn="l" defTabSz="121759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5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796" algn="l" defTabSz="12175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590" algn="l" defTabSz="12175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376" algn="l" defTabSz="12175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173" algn="l" defTabSz="12175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965" algn="l" defTabSz="12175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2759" algn="l" defTabSz="12175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1554" algn="l" defTabSz="12175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0342" algn="l" defTabSz="12175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20.svg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19.png"/><Relationship Id="rId2" Type="http://schemas.microsoft.com/office/2007/relationships/media" Target="../media/media2.mp3"/><Relationship Id="rId1" Type="http://schemas.openxmlformats.org/officeDocument/2006/relationships/tags" Target="../tags/tag13.xml"/><Relationship Id="rId6" Type="http://schemas.microsoft.com/office/2007/relationships/media" Target="../media/media4.mp3"/><Relationship Id="rId11" Type="http://schemas.openxmlformats.org/officeDocument/2006/relationships/notesSlide" Target="../notesSlides/notesSlide8.xml"/><Relationship Id="rId5" Type="http://schemas.openxmlformats.org/officeDocument/2006/relationships/audio" Target="../media/media3.mp3"/><Relationship Id="rId10" Type="http://schemas.openxmlformats.org/officeDocument/2006/relationships/slideLayout" Target="../slideLayouts/slideLayout9.xml"/><Relationship Id="rId4" Type="http://schemas.microsoft.com/office/2007/relationships/media" Target="../media/media3.mp3"/><Relationship Id="rId9" Type="http://schemas.openxmlformats.org/officeDocument/2006/relationships/audio" Target="../media/media5.mp3"/><Relationship Id="rId1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23.png"/><Relationship Id="rId3" Type="http://schemas.openxmlformats.org/officeDocument/2006/relationships/audio" Target="../media/media6.mp3"/><Relationship Id="rId7" Type="http://schemas.openxmlformats.org/officeDocument/2006/relationships/audio" Target="../media/media8.mp3"/><Relationship Id="rId12" Type="http://schemas.openxmlformats.org/officeDocument/2006/relationships/image" Target="../media/image22.svg"/><Relationship Id="rId2" Type="http://schemas.microsoft.com/office/2007/relationships/media" Target="../media/media6.mp3"/><Relationship Id="rId1" Type="http://schemas.openxmlformats.org/officeDocument/2006/relationships/tags" Target="../tags/tag14.xml"/><Relationship Id="rId6" Type="http://schemas.microsoft.com/office/2007/relationships/media" Target="../media/media8.mp3"/><Relationship Id="rId11" Type="http://schemas.openxmlformats.org/officeDocument/2006/relationships/image" Target="../media/image21.png"/><Relationship Id="rId5" Type="http://schemas.openxmlformats.org/officeDocument/2006/relationships/audio" Target="../media/media7.mp3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7.xml"/><Relationship Id="rId4" Type="http://schemas.microsoft.com/office/2007/relationships/media" Target="../media/media7.mp3"/><Relationship Id="rId9" Type="http://schemas.openxmlformats.org/officeDocument/2006/relationships/audio" Target="../media/media5.mp3"/><Relationship Id="rId14" Type="http://schemas.openxmlformats.org/officeDocument/2006/relationships/image" Target="../media/image2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7.xml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6.png"/><Relationship Id="rId3" Type="http://schemas.openxmlformats.org/officeDocument/2006/relationships/audio" Target="../media/media1.mp3"/><Relationship Id="rId7" Type="http://schemas.openxmlformats.org/officeDocument/2006/relationships/image" Target="../media/image10.gif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3.gif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0.gif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audio" Target="../media/audio2.wav"/><Relationship Id="rId10" Type="http://schemas.openxmlformats.org/officeDocument/2006/relationships/image" Target="../media/image13.gif"/><Relationship Id="rId4" Type="http://schemas.openxmlformats.org/officeDocument/2006/relationships/audio" Target="../media/audio1.wav"/><Relationship Id="rId9" Type="http://schemas.openxmlformats.org/officeDocument/2006/relationships/image" Target="../media/image12.gif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1.gif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8.xml"/><Relationship Id="rId6" Type="http://schemas.openxmlformats.org/officeDocument/2006/relationships/image" Target="../media/image10.gif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1.gif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9.xml"/><Relationship Id="rId6" Type="http://schemas.openxmlformats.org/officeDocument/2006/relationships/image" Target="../media/image10.gif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1.gif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0.xml"/><Relationship Id="rId6" Type="http://schemas.openxmlformats.org/officeDocument/2006/relationships/image" Target="../media/image10.gif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41"/>
          <p:cNvSpPr/>
          <p:nvPr/>
        </p:nvSpPr>
        <p:spPr>
          <a:xfrm>
            <a:off x="6660425" y="463075"/>
            <a:ext cx="1148250" cy="1089950"/>
          </a:xfrm>
          <a:custGeom>
            <a:avLst/>
            <a:gdLst/>
            <a:ahLst/>
            <a:cxnLst/>
            <a:rect l="l" t="t" r="r" b="b"/>
            <a:pathLst>
              <a:path w="45930" h="43598" extrusionOk="0">
                <a:moveTo>
                  <a:pt x="27755" y="0"/>
                </a:moveTo>
                <a:lnTo>
                  <a:pt x="25171" y="206"/>
                </a:lnTo>
                <a:lnTo>
                  <a:pt x="22611" y="663"/>
                </a:lnTo>
                <a:lnTo>
                  <a:pt x="20073" y="1372"/>
                </a:lnTo>
                <a:lnTo>
                  <a:pt x="17581" y="2287"/>
                </a:lnTo>
                <a:lnTo>
                  <a:pt x="15204" y="3407"/>
                </a:lnTo>
                <a:lnTo>
                  <a:pt x="12940" y="4687"/>
                </a:lnTo>
                <a:lnTo>
                  <a:pt x="10837" y="6150"/>
                </a:lnTo>
                <a:lnTo>
                  <a:pt x="8940" y="7728"/>
                </a:lnTo>
                <a:lnTo>
                  <a:pt x="8071" y="8574"/>
                </a:lnTo>
                <a:lnTo>
                  <a:pt x="7408" y="9259"/>
                </a:lnTo>
                <a:lnTo>
                  <a:pt x="6173" y="10700"/>
                </a:lnTo>
                <a:lnTo>
                  <a:pt x="5602" y="11431"/>
                </a:lnTo>
                <a:lnTo>
                  <a:pt x="4710" y="12689"/>
                </a:lnTo>
                <a:lnTo>
                  <a:pt x="3110" y="15524"/>
                </a:lnTo>
                <a:lnTo>
                  <a:pt x="1761" y="18656"/>
                </a:lnTo>
                <a:lnTo>
                  <a:pt x="732" y="22016"/>
                </a:lnTo>
                <a:lnTo>
                  <a:pt x="389" y="23731"/>
                </a:lnTo>
                <a:lnTo>
                  <a:pt x="206" y="24897"/>
                </a:lnTo>
                <a:lnTo>
                  <a:pt x="1" y="27252"/>
                </a:lnTo>
                <a:lnTo>
                  <a:pt x="23" y="29584"/>
                </a:lnTo>
                <a:lnTo>
                  <a:pt x="321" y="31847"/>
                </a:lnTo>
                <a:lnTo>
                  <a:pt x="869" y="34019"/>
                </a:lnTo>
                <a:lnTo>
                  <a:pt x="1738" y="36076"/>
                </a:lnTo>
                <a:lnTo>
                  <a:pt x="2927" y="37974"/>
                </a:lnTo>
                <a:lnTo>
                  <a:pt x="4436" y="39666"/>
                </a:lnTo>
                <a:lnTo>
                  <a:pt x="5350" y="40420"/>
                </a:lnTo>
                <a:lnTo>
                  <a:pt x="5853" y="40786"/>
                </a:lnTo>
                <a:lnTo>
                  <a:pt x="6905" y="41449"/>
                </a:lnTo>
                <a:lnTo>
                  <a:pt x="8551" y="42272"/>
                </a:lnTo>
                <a:lnTo>
                  <a:pt x="10860" y="43049"/>
                </a:lnTo>
                <a:lnTo>
                  <a:pt x="13283" y="43461"/>
                </a:lnTo>
                <a:lnTo>
                  <a:pt x="15775" y="43598"/>
                </a:lnTo>
                <a:lnTo>
                  <a:pt x="18290" y="43484"/>
                </a:lnTo>
                <a:lnTo>
                  <a:pt x="20759" y="43163"/>
                </a:lnTo>
                <a:lnTo>
                  <a:pt x="23160" y="42683"/>
                </a:lnTo>
                <a:lnTo>
                  <a:pt x="24326" y="42386"/>
                </a:lnTo>
                <a:lnTo>
                  <a:pt x="25537" y="42066"/>
                </a:lnTo>
                <a:lnTo>
                  <a:pt x="27915" y="41266"/>
                </a:lnTo>
                <a:lnTo>
                  <a:pt x="29081" y="40832"/>
                </a:lnTo>
                <a:lnTo>
                  <a:pt x="30224" y="40329"/>
                </a:lnTo>
                <a:lnTo>
                  <a:pt x="32464" y="39208"/>
                </a:lnTo>
                <a:lnTo>
                  <a:pt x="34613" y="37905"/>
                </a:lnTo>
                <a:lnTo>
                  <a:pt x="36625" y="36419"/>
                </a:lnTo>
                <a:lnTo>
                  <a:pt x="38500" y="34773"/>
                </a:lnTo>
                <a:lnTo>
                  <a:pt x="40215" y="32967"/>
                </a:lnTo>
                <a:lnTo>
                  <a:pt x="41746" y="31001"/>
                </a:lnTo>
                <a:lnTo>
                  <a:pt x="43072" y="28898"/>
                </a:lnTo>
                <a:lnTo>
                  <a:pt x="43644" y="27778"/>
                </a:lnTo>
                <a:lnTo>
                  <a:pt x="44192" y="26657"/>
                </a:lnTo>
                <a:lnTo>
                  <a:pt x="45015" y="24303"/>
                </a:lnTo>
                <a:lnTo>
                  <a:pt x="45610" y="21856"/>
                </a:lnTo>
                <a:lnTo>
                  <a:pt x="45907" y="19364"/>
                </a:lnTo>
                <a:lnTo>
                  <a:pt x="45930" y="16872"/>
                </a:lnTo>
                <a:lnTo>
                  <a:pt x="45656" y="14381"/>
                </a:lnTo>
                <a:lnTo>
                  <a:pt x="45061" y="11980"/>
                </a:lnTo>
                <a:lnTo>
                  <a:pt x="44192" y="9648"/>
                </a:lnTo>
                <a:lnTo>
                  <a:pt x="43621" y="8528"/>
                </a:lnTo>
                <a:lnTo>
                  <a:pt x="43278" y="7911"/>
                </a:lnTo>
                <a:lnTo>
                  <a:pt x="42501" y="6745"/>
                </a:lnTo>
                <a:lnTo>
                  <a:pt x="41701" y="5693"/>
                </a:lnTo>
                <a:lnTo>
                  <a:pt x="40809" y="4733"/>
                </a:lnTo>
                <a:lnTo>
                  <a:pt x="39391" y="3453"/>
                </a:lnTo>
                <a:lnTo>
                  <a:pt x="37334" y="2104"/>
                </a:lnTo>
                <a:lnTo>
                  <a:pt x="35093" y="1098"/>
                </a:lnTo>
                <a:lnTo>
                  <a:pt x="32739" y="412"/>
                </a:lnTo>
                <a:lnTo>
                  <a:pt x="30270" y="46"/>
                </a:lnTo>
                <a:lnTo>
                  <a:pt x="2775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2" name="Google Shape;1122;p41"/>
          <p:cNvGrpSpPr/>
          <p:nvPr/>
        </p:nvGrpSpPr>
        <p:grpSpPr>
          <a:xfrm>
            <a:off x="5357715" y="555050"/>
            <a:ext cx="243082" cy="242093"/>
            <a:chOff x="6547165" y="297900"/>
            <a:chExt cx="243082" cy="242093"/>
          </a:xfrm>
        </p:grpSpPr>
        <p:sp>
          <p:nvSpPr>
            <p:cNvPr id="1123" name="Google Shape;1123;p41"/>
            <p:cNvSpPr/>
            <p:nvPr/>
          </p:nvSpPr>
          <p:spPr>
            <a:xfrm>
              <a:off x="6661093" y="297900"/>
              <a:ext cx="13765" cy="79061"/>
            </a:xfrm>
            <a:custGeom>
              <a:avLst/>
              <a:gdLst/>
              <a:ahLst/>
              <a:cxnLst/>
              <a:rect l="l" t="t" r="r" b="b"/>
              <a:pathLst>
                <a:path w="612" h="3515" extrusionOk="0">
                  <a:moveTo>
                    <a:pt x="0" y="0"/>
                  </a:moveTo>
                  <a:lnTo>
                    <a:pt x="0" y="3515"/>
                  </a:lnTo>
                  <a:lnTo>
                    <a:pt x="611" y="3515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41"/>
            <p:cNvSpPr/>
            <p:nvPr/>
          </p:nvSpPr>
          <p:spPr>
            <a:xfrm>
              <a:off x="6661093" y="461404"/>
              <a:ext cx="13765" cy="78589"/>
            </a:xfrm>
            <a:custGeom>
              <a:avLst/>
              <a:gdLst/>
              <a:ahLst/>
              <a:cxnLst/>
              <a:rect l="l" t="t" r="r" b="b"/>
              <a:pathLst>
                <a:path w="612" h="3494" extrusionOk="0">
                  <a:moveTo>
                    <a:pt x="0" y="1"/>
                  </a:moveTo>
                  <a:lnTo>
                    <a:pt x="0" y="3494"/>
                  </a:lnTo>
                  <a:lnTo>
                    <a:pt x="611" y="3494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41"/>
            <p:cNvSpPr/>
            <p:nvPr/>
          </p:nvSpPr>
          <p:spPr>
            <a:xfrm>
              <a:off x="6711163" y="412301"/>
              <a:ext cx="79084" cy="13788"/>
            </a:xfrm>
            <a:custGeom>
              <a:avLst/>
              <a:gdLst/>
              <a:ahLst/>
              <a:cxnLst/>
              <a:rect l="l" t="t" r="r" b="b"/>
              <a:pathLst>
                <a:path w="3516" h="613" extrusionOk="0">
                  <a:moveTo>
                    <a:pt x="1" y="1"/>
                  </a:moveTo>
                  <a:lnTo>
                    <a:pt x="1" y="612"/>
                  </a:lnTo>
                  <a:lnTo>
                    <a:pt x="3515" y="612"/>
                  </a:lnTo>
                  <a:lnTo>
                    <a:pt x="3515" y="1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41"/>
            <p:cNvSpPr/>
            <p:nvPr/>
          </p:nvSpPr>
          <p:spPr>
            <a:xfrm>
              <a:off x="6547165" y="412301"/>
              <a:ext cx="79084" cy="13788"/>
            </a:xfrm>
            <a:custGeom>
              <a:avLst/>
              <a:gdLst/>
              <a:ahLst/>
              <a:cxnLst/>
              <a:rect l="l" t="t" r="r" b="b"/>
              <a:pathLst>
                <a:path w="3516" h="613" extrusionOk="0">
                  <a:moveTo>
                    <a:pt x="0" y="1"/>
                  </a:moveTo>
                  <a:lnTo>
                    <a:pt x="0" y="612"/>
                  </a:lnTo>
                  <a:lnTo>
                    <a:pt x="3515" y="612"/>
                  </a:lnTo>
                  <a:lnTo>
                    <a:pt x="3515" y="1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7" name="Google Shape;1127;p41"/>
          <p:cNvGrpSpPr/>
          <p:nvPr/>
        </p:nvGrpSpPr>
        <p:grpSpPr>
          <a:xfrm>
            <a:off x="5490820" y="3136932"/>
            <a:ext cx="259833" cy="260997"/>
            <a:chOff x="6548002" y="3230725"/>
            <a:chExt cx="217525" cy="218499"/>
          </a:xfrm>
        </p:grpSpPr>
        <p:sp>
          <p:nvSpPr>
            <p:cNvPr id="1128" name="Google Shape;1128;p41"/>
            <p:cNvSpPr/>
            <p:nvPr/>
          </p:nvSpPr>
          <p:spPr>
            <a:xfrm>
              <a:off x="6651382" y="3230725"/>
              <a:ext cx="11750" cy="71253"/>
            </a:xfrm>
            <a:custGeom>
              <a:avLst/>
              <a:gdLst/>
              <a:ahLst/>
              <a:cxnLst/>
              <a:rect l="l" t="t" r="r" b="b"/>
              <a:pathLst>
                <a:path w="263" h="1595" extrusionOk="0">
                  <a:moveTo>
                    <a:pt x="1" y="0"/>
                  </a:moveTo>
                  <a:lnTo>
                    <a:pt x="1" y="1594"/>
                  </a:lnTo>
                  <a:lnTo>
                    <a:pt x="263" y="1594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1"/>
            <p:cNvSpPr/>
            <p:nvPr/>
          </p:nvSpPr>
          <p:spPr>
            <a:xfrm>
              <a:off x="6651382" y="3377971"/>
              <a:ext cx="11750" cy="71253"/>
            </a:xfrm>
            <a:custGeom>
              <a:avLst/>
              <a:gdLst/>
              <a:ahLst/>
              <a:cxnLst/>
              <a:rect l="l" t="t" r="r" b="b"/>
              <a:pathLst>
                <a:path w="263" h="1595" extrusionOk="0">
                  <a:moveTo>
                    <a:pt x="1" y="1"/>
                  </a:moveTo>
                  <a:lnTo>
                    <a:pt x="1" y="1594"/>
                  </a:lnTo>
                  <a:lnTo>
                    <a:pt x="263" y="1594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1"/>
            <p:cNvSpPr/>
            <p:nvPr/>
          </p:nvSpPr>
          <p:spPr>
            <a:xfrm>
              <a:off x="6695298" y="3333118"/>
              <a:ext cx="70229" cy="12732"/>
            </a:xfrm>
            <a:custGeom>
              <a:avLst/>
              <a:gdLst/>
              <a:ahLst/>
              <a:cxnLst/>
              <a:rect l="l" t="t" r="r" b="b"/>
              <a:pathLst>
                <a:path w="1572" h="285" extrusionOk="0">
                  <a:moveTo>
                    <a:pt x="0" y="1"/>
                  </a:moveTo>
                  <a:lnTo>
                    <a:pt x="0" y="284"/>
                  </a:lnTo>
                  <a:lnTo>
                    <a:pt x="1572" y="284"/>
                  </a:lnTo>
                  <a:lnTo>
                    <a:pt x="1572" y="1"/>
                  </a:ln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1"/>
            <p:cNvSpPr/>
            <p:nvPr/>
          </p:nvSpPr>
          <p:spPr>
            <a:xfrm>
              <a:off x="6548002" y="3333118"/>
              <a:ext cx="70274" cy="12732"/>
            </a:xfrm>
            <a:custGeom>
              <a:avLst/>
              <a:gdLst/>
              <a:ahLst/>
              <a:cxnLst/>
              <a:rect l="l" t="t" r="r" b="b"/>
              <a:pathLst>
                <a:path w="1573" h="285" extrusionOk="0">
                  <a:moveTo>
                    <a:pt x="1" y="1"/>
                  </a:moveTo>
                  <a:lnTo>
                    <a:pt x="1" y="284"/>
                  </a:lnTo>
                  <a:lnTo>
                    <a:pt x="1573" y="284"/>
                  </a:lnTo>
                  <a:lnTo>
                    <a:pt x="1573" y="1"/>
                  </a:ln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2" name="Google Shape;1132;p41"/>
          <p:cNvGrpSpPr/>
          <p:nvPr/>
        </p:nvGrpSpPr>
        <p:grpSpPr>
          <a:xfrm>
            <a:off x="4215293" y="4051946"/>
            <a:ext cx="162726" cy="162064"/>
            <a:chOff x="5609968" y="939246"/>
            <a:chExt cx="162726" cy="162064"/>
          </a:xfrm>
        </p:grpSpPr>
        <p:sp>
          <p:nvSpPr>
            <p:cNvPr id="1133" name="Google Shape;1133;p41"/>
            <p:cNvSpPr/>
            <p:nvPr/>
          </p:nvSpPr>
          <p:spPr>
            <a:xfrm>
              <a:off x="5686234" y="939246"/>
              <a:ext cx="9215" cy="52927"/>
            </a:xfrm>
            <a:custGeom>
              <a:avLst/>
              <a:gdLst/>
              <a:ahLst/>
              <a:cxnLst/>
              <a:rect l="l" t="t" r="r" b="b"/>
              <a:pathLst>
                <a:path w="612" h="3515" extrusionOk="0">
                  <a:moveTo>
                    <a:pt x="0" y="0"/>
                  </a:moveTo>
                  <a:lnTo>
                    <a:pt x="0" y="3515"/>
                  </a:lnTo>
                  <a:lnTo>
                    <a:pt x="611" y="3515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1"/>
            <p:cNvSpPr/>
            <p:nvPr/>
          </p:nvSpPr>
          <p:spPr>
            <a:xfrm>
              <a:off x="5686234" y="1048699"/>
              <a:ext cx="9215" cy="52611"/>
            </a:xfrm>
            <a:custGeom>
              <a:avLst/>
              <a:gdLst/>
              <a:ahLst/>
              <a:cxnLst/>
              <a:rect l="l" t="t" r="r" b="b"/>
              <a:pathLst>
                <a:path w="612" h="3494" extrusionOk="0">
                  <a:moveTo>
                    <a:pt x="0" y="1"/>
                  </a:moveTo>
                  <a:lnTo>
                    <a:pt x="0" y="3494"/>
                  </a:lnTo>
                  <a:lnTo>
                    <a:pt x="611" y="3494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1"/>
            <p:cNvSpPr/>
            <p:nvPr/>
          </p:nvSpPr>
          <p:spPr>
            <a:xfrm>
              <a:off x="5719752" y="1015828"/>
              <a:ext cx="52942" cy="9230"/>
            </a:xfrm>
            <a:custGeom>
              <a:avLst/>
              <a:gdLst/>
              <a:ahLst/>
              <a:cxnLst/>
              <a:rect l="l" t="t" r="r" b="b"/>
              <a:pathLst>
                <a:path w="3516" h="613" extrusionOk="0">
                  <a:moveTo>
                    <a:pt x="1" y="1"/>
                  </a:moveTo>
                  <a:lnTo>
                    <a:pt x="1" y="612"/>
                  </a:lnTo>
                  <a:lnTo>
                    <a:pt x="3515" y="612"/>
                  </a:lnTo>
                  <a:lnTo>
                    <a:pt x="3515" y="1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1"/>
            <p:cNvSpPr/>
            <p:nvPr/>
          </p:nvSpPr>
          <p:spPr>
            <a:xfrm>
              <a:off x="5609968" y="1015828"/>
              <a:ext cx="52942" cy="9230"/>
            </a:xfrm>
            <a:custGeom>
              <a:avLst/>
              <a:gdLst/>
              <a:ahLst/>
              <a:cxnLst/>
              <a:rect l="l" t="t" r="r" b="b"/>
              <a:pathLst>
                <a:path w="3516" h="613" extrusionOk="0">
                  <a:moveTo>
                    <a:pt x="0" y="1"/>
                  </a:moveTo>
                  <a:lnTo>
                    <a:pt x="0" y="612"/>
                  </a:lnTo>
                  <a:lnTo>
                    <a:pt x="3515" y="612"/>
                  </a:lnTo>
                  <a:lnTo>
                    <a:pt x="3515" y="1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7" name="Google Shape;1137;p41"/>
          <p:cNvGrpSpPr/>
          <p:nvPr/>
        </p:nvGrpSpPr>
        <p:grpSpPr>
          <a:xfrm>
            <a:off x="452340" y="855350"/>
            <a:ext cx="243082" cy="242093"/>
            <a:chOff x="6547165" y="297900"/>
            <a:chExt cx="243082" cy="242093"/>
          </a:xfrm>
        </p:grpSpPr>
        <p:sp>
          <p:nvSpPr>
            <p:cNvPr id="1138" name="Google Shape;1138;p41"/>
            <p:cNvSpPr/>
            <p:nvPr/>
          </p:nvSpPr>
          <p:spPr>
            <a:xfrm>
              <a:off x="6661093" y="297900"/>
              <a:ext cx="13765" cy="79061"/>
            </a:xfrm>
            <a:custGeom>
              <a:avLst/>
              <a:gdLst/>
              <a:ahLst/>
              <a:cxnLst/>
              <a:rect l="l" t="t" r="r" b="b"/>
              <a:pathLst>
                <a:path w="612" h="3515" extrusionOk="0">
                  <a:moveTo>
                    <a:pt x="0" y="0"/>
                  </a:moveTo>
                  <a:lnTo>
                    <a:pt x="0" y="3515"/>
                  </a:lnTo>
                  <a:lnTo>
                    <a:pt x="611" y="3515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1"/>
            <p:cNvSpPr/>
            <p:nvPr/>
          </p:nvSpPr>
          <p:spPr>
            <a:xfrm>
              <a:off x="6661093" y="461404"/>
              <a:ext cx="13765" cy="78589"/>
            </a:xfrm>
            <a:custGeom>
              <a:avLst/>
              <a:gdLst/>
              <a:ahLst/>
              <a:cxnLst/>
              <a:rect l="l" t="t" r="r" b="b"/>
              <a:pathLst>
                <a:path w="612" h="3494" extrusionOk="0">
                  <a:moveTo>
                    <a:pt x="0" y="1"/>
                  </a:moveTo>
                  <a:lnTo>
                    <a:pt x="0" y="3494"/>
                  </a:lnTo>
                  <a:lnTo>
                    <a:pt x="611" y="3494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1"/>
            <p:cNvSpPr/>
            <p:nvPr/>
          </p:nvSpPr>
          <p:spPr>
            <a:xfrm>
              <a:off x="6711163" y="412301"/>
              <a:ext cx="79084" cy="13788"/>
            </a:xfrm>
            <a:custGeom>
              <a:avLst/>
              <a:gdLst/>
              <a:ahLst/>
              <a:cxnLst/>
              <a:rect l="l" t="t" r="r" b="b"/>
              <a:pathLst>
                <a:path w="3516" h="613" extrusionOk="0">
                  <a:moveTo>
                    <a:pt x="1" y="1"/>
                  </a:moveTo>
                  <a:lnTo>
                    <a:pt x="1" y="612"/>
                  </a:lnTo>
                  <a:lnTo>
                    <a:pt x="3515" y="612"/>
                  </a:lnTo>
                  <a:lnTo>
                    <a:pt x="3515" y="1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1"/>
            <p:cNvSpPr/>
            <p:nvPr/>
          </p:nvSpPr>
          <p:spPr>
            <a:xfrm>
              <a:off x="6547165" y="412301"/>
              <a:ext cx="79084" cy="13788"/>
            </a:xfrm>
            <a:custGeom>
              <a:avLst/>
              <a:gdLst/>
              <a:ahLst/>
              <a:cxnLst/>
              <a:rect l="l" t="t" r="r" b="b"/>
              <a:pathLst>
                <a:path w="3516" h="613" extrusionOk="0">
                  <a:moveTo>
                    <a:pt x="0" y="1"/>
                  </a:moveTo>
                  <a:lnTo>
                    <a:pt x="0" y="612"/>
                  </a:lnTo>
                  <a:lnTo>
                    <a:pt x="3515" y="612"/>
                  </a:lnTo>
                  <a:lnTo>
                    <a:pt x="3515" y="1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2" name="Google Shape;1142;p41"/>
          <p:cNvGrpSpPr/>
          <p:nvPr/>
        </p:nvGrpSpPr>
        <p:grpSpPr>
          <a:xfrm>
            <a:off x="1856045" y="4685507"/>
            <a:ext cx="259833" cy="260997"/>
            <a:chOff x="6548002" y="3230725"/>
            <a:chExt cx="217525" cy="218499"/>
          </a:xfrm>
        </p:grpSpPr>
        <p:sp>
          <p:nvSpPr>
            <p:cNvPr id="1143" name="Google Shape;1143;p41"/>
            <p:cNvSpPr/>
            <p:nvPr/>
          </p:nvSpPr>
          <p:spPr>
            <a:xfrm>
              <a:off x="6651382" y="3230725"/>
              <a:ext cx="11750" cy="71253"/>
            </a:xfrm>
            <a:custGeom>
              <a:avLst/>
              <a:gdLst/>
              <a:ahLst/>
              <a:cxnLst/>
              <a:rect l="l" t="t" r="r" b="b"/>
              <a:pathLst>
                <a:path w="263" h="1595" extrusionOk="0">
                  <a:moveTo>
                    <a:pt x="1" y="0"/>
                  </a:moveTo>
                  <a:lnTo>
                    <a:pt x="1" y="1594"/>
                  </a:lnTo>
                  <a:lnTo>
                    <a:pt x="263" y="1594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1"/>
            <p:cNvSpPr/>
            <p:nvPr/>
          </p:nvSpPr>
          <p:spPr>
            <a:xfrm>
              <a:off x="6651382" y="3377971"/>
              <a:ext cx="11750" cy="71253"/>
            </a:xfrm>
            <a:custGeom>
              <a:avLst/>
              <a:gdLst/>
              <a:ahLst/>
              <a:cxnLst/>
              <a:rect l="l" t="t" r="r" b="b"/>
              <a:pathLst>
                <a:path w="263" h="1595" extrusionOk="0">
                  <a:moveTo>
                    <a:pt x="1" y="1"/>
                  </a:moveTo>
                  <a:lnTo>
                    <a:pt x="1" y="1594"/>
                  </a:lnTo>
                  <a:lnTo>
                    <a:pt x="263" y="1594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1"/>
            <p:cNvSpPr/>
            <p:nvPr/>
          </p:nvSpPr>
          <p:spPr>
            <a:xfrm>
              <a:off x="6695298" y="3333118"/>
              <a:ext cx="70229" cy="12732"/>
            </a:xfrm>
            <a:custGeom>
              <a:avLst/>
              <a:gdLst/>
              <a:ahLst/>
              <a:cxnLst/>
              <a:rect l="l" t="t" r="r" b="b"/>
              <a:pathLst>
                <a:path w="1572" h="285" extrusionOk="0">
                  <a:moveTo>
                    <a:pt x="0" y="1"/>
                  </a:moveTo>
                  <a:lnTo>
                    <a:pt x="0" y="284"/>
                  </a:lnTo>
                  <a:lnTo>
                    <a:pt x="1572" y="284"/>
                  </a:lnTo>
                  <a:lnTo>
                    <a:pt x="1572" y="1"/>
                  </a:ln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1"/>
            <p:cNvSpPr/>
            <p:nvPr/>
          </p:nvSpPr>
          <p:spPr>
            <a:xfrm>
              <a:off x="6548002" y="3333118"/>
              <a:ext cx="70274" cy="12732"/>
            </a:xfrm>
            <a:custGeom>
              <a:avLst/>
              <a:gdLst/>
              <a:ahLst/>
              <a:cxnLst/>
              <a:rect l="l" t="t" r="r" b="b"/>
              <a:pathLst>
                <a:path w="1573" h="285" extrusionOk="0">
                  <a:moveTo>
                    <a:pt x="1" y="1"/>
                  </a:moveTo>
                  <a:lnTo>
                    <a:pt x="1" y="284"/>
                  </a:lnTo>
                  <a:lnTo>
                    <a:pt x="1573" y="284"/>
                  </a:lnTo>
                  <a:lnTo>
                    <a:pt x="1573" y="1"/>
                  </a:ln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7" name="Google Shape;1147;p41"/>
          <p:cNvGrpSpPr/>
          <p:nvPr/>
        </p:nvGrpSpPr>
        <p:grpSpPr>
          <a:xfrm>
            <a:off x="2885202" y="190463"/>
            <a:ext cx="243082" cy="242093"/>
            <a:chOff x="6547165" y="297900"/>
            <a:chExt cx="243082" cy="242093"/>
          </a:xfrm>
        </p:grpSpPr>
        <p:sp>
          <p:nvSpPr>
            <p:cNvPr id="1148" name="Google Shape;1148;p41"/>
            <p:cNvSpPr/>
            <p:nvPr/>
          </p:nvSpPr>
          <p:spPr>
            <a:xfrm>
              <a:off x="6661093" y="297900"/>
              <a:ext cx="13765" cy="79061"/>
            </a:xfrm>
            <a:custGeom>
              <a:avLst/>
              <a:gdLst/>
              <a:ahLst/>
              <a:cxnLst/>
              <a:rect l="l" t="t" r="r" b="b"/>
              <a:pathLst>
                <a:path w="612" h="3515" extrusionOk="0">
                  <a:moveTo>
                    <a:pt x="0" y="0"/>
                  </a:moveTo>
                  <a:lnTo>
                    <a:pt x="0" y="3515"/>
                  </a:lnTo>
                  <a:lnTo>
                    <a:pt x="611" y="3515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1"/>
            <p:cNvSpPr/>
            <p:nvPr/>
          </p:nvSpPr>
          <p:spPr>
            <a:xfrm>
              <a:off x="6661093" y="461404"/>
              <a:ext cx="13765" cy="78589"/>
            </a:xfrm>
            <a:custGeom>
              <a:avLst/>
              <a:gdLst/>
              <a:ahLst/>
              <a:cxnLst/>
              <a:rect l="l" t="t" r="r" b="b"/>
              <a:pathLst>
                <a:path w="612" h="3494" extrusionOk="0">
                  <a:moveTo>
                    <a:pt x="0" y="1"/>
                  </a:moveTo>
                  <a:lnTo>
                    <a:pt x="0" y="3494"/>
                  </a:lnTo>
                  <a:lnTo>
                    <a:pt x="611" y="3494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1"/>
            <p:cNvSpPr/>
            <p:nvPr/>
          </p:nvSpPr>
          <p:spPr>
            <a:xfrm>
              <a:off x="6711163" y="412301"/>
              <a:ext cx="79084" cy="13788"/>
            </a:xfrm>
            <a:custGeom>
              <a:avLst/>
              <a:gdLst/>
              <a:ahLst/>
              <a:cxnLst/>
              <a:rect l="l" t="t" r="r" b="b"/>
              <a:pathLst>
                <a:path w="3516" h="613" extrusionOk="0">
                  <a:moveTo>
                    <a:pt x="1" y="1"/>
                  </a:moveTo>
                  <a:lnTo>
                    <a:pt x="1" y="612"/>
                  </a:lnTo>
                  <a:lnTo>
                    <a:pt x="3515" y="612"/>
                  </a:lnTo>
                  <a:lnTo>
                    <a:pt x="3515" y="1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1"/>
            <p:cNvSpPr/>
            <p:nvPr/>
          </p:nvSpPr>
          <p:spPr>
            <a:xfrm>
              <a:off x="6547165" y="412301"/>
              <a:ext cx="79084" cy="13788"/>
            </a:xfrm>
            <a:custGeom>
              <a:avLst/>
              <a:gdLst/>
              <a:ahLst/>
              <a:cxnLst/>
              <a:rect l="l" t="t" r="r" b="b"/>
              <a:pathLst>
                <a:path w="3516" h="613" extrusionOk="0">
                  <a:moveTo>
                    <a:pt x="0" y="1"/>
                  </a:moveTo>
                  <a:lnTo>
                    <a:pt x="0" y="612"/>
                  </a:lnTo>
                  <a:lnTo>
                    <a:pt x="3515" y="612"/>
                  </a:lnTo>
                  <a:lnTo>
                    <a:pt x="3515" y="1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2" name="Google Shape;1152;p41"/>
          <p:cNvSpPr txBox="1">
            <a:spLocks noGrp="1"/>
          </p:cNvSpPr>
          <p:nvPr>
            <p:ph type="title"/>
          </p:nvPr>
        </p:nvSpPr>
        <p:spPr>
          <a:xfrm>
            <a:off x="20371" y="929490"/>
            <a:ext cx="9028911" cy="2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 dirty="0">
                <a:solidFill>
                  <a:schemeClr val="accent1">
                    <a:lumMod val="75000"/>
                  </a:schemeClr>
                </a:solidFill>
              </a:rPr>
              <a:t>Welcome to our class</a:t>
            </a:r>
            <a:br>
              <a:rPr lang="en-GB" sz="6000" dirty="0">
                <a:solidFill>
                  <a:schemeClr val="accent1">
                    <a:lumMod val="75000"/>
                  </a:schemeClr>
                </a:solidFill>
              </a:rPr>
            </a:br>
            <a:endParaRPr sz="6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TextBox 456">
            <a:extLst>
              <a:ext uri="{FF2B5EF4-FFF2-40B4-BE49-F238E27FC236}">
                <a16:creationId xmlns:a16="http://schemas.microsoft.com/office/drawing/2014/main" id="{A2B1E64E-3275-A88C-8CAE-44484A4231BD}"/>
              </a:ext>
            </a:extLst>
          </p:cNvPr>
          <p:cNvSpPr txBox="1"/>
          <p:nvPr/>
        </p:nvSpPr>
        <p:spPr>
          <a:xfrm>
            <a:off x="158262" y="145216"/>
            <a:ext cx="6858000" cy="507817"/>
          </a:xfrm>
          <a:prstGeom prst="rect">
            <a:avLst/>
          </a:prstGeom>
          <a:noFill/>
        </p:spPr>
        <p:txBody>
          <a:bodyPr wrap="square" lIns="137147" tIns="68573" rIns="137147" bIns="68573">
            <a:spAutoFit/>
          </a:bodyPr>
          <a:lstStyle/>
          <a:p>
            <a:pPr defTabSz="1371464"/>
            <a:r>
              <a:rPr lang="en-US" sz="240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PRE-LISTENING</a:t>
            </a:r>
            <a:endParaRPr lang="en-US" sz="2400" dirty="0">
              <a:solidFill>
                <a:schemeClr val="accent5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58" name="TextBox 457">
            <a:extLst>
              <a:ext uri="{FF2B5EF4-FFF2-40B4-BE49-F238E27FC236}">
                <a16:creationId xmlns:a16="http://schemas.microsoft.com/office/drawing/2014/main" id="{896FEF4C-DDD1-793E-F6B8-EA54494270F8}"/>
              </a:ext>
            </a:extLst>
          </p:cNvPr>
          <p:cNvSpPr txBox="1"/>
          <p:nvPr/>
        </p:nvSpPr>
        <p:spPr>
          <a:xfrm>
            <a:off x="741657" y="600036"/>
            <a:ext cx="15371672" cy="446262"/>
          </a:xfrm>
          <a:prstGeom prst="rect">
            <a:avLst/>
          </a:prstGeom>
          <a:noFill/>
        </p:spPr>
        <p:txBody>
          <a:bodyPr wrap="square" lIns="137147" tIns="68573" rIns="137147" bIns="68573">
            <a:spAutoFit/>
          </a:bodyPr>
          <a:lstStyle/>
          <a:p>
            <a:pPr defTabSz="1371464"/>
            <a:r>
              <a:rPr lang="en-GB" sz="2000" b="1" dirty="0">
                <a:solidFill>
                  <a:prstClr val="black"/>
                </a:solidFill>
                <a:cs typeface="Arial" panose="020B0604020202020204" pitchFamily="34" charset="0"/>
              </a:rPr>
              <a:t>Match the words and phrase with their meanings.</a:t>
            </a:r>
            <a:endParaRPr lang="en-US" sz="20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461" name="Table 460">
            <a:extLst>
              <a:ext uri="{FF2B5EF4-FFF2-40B4-BE49-F238E27FC236}">
                <a16:creationId xmlns:a16="http://schemas.microsoft.com/office/drawing/2014/main" id="{56E9AFCD-A19D-7405-A239-F489778804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4847089"/>
              </p:ext>
            </p:extLst>
          </p:nvPr>
        </p:nvGraphicFramePr>
        <p:xfrm>
          <a:off x="354148" y="1154677"/>
          <a:ext cx="2512620" cy="35775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12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4181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/>
                        <a:t>interact</a:t>
                      </a:r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0259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/>
                        <a:t>privacy</a:t>
                      </a:r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5848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/>
                        <a:t>sense</a:t>
                      </a:r>
                      <a:r>
                        <a:rPr lang="en-US" sz="2400" b="1" baseline="0" dirty="0"/>
                        <a:t> of community</a:t>
                      </a:r>
                      <a:endParaRPr lang="en-US" sz="2400" b="1" dirty="0"/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7287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err="1"/>
                        <a:t>neighbourhood</a:t>
                      </a:r>
                      <a:endParaRPr lang="en-US" sz="2400" b="1" dirty="0"/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62" name="Table 461">
            <a:extLst>
              <a:ext uri="{FF2B5EF4-FFF2-40B4-BE49-F238E27FC236}">
                <a16:creationId xmlns:a16="http://schemas.microsoft.com/office/drawing/2014/main" id="{CD2A5243-2326-90E9-0C57-DAB078270F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4530570"/>
              </p:ext>
            </p:extLst>
          </p:nvPr>
        </p:nvGraphicFramePr>
        <p:xfrm>
          <a:off x="4423006" y="1154676"/>
          <a:ext cx="4366846" cy="38113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66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3959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an area of a town</a:t>
                      </a:r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959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the feeling of belonging to a group</a:t>
                      </a:r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959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to talk or do things with other people</a:t>
                      </a:r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8788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the state of being alone and not watched or interrupted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by other people</a:t>
                      </a:r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463" name="Straight Arrow Connector 462">
            <a:extLst>
              <a:ext uri="{FF2B5EF4-FFF2-40B4-BE49-F238E27FC236}">
                <a16:creationId xmlns:a16="http://schemas.microsoft.com/office/drawing/2014/main" id="{B92B9446-A110-59D4-499C-67FF03000390}"/>
              </a:ext>
            </a:extLst>
          </p:cNvPr>
          <p:cNvCxnSpPr>
            <a:cxnSpLocks/>
          </p:cNvCxnSpPr>
          <p:nvPr/>
        </p:nvCxnSpPr>
        <p:spPr>
          <a:xfrm>
            <a:off x="2866768" y="1294906"/>
            <a:ext cx="1556238" cy="205376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4" name="Straight Arrow Connector 463">
            <a:extLst>
              <a:ext uri="{FF2B5EF4-FFF2-40B4-BE49-F238E27FC236}">
                <a16:creationId xmlns:a16="http://schemas.microsoft.com/office/drawing/2014/main" id="{B4BD40A0-1F58-4C76-418A-3268543FDE56}"/>
              </a:ext>
            </a:extLst>
          </p:cNvPr>
          <p:cNvCxnSpPr>
            <a:cxnSpLocks/>
          </p:cNvCxnSpPr>
          <p:nvPr/>
        </p:nvCxnSpPr>
        <p:spPr>
          <a:xfrm>
            <a:off x="2866768" y="2321786"/>
            <a:ext cx="1556238" cy="181772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5" name="Straight Arrow Connector 464">
            <a:extLst>
              <a:ext uri="{FF2B5EF4-FFF2-40B4-BE49-F238E27FC236}">
                <a16:creationId xmlns:a16="http://schemas.microsoft.com/office/drawing/2014/main" id="{F9E47DC6-DA15-DB1F-9FD6-E5CBCB9A3C07}"/>
              </a:ext>
            </a:extLst>
          </p:cNvPr>
          <p:cNvCxnSpPr>
            <a:cxnSpLocks/>
          </p:cNvCxnSpPr>
          <p:nvPr/>
        </p:nvCxnSpPr>
        <p:spPr>
          <a:xfrm flipV="1">
            <a:off x="2866768" y="2321786"/>
            <a:ext cx="1556238" cy="102688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5" name="Straight Arrow Connector 504">
            <a:extLst>
              <a:ext uri="{FF2B5EF4-FFF2-40B4-BE49-F238E27FC236}">
                <a16:creationId xmlns:a16="http://schemas.microsoft.com/office/drawing/2014/main" id="{4D9C3ACB-5FF1-4165-CE38-11D12197CB53}"/>
              </a:ext>
            </a:extLst>
          </p:cNvPr>
          <p:cNvCxnSpPr>
            <a:cxnSpLocks/>
          </p:cNvCxnSpPr>
          <p:nvPr/>
        </p:nvCxnSpPr>
        <p:spPr>
          <a:xfrm flipV="1">
            <a:off x="2866768" y="1294906"/>
            <a:ext cx="1556238" cy="284460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212" y="410270"/>
            <a:ext cx="8709212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Read the following statements and put them in the right column: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Modern technologies are used to support people better.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Eco –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friendy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infrastructure will reduce greenhouse gas emissions.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People  don’t have sense of community .</a:t>
            </a:r>
          </a:p>
          <a:p>
            <a:pPr lvl="0"/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Smart devices help cities  operate  more efficiently 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People  have limited privacy due to the cameras installed everywhere in the city.</a:t>
            </a:r>
          </a:p>
          <a:p>
            <a:pPr lvl="0"/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People will use public transport instead of their own vehicles.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Some city dwellers can’t use  smart devices.</a:t>
            </a:r>
          </a:p>
          <a:p>
            <a:pPr lvl="0"/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Cities will include a lot of green space.</a:t>
            </a:r>
          </a:p>
          <a:p>
            <a:endParaRPr lang="en-US" sz="7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341141"/>
              </p:ext>
            </p:extLst>
          </p:nvPr>
        </p:nvGraphicFramePr>
        <p:xfrm>
          <a:off x="2200835" y="4073338"/>
          <a:ext cx="5148548" cy="701040"/>
        </p:xfrm>
        <a:graphic>
          <a:graphicData uri="http://schemas.openxmlformats.org/drawingml/2006/table">
            <a:tbl>
              <a:tblPr firstRow="1" firstCol="1" bandRow="1"/>
              <a:tblGrid>
                <a:gridCol w="2590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76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99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Advantages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Disadvantages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9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765969" y="1743611"/>
            <a:ext cx="9239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9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98819" y="4351598"/>
            <a:ext cx="2615013" cy="425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sz="2000" b="1" i="1" dirty="0">
                <a:latin typeface="Calibri"/>
                <a:ea typeface="Calibri"/>
                <a:cs typeface="Times New Roman"/>
              </a:rPr>
              <a:t>1- 2- 4- 6- 8 </a:t>
            </a:r>
            <a:endParaRPr lang="en-US" sz="2000" b="1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94946" y="5204389"/>
            <a:ext cx="2760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77099" y="4351597"/>
            <a:ext cx="2503918" cy="425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sz="2000" b="1" i="1" dirty="0">
                <a:latin typeface="Calibri"/>
                <a:ea typeface="Calibri"/>
                <a:cs typeface="Times New Roman"/>
              </a:rPr>
              <a:t>3- 5- 7  </a:t>
            </a:r>
            <a:endParaRPr lang="en-US" sz="2000" b="1" dirty="0">
              <a:latin typeface="Calibri"/>
              <a:ea typeface="Calibri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9236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flipH="1">
            <a:off x="6763107" y="1995271"/>
            <a:ext cx="2044266" cy="3074713"/>
          </a:xfrm>
          <a:custGeom>
            <a:avLst/>
            <a:gdLst/>
            <a:ahLst/>
            <a:cxnLst/>
            <a:rect l="l" t="t" r="r" b="b"/>
            <a:pathLst>
              <a:path w="6298332" h="7749626">
                <a:moveTo>
                  <a:pt x="6298333" y="0"/>
                </a:moveTo>
                <a:lnTo>
                  <a:pt x="0" y="0"/>
                </a:lnTo>
                <a:lnTo>
                  <a:pt x="0" y="7749626"/>
                </a:lnTo>
                <a:lnTo>
                  <a:pt x="6298333" y="7749626"/>
                </a:lnTo>
                <a:lnTo>
                  <a:pt x="629833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 lIns="45662" tIns="22831" rIns="45662" bIns="22831"/>
          <a:lstStyle/>
          <a:p>
            <a:pPr>
              <a:defRPr/>
            </a:pPr>
            <a:endParaRPr lang="en-US" sz="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AC483E-70CD-B43C-1BA8-A5B8AD0EEA85}"/>
              </a:ext>
            </a:extLst>
          </p:cNvPr>
          <p:cNvSpPr txBox="1"/>
          <p:nvPr/>
        </p:nvSpPr>
        <p:spPr>
          <a:xfrm>
            <a:off x="723900" y="558844"/>
            <a:ext cx="7696200" cy="323107"/>
          </a:xfrm>
          <a:prstGeom prst="rect">
            <a:avLst/>
          </a:prstGeom>
          <a:noFill/>
        </p:spPr>
        <p:txBody>
          <a:bodyPr wrap="square" lIns="45662" tIns="22831" rIns="45662" bIns="22831">
            <a:spAutoFit/>
          </a:bodyPr>
          <a:lstStyle/>
          <a:p>
            <a:r>
              <a:rPr lang="en-US" sz="1800" b="1" spc="25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Listen to an interview and choose the correct answers A, B, or C.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93CA9E-B099-E41E-2D36-6114E01A8DF2}"/>
              </a:ext>
            </a:extLst>
          </p:cNvPr>
          <p:cNvSpPr txBox="1"/>
          <p:nvPr/>
        </p:nvSpPr>
        <p:spPr>
          <a:xfrm>
            <a:off x="929520" y="1125974"/>
            <a:ext cx="6134543" cy="349320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45662" tIns="22831" rIns="45662" bIns="22831">
            <a:spAutoFit/>
          </a:bodyPr>
          <a:lstStyle/>
          <a:p>
            <a:pPr marL="171226" indent="-171226">
              <a:buFontTx/>
              <a:buAutoNum type="arabicPeriod"/>
              <a:defRPr/>
            </a:pPr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the interview mainly about? </a:t>
            </a:r>
          </a:p>
          <a:p>
            <a:pPr>
              <a:defRPr/>
            </a:pPr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Advantages of living in a smart city.</a:t>
            </a:r>
          </a:p>
          <a:p>
            <a:pPr>
              <a:defRPr/>
            </a:pPr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Problems of living in a smart city.</a:t>
            </a:r>
          </a:p>
          <a:p>
            <a:pPr>
              <a:defRPr/>
            </a:pPr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Attractions of urban lifestyles.</a:t>
            </a:r>
          </a:p>
          <a:p>
            <a:pPr>
              <a:defRPr/>
            </a:pPr>
            <a:endParaRPr lang="en-US" sz="16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How are cameras and sensors used in a smart city?</a:t>
            </a:r>
          </a:p>
          <a:p>
            <a:pPr marL="171226" indent="-171226">
              <a:buFontTx/>
              <a:buAutoNum type="alphaUcPeriod"/>
              <a:defRPr/>
            </a:pPr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collect information about city dwellers and their activities.</a:t>
            </a:r>
          </a:p>
          <a:p>
            <a:pPr>
              <a:defRPr/>
            </a:pPr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To collect information about the government and some companies.</a:t>
            </a:r>
          </a:p>
          <a:p>
            <a:pPr>
              <a:defRPr/>
            </a:pPr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To improve city dwellers' safety and security.</a:t>
            </a:r>
          </a:p>
          <a:p>
            <a:pPr>
              <a:defRPr/>
            </a:pPr>
            <a:endParaRPr lang="en-US" sz="16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Why does </a:t>
            </a:r>
            <a:r>
              <a:rPr lang="en-US" sz="1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Stevens feel lonely? </a:t>
            </a:r>
          </a:p>
          <a:p>
            <a:pPr marL="171226" indent="-171226">
              <a:buFontTx/>
              <a:buAutoNum type="alphaUcPeriod"/>
              <a:defRPr/>
            </a:pPr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Because she doesn't interact with many people.</a:t>
            </a:r>
          </a:p>
          <a:p>
            <a:pPr marL="171226" indent="-171226">
              <a:buFontTx/>
              <a:buAutoNum type="alphaUcPeriod"/>
              <a:defRPr/>
            </a:pPr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Because she can't use the smart devices.</a:t>
            </a:r>
          </a:p>
          <a:p>
            <a:pPr marL="171226" indent="-171226">
              <a:buFontTx/>
              <a:buAutoNum type="alphaUcPeriod"/>
              <a:defRPr/>
            </a:pPr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Because she doesn't like her </a:t>
            </a:r>
            <a:r>
              <a:rPr lang="en-US" sz="1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neighbourhood</a:t>
            </a:r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F07A2C3-8463-131E-3D20-2C31AD41F152}"/>
              </a:ext>
            </a:extLst>
          </p:cNvPr>
          <p:cNvCxnSpPr>
            <a:cxnSpLocks/>
          </p:cNvCxnSpPr>
          <p:nvPr/>
        </p:nvCxnSpPr>
        <p:spPr>
          <a:xfrm>
            <a:off x="1195143" y="1375405"/>
            <a:ext cx="36915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7FAD4E3-5978-6991-A380-62C32E4AF85B}"/>
              </a:ext>
            </a:extLst>
          </p:cNvPr>
          <p:cNvCxnSpPr>
            <a:cxnSpLocks/>
          </p:cNvCxnSpPr>
          <p:nvPr/>
        </p:nvCxnSpPr>
        <p:spPr>
          <a:xfrm>
            <a:off x="2951650" y="1375405"/>
            <a:ext cx="52729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E043F6C-9ED6-FCAC-7BA8-45DFF137DC3F}"/>
              </a:ext>
            </a:extLst>
          </p:cNvPr>
          <p:cNvCxnSpPr>
            <a:cxnSpLocks/>
          </p:cNvCxnSpPr>
          <p:nvPr/>
        </p:nvCxnSpPr>
        <p:spPr>
          <a:xfrm>
            <a:off x="3582405" y="1375405"/>
            <a:ext cx="43603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82C6798-873D-84B4-2FEE-9EACBCCAD213}"/>
              </a:ext>
            </a:extLst>
          </p:cNvPr>
          <p:cNvCxnSpPr>
            <a:cxnSpLocks/>
          </p:cNvCxnSpPr>
          <p:nvPr/>
        </p:nvCxnSpPr>
        <p:spPr>
          <a:xfrm>
            <a:off x="1269693" y="1623958"/>
            <a:ext cx="89351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D90C9D5-8DAD-C85A-E091-F117AE2823BA}"/>
              </a:ext>
            </a:extLst>
          </p:cNvPr>
          <p:cNvCxnSpPr>
            <a:cxnSpLocks/>
          </p:cNvCxnSpPr>
          <p:nvPr/>
        </p:nvCxnSpPr>
        <p:spPr>
          <a:xfrm>
            <a:off x="1182486" y="1865021"/>
            <a:ext cx="76361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D8C2256-FAC3-10C8-B367-238A854DFC4F}"/>
              </a:ext>
            </a:extLst>
          </p:cNvPr>
          <p:cNvCxnSpPr>
            <a:cxnSpLocks/>
          </p:cNvCxnSpPr>
          <p:nvPr/>
        </p:nvCxnSpPr>
        <p:spPr>
          <a:xfrm>
            <a:off x="1237141" y="2093621"/>
            <a:ext cx="89351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1C63E6A-B278-028F-9BFA-7EE4D0A59989}"/>
              </a:ext>
            </a:extLst>
          </p:cNvPr>
          <p:cNvCxnSpPr>
            <a:cxnSpLocks/>
          </p:cNvCxnSpPr>
          <p:nvPr/>
        </p:nvCxnSpPr>
        <p:spPr>
          <a:xfrm>
            <a:off x="2410217" y="2093621"/>
            <a:ext cx="13034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45EC382-E896-9B8C-0641-DA989C9D56B4}"/>
              </a:ext>
            </a:extLst>
          </p:cNvPr>
          <p:cNvCxnSpPr>
            <a:cxnSpLocks/>
          </p:cNvCxnSpPr>
          <p:nvPr/>
        </p:nvCxnSpPr>
        <p:spPr>
          <a:xfrm>
            <a:off x="1190655" y="2581150"/>
            <a:ext cx="37363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54B384C-F5CF-CDDF-4C31-FB1A8CD33586}"/>
              </a:ext>
            </a:extLst>
          </p:cNvPr>
          <p:cNvCxnSpPr>
            <a:cxnSpLocks/>
          </p:cNvCxnSpPr>
          <p:nvPr/>
        </p:nvCxnSpPr>
        <p:spPr>
          <a:xfrm>
            <a:off x="1910366" y="2595450"/>
            <a:ext cx="650607" cy="15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DA70FC7-3CA2-196F-2990-CEB308EFBAAB}"/>
              </a:ext>
            </a:extLst>
          </p:cNvPr>
          <p:cNvCxnSpPr>
            <a:cxnSpLocks/>
          </p:cNvCxnSpPr>
          <p:nvPr/>
        </p:nvCxnSpPr>
        <p:spPr>
          <a:xfrm>
            <a:off x="3009141" y="2595450"/>
            <a:ext cx="5732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ED350EE-EC3F-69CD-7CA5-7BC3652C41C2}"/>
              </a:ext>
            </a:extLst>
          </p:cNvPr>
          <p:cNvCxnSpPr>
            <a:cxnSpLocks/>
          </p:cNvCxnSpPr>
          <p:nvPr/>
        </p:nvCxnSpPr>
        <p:spPr>
          <a:xfrm>
            <a:off x="3653891" y="2595450"/>
            <a:ext cx="3429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E25DBF5-2ADF-797C-D409-340B14BCFD88}"/>
              </a:ext>
            </a:extLst>
          </p:cNvPr>
          <p:cNvCxnSpPr>
            <a:cxnSpLocks/>
          </p:cNvCxnSpPr>
          <p:nvPr/>
        </p:nvCxnSpPr>
        <p:spPr>
          <a:xfrm>
            <a:off x="1485165" y="2826571"/>
            <a:ext cx="152397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CBA4768-FD5D-EAA7-8F7B-BF77A6FF0671}"/>
              </a:ext>
            </a:extLst>
          </p:cNvPr>
          <p:cNvCxnSpPr>
            <a:cxnSpLocks/>
          </p:cNvCxnSpPr>
          <p:nvPr/>
        </p:nvCxnSpPr>
        <p:spPr>
          <a:xfrm>
            <a:off x="1556125" y="3089787"/>
            <a:ext cx="145301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EB29060-FA06-DDE0-380C-C6028FEAC8D1}"/>
              </a:ext>
            </a:extLst>
          </p:cNvPr>
          <p:cNvCxnSpPr>
            <a:cxnSpLocks/>
          </p:cNvCxnSpPr>
          <p:nvPr/>
        </p:nvCxnSpPr>
        <p:spPr>
          <a:xfrm>
            <a:off x="1475719" y="3332808"/>
            <a:ext cx="62338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074D148-63A3-01FE-3CF2-0250BADD3B8D}"/>
              </a:ext>
            </a:extLst>
          </p:cNvPr>
          <p:cNvCxnSpPr>
            <a:cxnSpLocks/>
          </p:cNvCxnSpPr>
          <p:nvPr/>
        </p:nvCxnSpPr>
        <p:spPr>
          <a:xfrm>
            <a:off x="3582405" y="2854827"/>
            <a:ext cx="10287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A9CCE7A-2865-EE10-DA07-0029F0F4EEFE}"/>
              </a:ext>
            </a:extLst>
          </p:cNvPr>
          <p:cNvCxnSpPr>
            <a:cxnSpLocks/>
          </p:cNvCxnSpPr>
          <p:nvPr/>
        </p:nvCxnSpPr>
        <p:spPr>
          <a:xfrm flipV="1">
            <a:off x="5468293" y="2847178"/>
            <a:ext cx="712052" cy="764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5B750AF-79EF-2AFF-0AA6-B5A2AB6DCA67}"/>
              </a:ext>
            </a:extLst>
          </p:cNvPr>
          <p:cNvCxnSpPr>
            <a:cxnSpLocks/>
          </p:cNvCxnSpPr>
          <p:nvPr/>
        </p:nvCxnSpPr>
        <p:spPr>
          <a:xfrm>
            <a:off x="3971824" y="3089787"/>
            <a:ext cx="89610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2DB1036-40F3-2F75-89F4-086467D809B6}"/>
              </a:ext>
            </a:extLst>
          </p:cNvPr>
          <p:cNvCxnSpPr>
            <a:cxnSpLocks/>
          </p:cNvCxnSpPr>
          <p:nvPr/>
        </p:nvCxnSpPr>
        <p:spPr>
          <a:xfrm flipV="1">
            <a:off x="5783236" y="3098850"/>
            <a:ext cx="810148" cy="50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BB201E1-36C0-75E6-A9C0-8717C30306DF}"/>
              </a:ext>
            </a:extLst>
          </p:cNvPr>
          <p:cNvCxnSpPr>
            <a:cxnSpLocks/>
          </p:cNvCxnSpPr>
          <p:nvPr/>
        </p:nvCxnSpPr>
        <p:spPr>
          <a:xfrm>
            <a:off x="3423025" y="3809772"/>
            <a:ext cx="41564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57B8966-333F-99CB-B0A9-2BBA140A2D68}"/>
              </a:ext>
            </a:extLst>
          </p:cNvPr>
          <p:cNvCxnSpPr>
            <a:cxnSpLocks/>
          </p:cNvCxnSpPr>
          <p:nvPr/>
        </p:nvCxnSpPr>
        <p:spPr>
          <a:xfrm>
            <a:off x="1197178" y="3810766"/>
            <a:ext cx="358947" cy="14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887EF6C-E4D6-E076-A2C4-62F39705987D}"/>
              </a:ext>
            </a:extLst>
          </p:cNvPr>
          <p:cNvCxnSpPr>
            <a:cxnSpLocks/>
          </p:cNvCxnSpPr>
          <p:nvPr/>
        </p:nvCxnSpPr>
        <p:spPr>
          <a:xfrm>
            <a:off x="2027976" y="3810766"/>
            <a:ext cx="9236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85AE7B0-001A-5194-F936-9B5579FA2DEC}"/>
              </a:ext>
            </a:extLst>
          </p:cNvPr>
          <p:cNvCxnSpPr>
            <a:cxnSpLocks/>
          </p:cNvCxnSpPr>
          <p:nvPr/>
        </p:nvCxnSpPr>
        <p:spPr>
          <a:xfrm>
            <a:off x="3423025" y="3340062"/>
            <a:ext cx="3884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7A36BB7-7AFD-CB02-7A93-617E727576AA}"/>
              </a:ext>
            </a:extLst>
          </p:cNvPr>
          <p:cNvCxnSpPr>
            <a:cxnSpLocks/>
          </p:cNvCxnSpPr>
          <p:nvPr/>
        </p:nvCxnSpPr>
        <p:spPr>
          <a:xfrm>
            <a:off x="4273236" y="3340062"/>
            <a:ext cx="57450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4889E0B-5916-4373-BC9C-70297722A5B8}"/>
              </a:ext>
            </a:extLst>
          </p:cNvPr>
          <p:cNvCxnSpPr>
            <a:cxnSpLocks/>
          </p:cNvCxnSpPr>
          <p:nvPr/>
        </p:nvCxnSpPr>
        <p:spPr>
          <a:xfrm>
            <a:off x="2267280" y="4052323"/>
            <a:ext cx="121166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C4B2A9E-A10B-5E26-C05D-1A251BABE454}"/>
              </a:ext>
            </a:extLst>
          </p:cNvPr>
          <p:cNvCxnSpPr>
            <a:cxnSpLocks/>
          </p:cNvCxnSpPr>
          <p:nvPr/>
        </p:nvCxnSpPr>
        <p:spPr>
          <a:xfrm>
            <a:off x="2267280" y="4298846"/>
            <a:ext cx="69205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938411D-00D3-CCC9-B7ED-2FBAFF6E180C}"/>
              </a:ext>
            </a:extLst>
          </p:cNvPr>
          <p:cNvCxnSpPr>
            <a:cxnSpLocks/>
          </p:cNvCxnSpPr>
          <p:nvPr/>
        </p:nvCxnSpPr>
        <p:spPr>
          <a:xfrm>
            <a:off x="1931561" y="4572758"/>
            <a:ext cx="125882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DD844B1-BAE4-66E1-3E2B-9A3B65EC1225}"/>
              </a:ext>
            </a:extLst>
          </p:cNvPr>
          <p:cNvCxnSpPr>
            <a:cxnSpLocks/>
          </p:cNvCxnSpPr>
          <p:nvPr/>
        </p:nvCxnSpPr>
        <p:spPr>
          <a:xfrm>
            <a:off x="3423025" y="4298846"/>
            <a:ext cx="99685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F135EF3-91AE-6D6F-1D92-09D70EDE7E78}"/>
              </a:ext>
            </a:extLst>
          </p:cNvPr>
          <p:cNvCxnSpPr>
            <a:cxnSpLocks/>
          </p:cNvCxnSpPr>
          <p:nvPr/>
        </p:nvCxnSpPr>
        <p:spPr>
          <a:xfrm>
            <a:off x="3582405" y="4572758"/>
            <a:ext cx="1134450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" name="Track 19">
            <a:hlinkClick r:id="" action="ppaction://media"/>
            <a:extLst>
              <a:ext uri="{FF2B5EF4-FFF2-40B4-BE49-F238E27FC236}">
                <a16:creationId xmlns:a16="http://schemas.microsoft.com/office/drawing/2014/main" id="{DF8AAFD3-6796-253C-8D01-03B7D082EC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886710" y="949513"/>
            <a:ext cx="243682" cy="243682"/>
          </a:xfrm>
          <a:prstGeom prst="rect">
            <a:avLst/>
          </a:prstGeom>
        </p:spPr>
      </p:pic>
      <p:pic>
        <p:nvPicPr>
          <p:cNvPr id="4" name="Track 19 (mp3cut.net)">
            <a:hlinkClick r:id="" action="ppaction://media"/>
            <a:extLst>
              <a:ext uri="{FF2B5EF4-FFF2-40B4-BE49-F238E27FC236}">
                <a16:creationId xmlns:a16="http://schemas.microsoft.com/office/drawing/2014/main" id="{C57C2ED3-DD66-F3D9-BECE-1538187D7BC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381510" y="1209025"/>
            <a:ext cx="243682" cy="243682"/>
          </a:xfrm>
          <a:prstGeom prst="rect">
            <a:avLst/>
          </a:prstGeom>
        </p:spPr>
      </p:pic>
      <p:pic>
        <p:nvPicPr>
          <p:cNvPr id="5" name="Track 19 (mp3cut.net) (1)">
            <a:hlinkClick r:id="" action="ppaction://media"/>
            <a:extLst>
              <a:ext uri="{FF2B5EF4-FFF2-40B4-BE49-F238E27FC236}">
                <a16:creationId xmlns:a16="http://schemas.microsoft.com/office/drawing/2014/main" id="{3B901E6F-54C6-D9E0-D326-9A5B1C0913AA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582001" y="2276886"/>
            <a:ext cx="243682" cy="243682"/>
          </a:xfrm>
          <a:prstGeom prst="rect">
            <a:avLst/>
          </a:prstGeom>
        </p:spPr>
      </p:pic>
      <p:pic>
        <p:nvPicPr>
          <p:cNvPr id="9" name="Track 19 (mp3cut.net) (5)">
            <a:hlinkClick r:id="" action="ppaction://media"/>
            <a:extLst>
              <a:ext uri="{FF2B5EF4-FFF2-40B4-BE49-F238E27FC236}">
                <a16:creationId xmlns:a16="http://schemas.microsoft.com/office/drawing/2014/main" id="{8E252AC4-7C23-0C3E-D567-F620F59429BF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370553" y="3585858"/>
            <a:ext cx="243682" cy="24368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040E381-F420-05A6-40B4-F30878DC42A1}"/>
              </a:ext>
            </a:extLst>
          </p:cNvPr>
          <p:cNvSpPr/>
          <p:nvPr/>
        </p:nvSpPr>
        <p:spPr>
          <a:xfrm>
            <a:off x="876626" y="1600584"/>
            <a:ext cx="296857" cy="305651"/>
          </a:xfrm>
          <a:prstGeom prst="ellipse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lIns="45662" tIns="22831" rIns="45662" bIns="22831" rtlCol="0" anchor="ctr"/>
          <a:lstStyle/>
          <a:p>
            <a:pPr algn="ctr"/>
            <a:endParaRPr lang="en-US" sz="700" spc="-3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9CD249F-2403-ECF7-5118-7B0BAD093E4B}"/>
              </a:ext>
            </a:extLst>
          </p:cNvPr>
          <p:cNvSpPr/>
          <p:nvPr/>
        </p:nvSpPr>
        <p:spPr>
          <a:xfrm>
            <a:off x="876627" y="2588799"/>
            <a:ext cx="296857" cy="305651"/>
          </a:xfrm>
          <a:prstGeom prst="ellipse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lIns="45662" tIns="22831" rIns="45662" bIns="22831" rtlCol="0" anchor="ctr"/>
          <a:lstStyle/>
          <a:p>
            <a:pPr algn="ctr"/>
            <a:endParaRPr lang="en-US" sz="500">
              <a:solidFill>
                <a:schemeClr val="accent5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3470CFA-6D73-453A-2F68-BC6AD4CE47AE}"/>
              </a:ext>
            </a:extLst>
          </p:cNvPr>
          <p:cNvSpPr/>
          <p:nvPr/>
        </p:nvSpPr>
        <p:spPr>
          <a:xfrm>
            <a:off x="889720" y="3816734"/>
            <a:ext cx="307458" cy="305651"/>
          </a:xfrm>
          <a:prstGeom prst="ellipse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lIns="45662" tIns="22831" rIns="45662" bIns="22831" rtlCol="0" anchor="ctr"/>
          <a:lstStyle/>
          <a:p>
            <a:pPr algn="ctr"/>
            <a:endParaRPr lang="en-US" sz="700"/>
          </a:p>
        </p:txBody>
      </p:sp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366806" y="392985"/>
            <a:ext cx="8410407" cy="4391644"/>
            <a:chOff x="0" y="0"/>
            <a:chExt cx="4430173" cy="23132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30173" cy="2313294"/>
            </a:xfrm>
            <a:custGeom>
              <a:avLst/>
              <a:gdLst/>
              <a:ahLst/>
              <a:cxnLst/>
              <a:rect l="l" t="t" r="r" b="b"/>
              <a:pathLst>
                <a:path w="4430173" h="2313294">
                  <a:moveTo>
                    <a:pt x="0" y="0"/>
                  </a:moveTo>
                  <a:lnTo>
                    <a:pt x="4430173" y="0"/>
                  </a:lnTo>
                  <a:lnTo>
                    <a:pt x="4430173" y="2313294"/>
                  </a:lnTo>
                  <a:lnTo>
                    <a:pt x="0" y="2313294"/>
                  </a:lnTo>
                  <a:close/>
                </a:path>
              </a:pathLst>
            </a:custGeom>
            <a:solidFill>
              <a:srgbClr val="FFFCF0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>
                <a:defRPr/>
              </a:pPr>
              <a:endParaRPr lang="en-US" sz="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4430173" cy="2332344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170"/>
                </a:lnSpc>
                <a:defRPr/>
              </a:pPr>
              <a:endParaRPr sz="7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1293771" y="1027236"/>
            <a:ext cx="6556460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  <a:defRPr/>
            </a:pPr>
            <a:endParaRPr lang="en-US" sz="5500" b="1" dirty="0">
              <a:solidFill>
                <a:srgbClr val="8C52FF"/>
              </a:solidFill>
              <a:latin typeface="Body Grotesque Fit Bold"/>
              <a:ea typeface="Body Grotesque Fit Bold"/>
              <a:cs typeface="Body Grotesque Fit Bold"/>
              <a:sym typeface="Body Grotesque Fit Bold"/>
            </a:endParaRPr>
          </a:p>
        </p:txBody>
      </p:sp>
      <p:sp>
        <p:nvSpPr>
          <p:cNvPr id="45" name="Freeform 45"/>
          <p:cNvSpPr/>
          <p:nvPr/>
        </p:nvSpPr>
        <p:spPr>
          <a:xfrm>
            <a:off x="8226652" y="2474239"/>
            <a:ext cx="193978" cy="195042"/>
          </a:xfrm>
          <a:custGeom>
            <a:avLst/>
            <a:gdLst/>
            <a:ahLst/>
            <a:cxnLst/>
            <a:rect l="l" t="t" r="r" b="b"/>
            <a:pathLst>
              <a:path w="387956" h="390083">
                <a:moveTo>
                  <a:pt x="0" y="0"/>
                </a:moveTo>
                <a:lnTo>
                  <a:pt x="387955" y="0"/>
                </a:lnTo>
                <a:lnTo>
                  <a:pt x="387955" y="390084"/>
                </a:lnTo>
                <a:lnTo>
                  <a:pt x="0" y="3900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 lIns="45662" tIns="22831" rIns="45662" bIns="22831"/>
          <a:lstStyle/>
          <a:p>
            <a:pPr>
              <a:defRPr/>
            </a:pPr>
            <a:endParaRPr lang="en-US" sz="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Freeform 46"/>
          <p:cNvSpPr/>
          <p:nvPr/>
        </p:nvSpPr>
        <p:spPr>
          <a:xfrm>
            <a:off x="1057415" y="2807423"/>
            <a:ext cx="236365" cy="237662"/>
          </a:xfrm>
          <a:custGeom>
            <a:avLst/>
            <a:gdLst/>
            <a:ahLst/>
            <a:cxnLst/>
            <a:rect l="l" t="t" r="r" b="b"/>
            <a:pathLst>
              <a:path w="472730" h="475323">
                <a:moveTo>
                  <a:pt x="0" y="0"/>
                </a:moveTo>
                <a:lnTo>
                  <a:pt x="472730" y="0"/>
                </a:lnTo>
                <a:lnTo>
                  <a:pt x="472730" y="475323"/>
                </a:lnTo>
                <a:lnTo>
                  <a:pt x="0" y="4753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 lIns="45662" tIns="22831" rIns="45662" bIns="22831"/>
          <a:lstStyle/>
          <a:p>
            <a:pPr>
              <a:defRPr/>
            </a:pPr>
            <a:endParaRPr lang="en-US" sz="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070983B-A29A-7E65-ECFB-1F4865108E38}"/>
              </a:ext>
            </a:extLst>
          </p:cNvPr>
          <p:cNvSpPr txBox="1"/>
          <p:nvPr/>
        </p:nvSpPr>
        <p:spPr>
          <a:xfrm>
            <a:off x="1866759" y="598207"/>
            <a:ext cx="5998558" cy="600106"/>
          </a:xfrm>
          <a:prstGeom prst="rect">
            <a:avLst/>
          </a:prstGeom>
          <a:noFill/>
        </p:spPr>
        <p:txBody>
          <a:bodyPr wrap="square" lIns="45662" tIns="22831" rIns="45662" bIns="22831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to the interview again and complete the table. Use no more than THREE words for each answer. </a:t>
            </a:r>
          </a:p>
        </p:txBody>
      </p:sp>
      <p:graphicFrame>
        <p:nvGraphicFramePr>
          <p:cNvPr id="51" name="Table 5">
            <a:extLst>
              <a:ext uri="{FF2B5EF4-FFF2-40B4-BE49-F238E27FC236}">
                <a16:creationId xmlns:a16="http://schemas.microsoft.com/office/drawing/2014/main" id="{5830493C-3BAB-D9EE-A9B9-5C19D0AC70F8}"/>
              </a:ext>
            </a:extLst>
          </p:cNvPr>
          <p:cNvGraphicFramePr>
            <a:graphicFrameLocks noGrp="1"/>
          </p:cNvGraphicFramePr>
          <p:nvPr/>
        </p:nvGraphicFramePr>
        <p:xfrm>
          <a:off x="974347" y="1420632"/>
          <a:ext cx="7386445" cy="3020415"/>
        </p:xfrm>
        <a:graphic>
          <a:graphicData uri="http://schemas.openxmlformats.org/drawingml/2006/table">
            <a:tbl>
              <a:tblPr firstRow="1" bandRow="1"/>
              <a:tblGrid>
                <a:gridCol w="3870793">
                  <a:extLst>
                    <a:ext uri="{9D8B030D-6E8A-4147-A177-3AD203B41FA5}">
                      <a16:colId xmlns:a16="http://schemas.microsoft.com/office/drawing/2014/main" val="3962534748"/>
                    </a:ext>
                  </a:extLst>
                </a:gridCol>
                <a:gridCol w="3515652">
                  <a:extLst>
                    <a:ext uri="{9D8B030D-6E8A-4147-A177-3AD203B41FA5}">
                      <a16:colId xmlns:a16="http://schemas.microsoft.com/office/drawing/2014/main" val="906931764"/>
                    </a:ext>
                  </a:extLst>
                </a:gridCol>
              </a:tblGrid>
              <a:tr h="3454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Situations</a:t>
                      </a:r>
                    </a:p>
                  </a:txBody>
                  <a:tcPr marL="45720" marR="45720" marT="22860" marB="228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Problems</a:t>
                      </a:r>
                    </a:p>
                  </a:txBody>
                  <a:tcPr marL="45720" marR="45720" marT="22860" marB="228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832373"/>
                  </a:ext>
                </a:extLst>
              </a:tr>
              <a:tr h="6415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800" dirty="0"/>
                        <a:t>There are cameras and sensors everywhere.</a:t>
                      </a:r>
                    </a:p>
                  </a:txBody>
                  <a:tcPr marL="45720" marR="45720" marT="22860" marB="228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800" dirty="0"/>
                        <a:t>City dwellers may lose their (1) _______________ in public areas.</a:t>
                      </a:r>
                    </a:p>
                  </a:txBody>
                  <a:tcPr marL="45720" marR="45720" marT="22860" marB="228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4589576"/>
                  </a:ext>
                </a:extLst>
              </a:tr>
              <a:tr h="9376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800" dirty="0"/>
                        <a:t>People use (2) ________________ to help them with household chores.</a:t>
                      </a:r>
                    </a:p>
                  </a:txBody>
                  <a:tcPr marL="45720" marR="45720" marT="22860" marB="228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800" dirty="0"/>
                        <a:t>it is not easy for some people to get familiar with and use the smart devices.</a:t>
                      </a:r>
                    </a:p>
                  </a:txBody>
                  <a:tcPr marL="45720" marR="45720" marT="22860" marB="228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852421"/>
                  </a:ext>
                </a:extLst>
              </a:tr>
              <a:tr h="6415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800" dirty="0"/>
                        <a:t>Some city dwellers (3) ____________ with each other face to face less.</a:t>
                      </a:r>
                    </a:p>
                  </a:txBody>
                  <a:tcPr marL="45720" marR="45720" marT="22860" marB="228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800" dirty="0"/>
                        <a:t>There is no (4) ______________ in the </a:t>
                      </a:r>
                      <a:r>
                        <a:rPr lang="en-US" sz="1800" dirty="0" err="1"/>
                        <a:t>neighbourhood</a:t>
                      </a:r>
                      <a:r>
                        <a:rPr lang="en-US" sz="1800" dirty="0"/>
                        <a:t>.</a:t>
                      </a:r>
                    </a:p>
                  </a:txBody>
                  <a:tcPr marL="45720" marR="45720" marT="22860" marB="228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238239"/>
                  </a:ext>
                </a:extLst>
              </a:tr>
            </a:tbl>
          </a:graphicData>
        </a:graphic>
      </p:graphicFrame>
      <p:sp>
        <p:nvSpPr>
          <p:cNvPr id="52" name="TextBox 51">
            <a:extLst>
              <a:ext uri="{FF2B5EF4-FFF2-40B4-BE49-F238E27FC236}">
                <a16:creationId xmlns:a16="http://schemas.microsoft.com/office/drawing/2014/main" id="{7BF500BD-2B93-07B0-56A5-F62BE6E56C88}"/>
              </a:ext>
            </a:extLst>
          </p:cNvPr>
          <p:cNvSpPr txBox="1"/>
          <p:nvPr/>
        </p:nvSpPr>
        <p:spPr>
          <a:xfrm>
            <a:off x="4991103" y="2031092"/>
            <a:ext cx="1586346" cy="323107"/>
          </a:xfrm>
          <a:prstGeom prst="rect">
            <a:avLst/>
          </a:prstGeom>
          <a:noFill/>
        </p:spPr>
        <p:txBody>
          <a:bodyPr wrap="square" lIns="45662" tIns="22831" rIns="45662" bIns="22831">
            <a:spAutoFit/>
          </a:bodyPr>
          <a:lstStyle/>
          <a:p>
            <a:pPr>
              <a:defRPr/>
            </a:pP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right to privacy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BD902C6-AC2D-5122-55D2-5B531942FC23}"/>
              </a:ext>
            </a:extLst>
          </p:cNvPr>
          <p:cNvSpPr txBox="1"/>
          <p:nvPr/>
        </p:nvSpPr>
        <p:spPr>
          <a:xfrm>
            <a:off x="2578183" y="2588807"/>
            <a:ext cx="2121571" cy="323107"/>
          </a:xfrm>
          <a:prstGeom prst="rect">
            <a:avLst/>
          </a:prstGeom>
          <a:noFill/>
        </p:spPr>
        <p:txBody>
          <a:bodyPr wrap="square" lIns="45662" tIns="22831" rIns="45662" bIns="22831">
            <a:spAutoFit/>
          </a:bodyPr>
          <a:lstStyle/>
          <a:p>
            <a:pPr>
              <a:defRPr/>
            </a:pP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smart technologies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E322E26-51E3-471A-5FC3-C2A1B1FD14EC}"/>
              </a:ext>
            </a:extLst>
          </p:cNvPr>
          <p:cNvSpPr txBox="1"/>
          <p:nvPr/>
        </p:nvSpPr>
        <p:spPr>
          <a:xfrm>
            <a:off x="1057415" y="3775538"/>
            <a:ext cx="1281546" cy="323107"/>
          </a:xfrm>
          <a:prstGeom prst="rect">
            <a:avLst/>
          </a:prstGeom>
          <a:noFill/>
        </p:spPr>
        <p:txBody>
          <a:bodyPr wrap="square" lIns="45662" tIns="22831" rIns="45662" bIns="22831">
            <a:spAutoFit/>
          </a:bodyPr>
          <a:lstStyle/>
          <a:p>
            <a:pPr>
              <a:defRPr/>
            </a:pP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interact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05036A7-EBE7-B4A0-4C33-BBC5843C9E9A}"/>
              </a:ext>
            </a:extLst>
          </p:cNvPr>
          <p:cNvSpPr txBox="1"/>
          <p:nvPr/>
        </p:nvSpPr>
        <p:spPr>
          <a:xfrm>
            <a:off x="6386341" y="3548875"/>
            <a:ext cx="2151432" cy="292329"/>
          </a:xfrm>
          <a:prstGeom prst="rect">
            <a:avLst/>
          </a:prstGeom>
          <a:noFill/>
        </p:spPr>
        <p:txBody>
          <a:bodyPr wrap="square" lIns="45662" tIns="22831" rIns="45662" bIns="22831">
            <a:spAutoFit/>
          </a:bodyPr>
          <a:lstStyle/>
          <a:p>
            <a:pPr>
              <a:defRPr/>
            </a:pPr>
            <a:r>
              <a:rPr lang="en-US" sz="1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sense of community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8" name="Track 20">
            <a:hlinkClick r:id="" action="ppaction://media"/>
            <a:extLst>
              <a:ext uri="{FF2B5EF4-FFF2-40B4-BE49-F238E27FC236}">
                <a16:creationId xmlns:a16="http://schemas.microsoft.com/office/drawing/2014/main" id="{D31FEFA0-A274-1D1C-7DBD-06CDEBB454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462057" y="916469"/>
            <a:ext cx="243682" cy="243682"/>
          </a:xfrm>
          <a:prstGeom prst="rect">
            <a:avLst/>
          </a:prstGeom>
        </p:spPr>
      </p:pic>
      <p:pic>
        <p:nvPicPr>
          <p:cNvPr id="9" name="Track 19 (mp3cut.net) (3)">
            <a:hlinkClick r:id="" action="ppaction://media"/>
            <a:extLst>
              <a:ext uri="{FF2B5EF4-FFF2-40B4-BE49-F238E27FC236}">
                <a16:creationId xmlns:a16="http://schemas.microsoft.com/office/drawing/2014/main" id="{1EEBA64A-B481-E694-4D98-9C6D928D02C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865316" y="1822916"/>
            <a:ext cx="243682" cy="243682"/>
          </a:xfrm>
          <a:prstGeom prst="rect">
            <a:avLst/>
          </a:prstGeom>
        </p:spPr>
      </p:pic>
      <p:pic>
        <p:nvPicPr>
          <p:cNvPr id="10" name="Track 19 (mp3cut.net) (4)">
            <a:hlinkClick r:id="" action="ppaction://media"/>
            <a:extLst>
              <a:ext uri="{FF2B5EF4-FFF2-40B4-BE49-F238E27FC236}">
                <a16:creationId xmlns:a16="http://schemas.microsoft.com/office/drawing/2014/main" id="{E1C375D6-67BE-3C29-58B6-FD697E17BB1E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520291" y="2720681"/>
            <a:ext cx="243682" cy="243682"/>
          </a:xfrm>
          <a:prstGeom prst="rect">
            <a:avLst/>
          </a:prstGeom>
        </p:spPr>
      </p:pic>
      <p:pic>
        <p:nvPicPr>
          <p:cNvPr id="11" name="Track 19 (mp3cut.net) (5)">
            <a:hlinkClick r:id="" action="ppaction://media"/>
            <a:extLst>
              <a:ext uri="{FF2B5EF4-FFF2-40B4-BE49-F238E27FC236}">
                <a16:creationId xmlns:a16="http://schemas.microsoft.com/office/drawing/2014/main" id="{C698060C-E286-510A-87D6-EE1F8CE959FE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154768" y="3668309"/>
            <a:ext cx="243682" cy="243682"/>
          </a:xfrm>
          <a:prstGeom prst="rect">
            <a:avLst/>
          </a:prstGeom>
        </p:spPr>
      </p:pic>
      <p:pic>
        <p:nvPicPr>
          <p:cNvPr id="12" name="Track 19 (mp3cut.net) (5)">
            <a:hlinkClick r:id="" action="ppaction://media"/>
            <a:extLst>
              <a:ext uri="{FF2B5EF4-FFF2-40B4-BE49-F238E27FC236}">
                <a16:creationId xmlns:a16="http://schemas.microsoft.com/office/drawing/2014/main" id="{ED09F4B3-6D0A-67C0-E373-113C4849AD01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253224" y="3546468"/>
            <a:ext cx="243682" cy="24368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2" grpId="0"/>
      <p:bldP spid="53" grpId="0"/>
      <p:bldP spid="54" grpId="0"/>
      <p:bldP spid="5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Google Shape;1417;p47"/>
          <p:cNvSpPr txBox="1">
            <a:spLocks noGrp="1"/>
          </p:cNvSpPr>
          <p:nvPr>
            <p:ph type="subTitle" idx="1"/>
          </p:nvPr>
        </p:nvSpPr>
        <p:spPr>
          <a:xfrm>
            <a:off x="622464" y="3318988"/>
            <a:ext cx="3739217" cy="10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/>
              <a:t>Do you agree with Ms Stevens? </a:t>
            </a:r>
            <a:endParaRPr sz="1800"/>
          </a:p>
        </p:txBody>
      </p:sp>
      <p:sp>
        <p:nvSpPr>
          <p:cNvPr id="1419" name="Google Shape;1419;p47"/>
          <p:cNvSpPr txBox="1">
            <a:spLocks noGrp="1"/>
          </p:cNvSpPr>
          <p:nvPr>
            <p:ph type="subTitle" idx="4"/>
          </p:nvPr>
        </p:nvSpPr>
        <p:spPr>
          <a:xfrm>
            <a:off x="5045414" y="3065023"/>
            <a:ext cx="3431494" cy="10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/>
              <a:t>Which of the disadvantages she mentions do you think is the most serious? Why?</a:t>
            </a:r>
            <a:endParaRPr sz="1800"/>
          </a:p>
        </p:txBody>
      </p:sp>
      <p:grpSp>
        <p:nvGrpSpPr>
          <p:cNvPr id="1426" name="Google Shape;1426;p47"/>
          <p:cNvGrpSpPr/>
          <p:nvPr/>
        </p:nvGrpSpPr>
        <p:grpSpPr>
          <a:xfrm rot="10800000">
            <a:off x="4514005" y="3982998"/>
            <a:ext cx="225449" cy="226452"/>
            <a:chOff x="2600577" y="-942975"/>
            <a:chExt cx="225449" cy="226452"/>
          </a:xfrm>
        </p:grpSpPr>
        <p:sp>
          <p:nvSpPr>
            <p:cNvPr id="1427" name="Google Shape;1427;p47"/>
            <p:cNvSpPr/>
            <p:nvPr/>
          </p:nvSpPr>
          <p:spPr>
            <a:xfrm>
              <a:off x="2707723" y="-942975"/>
              <a:ext cx="12178" cy="73849"/>
            </a:xfrm>
            <a:custGeom>
              <a:avLst/>
              <a:gdLst/>
              <a:ahLst/>
              <a:cxnLst/>
              <a:rect l="l" t="t" r="r" b="b"/>
              <a:pathLst>
                <a:path w="263" h="1595" extrusionOk="0">
                  <a:moveTo>
                    <a:pt x="1" y="0"/>
                  </a:moveTo>
                  <a:lnTo>
                    <a:pt x="1" y="1594"/>
                  </a:lnTo>
                  <a:lnTo>
                    <a:pt x="263" y="1594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7"/>
            <p:cNvSpPr/>
            <p:nvPr/>
          </p:nvSpPr>
          <p:spPr>
            <a:xfrm>
              <a:off x="2707723" y="-790372"/>
              <a:ext cx="12178" cy="73848"/>
            </a:xfrm>
            <a:custGeom>
              <a:avLst/>
              <a:gdLst/>
              <a:ahLst/>
              <a:cxnLst/>
              <a:rect l="l" t="t" r="r" b="b"/>
              <a:pathLst>
                <a:path w="263" h="1595" extrusionOk="0">
                  <a:moveTo>
                    <a:pt x="1" y="1"/>
                  </a:moveTo>
                  <a:lnTo>
                    <a:pt x="1" y="1594"/>
                  </a:lnTo>
                  <a:lnTo>
                    <a:pt x="263" y="1594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7"/>
            <p:cNvSpPr/>
            <p:nvPr/>
          </p:nvSpPr>
          <p:spPr>
            <a:xfrm>
              <a:off x="2753239" y="-836856"/>
              <a:ext cx="72788" cy="13195"/>
            </a:xfrm>
            <a:custGeom>
              <a:avLst/>
              <a:gdLst/>
              <a:ahLst/>
              <a:cxnLst/>
              <a:rect l="l" t="t" r="r" b="b"/>
              <a:pathLst>
                <a:path w="1572" h="285" extrusionOk="0">
                  <a:moveTo>
                    <a:pt x="0" y="1"/>
                  </a:moveTo>
                  <a:lnTo>
                    <a:pt x="0" y="284"/>
                  </a:lnTo>
                  <a:lnTo>
                    <a:pt x="1572" y="284"/>
                  </a:lnTo>
                  <a:lnTo>
                    <a:pt x="1572" y="1"/>
                  </a:ln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7"/>
            <p:cNvSpPr/>
            <p:nvPr/>
          </p:nvSpPr>
          <p:spPr>
            <a:xfrm>
              <a:off x="2600577" y="-836856"/>
              <a:ext cx="72834" cy="13195"/>
            </a:xfrm>
            <a:custGeom>
              <a:avLst/>
              <a:gdLst/>
              <a:ahLst/>
              <a:cxnLst/>
              <a:rect l="l" t="t" r="r" b="b"/>
              <a:pathLst>
                <a:path w="1573" h="285" extrusionOk="0">
                  <a:moveTo>
                    <a:pt x="1" y="1"/>
                  </a:moveTo>
                  <a:lnTo>
                    <a:pt x="1" y="284"/>
                  </a:lnTo>
                  <a:lnTo>
                    <a:pt x="1573" y="284"/>
                  </a:lnTo>
                  <a:lnTo>
                    <a:pt x="1573" y="1"/>
                  </a:ln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1" name="Google Shape;1431;p47"/>
          <p:cNvGrpSpPr/>
          <p:nvPr/>
        </p:nvGrpSpPr>
        <p:grpSpPr>
          <a:xfrm rot="10800000">
            <a:off x="6959742" y="4622698"/>
            <a:ext cx="225449" cy="226452"/>
            <a:chOff x="2600577" y="-942975"/>
            <a:chExt cx="225449" cy="226452"/>
          </a:xfrm>
        </p:grpSpPr>
        <p:sp>
          <p:nvSpPr>
            <p:cNvPr id="1432" name="Google Shape;1432;p47"/>
            <p:cNvSpPr/>
            <p:nvPr/>
          </p:nvSpPr>
          <p:spPr>
            <a:xfrm>
              <a:off x="2707723" y="-942975"/>
              <a:ext cx="12178" cy="73849"/>
            </a:xfrm>
            <a:custGeom>
              <a:avLst/>
              <a:gdLst/>
              <a:ahLst/>
              <a:cxnLst/>
              <a:rect l="l" t="t" r="r" b="b"/>
              <a:pathLst>
                <a:path w="263" h="1595" extrusionOk="0">
                  <a:moveTo>
                    <a:pt x="1" y="0"/>
                  </a:moveTo>
                  <a:lnTo>
                    <a:pt x="1" y="1594"/>
                  </a:lnTo>
                  <a:lnTo>
                    <a:pt x="263" y="1594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7"/>
            <p:cNvSpPr/>
            <p:nvPr/>
          </p:nvSpPr>
          <p:spPr>
            <a:xfrm>
              <a:off x="2707723" y="-790372"/>
              <a:ext cx="12178" cy="73848"/>
            </a:xfrm>
            <a:custGeom>
              <a:avLst/>
              <a:gdLst/>
              <a:ahLst/>
              <a:cxnLst/>
              <a:rect l="l" t="t" r="r" b="b"/>
              <a:pathLst>
                <a:path w="263" h="1595" extrusionOk="0">
                  <a:moveTo>
                    <a:pt x="1" y="1"/>
                  </a:moveTo>
                  <a:lnTo>
                    <a:pt x="1" y="1594"/>
                  </a:lnTo>
                  <a:lnTo>
                    <a:pt x="263" y="1594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7"/>
            <p:cNvSpPr/>
            <p:nvPr/>
          </p:nvSpPr>
          <p:spPr>
            <a:xfrm>
              <a:off x="2753239" y="-836856"/>
              <a:ext cx="72788" cy="13195"/>
            </a:xfrm>
            <a:custGeom>
              <a:avLst/>
              <a:gdLst/>
              <a:ahLst/>
              <a:cxnLst/>
              <a:rect l="l" t="t" r="r" b="b"/>
              <a:pathLst>
                <a:path w="1572" h="285" extrusionOk="0">
                  <a:moveTo>
                    <a:pt x="0" y="1"/>
                  </a:moveTo>
                  <a:lnTo>
                    <a:pt x="0" y="284"/>
                  </a:lnTo>
                  <a:lnTo>
                    <a:pt x="1572" y="284"/>
                  </a:lnTo>
                  <a:lnTo>
                    <a:pt x="1572" y="1"/>
                  </a:ln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7"/>
            <p:cNvSpPr/>
            <p:nvPr/>
          </p:nvSpPr>
          <p:spPr>
            <a:xfrm>
              <a:off x="2600577" y="-836856"/>
              <a:ext cx="72834" cy="13195"/>
            </a:xfrm>
            <a:custGeom>
              <a:avLst/>
              <a:gdLst/>
              <a:ahLst/>
              <a:cxnLst/>
              <a:rect l="l" t="t" r="r" b="b"/>
              <a:pathLst>
                <a:path w="1573" h="285" extrusionOk="0">
                  <a:moveTo>
                    <a:pt x="1" y="1"/>
                  </a:moveTo>
                  <a:lnTo>
                    <a:pt x="1" y="284"/>
                  </a:lnTo>
                  <a:lnTo>
                    <a:pt x="1573" y="284"/>
                  </a:lnTo>
                  <a:lnTo>
                    <a:pt x="1573" y="1"/>
                  </a:ln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6" name="Google Shape;1436;p47"/>
          <p:cNvGrpSpPr/>
          <p:nvPr/>
        </p:nvGrpSpPr>
        <p:grpSpPr>
          <a:xfrm rot="10800000">
            <a:off x="4209067" y="4673048"/>
            <a:ext cx="225449" cy="226452"/>
            <a:chOff x="2600577" y="-942975"/>
            <a:chExt cx="225449" cy="226452"/>
          </a:xfrm>
        </p:grpSpPr>
        <p:sp>
          <p:nvSpPr>
            <p:cNvPr id="1437" name="Google Shape;1437;p47"/>
            <p:cNvSpPr/>
            <p:nvPr/>
          </p:nvSpPr>
          <p:spPr>
            <a:xfrm>
              <a:off x="2707723" y="-942975"/>
              <a:ext cx="12178" cy="73849"/>
            </a:xfrm>
            <a:custGeom>
              <a:avLst/>
              <a:gdLst/>
              <a:ahLst/>
              <a:cxnLst/>
              <a:rect l="l" t="t" r="r" b="b"/>
              <a:pathLst>
                <a:path w="263" h="1595" extrusionOk="0">
                  <a:moveTo>
                    <a:pt x="1" y="0"/>
                  </a:moveTo>
                  <a:lnTo>
                    <a:pt x="1" y="1594"/>
                  </a:lnTo>
                  <a:lnTo>
                    <a:pt x="263" y="1594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7"/>
            <p:cNvSpPr/>
            <p:nvPr/>
          </p:nvSpPr>
          <p:spPr>
            <a:xfrm>
              <a:off x="2707723" y="-790372"/>
              <a:ext cx="12178" cy="73848"/>
            </a:xfrm>
            <a:custGeom>
              <a:avLst/>
              <a:gdLst/>
              <a:ahLst/>
              <a:cxnLst/>
              <a:rect l="l" t="t" r="r" b="b"/>
              <a:pathLst>
                <a:path w="263" h="1595" extrusionOk="0">
                  <a:moveTo>
                    <a:pt x="1" y="1"/>
                  </a:moveTo>
                  <a:lnTo>
                    <a:pt x="1" y="1594"/>
                  </a:lnTo>
                  <a:lnTo>
                    <a:pt x="263" y="1594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7"/>
            <p:cNvSpPr/>
            <p:nvPr/>
          </p:nvSpPr>
          <p:spPr>
            <a:xfrm>
              <a:off x="2753239" y="-836856"/>
              <a:ext cx="72788" cy="13195"/>
            </a:xfrm>
            <a:custGeom>
              <a:avLst/>
              <a:gdLst/>
              <a:ahLst/>
              <a:cxnLst/>
              <a:rect l="l" t="t" r="r" b="b"/>
              <a:pathLst>
                <a:path w="1572" h="285" extrusionOk="0">
                  <a:moveTo>
                    <a:pt x="0" y="1"/>
                  </a:moveTo>
                  <a:lnTo>
                    <a:pt x="0" y="284"/>
                  </a:lnTo>
                  <a:lnTo>
                    <a:pt x="1572" y="284"/>
                  </a:lnTo>
                  <a:lnTo>
                    <a:pt x="1572" y="1"/>
                  </a:ln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7"/>
            <p:cNvSpPr/>
            <p:nvPr/>
          </p:nvSpPr>
          <p:spPr>
            <a:xfrm>
              <a:off x="2600577" y="-836856"/>
              <a:ext cx="72834" cy="13195"/>
            </a:xfrm>
            <a:custGeom>
              <a:avLst/>
              <a:gdLst/>
              <a:ahLst/>
              <a:cxnLst/>
              <a:rect l="l" t="t" r="r" b="b"/>
              <a:pathLst>
                <a:path w="1573" h="285" extrusionOk="0">
                  <a:moveTo>
                    <a:pt x="1" y="1"/>
                  </a:moveTo>
                  <a:lnTo>
                    <a:pt x="1" y="284"/>
                  </a:lnTo>
                  <a:lnTo>
                    <a:pt x="1573" y="284"/>
                  </a:lnTo>
                  <a:lnTo>
                    <a:pt x="1573" y="1"/>
                  </a:ln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1" name="Google Shape;1441;p47"/>
          <p:cNvGrpSpPr/>
          <p:nvPr/>
        </p:nvGrpSpPr>
        <p:grpSpPr>
          <a:xfrm>
            <a:off x="772452" y="98699"/>
            <a:ext cx="179826" cy="180626"/>
            <a:chOff x="772452" y="98699"/>
            <a:chExt cx="179826" cy="180626"/>
          </a:xfrm>
        </p:grpSpPr>
        <p:sp>
          <p:nvSpPr>
            <p:cNvPr id="1442" name="Google Shape;1442;p47"/>
            <p:cNvSpPr/>
            <p:nvPr/>
          </p:nvSpPr>
          <p:spPr>
            <a:xfrm>
              <a:off x="857915" y="98699"/>
              <a:ext cx="9713" cy="58903"/>
            </a:xfrm>
            <a:custGeom>
              <a:avLst/>
              <a:gdLst/>
              <a:ahLst/>
              <a:cxnLst/>
              <a:rect l="l" t="t" r="r" b="b"/>
              <a:pathLst>
                <a:path w="263" h="1595" extrusionOk="0">
                  <a:moveTo>
                    <a:pt x="1" y="0"/>
                  </a:moveTo>
                  <a:lnTo>
                    <a:pt x="1" y="1594"/>
                  </a:lnTo>
                  <a:lnTo>
                    <a:pt x="263" y="1594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7"/>
            <p:cNvSpPr/>
            <p:nvPr/>
          </p:nvSpPr>
          <p:spPr>
            <a:xfrm>
              <a:off x="857915" y="220422"/>
              <a:ext cx="9713" cy="58903"/>
            </a:xfrm>
            <a:custGeom>
              <a:avLst/>
              <a:gdLst/>
              <a:ahLst/>
              <a:cxnLst/>
              <a:rect l="l" t="t" r="r" b="b"/>
              <a:pathLst>
                <a:path w="263" h="1595" extrusionOk="0">
                  <a:moveTo>
                    <a:pt x="1" y="1"/>
                  </a:moveTo>
                  <a:lnTo>
                    <a:pt x="1" y="1594"/>
                  </a:lnTo>
                  <a:lnTo>
                    <a:pt x="263" y="1594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7"/>
            <p:cNvSpPr/>
            <p:nvPr/>
          </p:nvSpPr>
          <p:spPr>
            <a:xfrm>
              <a:off x="894220" y="183344"/>
              <a:ext cx="58058" cy="10525"/>
            </a:xfrm>
            <a:custGeom>
              <a:avLst/>
              <a:gdLst/>
              <a:ahLst/>
              <a:cxnLst/>
              <a:rect l="l" t="t" r="r" b="b"/>
              <a:pathLst>
                <a:path w="1572" h="285" extrusionOk="0">
                  <a:moveTo>
                    <a:pt x="0" y="1"/>
                  </a:moveTo>
                  <a:lnTo>
                    <a:pt x="0" y="284"/>
                  </a:lnTo>
                  <a:lnTo>
                    <a:pt x="1572" y="284"/>
                  </a:lnTo>
                  <a:lnTo>
                    <a:pt x="1572" y="1"/>
                  </a:ln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7"/>
            <p:cNvSpPr/>
            <p:nvPr/>
          </p:nvSpPr>
          <p:spPr>
            <a:xfrm>
              <a:off x="772452" y="183344"/>
              <a:ext cx="58095" cy="10525"/>
            </a:xfrm>
            <a:custGeom>
              <a:avLst/>
              <a:gdLst/>
              <a:ahLst/>
              <a:cxnLst/>
              <a:rect l="l" t="t" r="r" b="b"/>
              <a:pathLst>
                <a:path w="1573" h="285" extrusionOk="0">
                  <a:moveTo>
                    <a:pt x="1" y="1"/>
                  </a:moveTo>
                  <a:lnTo>
                    <a:pt x="1" y="284"/>
                  </a:lnTo>
                  <a:lnTo>
                    <a:pt x="1573" y="284"/>
                  </a:lnTo>
                  <a:lnTo>
                    <a:pt x="1573" y="1"/>
                  </a:ln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6" name="Google Shape;1446;p47"/>
          <p:cNvGrpSpPr/>
          <p:nvPr/>
        </p:nvGrpSpPr>
        <p:grpSpPr>
          <a:xfrm>
            <a:off x="8854500" y="1798725"/>
            <a:ext cx="180859" cy="180123"/>
            <a:chOff x="6034925" y="548950"/>
            <a:chExt cx="180859" cy="180123"/>
          </a:xfrm>
        </p:grpSpPr>
        <p:sp>
          <p:nvSpPr>
            <p:cNvPr id="1447" name="Google Shape;1447;p47"/>
            <p:cNvSpPr/>
            <p:nvPr/>
          </p:nvSpPr>
          <p:spPr>
            <a:xfrm>
              <a:off x="6119691" y="548950"/>
              <a:ext cx="10242" cy="58824"/>
            </a:xfrm>
            <a:custGeom>
              <a:avLst/>
              <a:gdLst/>
              <a:ahLst/>
              <a:cxnLst/>
              <a:rect l="l" t="t" r="r" b="b"/>
              <a:pathLst>
                <a:path w="612" h="3515" extrusionOk="0">
                  <a:moveTo>
                    <a:pt x="0" y="0"/>
                  </a:moveTo>
                  <a:lnTo>
                    <a:pt x="0" y="3515"/>
                  </a:lnTo>
                  <a:lnTo>
                    <a:pt x="611" y="3515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7"/>
            <p:cNvSpPr/>
            <p:nvPr/>
          </p:nvSpPr>
          <p:spPr>
            <a:xfrm>
              <a:off x="6119691" y="670601"/>
              <a:ext cx="10242" cy="58472"/>
            </a:xfrm>
            <a:custGeom>
              <a:avLst/>
              <a:gdLst/>
              <a:ahLst/>
              <a:cxnLst/>
              <a:rect l="l" t="t" r="r" b="b"/>
              <a:pathLst>
                <a:path w="612" h="3494" extrusionOk="0">
                  <a:moveTo>
                    <a:pt x="0" y="1"/>
                  </a:moveTo>
                  <a:lnTo>
                    <a:pt x="0" y="3494"/>
                  </a:lnTo>
                  <a:lnTo>
                    <a:pt x="611" y="3494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7"/>
            <p:cNvSpPr/>
            <p:nvPr/>
          </p:nvSpPr>
          <p:spPr>
            <a:xfrm>
              <a:off x="6156944" y="634067"/>
              <a:ext cx="58840" cy="10259"/>
            </a:xfrm>
            <a:custGeom>
              <a:avLst/>
              <a:gdLst/>
              <a:ahLst/>
              <a:cxnLst/>
              <a:rect l="l" t="t" r="r" b="b"/>
              <a:pathLst>
                <a:path w="3516" h="613" extrusionOk="0">
                  <a:moveTo>
                    <a:pt x="1" y="1"/>
                  </a:moveTo>
                  <a:lnTo>
                    <a:pt x="1" y="612"/>
                  </a:lnTo>
                  <a:lnTo>
                    <a:pt x="3515" y="612"/>
                  </a:lnTo>
                  <a:lnTo>
                    <a:pt x="3515" y="1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7"/>
            <p:cNvSpPr/>
            <p:nvPr/>
          </p:nvSpPr>
          <p:spPr>
            <a:xfrm>
              <a:off x="6034925" y="634067"/>
              <a:ext cx="58840" cy="10259"/>
            </a:xfrm>
            <a:custGeom>
              <a:avLst/>
              <a:gdLst/>
              <a:ahLst/>
              <a:cxnLst/>
              <a:rect l="l" t="t" r="r" b="b"/>
              <a:pathLst>
                <a:path w="3516" h="613" extrusionOk="0">
                  <a:moveTo>
                    <a:pt x="0" y="1"/>
                  </a:moveTo>
                  <a:lnTo>
                    <a:pt x="0" y="612"/>
                  </a:lnTo>
                  <a:lnTo>
                    <a:pt x="3515" y="612"/>
                  </a:lnTo>
                  <a:lnTo>
                    <a:pt x="3515" y="1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1" name="Google Shape;1451;p47"/>
          <p:cNvGrpSpPr/>
          <p:nvPr/>
        </p:nvGrpSpPr>
        <p:grpSpPr>
          <a:xfrm>
            <a:off x="8513563" y="1057025"/>
            <a:ext cx="180859" cy="180123"/>
            <a:chOff x="6034925" y="548950"/>
            <a:chExt cx="180859" cy="180123"/>
          </a:xfrm>
        </p:grpSpPr>
        <p:sp>
          <p:nvSpPr>
            <p:cNvPr id="1452" name="Google Shape;1452;p47"/>
            <p:cNvSpPr/>
            <p:nvPr/>
          </p:nvSpPr>
          <p:spPr>
            <a:xfrm>
              <a:off x="6119691" y="548950"/>
              <a:ext cx="10242" cy="58824"/>
            </a:xfrm>
            <a:custGeom>
              <a:avLst/>
              <a:gdLst/>
              <a:ahLst/>
              <a:cxnLst/>
              <a:rect l="l" t="t" r="r" b="b"/>
              <a:pathLst>
                <a:path w="612" h="3515" extrusionOk="0">
                  <a:moveTo>
                    <a:pt x="0" y="0"/>
                  </a:moveTo>
                  <a:lnTo>
                    <a:pt x="0" y="3515"/>
                  </a:lnTo>
                  <a:lnTo>
                    <a:pt x="611" y="3515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7"/>
            <p:cNvSpPr/>
            <p:nvPr/>
          </p:nvSpPr>
          <p:spPr>
            <a:xfrm>
              <a:off x="6119691" y="670601"/>
              <a:ext cx="10242" cy="58472"/>
            </a:xfrm>
            <a:custGeom>
              <a:avLst/>
              <a:gdLst/>
              <a:ahLst/>
              <a:cxnLst/>
              <a:rect l="l" t="t" r="r" b="b"/>
              <a:pathLst>
                <a:path w="612" h="3494" extrusionOk="0">
                  <a:moveTo>
                    <a:pt x="0" y="1"/>
                  </a:moveTo>
                  <a:lnTo>
                    <a:pt x="0" y="3494"/>
                  </a:lnTo>
                  <a:lnTo>
                    <a:pt x="611" y="3494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7"/>
            <p:cNvSpPr/>
            <p:nvPr/>
          </p:nvSpPr>
          <p:spPr>
            <a:xfrm>
              <a:off x="6156944" y="634067"/>
              <a:ext cx="58840" cy="10259"/>
            </a:xfrm>
            <a:custGeom>
              <a:avLst/>
              <a:gdLst/>
              <a:ahLst/>
              <a:cxnLst/>
              <a:rect l="l" t="t" r="r" b="b"/>
              <a:pathLst>
                <a:path w="3516" h="613" extrusionOk="0">
                  <a:moveTo>
                    <a:pt x="1" y="1"/>
                  </a:moveTo>
                  <a:lnTo>
                    <a:pt x="1" y="612"/>
                  </a:lnTo>
                  <a:lnTo>
                    <a:pt x="3515" y="612"/>
                  </a:lnTo>
                  <a:lnTo>
                    <a:pt x="3515" y="1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7"/>
            <p:cNvSpPr/>
            <p:nvPr/>
          </p:nvSpPr>
          <p:spPr>
            <a:xfrm>
              <a:off x="6034925" y="634067"/>
              <a:ext cx="58840" cy="10259"/>
            </a:xfrm>
            <a:custGeom>
              <a:avLst/>
              <a:gdLst/>
              <a:ahLst/>
              <a:cxnLst/>
              <a:rect l="l" t="t" r="r" b="b"/>
              <a:pathLst>
                <a:path w="3516" h="613" extrusionOk="0">
                  <a:moveTo>
                    <a:pt x="0" y="1"/>
                  </a:moveTo>
                  <a:lnTo>
                    <a:pt x="0" y="612"/>
                  </a:lnTo>
                  <a:lnTo>
                    <a:pt x="3515" y="612"/>
                  </a:lnTo>
                  <a:lnTo>
                    <a:pt x="3515" y="1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6" name="Google Shape;1456;p47"/>
          <p:cNvGrpSpPr/>
          <p:nvPr/>
        </p:nvGrpSpPr>
        <p:grpSpPr>
          <a:xfrm>
            <a:off x="122850" y="807500"/>
            <a:ext cx="180859" cy="180123"/>
            <a:chOff x="6034925" y="548950"/>
            <a:chExt cx="180859" cy="180123"/>
          </a:xfrm>
        </p:grpSpPr>
        <p:sp>
          <p:nvSpPr>
            <p:cNvPr id="1457" name="Google Shape;1457;p47"/>
            <p:cNvSpPr/>
            <p:nvPr/>
          </p:nvSpPr>
          <p:spPr>
            <a:xfrm>
              <a:off x="6119691" y="548950"/>
              <a:ext cx="10242" cy="58824"/>
            </a:xfrm>
            <a:custGeom>
              <a:avLst/>
              <a:gdLst/>
              <a:ahLst/>
              <a:cxnLst/>
              <a:rect l="l" t="t" r="r" b="b"/>
              <a:pathLst>
                <a:path w="612" h="3515" extrusionOk="0">
                  <a:moveTo>
                    <a:pt x="0" y="0"/>
                  </a:moveTo>
                  <a:lnTo>
                    <a:pt x="0" y="3515"/>
                  </a:lnTo>
                  <a:lnTo>
                    <a:pt x="611" y="3515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7"/>
            <p:cNvSpPr/>
            <p:nvPr/>
          </p:nvSpPr>
          <p:spPr>
            <a:xfrm>
              <a:off x="6119691" y="670601"/>
              <a:ext cx="10242" cy="58472"/>
            </a:xfrm>
            <a:custGeom>
              <a:avLst/>
              <a:gdLst/>
              <a:ahLst/>
              <a:cxnLst/>
              <a:rect l="l" t="t" r="r" b="b"/>
              <a:pathLst>
                <a:path w="612" h="3494" extrusionOk="0">
                  <a:moveTo>
                    <a:pt x="0" y="1"/>
                  </a:moveTo>
                  <a:lnTo>
                    <a:pt x="0" y="3494"/>
                  </a:lnTo>
                  <a:lnTo>
                    <a:pt x="611" y="3494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7"/>
            <p:cNvSpPr/>
            <p:nvPr/>
          </p:nvSpPr>
          <p:spPr>
            <a:xfrm>
              <a:off x="6156944" y="634067"/>
              <a:ext cx="58840" cy="10259"/>
            </a:xfrm>
            <a:custGeom>
              <a:avLst/>
              <a:gdLst/>
              <a:ahLst/>
              <a:cxnLst/>
              <a:rect l="l" t="t" r="r" b="b"/>
              <a:pathLst>
                <a:path w="3516" h="613" extrusionOk="0">
                  <a:moveTo>
                    <a:pt x="1" y="1"/>
                  </a:moveTo>
                  <a:lnTo>
                    <a:pt x="1" y="612"/>
                  </a:lnTo>
                  <a:lnTo>
                    <a:pt x="3515" y="612"/>
                  </a:lnTo>
                  <a:lnTo>
                    <a:pt x="3515" y="1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7"/>
            <p:cNvSpPr/>
            <p:nvPr/>
          </p:nvSpPr>
          <p:spPr>
            <a:xfrm>
              <a:off x="6034925" y="634067"/>
              <a:ext cx="58840" cy="10259"/>
            </a:xfrm>
            <a:custGeom>
              <a:avLst/>
              <a:gdLst/>
              <a:ahLst/>
              <a:cxnLst/>
              <a:rect l="l" t="t" r="r" b="b"/>
              <a:pathLst>
                <a:path w="3516" h="613" extrusionOk="0">
                  <a:moveTo>
                    <a:pt x="0" y="1"/>
                  </a:moveTo>
                  <a:lnTo>
                    <a:pt x="0" y="612"/>
                  </a:lnTo>
                  <a:lnTo>
                    <a:pt x="3515" y="612"/>
                  </a:lnTo>
                  <a:lnTo>
                    <a:pt x="3515" y="1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1" name="Google Shape;1461;p47"/>
          <p:cNvSpPr txBox="1">
            <a:spLocks noGrp="1"/>
          </p:cNvSpPr>
          <p:nvPr>
            <p:ph type="title"/>
          </p:nvPr>
        </p:nvSpPr>
        <p:spPr>
          <a:xfrm>
            <a:off x="72005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Work in groups. Discuss the following questions.</a:t>
            </a:r>
          </a:p>
        </p:txBody>
      </p:sp>
      <p:grpSp>
        <p:nvGrpSpPr>
          <p:cNvPr id="8" name="Google Shape;2506;p66">
            <a:extLst>
              <a:ext uri="{FF2B5EF4-FFF2-40B4-BE49-F238E27FC236}">
                <a16:creationId xmlns:a16="http://schemas.microsoft.com/office/drawing/2014/main" id="{627FCC1A-3A0C-A278-736A-C04440A77B30}"/>
              </a:ext>
            </a:extLst>
          </p:cNvPr>
          <p:cNvGrpSpPr/>
          <p:nvPr/>
        </p:nvGrpSpPr>
        <p:grpSpPr>
          <a:xfrm>
            <a:off x="5702662" y="1271845"/>
            <a:ext cx="1974226" cy="1753801"/>
            <a:chOff x="4572000" y="796500"/>
            <a:chExt cx="3618275" cy="3420425"/>
          </a:xfrm>
        </p:grpSpPr>
        <p:sp>
          <p:nvSpPr>
            <p:cNvPr id="9" name="Google Shape;2507;p66">
              <a:extLst>
                <a:ext uri="{FF2B5EF4-FFF2-40B4-BE49-F238E27FC236}">
                  <a16:creationId xmlns:a16="http://schemas.microsoft.com/office/drawing/2014/main" id="{9C45FABB-7720-E3F8-6E1A-5E13E68C253B}"/>
                </a:ext>
              </a:extLst>
            </p:cNvPr>
            <p:cNvSpPr/>
            <p:nvPr/>
          </p:nvSpPr>
          <p:spPr>
            <a:xfrm>
              <a:off x="4572000" y="796500"/>
              <a:ext cx="3618275" cy="3057425"/>
            </a:xfrm>
            <a:custGeom>
              <a:avLst/>
              <a:gdLst/>
              <a:ahLst/>
              <a:cxnLst/>
              <a:rect l="l" t="t" r="r" b="b"/>
              <a:pathLst>
                <a:path w="144731" h="122297" extrusionOk="0">
                  <a:moveTo>
                    <a:pt x="75350" y="1"/>
                  </a:moveTo>
                  <a:lnTo>
                    <a:pt x="71058" y="101"/>
                  </a:lnTo>
                  <a:lnTo>
                    <a:pt x="66900" y="504"/>
                  </a:lnTo>
                  <a:lnTo>
                    <a:pt x="62842" y="1241"/>
                  </a:lnTo>
                  <a:lnTo>
                    <a:pt x="58919" y="2247"/>
                  </a:lnTo>
                  <a:lnTo>
                    <a:pt x="55096" y="3488"/>
                  </a:lnTo>
                  <a:lnTo>
                    <a:pt x="51407" y="4930"/>
                  </a:lnTo>
                  <a:lnTo>
                    <a:pt x="47853" y="6506"/>
                  </a:lnTo>
                  <a:lnTo>
                    <a:pt x="46109" y="7344"/>
                  </a:lnTo>
                  <a:lnTo>
                    <a:pt x="44432" y="8250"/>
                  </a:lnTo>
                  <a:lnTo>
                    <a:pt x="41314" y="10429"/>
                  </a:lnTo>
                  <a:lnTo>
                    <a:pt x="38564" y="13011"/>
                  </a:lnTo>
                  <a:lnTo>
                    <a:pt x="36049" y="15962"/>
                  </a:lnTo>
                  <a:lnTo>
                    <a:pt x="33769" y="19215"/>
                  </a:lnTo>
                  <a:lnTo>
                    <a:pt x="31690" y="22703"/>
                  </a:lnTo>
                  <a:lnTo>
                    <a:pt x="28873" y="28269"/>
                  </a:lnTo>
                  <a:lnTo>
                    <a:pt x="23843" y="40073"/>
                  </a:lnTo>
                  <a:lnTo>
                    <a:pt x="19584" y="49496"/>
                  </a:lnTo>
                  <a:lnTo>
                    <a:pt x="17773" y="52983"/>
                  </a:lnTo>
                  <a:lnTo>
                    <a:pt x="15795" y="56236"/>
                  </a:lnTo>
                  <a:lnTo>
                    <a:pt x="13615" y="59153"/>
                  </a:lnTo>
                  <a:lnTo>
                    <a:pt x="12442" y="60495"/>
                  </a:lnTo>
                  <a:lnTo>
                    <a:pt x="11268" y="61769"/>
                  </a:lnTo>
                  <a:lnTo>
                    <a:pt x="9055" y="64452"/>
                  </a:lnTo>
                  <a:lnTo>
                    <a:pt x="6976" y="67235"/>
                  </a:lnTo>
                  <a:lnTo>
                    <a:pt x="5131" y="70119"/>
                  </a:lnTo>
                  <a:lnTo>
                    <a:pt x="3522" y="73070"/>
                  </a:lnTo>
                  <a:lnTo>
                    <a:pt x="2147" y="76121"/>
                  </a:lnTo>
                  <a:lnTo>
                    <a:pt x="1107" y="79206"/>
                  </a:lnTo>
                  <a:lnTo>
                    <a:pt x="369" y="82392"/>
                  </a:lnTo>
                  <a:lnTo>
                    <a:pt x="1" y="85611"/>
                  </a:lnTo>
                  <a:lnTo>
                    <a:pt x="34" y="88897"/>
                  </a:lnTo>
                  <a:lnTo>
                    <a:pt x="470" y="92251"/>
                  </a:lnTo>
                  <a:lnTo>
                    <a:pt x="1342" y="95604"/>
                  </a:lnTo>
                  <a:lnTo>
                    <a:pt x="2717" y="98991"/>
                  </a:lnTo>
                  <a:lnTo>
                    <a:pt x="4628" y="102411"/>
                  </a:lnTo>
                  <a:lnTo>
                    <a:pt x="7043" y="105865"/>
                  </a:lnTo>
                  <a:lnTo>
                    <a:pt x="10061" y="109286"/>
                  </a:lnTo>
                  <a:lnTo>
                    <a:pt x="11804" y="111029"/>
                  </a:lnTo>
                  <a:lnTo>
                    <a:pt x="13582" y="112673"/>
                  </a:lnTo>
                  <a:lnTo>
                    <a:pt x="17103" y="115523"/>
                  </a:lnTo>
                  <a:lnTo>
                    <a:pt x="20590" y="117770"/>
                  </a:lnTo>
                  <a:lnTo>
                    <a:pt x="23977" y="119480"/>
                  </a:lnTo>
                  <a:lnTo>
                    <a:pt x="27330" y="120754"/>
                  </a:lnTo>
                  <a:lnTo>
                    <a:pt x="30650" y="121626"/>
                  </a:lnTo>
                  <a:lnTo>
                    <a:pt x="33970" y="122096"/>
                  </a:lnTo>
                  <a:lnTo>
                    <a:pt x="37256" y="122297"/>
                  </a:lnTo>
                  <a:lnTo>
                    <a:pt x="40542" y="122230"/>
                  </a:lnTo>
                  <a:lnTo>
                    <a:pt x="43862" y="121961"/>
                  </a:lnTo>
                  <a:lnTo>
                    <a:pt x="48892" y="121291"/>
                  </a:lnTo>
                  <a:lnTo>
                    <a:pt x="55767" y="120151"/>
                  </a:lnTo>
                  <a:lnTo>
                    <a:pt x="62909" y="119178"/>
                  </a:lnTo>
                  <a:lnTo>
                    <a:pt x="66665" y="118910"/>
                  </a:lnTo>
                  <a:lnTo>
                    <a:pt x="68543" y="118809"/>
                  </a:lnTo>
                  <a:lnTo>
                    <a:pt x="72466" y="118809"/>
                  </a:lnTo>
                  <a:lnTo>
                    <a:pt x="78536" y="119145"/>
                  </a:lnTo>
                  <a:lnTo>
                    <a:pt x="91077" y="120486"/>
                  </a:lnTo>
                  <a:lnTo>
                    <a:pt x="103485" y="121861"/>
                  </a:lnTo>
                  <a:lnTo>
                    <a:pt x="109420" y="122196"/>
                  </a:lnTo>
                  <a:lnTo>
                    <a:pt x="113209" y="122196"/>
                  </a:lnTo>
                  <a:lnTo>
                    <a:pt x="116831" y="121995"/>
                  </a:lnTo>
                  <a:lnTo>
                    <a:pt x="120285" y="121525"/>
                  </a:lnTo>
                  <a:lnTo>
                    <a:pt x="123504" y="120754"/>
                  </a:lnTo>
                  <a:lnTo>
                    <a:pt x="126488" y="119648"/>
                  </a:lnTo>
                  <a:lnTo>
                    <a:pt x="127863" y="118910"/>
                  </a:lnTo>
                  <a:lnTo>
                    <a:pt x="129708" y="117837"/>
                  </a:lnTo>
                  <a:lnTo>
                    <a:pt x="133027" y="115389"/>
                  </a:lnTo>
                  <a:lnTo>
                    <a:pt x="135878" y="112606"/>
                  </a:lnTo>
                  <a:lnTo>
                    <a:pt x="138292" y="109487"/>
                  </a:lnTo>
                  <a:lnTo>
                    <a:pt x="140304" y="106100"/>
                  </a:lnTo>
                  <a:lnTo>
                    <a:pt x="141914" y="102445"/>
                  </a:lnTo>
                  <a:lnTo>
                    <a:pt x="143121" y="98555"/>
                  </a:lnTo>
                  <a:lnTo>
                    <a:pt x="143993" y="94498"/>
                  </a:lnTo>
                  <a:lnTo>
                    <a:pt x="144295" y="92385"/>
                  </a:lnTo>
                  <a:lnTo>
                    <a:pt x="144529" y="89971"/>
                  </a:lnTo>
                  <a:lnTo>
                    <a:pt x="144731" y="84974"/>
                  </a:lnTo>
                  <a:lnTo>
                    <a:pt x="144496" y="79877"/>
                  </a:lnTo>
                  <a:lnTo>
                    <a:pt x="143926" y="74679"/>
                  </a:lnTo>
                  <a:lnTo>
                    <a:pt x="142987" y="69415"/>
                  </a:lnTo>
                  <a:lnTo>
                    <a:pt x="141746" y="64150"/>
                  </a:lnTo>
                  <a:lnTo>
                    <a:pt x="140237" y="58919"/>
                  </a:lnTo>
                  <a:lnTo>
                    <a:pt x="138460" y="53755"/>
                  </a:lnTo>
                  <a:lnTo>
                    <a:pt x="136448" y="48724"/>
                  </a:lnTo>
                  <a:lnTo>
                    <a:pt x="134235" y="43829"/>
                  </a:lnTo>
                  <a:lnTo>
                    <a:pt x="131820" y="39134"/>
                  </a:lnTo>
                  <a:lnTo>
                    <a:pt x="129272" y="34674"/>
                  </a:lnTo>
                  <a:lnTo>
                    <a:pt x="126556" y="30516"/>
                  </a:lnTo>
                  <a:lnTo>
                    <a:pt x="123772" y="26660"/>
                  </a:lnTo>
                  <a:lnTo>
                    <a:pt x="120888" y="23172"/>
                  </a:lnTo>
                  <a:lnTo>
                    <a:pt x="117971" y="20087"/>
                  </a:lnTo>
                  <a:lnTo>
                    <a:pt x="116496" y="18746"/>
                  </a:lnTo>
                  <a:lnTo>
                    <a:pt x="113846" y="16398"/>
                  </a:lnTo>
                  <a:lnTo>
                    <a:pt x="108615" y="12341"/>
                  </a:lnTo>
                  <a:lnTo>
                    <a:pt x="103518" y="8920"/>
                  </a:lnTo>
                  <a:lnTo>
                    <a:pt x="98522" y="6137"/>
                  </a:lnTo>
                  <a:lnTo>
                    <a:pt x="93659" y="3924"/>
                  </a:lnTo>
                  <a:lnTo>
                    <a:pt x="88898" y="2214"/>
                  </a:lnTo>
                  <a:lnTo>
                    <a:pt x="84270" y="1040"/>
                  </a:lnTo>
                  <a:lnTo>
                    <a:pt x="79743" y="302"/>
                  </a:lnTo>
                  <a:lnTo>
                    <a:pt x="75350" y="1"/>
                  </a:lnTo>
                  <a:close/>
                </a:path>
              </a:pathLst>
            </a:custGeom>
            <a:solidFill>
              <a:srgbClr val="6ED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508;p66">
              <a:extLst>
                <a:ext uri="{FF2B5EF4-FFF2-40B4-BE49-F238E27FC236}">
                  <a16:creationId xmlns:a16="http://schemas.microsoft.com/office/drawing/2014/main" id="{2220FD18-6080-AA24-9D44-F5C888CDFF8F}"/>
                </a:ext>
              </a:extLst>
            </p:cNvPr>
            <p:cNvSpPr/>
            <p:nvPr/>
          </p:nvSpPr>
          <p:spPr>
            <a:xfrm>
              <a:off x="4572000" y="796500"/>
              <a:ext cx="3618275" cy="3057425"/>
            </a:xfrm>
            <a:custGeom>
              <a:avLst/>
              <a:gdLst/>
              <a:ahLst/>
              <a:cxnLst/>
              <a:rect l="l" t="t" r="r" b="b"/>
              <a:pathLst>
                <a:path w="144731" h="122297" extrusionOk="0">
                  <a:moveTo>
                    <a:pt x="75350" y="1"/>
                  </a:moveTo>
                  <a:lnTo>
                    <a:pt x="71058" y="101"/>
                  </a:lnTo>
                  <a:lnTo>
                    <a:pt x="66900" y="504"/>
                  </a:lnTo>
                  <a:lnTo>
                    <a:pt x="62842" y="1241"/>
                  </a:lnTo>
                  <a:lnTo>
                    <a:pt x="58919" y="2247"/>
                  </a:lnTo>
                  <a:lnTo>
                    <a:pt x="55096" y="3488"/>
                  </a:lnTo>
                  <a:lnTo>
                    <a:pt x="51407" y="4930"/>
                  </a:lnTo>
                  <a:lnTo>
                    <a:pt x="47853" y="6506"/>
                  </a:lnTo>
                  <a:lnTo>
                    <a:pt x="46109" y="7344"/>
                  </a:lnTo>
                  <a:lnTo>
                    <a:pt x="44432" y="8250"/>
                  </a:lnTo>
                  <a:lnTo>
                    <a:pt x="41314" y="10429"/>
                  </a:lnTo>
                  <a:lnTo>
                    <a:pt x="38564" y="13011"/>
                  </a:lnTo>
                  <a:lnTo>
                    <a:pt x="36049" y="15962"/>
                  </a:lnTo>
                  <a:lnTo>
                    <a:pt x="33769" y="19215"/>
                  </a:lnTo>
                  <a:lnTo>
                    <a:pt x="31690" y="22703"/>
                  </a:lnTo>
                  <a:lnTo>
                    <a:pt x="28873" y="28269"/>
                  </a:lnTo>
                  <a:lnTo>
                    <a:pt x="23843" y="40073"/>
                  </a:lnTo>
                  <a:lnTo>
                    <a:pt x="19584" y="49496"/>
                  </a:lnTo>
                  <a:lnTo>
                    <a:pt x="17773" y="52983"/>
                  </a:lnTo>
                  <a:lnTo>
                    <a:pt x="15795" y="56236"/>
                  </a:lnTo>
                  <a:lnTo>
                    <a:pt x="13615" y="59153"/>
                  </a:lnTo>
                  <a:lnTo>
                    <a:pt x="12442" y="60495"/>
                  </a:lnTo>
                  <a:lnTo>
                    <a:pt x="11268" y="61769"/>
                  </a:lnTo>
                  <a:lnTo>
                    <a:pt x="9055" y="64452"/>
                  </a:lnTo>
                  <a:lnTo>
                    <a:pt x="6976" y="67235"/>
                  </a:lnTo>
                  <a:lnTo>
                    <a:pt x="5131" y="70119"/>
                  </a:lnTo>
                  <a:lnTo>
                    <a:pt x="3522" y="73070"/>
                  </a:lnTo>
                  <a:lnTo>
                    <a:pt x="2147" y="76121"/>
                  </a:lnTo>
                  <a:lnTo>
                    <a:pt x="1107" y="79206"/>
                  </a:lnTo>
                  <a:lnTo>
                    <a:pt x="369" y="82392"/>
                  </a:lnTo>
                  <a:lnTo>
                    <a:pt x="1" y="85611"/>
                  </a:lnTo>
                  <a:lnTo>
                    <a:pt x="34" y="88897"/>
                  </a:lnTo>
                  <a:lnTo>
                    <a:pt x="470" y="92251"/>
                  </a:lnTo>
                  <a:lnTo>
                    <a:pt x="1342" y="95604"/>
                  </a:lnTo>
                  <a:lnTo>
                    <a:pt x="2717" y="98991"/>
                  </a:lnTo>
                  <a:lnTo>
                    <a:pt x="4628" y="102411"/>
                  </a:lnTo>
                  <a:lnTo>
                    <a:pt x="7043" y="105865"/>
                  </a:lnTo>
                  <a:lnTo>
                    <a:pt x="10061" y="109286"/>
                  </a:lnTo>
                  <a:lnTo>
                    <a:pt x="11804" y="111029"/>
                  </a:lnTo>
                  <a:lnTo>
                    <a:pt x="13582" y="112673"/>
                  </a:lnTo>
                  <a:lnTo>
                    <a:pt x="17103" y="115523"/>
                  </a:lnTo>
                  <a:lnTo>
                    <a:pt x="20590" y="117770"/>
                  </a:lnTo>
                  <a:lnTo>
                    <a:pt x="23977" y="119480"/>
                  </a:lnTo>
                  <a:lnTo>
                    <a:pt x="27330" y="120754"/>
                  </a:lnTo>
                  <a:lnTo>
                    <a:pt x="30650" y="121626"/>
                  </a:lnTo>
                  <a:lnTo>
                    <a:pt x="33970" y="122096"/>
                  </a:lnTo>
                  <a:lnTo>
                    <a:pt x="37256" y="122297"/>
                  </a:lnTo>
                  <a:lnTo>
                    <a:pt x="40542" y="122230"/>
                  </a:lnTo>
                  <a:lnTo>
                    <a:pt x="43862" y="121961"/>
                  </a:lnTo>
                  <a:lnTo>
                    <a:pt x="48892" y="121291"/>
                  </a:lnTo>
                  <a:lnTo>
                    <a:pt x="55767" y="120151"/>
                  </a:lnTo>
                  <a:lnTo>
                    <a:pt x="62909" y="119178"/>
                  </a:lnTo>
                  <a:lnTo>
                    <a:pt x="66665" y="118910"/>
                  </a:lnTo>
                  <a:lnTo>
                    <a:pt x="68543" y="118809"/>
                  </a:lnTo>
                  <a:lnTo>
                    <a:pt x="72466" y="118809"/>
                  </a:lnTo>
                  <a:lnTo>
                    <a:pt x="78536" y="119145"/>
                  </a:lnTo>
                  <a:lnTo>
                    <a:pt x="91077" y="120486"/>
                  </a:lnTo>
                  <a:lnTo>
                    <a:pt x="103485" y="121861"/>
                  </a:lnTo>
                  <a:lnTo>
                    <a:pt x="109420" y="122196"/>
                  </a:lnTo>
                  <a:lnTo>
                    <a:pt x="113209" y="122196"/>
                  </a:lnTo>
                  <a:lnTo>
                    <a:pt x="116831" y="121995"/>
                  </a:lnTo>
                  <a:lnTo>
                    <a:pt x="120285" y="121525"/>
                  </a:lnTo>
                  <a:lnTo>
                    <a:pt x="123504" y="120754"/>
                  </a:lnTo>
                  <a:lnTo>
                    <a:pt x="126488" y="119648"/>
                  </a:lnTo>
                  <a:lnTo>
                    <a:pt x="127863" y="118910"/>
                  </a:lnTo>
                  <a:lnTo>
                    <a:pt x="129708" y="117837"/>
                  </a:lnTo>
                  <a:lnTo>
                    <a:pt x="133027" y="115389"/>
                  </a:lnTo>
                  <a:lnTo>
                    <a:pt x="135878" y="112606"/>
                  </a:lnTo>
                  <a:lnTo>
                    <a:pt x="138292" y="109487"/>
                  </a:lnTo>
                  <a:lnTo>
                    <a:pt x="140304" y="106100"/>
                  </a:lnTo>
                  <a:lnTo>
                    <a:pt x="141914" y="102445"/>
                  </a:lnTo>
                  <a:lnTo>
                    <a:pt x="143121" y="98555"/>
                  </a:lnTo>
                  <a:lnTo>
                    <a:pt x="143993" y="94498"/>
                  </a:lnTo>
                  <a:lnTo>
                    <a:pt x="144295" y="92385"/>
                  </a:lnTo>
                  <a:lnTo>
                    <a:pt x="144529" y="89971"/>
                  </a:lnTo>
                  <a:lnTo>
                    <a:pt x="144731" y="84974"/>
                  </a:lnTo>
                  <a:lnTo>
                    <a:pt x="144496" y="79877"/>
                  </a:lnTo>
                  <a:lnTo>
                    <a:pt x="143926" y="74679"/>
                  </a:lnTo>
                  <a:lnTo>
                    <a:pt x="142987" y="69415"/>
                  </a:lnTo>
                  <a:lnTo>
                    <a:pt x="141746" y="64150"/>
                  </a:lnTo>
                  <a:lnTo>
                    <a:pt x="140237" y="58919"/>
                  </a:lnTo>
                  <a:lnTo>
                    <a:pt x="138460" y="53755"/>
                  </a:lnTo>
                  <a:lnTo>
                    <a:pt x="136448" y="48724"/>
                  </a:lnTo>
                  <a:lnTo>
                    <a:pt x="134235" y="43829"/>
                  </a:lnTo>
                  <a:lnTo>
                    <a:pt x="131820" y="39134"/>
                  </a:lnTo>
                  <a:lnTo>
                    <a:pt x="129272" y="34674"/>
                  </a:lnTo>
                  <a:lnTo>
                    <a:pt x="126556" y="30516"/>
                  </a:lnTo>
                  <a:lnTo>
                    <a:pt x="123772" y="26660"/>
                  </a:lnTo>
                  <a:lnTo>
                    <a:pt x="120888" y="23172"/>
                  </a:lnTo>
                  <a:lnTo>
                    <a:pt x="117971" y="20087"/>
                  </a:lnTo>
                  <a:lnTo>
                    <a:pt x="116496" y="18746"/>
                  </a:lnTo>
                  <a:lnTo>
                    <a:pt x="113846" y="16398"/>
                  </a:lnTo>
                  <a:lnTo>
                    <a:pt x="108615" y="12341"/>
                  </a:lnTo>
                  <a:lnTo>
                    <a:pt x="103518" y="8920"/>
                  </a:lnTo>
                  <a:lnTo>
                    <a:pt x="98522" y="6137"/>
                  </a:lnTo>
                  <a:lnTo>
                    <a:pt x="93659" y="3924"/>
                  </a:lnTo>
                  <a:lnTo>
                    <a:pt x="88898" y="2214"/>
                  </a:lnTo>
                  <a:lnTo>
                    <a:pt x="84270" y="1040"/>
                  </a:lnTo>
                  <a:lnTo>
                    <a:pt x="79743" y="302"/>
                  </a:lnTo>
                  <a:lnTo>
                    <a:pt x="753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509;p66">
              <a:extLst>
                <a:ext uri="{FF2B5EF4-FFF2-40B4-BE49-F238E27FC236}">
                  <a16:creationId xmlns:a16="http://schemas.microsoft.com/office/drawing/2014/main" id="{BEC1694E-B8CB-CC5A-DC66-AC037B022FBB}"/>
                </a:ext>
              </a:extLst>
            </p:cNvPr>
            <p:cNvSpPr/>
            <p:nvPr/>
          </p:nvSpPr>
          <p:spPr>
            <a:xfrm>
              <a:off x="4979425" y="3328275"/>
              <a:ext cx="2408575" cy="750325"/>
            </a:xfrm>
            <a:custGeom>
              <a:avLst/>
              <a:gdLst/>
              <a:ahLst/>
              <a:cxnLst/>
              <a:rect l="l" t="t" r="r" b="b"/>
              <a:pathLst>
                <a:path w="96343" h="30013" extrusionOk="0">
                  <a:moveTo>
                    <a:pt x="48155" y="0"/>
                  </a:moveTo>
                  <a:lnTo>
                    <a:pt x="43225" y="67"/>
                  </a:lnTo>
                  <a:lnTo>
                    <a:pt x="33802" y="671"/>
                  </a:lnTo>
                  <a:lnTo>
                    <a:pt x="27263" y="1476"/>
                  </a:lnTo>
                  <a:lnTo>
                    <a:pt x="23172" y="2180"/>
                  </a:lnTo>
                  <a:lnTo>
                    <a:pt x="19316" y="2985"/>
                  </a:lnTo>
                  <a:lnTo>
                    <a:pt x="15762" y="3890"/>
                  </a:lnTo>
                  <a:lnTo>
                    <a:pt x="12475" y="4930"/>
                  </a:lnTo>
                  <a:lnTo>
                    <a:pt x="9558" y="6036"/>
                  </a:lnTo>
                  <a:lnTo>
                    <a:pt x="6942" y="7243"/>
                  </a:lnTo>
                  <a:lnTo>
                    <a:pt x="4729" y="8518"/>
                  </a:lnTo>
                  <a:lnTo>
                    <a:pt x="2885" y="9859"/>
                  </a:lnTo>
                  <a:lnTo>
                    <a:pt x="1476" y="11267"/>
                  </a:lnTo>
                  <a:lnTo>
                    <a:pt x="537" y="12743"/>
                  </a:lnTo>
                  <a:lnTo>
                    <a:pt x="34" y="14252"/>
                  </a:lnTo>
                  <a:lnTo>
                    <a:pt x="1" y="15023"/>
                  </a:lnTo>
                  <a:lnTo>
                    <a:pt x="34" y="15794"/>
                  </a:lnTo>
                  <a:lnTo>
                    <a:pt x="537" y="17303"/>
                  </a:lnTo>
                  <a:lnTo>
                    <a:pt x="1476" y="18779"/>
                  </a:lnTo>
                  <a:lnTo>
                    <a:pt x="2885" y="20187"/>
                  </a:lnTo>
                  <a:lnTo>
                    <a:pt x="4729" y="21529"/>
                  </a:lnTo>
                  <a:lnTo>
                    <a:pt x="6942" y="22803"/>
                  </a:lnTo>
                  <a:lnTo>
                    <a:pt x="9558" y="24010"/>
                  </a:lnTo>
                  <a:lnTo>
                    <a:pt x="12475" y="25117"/>
                  </a:lnTo>
                  <a:lnTo>
                    <a:pt x="15762" y="26123"/>
                  </a:lnTo>
                  <a:lnTo>
                    <a:pt x="19316" y="27062"/>
                  </a:lnTo>
                  <a:lnTo>
                    <a:pt x="23172" y="27867"/>
                  </a:lnTo>
                  <a:lnTo>
                    <a:pt x="27263" y="28537"/>
                  </a:lnTo>
                  <a:lnTo>
                    <a:pt x="33802" y="29376"/>
                  </a:lnTo>
                  <a:lnTo>
                    <a:pt x="43225" y="29979"/>
                  </a:lnTo>
                  <a:lnTo>
                    <a:pt x="48155" y="30013"/>
                  </a:lnTo>
                  <a:lnTo>
                    <a:pt x="53118" y="29979"/>
                  </a:lnTo>
                  <a:lnTo>
                    <a:pt x="62541" y="29376"/>
                  </a:lnTo>
                  <a:lnTo>
                    <a:pt x="69080" y="28537"/>
                  </a:lnTo>
                  <a:lnTo>
                    <a:pt x="73171" y="27867"/>
                  </a:lnTo>
                  <a:lnTo>
                    <a:pt x="77027" y="27062"/>
                  </a:lnTo>
                  <a:lnTo>
                    <a:pt x="80582" y="26123"/>
                  </a:lnTo>
                  <a:lnTo>
                    <a:pt x="83868" y="25117"/>
                  </a:lnTo>
                  <a:lnTo>
                    <a:pt x="86785" y="24010"/>
                  </a:lnTo>
                  <a:lnTo>
                    <a:pt x="89401" y="22803"/>
                  </a:lnTo>
                  <a:lnTo>
                    <a:pt x="91614" y="21529"/>
                  </a:lnTo>
                  <a:lnTo>
                    <a:pt x="93458" y="20187"/>
                  </a:lnTo>
                  <a:lnTo>
                    <a:pt x="94867" y="18779"/>
                  </a:lnTo>
                  <a:lnTo>
                    <a:pt x="95806" y="17303"/>
                  </a:lnTo>
                  <a:lnTo>
                    <a:pt x="96309" y="15794"/>
                  </a:lnTo>
                  <a:lnTo>
                    <a:pt x="96342" y="15023"/>
                  </a:lnTo>
                  <a:lnTo>
                    <a:pt x="96309" y="14252"/>
                  </a:lnTo>
                  <a:lnTo>
                    <a:pt x="95806" y="12743"/>
                  </a:lnTo>
                  <a:lnTo>
                    <a:pt x="94867" y="11267"/>
                  </a:lnTo>
                  <a:lnTo>
                    <a:pt x="93458" y="9859"/>
                  </a:lnTo>
                  <a:lnTo>
                    <a:pt x="91614" y="8518"/>
                  </a:lnTo>
                  <a:lnTo>
                    <a:pt x="89401" y="7243"/>
                  </a:lnTo>
                  <a:lnTo>
                    <a:pt x="86785" y="6036"/>
                  </a:lnTo>
                  <a:lnTo>
                    <a:pt x="83868" y="4930"/>
                  </a:lnTo>
                  <a:lnTo>
                    <a:pt x="80582" y="3890"/>
                  </a:lnTo>
                  <a:lnTo>
                    <a:pt x="77027" y="2985"/>
                  </a:lnTo>
                  <a:lnTo>
                    <a:pt x="73171" y="2180"/>
                  </a:lnTo>
                  <a:lnTo>
                    <a:pt x="69080" y="1476"/>
                  </a:lnTo>
                  <a:lnTo>
                    <a:pt x="62541" y="671"/>
                  </a:lnTo>
                  <a:lnTo>
                    <a:pt x="53118" y="67"/>
                  </a:lnTo>
                  <a:lnTo>
                    <a:pt x="48155" y="0"/>
                  </a:lnTo>
                  <a:close/>
                </a:path>
              </a:pathLst>
            </a:custGeom>
            <a:solidFill>
              <a:srgbClr val="6ED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510;p66">
              <a:extLst>
                <a:ext uri="{FF2B5EF4-FFF2-40B4-BE49-F238E27FC236}">
                  <a16:creationId xmlns:a16="http://schemas.microsoft.com/office/drawing/2014/main" id="{472C94D1-C6AD-1ECF-6450-E0044643C761}"/>
                </a:ext>
              </a:extLst>
            </p:cNvPr>
            <p:cNvSpPr/>
            <p:nvPr/>
          </p:nvSpPr>
          <p:spPr>
            <a:xfrm>
              <a:off x="4979425" y="3328275"/>
              <a:ext cx="2408575" cy="750325"/>
            </a:xfrm>
            <a:custGeom>
              <a:avLst/>
              <a:gdLst/>
              <a:ahLst/>
              <a:cxnLst/>
              <a:rect l="l" t="t" r="r" b="b"/>
              <a:pathLst>
                <a:path w="96343" h="30013" extrusionOk="0">
                  <a:moveTo>
                    <a:pt x="48155" y="0"/>
                  </a:moveTo>
                  <a:lnTo>
                    <a:pt x="43225" y="67"/>
                  </a:lnTo>
                  <a:lnTo>
                    <a:pt x="33802" y="671"/>
                  </a:lnTo>
                  <a:lnTo>
                    <a:pt x="27263" y="1476"/>
                  </a:lnTo>
                  <a:lnTo>
                    <a:pt x="23172" y="2180"/>
                  </a:lnTo>
                  <a:lnTo>
                    <a:pt x="19316" y="2985"/>
                  </a:lnTo>
                  <a:lnTo>
                    <a:pt x="15762" y="3890"/>
                  </a:lnTo>
                  <a:lnTo>
                    <a:pt x="12475" y="4930"/>
                  </a:lnTo>
                  <a:lnTo>
                    <a:pt x="9558" y="6036"/>
                  </a:lnTo>
                  <a:lnTo>
                    <a:pt x="6942" y="7243"/>
                  </a:lnTo>
                  <a:lnTo>
                    <a:pt x="4729" y="8518"/>
                  </a:lnTo>
                  <a:lnTo>
                    <a:pt x="2885" y="9859"/>
                  </a:lnTo>
                  <a:lnTo>
                    <a:pt x="1476" y="11267"/>
                  </a:lnTo>
                  <a:lnTo>
                    <a:pt x="537" y="12743"/>
                  </a:lnTo>
                  <a:lnTo>
                    <a:pt x="34" y="14252"/>
                  </a:lnTo>
                  <a:lnTo>
                    <a:pt x="1" y="15023"/>
                  </a:lnTo>
                  <a:lnTo>
                    <a:pt x="34" y="15794"/>
                  </a:lnTo>
                  <a:lnTo>
                    <a:pt x="537" y="17303"/>
                  </a:lnTo>
                  <a:lnTo>
                    <a:pt x="1476" y="18779"/>
                  </a:lnTo>
                  <a:lnTo>
                    <a:pt x="2885" y="20187"/>
                  </a:lnTo>
                  <a:lnTo>
                    <a:pt x="4729" y="21529"/>
                  </a:lnTo>
                  <a:lnTo>
                    <a:pt x="6942" y="22803"/>
                  </a:lnTo>
                  <a:lnTo>
                    <a:pt x="9558" y="24010"/>
                  </a:lnTo>
                  <a:lnTo>
                    <a:pt x="12475" y="25117"/>
                  </a:lnTo>
                  <a:lnTo>
                    <a:pt x="15762" y="26123"/>
                  </a:lnTo>
                  <a:lnTo>
                    <a:pt x="19316" y="27062"/>
                  </a:lnTo>
                  <a:lnTo>
                    <a:pt x="23172" y="27867"/>
                  </a:lnTo>
                  <a:lnTo>
                    <a:pt x="27263" y="28537"/>
                  </a:lnTo>
                  <a:lnTo>
                    <a:pt x="33802" y="29376"/>
                  </a:lnTo>
                  <a:lnTo>
                    <a:pt x="43225" y="29979"/>
                  </a:lnTo>
                  <a:lnTo>
                    <a:pt x="48155" y="30013"/>
                  </a:lnTo>
                  <a:lnTo>
                    <a:pt x="53118" y="29979"/>
                  </a:lnTo>
                  <a:lnTo>
                    <a:pt x="62541" y="29376"/>
                  </a:lnTo>
                  <a:lnTo>
                    <a:pt x="69080" y="28537"/>
                  </a:lnTo>
                  <a:lnTo>
                    <a:pt x="73171" y="27867"/>
                  </a:lnTo>
                  <a:lnTo>
                    <a:pt x="77027" y="27062"/>
                  </a:lnTo>
                  <a:lnTo>
                    <a:pt x="80582" y="26123"/>
                  </a:lnTo>
                  <a:lnTo>
                    <a:pt x="83868" y="25117"/>
                  </a:lnTo>
                  <a:lnTo>
                    <a:pt x="86785" y="24010"/>
                  </a:lnTo>
                  <a:lnTo>
                    <a:pt x="89401" y="22803"/>
                  </a:lnTo>
                  <a:lnTo>
                    <a:pt x="91614" y="21529"/>
                  </a:lnTo>
                  <a:lnTo>
                    <a:pt x="93458" y="20187"/>
                  </a:lnTo>
                  <a:lnTo>
                    <a:pt x="94867" y="18779"/>
                  </a:lnTo>
                  <a:lnTo>
                    <a:pt x="95806" y="17303"/>
                  </a:lnTo>
                  <a:lnTo>
                    <a:pt x="96309" y="15794"/>
                  </a:lnTo>
                  <a:lnTo>
                    <a:pt x="96342" y="15023"/>
                  </a:lnTo>
                  <a:lnTo>
                    <a:pt x="96309" y="14252"/>
                  </a:lnTo>
                  <a:lnTo>
                    <a:pt x="95806" y="12743"/>
                  </a:lnTo>
                  <a:lnTo>
                    <a:pt x="94867" y="11267"/>
                  </a:lnTo>
                  <a:lnTo>
                    <a:pt x="93458" y="9859"/>
                  </a:lnTo>
                  <a:lnTo>
                    <a:pt x="91614" y="8518"/>
                  </a:lnTo>
                  <a:lnTo>
                    <a:pt x="89401" y="7243"/>
                  </a:lnTo>
                  <a:lnTo>
                    <a:pt x="86785" y="6036"/>
                  </a:lnTo>
                  <a:lnTo>
                    <a:pt x="83868" y="4930"/>
                  </a:lnTo>
                  <a:lnTo>
                    <a:pt x="80582" y="3890"/>
                  </a:lnTo>
                  <a:lnTo>
                    <a:pt x="77027" y="2985"/>
                  </a:lnTo>
                  <a:lnTo>
                    <a:pt x="73171" y="2180"/>
                  </a:lnTo>
                  <a:lnTo>
                    <a:pt x="69080" y="1476"/>
                  </a:lnTo>
                  <a:lnTo>
                    <a:pt x="62541" y="671"/>
                  </a:lnTo>
                  <a:lnTo>
                    <a:pt x="53118" y="67"/>
                  </a:lnTo>
                  <a:lnTo>
                    <a:pt x="481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511;p66">
              <a:extLst>
                <a:ext uri="{FF2B5EF4-FFF2-40B4-BE49-F238E27FC236}">
                  <a16:creationId xmlns:a16="http://schemas.microsoft.com/office/drawing/2014/main" id="{926DE468-854E-BA02-C853-28F9993EC04B}"/>
                </a:ext>
              </a:extLst>
            </p:cNvPr>
            <p:cNvSpPr/>
            <p:nvPr/>
          </p:nvSpPr>
          <p:spPr>
            <a:xfrm>
              <a:off x="6280475" y="1803225"/>
              <a:ext cx="83400" cy="59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512;p66">
              <a:extLst>
                <a:ext uri="{FF2B5EF4-FFF2-40B4-BE49-F238E27FC236}">
                  <a16:creationId xmlns:a16="http://schemas.microsoft.com/office/drawing/2014/main" id="{F628BE02-412D-FB8F-ABC6-9C4CCCD17CE7}"/>
                </a:ext>
              </a:extLst>
            </p:cNvPr>
            <p:cNvSpPr/>
            <p:nvPr/>
          </p:nvSpPr>
          <p:spPr>
            <a:xfrm>
              <a:off x="5731425" y="2718800"/>
              <a:ext cx="1839325" cy="1308675"/>
            </a:xfrm>
            <a:custGeom>
              <a:avLst/>
              <a:gdLst/>
              <a:ahLst/>
              <a:cxnLst/>
              <a:rect l="l" t="t" r="r" b="b"/>
              <a:pathLst>
                <a:path w="73573" h="52347" extrusionOk="0">
                  <a:moveTo>
                    <a:pt x="24949" y="1"/>
                  </a:moveTo>
                  <a:lnTo>
                    <a:pt x="24178" y="68"/>
                  </a:lnTo>
                  <a:lnTo>
                    <a:pt x="22501" y="269"/>
                  </a:lnTo>
                  <a:lnTo>
                    <a:pt x="18075" y="1308"/>
                  </a:lnTo>
                  <a:lnTo>
                    <a:pt x="14185" y="2650"/>
                  </a:lnTo>
                  <a:lnTo>
                    <a:pt x="11469" y="3823"/>
                  </a:lnTo>
                  <a:lnTo>
                    <a:pt x="8719" y="5232"/>
                  </a:lnTo>
                  <a:lnTo>
                    <a:pt x="6003" y="6875"/>
                  </a:lnTo>
                  <a:lnTo>
                    <a:pt x="4695" y="7814"/>
                  </a:lnTo>
                  <a:lnTo>
                    <a:pt x="4259" y="8049"/>
                  </a:lnTo>
                  <a:lnTo>
                    <a:pt x="2113" y="9625"/>
                  </a:lnTo>
                  <a:lnTo>
                    <a:pt x="671" y="11033"/>
                  </a:lnTo>
                  <a:lnTo>
                    <a:pt x="201" y="11804"/>
                  </a:lnTo>
                  <a:lnTo>
                    <a:pt x="0" y="12207"/>
                  </a:lnTo>
                  <a:lnTo>
                    <a:pt x="134" y="13079"/>
                  </a:lnTo>
                  <a:lnTo>
                    <a:pt x="704" y="14017"/>
                  </a:lnTo>
                  <a:lnTo>
                    <a:pt x="1677" y="14923"/>
                  </a:lnTo>
                  <a:lnTo>
                    <a:pt x="2985" y="15761"/>
                  </a:lnTo>
                  <a:lnTo>
                    <a:pt x="4561" y="16465"/>
                  </a:lnTo>
                  <a:lnTo>
                    <a:pt x="6338" y="16968"/>
                  </a:lnTo>
                  <a:lnTo>
                    <a:pt x="8249" y="17203"/>
                  </a:lnTo>
                  <a:lnTo>
                    <a:pt x="9222" y="17170"/>
                  </a:lnTo>
                  <a:lnTo>
                    <a:pt x="10261" y="17103"/>
                  </a:lnTo>
                  <a:lnTo>
                    <a:pt x="12542" y="16566"/>
                  </a:lnTo>
                  <a:lnTo>
                    <a:pt x="16230" y="15258"/>
                  </a:lnTo>
                  <a:lnTo>
                    <a:pt x="22870" y="12005"/>
                  </a:lnTo>
                  <a:lnTo>
                    <a:pt x="24077" y="11268"/>
                  </a:lnTo>
                  <a:lnTo>
                    <a:pt x="24077" y="12441"/>
                  </a:lnTo>
                  <a:lnTo>
                    <a:pt x="24580" y="18410"/>
                  </a:lnTo>
                  <a:lnTo>
                    <a:pt x="25117" y="21462"/>
                  </a:lnTo>
                  <a:lnTo>
                    <a:pt x="25653" y="23172"/>
                  </a:lnTo>
                  <a:lnTo>
                    <a:pt x="25955" y="23843"/>
                  </a:lnTo>
                  <a:lnTo>
                    <a:pt x="26358" y="24513"/>
                  </a:lnTo>
                  <a:lnTo>
                    <a:pt x="27565" y="26157"/>
                  </a:lnTo>
                  <a:lnTo>
                    <a:pt x="30046" y="29074"/>
                  </a:lnTo>
                  <a:lnTo>
                    <a:pt x="34037" y="33165"/>
                  </a:lnTo>
                  <a:lnTo>
                    <a:pt x="37792" y="36518"/>
                  </a:lnTo>
                  <a:lnTo>
                    <a:pt x="39167" y="37491"/>
                  </a:lnTo>
                  <a:lnTo>
                    <a:pt x="42554" y="39771"/>
                  </a:lnTo>
                  <a:lnTo>
                    <a:pt x="52581" y="46914"/>
                  </a:lnTo>
                  <a:lnTo>
                    <a:pt x="54995" y="48691"/>
                  </a:lnTo>
                  <a:lnTo>
                    <a:pt x="56437" y="49764"/>
                  </a:lnTo>
                  <a:lnTo>
                    <a:pt x="58918" y="51508"/>
                  </a:lnTo>
                  <a:lnTo>
                    <a:pt x="60193" y="52246"/>
                  </a:lnTo>
                  <a:lnTo>
                    <a:pt x="60562" y="52346"/>
                  </a:lnTo>
                  <a:lnTo>
                    <a:pt x="60729" y="52313"/>
                  </a:lnTo>
                  <a:lnTo>
                    <a:pt x="61601" y="51541"/>
                  </a:lnTo>
                  <a:lnTo>
                    <a:pt x="63580" y="49362"/>
                  </a:lnTo>
                  <a:lnTo>
                    <a:pt x="66933" y="45304"/>
                  </a:lnTo>
                  <a:lnTo>
                    <a:pt x="69850" y="41381"/>
                  </a:lnTo>
                  <a:lnTo>
                    <a:pt x="70722" y="40006"/>
                  </a:lnTo>
                  <a:lnTo>
                    <a:pt x="71359" y="38698"/>
                  </a:lnTo>
                  <a:lnTo>
                    <a:pt x="72533" y="35445"/>
                  </a:lnTo>
                  <a:lnTo>
                    <a:pt x="73338" y="32125"/>
                  </a:lnTo>
                  <a:lnTo>
                    <a:pt x="73572" y="30080"/>
                  </a:lnTo>
                  <a:lnTo>
                    <a:pt x="73539" y="29107"/>
                  </a:lnTo>
                  <a:lnTo>
                    <a:pt x="73438" y="28772"/>
                  </a:lnTo>
                  <a:lnTo>
                    <a:pt x="73304" y="28537"/>
                  </a:lnTo>
                  <a:lnTo>
                    <a:pt x="73036" y="28202"/>
                  </a:lnTo>
                  <a:lnTo>
                    <a:pt x="72499" y="28101"/>
                  </a:lnTo>
                  <a:lnTo>
                    <a:pt x="71225" y="28806"/>
                  </a:lnTo>
                  <a:lnTo>
                    <a:pt x="70286" y="29610"/>
                  </a:lnTo>
                  <a:lnTo>
                    <a:pt x="68073" y="31220"/>
                  </a:lnTo>
                  <a:lnTo>
                    <a:pt x="58550" y="37558"/>
                  </a:lnTo>
                  <a:lnTo>
                    <a:pt x="56470" y="38832"/>
                  </a:lnTo>
                  <a:lnTo>
                    <a:pt x="55599" y="39268"/>
                  </a:lnTo>
                  <a:lnTo>
                    <a:pt x="54693" y="39570"/>
                  </a:lnTo>
                  <a:lnTo>
                    <a:pt x="53486" y="38463"/>
                  </a:lnTo>
                  <a:lnTo>
                    <a:pt x="47014" y="31757"/>
                  </a:lnTo>
                  <a:lnTo>
                    <a:pt x="42252" y="26291"/>
                  </a:lnTo>
                  <a:lnTo>
                    <a:pt x="40207" y="23642"/>
                  </a:lnTo>
                  <a:lnTo>
                    <a:pt x="39301" y="22334"/>
                  </a:lnTo>
                  <a:lnTo>
                    <a:pt x="37826" y="19584"/>
                  </a:lnTo>
                  <a:lnTo>
                    <a:pt x="36652" y="16801"/>
                  </a:lnTo>
                  <a:lnTo>
                    <a:pt x="35747" y="14051"/>
                  </a:lnTo>
                  <a:lnTo>
                    <a:pt x="34707" y="10128"/>
                  </a:lnTo>
                  <a:lnTo>
                    <a:pt x="33835" y="6875"/>
                  </a:lnTo>
                  <a:lnTo>
                    <a:pt x="33232" y="5131"/>
                  </a:lnTo>
                  <a:lnTo>
                    <a:pt x="32897" y="4460"/>
                  </a:lnTo>
                  <a:lnTo>
                    <a:pt x="32528" y="3857"/>
                  </a:lnTo>
                  <a:lnTo>
                    <a:pt x="31723" y="2784"/>
                  </a:lnTo>
                  <a:lnTo>
                    <a:pt x="30851" y="1878"/>
                  </a:lnTo>
                  <a:lnTo>
                    <a:pt x="29879" y="1141"/>
                  </a:lnTo>
                  <a:lnTo>
                    <a:pt x="28805" y="604"/>
                  </a:lnTo>
                  <a:lnTo>
                    <a:pt x="27632" y="235"/>
                  </a:lnTo>
                  <a:lnTo>
                    <a:pt x="26358" y="34"/>
                  </a:lnTo>
                  <a:lnTo>
                    <a:pt x="249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513;p66">
              <a:extLst>
                <a:ext uri="{FF2B5EF4-FFF2-40B4-BE49-F238E27FC236}">
                  <a16:creationId xmlns:a16="http://schemas.microsoft.com/office/drawing/2014/main" id="{C4DF9901-C5FF-324D-C5D4-01077CF4DE53}"/>
                </a:ext>
              </a:extLst>
            </p:cNvPr>
            <p:cNvSpPr/>
            <p:nvPr/>
          </p:nvSpPr>
          <p:spPr>
            <a:xfrm>
              <a:off x="5298850" y="2045625"/>
              <a:ext cx="1752975" cy="1722800"/>
            </a:xfrm>
            <a:custGeom>
              <a:avLst/>
              <a:gdLst/>
              <a:ahLst/>
              <a:cxnLst/>
              <a:rect l="l" t="t" r="r" b="b"/>
              <a:pathLst>
                <a:path w="70119" h="68912" extrusionOk="0">
                  <a:moveTo>
                    <a:pt x="27564" y="0"/>
                  </a:moveTo>
                  <a:lnTo>
                    <a:pt x="23574" y="336"/>
                  </a:lnTo>
                  <a:lnTo>
                    <a:pt x="20623" y="939"/>
                  </a:lnTo>
                  <a:lnTo>
                    <a:pt x="17572" y="1945"/>
                  </a:lnTo>
                  <a:lnTo>
                    <a:pt x="15325" y="3052"/>
                  </a:lnTo>
                  <a:lnTo>
                    <a:pt x="13916" y="3924"/>
                  </a:lnTo>
                  <a:lnTo>
                    <a:pt x="13212" y="4460"/>
                  </a:lnTo>
                  <a:lnTo>
                    <a:pt x="12542" y="4997"/>
                  </a:lnTo>
                  <a:lnTo>
                    <a:pt x="11234" y="6439"/>
                  </a:lnTo>
                  <a:lnTo>
                    <a:pt x="9959" y="8249"/>
                  </a:lnTo>
                  <a:lnTo>
                    <a:pt x="8719" y="10362"/>
                  </a:lnTo>
                  <a:lnTo>
                    <a:pt x="6941" y="13984"/>
                  </a:lnTo>
                  <a:lnTo>
                    <a:pt x="4795" y="19483"/>
                  </a:lnTo>
                  <a:lnTo>
                    <a:pt x="2985" y="25452"/>
                  </a:lnTo>
                  <a:lnTo>
                    <a:pt x="1543" y="31522"/>
                  </a:lnTo>
                  <a:lnTo>
                    <a:pt x="537" y="37323"/>
                  </a:lnTo>
                  <a:lnTo>
                    <a:pt x="34" y="42487"/>
                  </a:lnTo>
                  <a:lnTo>
                    <a:pt x="0" y="44700"/>
                  </a:lnTo>
                  <a:lnTo>
                    <a:pt x="67" y="46746"/>
                  </a:lnTo>
                  <a:lnTo>
                    <a:pt x="503" y="50434"/>
                  </a:lnTo>
                  <a:lnTo>
                    <a:pt x="1375" y="53721"/>
                  </a:lnTo>
                  <a:lnTo>
                    <a:pt x="2683" y="56571"/>
                  </a:lnTo>
                  <a:lnTo>
                    <a:pt x="4460" y="59120"/>
                  </a:lnTo>
                  <a:lnTo>
                    <a:pt x="6740" y="61366"/>
                  </a:lnTo>
                  <a:lnTo>
                    <a:pt x="9524" y="63378"/>
                  </a:lnTo>
                  <a:lnTo>
                    <a:pt x="12877" y="65223"/>
                  </a:lnTo>
                  <a:lnTo>
                    <a:pt x="14788" y="66094"/>
                  </a:lnTo>
                  <a:lnTo>
                    <a:pt x="15794" y="66497"/>
                  </a:lnTo>
                  <a:lnTo>
                    <a:pt x="17974" y="67235"/>
                  </a:lnTo>
                  <a:lnTo>
                    <a:pt x="21528" y="68073"/>
                  </a:lnTo>
                  <a:lnTo>
                    <a:pt x="26726" y="68710"/>
                  </a:lnTo>
                  <a:lnTo>
                    <a:pt x="32293" y="68911"/>
                  </a:lnTo>
                  <a:lnTo>
                    <a:pt x="37960" y="68677"/>
                  </a:lnTo>
                  <a:lnTo>
                    <a:pt x="43526" y="68106"/>
                  </a:lnTo>
                  <a:lnTo>
                    <a:pt x="48825" y="67268"/>
                  </a:lnTo>
                  <a:lnTo>
                    <a:pt x="53620" y="66162"/>
                  </a:lnTo>
                  <a:lnTo>
                    <a:pt x="55733" y="65524"/>
                  </a:lnTo>
                  <a:lnTo>
                    <a:pt x="56739" y="65189"/>
                  </a:lnTo>
                  <a:lnTo>
                    <a:pt x="58616" y="64351"/>
                  </a:lnTo>
                  <a:lnTo>
                    <a:pt x="60360" y="63345"/>
                  </a:lnTo>
                  <a:lnTo>
                    <a:pt x="61903" y="62171"/>
                  </a:lnTo>
                  <a:lnTo>
                    <a:pt x="63311" y="60897"/>
                  </a:lnTo>
                  <a:lnTo>
                    <a:pt x="64552" y="59488"/>
                  </a:lnTo>
                  <a:lnTo>
                    <a:pt x="66195" y="57242"/>
                  </a:lnTo>
                  <a:lnTo>
                    <a:pt x="67872" y="54056"/>
                  </a:lnTo>
                  <a:lnTo>
                    <a:pt x="69079" y="50803"/>
                  </a:lnTo>
                  <a:lnTo>
                    <a:pt x="69783" y="47651"/>
                  </a:lnTo>
                  <a:lnTo>
                    <a:pt x="70118" y="44801"/>
                  </a:lnTo>
                  <a:lnTo>
                    <a:pt x="70118" y="43527"/>
                  </a:lnTo>
                  <a:lnTo>
                    <a:pt x="70018" y="42319"/>
                  </a:lnTo>
                  <a:lnTo>
                    <a:pt x="69381" y="39838"/>
                  </a:lnTo>
                  <a:lnTo>
                    <a:pt x="68274" y="37390"/>
                  </a:lnTo>
                  <a:lnTo>
                    <a:pt x="66866" y="35043"/>
                  </a:lnTo>
                  <a:lnTo>
                    <a:pt x="65290" y="32896"/>
                  </a:lnTo>
                  <a:lnTo>
                    <a:pt x="63646" y="30985"/>
                  </a:lnTo>
                  <a:lnTo>
                    <a:pt x="62137" y="29476"/>
                  </a:lnTo>
                  <a:lnTo>
                    <a:pt x="60830" y="28369"/>
                  </a:lnTo>
                  <a:lnTo>
                    <a:pt x="60360" y="28034"/>
                  </a:lnTo>
                  <a:lnTo>
                    <a:pt x="57946" y="26626"/>
                  </a:lnTo>
                  <a:lnTo>
                    <a:pt x="53385" y="23708"/>
                  </a:lnTo>
                  <a:lnTo>
                    <a:pt x="51541" y="22300"/>
                  </a:lnTo>
                  <a:lnTo>
                    <a:pt x="49797" y="20690"/>
                  </a:lnTo>
                  <a:lnTo>
                    <a:pt x="48221" y="18913"/>
                  </a:lnTo>
                  <a:lnTo>
                    <a:pt x="47550" y="17974"/>
                  </a:lnTo>
                  <a:lnTo>
                    <a:pt x="46209" y="15828"/>
                  </a:lnTo>
                  <a:lnTo>
                    <a:pt x="42990" y="10429"/>
                  </a:lnTo>
                  <a:lnTo>
                    <a:pt x="40039" y="6305"/>
                  </a:lnTo>
                  <a:lnTo>
                    <a:pt x="37826" y="3857"/>
                  </a:lnTo>
                  <a:lnTo>
                    <a:pt x="36048" y="2314"/>
                  </a:lnTo>
                  <a:lnTo>
                    <a:pt x="34774" y="1442"/>
                  </a:lnTo>
                  <a:lnTo>
                    <a:pt x="33433" y="771"/>
                  </a:lnTo>
                  <a:lnTo>
                    <a:pt x="32058" y="302"/>
                  </a:lnTo>
                  <a:lnTo>
                    <a:pt x="31320" y="134"/>
                  </a:lnTo>
                  <a:lnTo>
                    <a:pt x="30985" y="101"/>
                  </a:lnTo>
                  <a:lnTo>
                    <a:pt x="27564" y="0"/>
                  </a:lnTo>
                  <a:close/>
                </a:path>
              </a:pathLst>
            </a:custGeom>
            <a:solidFill>
              <a:srgbClr val="6ED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514;p66">
              <a:extLst>
                <a:ext uri="{FF2B5EF4-FFF2-40B4-BE49-F238E27FC236}">
                  <a16:creationId xmlns:a16="http://schemas.microsoft.com/office/drawing/2014/main" id="{F72E25FA-6324-6F27-90DA-F390A56F7F15}"/>
                </a:ext>
              </a:extLst>
            </p:cNvPr>
            <p:cNvSpPr/>
            <p:nvPr/>
          </p:nvSpPr>
          <p:spPr>
            <a:xfrm>
              <a:off x="5298850" y="2154600"/>
              <a:ext cx="1443625" cy="1613825"/>
            </a:xfrm>
            <a:custGeom>
              <a:avLst/>
              <a:gdLst/>
              <a:ahLst/>
              <a:cxnLst/>
              <a:rect l="l" t="t" r="r" b="b"/>
              <a:pathLst>
                <a:path w="57745" h="64553" extrusionOk="0">
                  <a:moveTo>
                    <a:pt x="13346" y="1"/>
                  </a:moveTo>
                  <a:lnTo>
                    <a:pt x="13279" y="34"/>
                  </a:lnTo>
                  <a:lnTo>
                    <a:pt x="13212" y="101"/>
                  </a:lnTo>
                  <a:lnTo>
                    <a:pt x="12542" y="638"/>
                  </a:lnTo>
                  <a:lnTo>
                    <a:pt x="11234" y="2080"/>
                  </a:lnTo>
                  <a:lnTo>
                    <a:pt x="9959" y="3890"/>
                  </a:lnTo>
                  <a:lnTo>
                    <a:pt x="8719" y="6003"/>
                  </a:lnTo>
                  <a:lnTo>
                    <a:pt x="6941" y="9625"/>
                  </a:lnTo>
                  <a:lnTo>
                    <a:pt x="4795" y="15124"/>
                  </a:lnTo>
                  <a:lnTo>
                    <a:pt x="2985" y="21093"/>
                  </a:lnTo>
                  <a:lnTo>
                    <a:pt x="1543" y="27163"/>
                  </a:lnTo>
                  <a:lnTo>
                    <a:pt x="537" y="32964"/>
                  </a:lnTo>
                  <a:lnTo>
                    <a:pt x="34" y="38128"/>
                  </a:lnTo>
                  <a:lnTo>
                    <a:pt x="0" y="40341"/>
                  </a:lnTo>
                  <a:lnTo>
                    <a:pt x="67" y="42387"/>
                  </a:lnTo>
                  <a:lnTo>
                    <a:pt x="503" y="46075"/>
                  </a:lnTo>
                  <a:lnTo>
                    <a:pt x="1375" y="49362"/>
                  </a:lnTo>
                  <a:lnTo>
                    <a:pt x="2683" y="52212"/>
                  </a:lnTo>
                  <a:lnTo>
                    <a:pt x="4460" y="54761"/>
                  </a:lnTo>
                  <a:lnTo>
                    <a:pt x="6740" y="57007"/>
                  </a:lnTo>
                  <a:lnTo>
                    <a:pt x="9524" y="59019"/>
                  </a:lnTo>
                  <a:lnTo>
                    <a:pt x="12877" y="60864"/>
                  </a:lnTo>
                  <a:lnTo>
                    <a:pt x="14788" y="61735"/>
                  </a:lnTo>
                  <a:lnTo>
                    <a:pt x="15794" y="62138"/>
                  </a:lnTo>
                  <a:lnTo>
                    <a:pt x="17974" y="62876"/>
                  </a:lnTo>
                  <a:lnTo>
                    <a:pt x="21528" y="63714"/>
                  </a:lnTo>
                  <a:lnTo>
                    <a:pt x="26726" y="64351"/>
                  </a:lnTo>
                  <a:lnTo>
                    <a:pt x="32293" y="64552"/>
                  </a:lnTo>
                  <a:lnTo>
                    <a:pt x="37960" y="64318"/>
                  </a:lnTo>
                  <a:lnTo>
                    <a:pt x="43526" y="63747"/>
                  </a:lnTo>
                  <a:lnTo>
                    <a:pt x="48825" y="62909"/>
                  </a:lnTo>
                  <a:lnTo>
                    <a:pt x="53620" y="61803"/>
                  </a:lnTo>
                  <a:lnTo>
                    <a:pt x="55733" y="61165"/>
                  </a:lnTo>
                  <a:lnTo>
                    <a:pt x="56772" y="60797"/>
                  </a:lnTo>
                  <a:lnTo>
                    <a:pt x="57745" y="60394"/>
                  </a:lnTo>
                  <a:lnTo>
                    <a:pt x="56168" y="60159"/>
                  </a:lnTo>
                  <a:lnTo>
                    <a:pt x="52882" y="59489"/>
                  </a:lnTo>
                  <a:lnTo>
                    <a:pt x="49562" y="58550"/>
                  </a:lnTo>
                  <a:lnTo>
                    <a:pt x="46444" y="57276"/>
                  </a:lnTo>
                  <a:lnTo>
                    <a:pt x="45035" y="56471"/>
                  </a:lnTo>
                  <a:lnTo>
                    <a:pt x="43593" y="55532"/>
                  </a:lnTo>
                  <a:lnTo>
                    <a:pt x="41179" y="53419"/>
                  </a:lnTo>
                  <a:lnTo>
                    <a:pt x="39167" y="51072"/>
                  </a:lnTo>
                  <a:lnTo>
                    <a:pt x="37557" y="48624"/>
                  </a:lnTo>
                  <a:lnTo>
                    <a:pt x="35545" y="45002"/>
                  </a:lnTo>
                  <a:lnTo>
                    <a:pt x="33969" y="41817"/>
                  </a:lnTo>
                  <a:lnTo>
                    <a:pt x="32963" y="40073"/>
                  </a:lnTo>
                  <a:lnTo>
                    <a:pt x="32460" y="39402"/>
                  </a:lnTo>
                  <a:lnTo>
                    <a:pt x="31890" y="38799"/>
                  </a:lnTo>
                  <a:lnTo>
                    <a:pt x="30683" y="37860"/>
                  </a:lnTo>
                  <a:lnTo>
                    <a:pt x="28638" y="36753"/>
                  </a:lnTo>
                  <a:lnTo>
                    <a:pt x="25787" y="35546"/>
                  </a:lnTo>
                  <a:lnTo>
                    <a:pt x="23909" y="34406"/>
                  </a:lnTo>
                  <a:lnTo>
                    <a:pt x="22836" y="33366"/>
                  </a:lnTo>
                  <a:lnTo>
                    <a:pt x="22400" y="32696"/>
                  </a:lnTo>
                  <a:lnTo>
                    <a:pt x="22199" y="32327"/>
                  </a:lnTo>
                  <a:lnTo>
                    <a:pt x="21897" y="31120"/>
                  </a:lnTo>
                  <a:lnTo>
                    <a:pt x="21629" y="28571"/>
                  </a:lnTo>
                  <a:lnTo>
                    <a:pt x="21495" y="21462"/>
                  </a:lnTo>
                  <a:lnTo>
                    <a:pt x="21361" y="13146"/>
                  </a:lnTo>
                  <a:lnTo>
                    <a:pt x="20925" y="7982"/>
                  </a:lnTo>
                  <a:lnTo>
                    <a:pt x="20288" y="4762"/>
                  </a:lnTo>
                  <a:lnTo>
                    <a:pt x="19684" y="2985"/>
                  </a:lnTo>
                  <a:lnTo>
                    <a:pt x="18913" y="1644"/>
                  </a:lnTo>
                  <a:lnTo>
                    <a:pt x="17940" y="772"/>
                  </a:lnTo>
                  <a:lnTo>
                    <a:pt x="17370" y="571"/>
                  </a:lnTo>
                  <a:lnTo>
                    <a:pt x="16364" y="302"/>
                  </a:lnTo>
                  <a:lnTo>
                    <a:pt x="14352" y="34"/>
                  </a:lnTo>
                  <a:lnTo>
                    <a:pt x="133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515;p66">
              <a:extLst>
                <a:ext uri="{FF2B5EF4-FFF2-40B4-BE49-F238E27FC236}">
                  <a16:creationId xmlns:a16="http://schemas.microsoft.com/office/drawing/2014/main" id="{8A788F00-0FAB-53E0-3724-DA82D5754678}"/>
                </a:ext>
              </a:extLst>
            </p:cNvPr>
            <p:cNvSpPr/>
            <p:nvPr/>
          </p:nvSpPr>
          <p:spPr>
            <a:xfrm>
              <a:off x="5298850" y="2045625"/>
              <a:ext cx="1752975" cy="1722800"/>
            </a:xfrm>
            <a:custGeom>
              <a:avLst/>
              <a:gdLst/>
              <a:ahLst/>
              <a:cxnLst/>
              <a:rect l="l" t="t" r="r" b="b"/>
              <a:pathLst>
                <a:path w="70119" h="68912" fill="none" extrusionOk="0">
                  <a:moveTo>
                    <a:pt x="31320" y="134"/>
                  </a:moveTo>
                  <a:lnTo>
                    <a:pt x="30985" y="101"/>
                  </a:lnTo>
                  <a:lnTo>
                    <a:pt x="27564" y="0"/>
                  </a:lnTo>
                  <a:lnTo>
                    <a:pt x="23574" y="336"/>
                  </a:lnTo>
                  <a:lnTo>
                    <a:pt x="20623" y="939"/>
                  </a:lnTo>
                  <a:lnTo>
                    <a:pt x="17572" y="1945"/>
                  </a:lnTo>
                  <a:lnTo>
                    <a:pt x="15325" y="3052"/>
                  </a:lnTo>
                  <a:lnTo>
                    <a:pt x="13916" y="3924"/>
                  </a:lnTo>
                  <a:lnTo>
                    <a:pt x="13212" y="4460"/>
                  </a:lnTo>
                  <a:lnTo>
                    <a:pt x="12542" y="4997"/>
                  </a:lnTo>
                  <a:lnTo>
                    <a:pt x="11234" y="6439"/>
                  </a:lnTo>
                  <a:lnTo>
                    <a:pt x="9959" y="8249"/>
                  </a:lnTo>
                  <a:lnTo>
                    <a:pt x="8719" y="10362"/>
                  </a:lnTo>
                  <a:lnTo>
                    <a:pt x="6941" y="13984"/>
                  </a:lnTo>
                  <a:lnTo>
                    <a:pt x="4795" y="19483"/>
                  </a:lnTo>
                  <a:lnTo>
                    <a:pt x="2985" y="25452"/>
                  </a:lnTo>
                  <a:lnTo>
                    <a:pt x="1543" y="31522"/>
                  </a:lnTo>
                  <a:lnTo>
                    <a:pt x="537" y="37323"/>
                  </a:lnTo>
                  <a:lnTo>
                    <a:pt x="34" y="42487"/>
                  </a:lnTo>
                  <a:lnTo>
                    <a:pt x="0" y="44700"/>
                  </a:lnTo>
                  <a:lnTo>
                    <a:pt x="67" y="46746"/>
                  </a:lnTo>
                  <a:lnTo>
                    <a:pt x="503" y="50434"/>
                  </a:lnTo>
                  <a:lnTo>
                    <a:pt x="1375" y="53721"/>
                  </a:lnTo>
                  <a:lnTo>
                    <a:pt x="2683" y="56571"/>
                  </a:lnTo>
                  <a:lnTo>
                    <a:pt x="4460" y="59120"/>
                  </a:lnTo>
                  <a:lnTo>
                    <a:pt x="6740" y="61366"/>
                  </a:lnTo>
                  <a:lnTo>
                    <a:pt x="9524" y="63378"/>
                  </a:lnTo>
                  <a:lnTo>
                    <a:pt x="12877" y="65223"/>
                  </a:lnTo>
                  <a:lnTo>
                    <a:pt x="14788" y="66094"/>
                  </a:lnTo>
                  <a:lnTo>
                    <a:pt x="15794" y="66497"/>
                  </a:lnTo>
                  <a:lnTo>
                    <a:pt x="17974" y="67235"/>
                  </a:lnTo>
                  <a:lnTo>
                    <a:pt x="21528" y="68073"/>
                  </a:lnTo>
                  <a:lnTo>
                    <a:pt x="26726" y="68710"/>
                  </a:lnTo>
                  <a:lnTo>
                    <a:pt x="32293" y="68911"/>
                  </a:lnTo>
                  <a:lnTo>
                    <a:pt x="37960" y="68677"/>
                  </a:lnTo>
                  <a:lnTo>
                    <a:pt x="43526" y="68106"/>
                  </a:lnTo>
                  <a:lnTo>
                    <a:pt x="48825" y="67268"/>
                  </a:lnTo>
                  <a:lnTo>
                    <a:pt x="53620" y="66162"/>
                  </a:lnTo>
                  <a:lnTo>
                    <a:pt x="55733" y="65524"/>
                  </a:lnTo>
                  <a:lnTo>
                    <a:pt x="56739" y="65189"/>
                  </a:lnTo>
                  <a:lnTo>
                    <a:pt x="58616" y="64351"/>
                  </a:lnTo>
                  <a:lnTo>
                    <a:pt x="60360" y="63345"/>
                  </a:lnTo>
                  <a:lnTo>
                    <a:pt x="61903" y="62171"/>
                  </a:lnTo>
                  <a:lnTo>
                    <a:pt x="63311" y="60897"/>
                  </a:lnTo>
                  <a:lnTo>
                    <a:pt x="64552" y="59488"/>
                  </a:lnTo>
                  <a:lnTo>
                    <a:pt x="66195" y="57242"/>
                  </a:lnTo>
                  <a:lnTo>
                    <a:pt x="67872" y="54056"/>
                  </a:lnTo>
                  <a:lnTo>
                    <a:pt x="69079" y="50803"/>
                  </a:lnTo>
                  <a:lnTo>
                    <a:pt x="69783" y="47651"/>
                  </a:lnTo>
                  <a:lnTo>
                    <a:pt x="70118" y="44801"/>
                  </a:lnTo>
                  <a:lnTo>
                    <a:pt x="70118" y="43527"/>
                  </a:lnTo>
                  <a:lnTo>
                    <a:pt x="70018" y="42319"/>
                  </a:lnTo>
                  <a:lnTo>
                    <a:pt x="69381" y="39838"/>
                  </a:lnTo>
                  <a:lnTo>
                    <a:pt x="68274" y="37390"/>
                  </a:lnTo>
                  <a:lnTo>
                    <a:pt x="66866" y="35043"/>
                  </a:lnTo>
                  <a:lnTo>
                    <a:pt x="65290" y="32896"/>
                  </a:lnTo>
                  <a:lnTo>
                    <a:pt x="63646" y="30985"/>
                  </a:lnTo>
                  <a:lnTo>
                    <a:pt x="62137" y="29476"/>
                  </a:lnTo>
                  <a:lnTo>
                    <a:pt x="60830" y="28369"/>
                  </a:lnTo>
                  <a:lnTo>
                    <a:pt x="60360" y="28034"/>
                  </a:lnTo>
                  <a:lnTo>
                    <a:pt x="57946" y="26626"/>
                  </a:lnTo>
                  <a:lnTo>
                    <a:pt x="53385" y="23708"/>
                  </a:lnTo>
                  <a:lnTo>
                    <a:pt x="51541" y="22300"/>
                  </a:lnTo>
                  <a:lnTo>
                    <a:pt x="49797" y="20690"/>
                  </a:lnTo>
                  <a:lnTo>
                    <a:pt x="48221" y="18913"/>
                  </a:lnTo>
                  <a:lnTo>
                    <a:pt x="47550" y="17974"/>
                  </a:lnTo>
                  <a:lnTo>
                    <a:pt x="46209" y="15828"/>
                  </a:lnTo>
                  <a:lnTo>
                    <a:pt x="42990" y="10429"/>
                  </a:lnTo>
                  <a:lnTo>
                    <a:pt x="40039" y="6305"/>
                  </a:lnTo>
                  <a:lnTo>
                    <a:pt x="37826" y="3857"/>
                  </a:lnTo>
                  <a:lnTo>
                    <a:pt x="36048" y="2314"/>
                  </a:lnTo>
                  <a:lnTo>
                    <a:pt x="34774" y="1442"/>
                  </a:lnTo>
                  <a:lnTo>
                    <a:pt x="33433" y="771"/>
                  </a:lnTo>
                  <a:lnTo>
                    <a:pt x="32058" y="302"/>
                  </a:lnTo>
                  <a:lnTo>
                    <a:pt x="31320" y="134"/>
                  </a:lnTo>
                  <a:close/>
                </a:path>
              </a:pathLst>
            </a:custGeom>
            <a:noFill/>
            <a:ln w="109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516;p66">
              <a:extLst>
                <a:ext uri="{FF2B5EF4-FFF2-40B4-BE49-F238E27FC236}">
                  <a16:creationId xmlns:a16="http://schemas.microsoft.com/office/drawing/2014/main" id="{673D5D24-1D5F-3DDC-4BFC-BD99ABACAAE8}"/>
                </a:ext>
              </a:extLst>
            </p:cNvPr>
            <p:cNvSpPr/>
            <p:nvPr/>
          </p:nvSpPr>
          <p:spPr>
            <a:xfrm>
              <a:off x="5602325" y="2155450"/>
              <a:ext cx="1107450" cy="811525"/>
            </a:xfrm>
            <a:custGeom>
              <a:avLst/>
              <a:gdLst/>
              <a:ahLst/>
              <a:cxnLst/>
              <a:rect l="l" t="t" r="r" b="b"/>
              <a:pathLst>
                <a:path w="44298" h="32461" extrusionOk="0">
                  <a:moveTo>
                    <a:pt x="21227" y="0"/>
                  </a:moveTo>
                  <a:lnTo>
                    <a:pt x="20657" y="67"/>
                  </a:lnTo>
                  <a:lnTo>
                    <a:pt x="17236" y="537"/>
                  </a:lnTo>
                  <a:lnTo>
                    <a:pt x="14889" y="805"/>
                  </a:lnTo>
                  <a:lnTo>
                    <a:pt x="13984" y="973"/>
                  </a:lnTo>
                  <a:lnTo>
                    <a:pt x="9691" y="2046"/>
                  </a:lnTo>
                  <a:lnTo>
                    <a:pt x="7713" y="2716"/>
                  </a:lnTo>
                  <a:lnTo>
                    <a:pt x="6774" y="3186"/>
                  </a:lnTo>
                  <a:lnTo>
                    <a:pt x="6506" y="3421"/>
                  </a:lnTo>
                  <a:lnTo>
                    <a:pt x="6237" y="3789"/>
                  </a:lnTo>
                  <a:lnTo>
                    <a:pt x="5433" y="5768"/>
                  </a:lnTo>
                  <a:lnTo>
                    <a:pt x="3890" y="10530"/>
                  </a:lnTo>
                  <a:lnTo>
                    <a:pt x="671" y="21931"/>
                  </a:lnTo>
                  <a:lnTo>
                    <a:pt x="0" y="24379"/>
                  </a:lnTo>
                  <a:lnTo>
                    <a:pt x="537" y="24278"/>
                  </a:lnTo>
                  <a:lnTo>
                    <a:pt x="1677" y="24144"/>
                  </a:lnTo>
                  <a:lnTo>
                    <a:pt x="2783" y="24211"/>
                  </a:lnTo>
                  <a:lnTo>
                    <a:pt x="3856" y="24412"/>
                  </a:lnTo>
                  <a:lnTo>
                    <a:pt x="4393" y="24580"/>
                  </a:lnTo>
                  <a:lnTo>
                    <a:pt x="4795" y="24748"/>
                  </a:lnTo>
                  <a:lnTo>
                    <a:pt x="5399" y="25184"/>
                  </a:lnTo>
                  <a:lnTo>
                    <a:pt x="6070" y="25955"/>
                  </a:lnTo>
                  <a:lnTo>
                    <a:pt x="6774" y="27766"/>
                  </a:lnTo>
                  <a:lnTo>
                    <a:pt x="6908" y="28671"/>
                  </a:lnTo>
                  <a:lnTo>
                    <a:pt x="7143" y="30549"/>
                  </a:lnTo>
                  <a:lnTo>
                    <a:pt x="7243" y="32460"/>
                  </a:lnTo>
                  <a:lnTo>
                    <a:pt x="9892" y="32226"/>
                  </a:lnTo>
                  <a:lnTo>
                    <a:pt x="22836" y="30918"/>
                  </a:lnTo>
                  <a:lnTo>
                    <a:pt x="30717" y="29945"/>
                  </a:lnTo>
                  <a:lnTo>
                    <a:pt x="32930" y="29509"/>
                  </a:lnTo>
                  <a:lnTo>
                    <a:pt x="34674" y="29141"/>
                  </a:lnTo>
                  <a:lnTo>
                    <a:pt x="38530" y="28571"/>
                  </a:lnTo>
                  <a:lnTo>
                    <a:pt x="43426" y="28034"/>
                  </a:lnTo>
                  <a:lnTo>
                    <a:pt x="44298" y="28000"/>
                  </a:lnTo>
                  <a:lnTo>
                    <a:pt x="42822" y="24714"/>
                  </a:lnTo>
                  <a:lnTo>
                    <a:pt x="35914" y="9792"/>
                  </a:lnTo>
                  <a:lnTo>
                    <a:pt x="32796" y="3689"/>
                  </a:lnTo>
                  <a:lnTo>
                    <a:pt x="31320" y="1274"/>
                  </a:lnTo>
                  <a:lnTo>
                    <a:pt x="30918" y="906"/>
                  </a:lnTo>
                  <a:lnTo>
                    <a:pt x="30549" y="738"/>
                  </a:lnTo>
                  <a:lnTo>
                    <a:pt x="29409" y="470"/>
                  </a:lnTo>
                  <a:lnTo>
                    <a:pt x="27196" y="168"/>
                  </a:lnTo>
                  <a:lnTo>
                    <a:pt x="23876" y="0"/>
                  </a:lnTo>
                  <a:close/>
                </a:path>
              </a:pathLst>
            </a:custGeom>
            <a:solidFill>
              <a:schemeClr val="dk2"/>
            </a:solidFill>
            <a:ln w="109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517;p66">
              <a:extLst>
                <a:ext uri="{FF2B5EF4-FFF2-40B4-BE49-F238E27FC236}">
                  <a16:creationId xmlns:a16="http://schemas.microsoft.com/office/drawing/2014/main" id="{C022B3A7-F3FA-37A8-4785-9DAB89AE67BE}"/>
                </a:ext>
              </a:extLst>
            </p:cNvPr>
            <p:cNvSpPr/>
            <p:nvPr/>
          </p:nvSpPr>
          <p:spPr>
            <a:xfrm>
              <a:off x="5799325" y="2417000"/>
              <a:ext cx="44450" cy="363850"/>
            </a:xfrm>
            <a:custGeom>
              <a:avLst/>
              <a:gdLst/>
              <a:ahLst/>
              <a:cxnLst/>
              <a:rect l="l" t="t" r="r" b="b"/>
              <a:pathLst>
                <a:path w="1778" h="14554" fill="none" extrusionOk="0">
                  <a:moveTo>
                    <a:pt x="0" y="14554"/>
                  </a:moveTo>
                  <a:lnTo>
                    <a:pt x="1778" y="1"/>
                  </a:lnTo>
                </a:path>
              </a:pathLst>
            </a:custGeom>
            <a:noFill/>
            <a:ln w="109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518;p66">
              <a:extLst>
                <a:ext uri="{FF2B5EF4-FFF2-40B4-BE49-F238E27FC236}">
                  <a16:creationId xmlns:a16="http://schemas.microsoft.com/office/drawing/2014/main" id="{6561FA8F-08BD-52C9-F60D-16270FFB15AD}"/>
                </a:ext>
              </a:extLst>
            </p:cNvPr>
            <p:cNvSpPr/>
            <p:nvPr/>
          </p:nvSpPr>
          <p:spPr>
            <a:xfrm>
              <a:off x="5832850" y="2434600"/>
              <a:ext cx="60400" cy="78825"/>
            </a:xfrm>
            <a:custGeom>
              <a:avLst/>
              <a:gdLst/>
              <a:ahLst/>
              <a:cxnLst/>
              <a:rect l="l" t="t" r="r" b="b"/>
              <a:pathLst>
                <a:path w="2416" h="3153" fill="none" extrusionOk="0">
                  <a:moveTo>
                    <a:pt x="1" y="3153"/>
                  </a:moveTo>
                  <a:lnTo>
                    <a:pt x="2415" y="1"/>
                  </a:lnTo>
                </a:path>
              </a:pathLst>
            </a:custGeom>
            <a:noFill/>
            <a:ln w="109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519;p66">
              <a:extLst>
                <a:ext uri="{FF2B5EF4-FFF2-40B4-BE49-F238E27FC236}">
                  <a16:creationId xmlns:a16="http://schemas.microsoft.com/office/drawing/2014/main" id="{F8739C17-2EDE-0645-A7B9-BD4C710DC529}"/>
                </a:ext>
              </a:extLst>
            </p:cNvPr>
            <p:cNvSpPr/>
            <p:nvPr/>
          </p:nvSpPr>
          <p:spPr>
            <a:xfrm>
              <a:off x="6013950" y="2505875"/>
              <a:ext cx="282525" cy="54500"/>
            </a:xfrm>
            <a:custGeom>
              <a:avLst/>
              <a:gdLst/>
              <a:ahLst/>
              <a:cxnLst/>
              <a:rect l="l" t="t" r="r" b="b"/>
              <a:pathLst>
                <a:path w="11301" h="2180" fill="none" extrusionOk="0">
                  <a:moveTo>
                    <a:pt x="0" y="2180"/>
                  </a:moveTo>
                  <a:lnTo>
                    <a:pt x="838" y="1911"/>
                  </a:lnTo>
                  <a:lnTo>
                    <a:pt x="5734" y="671"/>
                  </a:lnTo>
                  <a:lnTo>
                    <a:pt x="9557" y="67"/>
                  </a:lnTo>
                  <a:lnTo>
                    <a:pt x="11301" y="0"/>
                  </a:lnTo>
                </a:path>
              </a:pathLst>
            </a:custGeom>
            <a:noFill/>
            <a:ln w="109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520;p66">
              <a:extLst>
                <a:ext uri="{FF2B5EF4-FFF2-40B4-BE49-F238E27FC236}">
                  <a16:creationId xmlns:a16="http://schemas.microsoft.com/office/drawing/2014/main" id="{FB57AB1E-4E0D-B5C9-9EEF-6F66B3219347}"/>
                </a:ext>
              </a:extLst>
            </p:cNvPr>
            <p:cNvSpPr/>
            <p:nvPr/>
          </p:nvSpPr>
          <p:spPr>
            <a:xfrm>
              <a:off x="6163150" y="2410300"/>
              <a:ext cx="112375" cy="223850"/>
            </a:xfrm>
            <a:custGeom>
              <a:avLst/>
              <a:gdLst/>
              <a:ahLst/>
              <a:cxnLst/>
              <a:rect l="l" t="t" r="r" b="b"/>
              <a:pathLst>
                <a:path w="4495" h="8954" fill="none" extrusionOk="0">
                  <a:moveTo>
                    <a:pt x="470" y="0"/>
                  </a:moveTo>
                  <a:lnTo>
                    <a:pt x="1" y="3488"/>
                  </a:lnTo>
                  <a:lnTo>
                    <a:pt x="135" y="3488"/>
                  </a:lnTo>
                  <a:lnTo>
                    <a:pt x="806" y="3622"/>
                  </a:lnTo>
                  <a:lnTo>
                    <a:pt x="1175" y="3857"/>
                  </a:lnTo>
                  <a:lnTo>
                    <a:pt x="1242" y="4024"/>
                  </a:lnTo>
                  <a:lnTo>
                    <a:pt x="1242" y="4326"/>
                  </a:lnTo>
                  <a:lnTo>
                    <a:pt x="1040" y="4863"/>
                  </a:lnTo>
                  <a:lnTo>
                    <a:pt x="839" y="5064"/>
                  </a:lnTo>
                  <a:lnTo>
                    <a:pt x="1242" y="5299"/>
                  </a:lnTo>
                  <a:lnTo>
                    <a:pt x="3153" y="6774"/>
                  </a:lnTo>
                  <a:lnTo>
                    <a:pt x="4025" y="7814"/>
                  </a:lnTo>
                  <a:lnTo>
                    <a:pt x="4394" y="8551"/>
                  </a:lnTo>
                  <a:lnTo>
                    <a:pt x="4494" y="8954"/>
                  </a:lnTo>
                </a:path>
              </a:pathLst>
            </a:custGeom>
            <a:noFill/>
            <a:ln w="109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21;p66">
              <a:extLst>
                <a:ext uri="{FF2B5EF4-FFF2-40B4-BE49-F238E27FC236}">
                  <a16:creationId xmlns:a16="http://schemas.microsoft.com/office/drawing/2014/main" id="{0C22D1F5-7C1C-B8F7-ECE8-1B942415C9B5}"/>
                </a:ext>
              </a:extLst>
            </p:cNvPr>
            <p:cNvSpPr/>
            <p:nvPr/>
          </p:nvSpPr>
          <p:spPr>
            <a:xfrm>
              <a:off x="5952750" y="2071600"/>
              <a:ext cx="321925" cy="331175"/>
            </a:xfrm>
            <a:custGeom>
              <a:avLst/>
              <a:gdLst/>
              <a:ahLst/>
              <a:cxnLst/>
              <a:rect l="l" t="t" r="r" b="b"/>
              <a:pathLst>
                <a:path w="12877" h="13247" extrusionOk="0">
                  <a:moveTo>
                    <a:pt x="7344" y="1"/>
                  </a:moveTo>
                  <a:lnTo>
                    <a:pt x="5701" y="34"/>
                  </a:lnTo>
                  <a:lnTo>
                    <a:pt x="4795" y="269"/>
                  </a:lnTo>
                  <a:lnTo>
                    <a:pt x="4292" y="403"/>
                  </a:lnTo>
                  <a:lnTo>
                    <a:pt x="1945" y="1342"/>
                  </a:lnTo>
                  <a:lnTo>
                    <a:pt x="637" y="2113"/>
                  </a:lnTo>
                  <a:lnTo>
                    <a:pt x="302" y="2482"/>
                  </a:lnTo>
                  <a:lnTo>
                    <a:pt x="134" y="3052"/>
                  </a:lnTo>
                  <a:lnTo>
                    <a:pt x="0" y="5400"/>
                  </a:lnTo>
                  <a:lnTo>
                    <a:pt x="101" y="9759"/>
                  </a:lnTo>
                  <a:lnTo>
                    <a:pt x="168" y="11167"/>
                  </a:lnTo>
                  <a:lnTo>
                    <a:pt x="168" y="11402"/>
                  </a:lnTo>
                  <a:lnTo>
                    <a:pt x="335" y="11335"/>
                  </a:lnTo>
                  <a:lnTo>
                    <a:pt x="738" y="10463"/>
                  </a:lnTo>
                  <a:lnTo>
                    <a:pt x="1073" y="9692"/>
                  </a:lnTo>
                  <a:lnTo>
                    <a:pt x="1274" y="9290"/>
                  </a:lnTo>
                  <a:lnTo>
                    <a:pt x="1878" y="8485"/>
                  </a:lnTo>
                  <a:lnTo>
                    <a:pt x="2616" y="7781"/>
                  </a:lnTo>
                  <a:lnTo>
                    <a:pt x="3253" y="7378"/>
                  </a:lnTo>
                  <a:lnTo>
                    <a:pt x="3454" y="7378"/>
                  </a:lnTo>
                  <a:lnTo>
                    <a:pt x="3622" y="7445"/>
                  </a:lnTo>
                  <a:lnTo>
                    <a:pt x="3923" y="7713"/>
                  </a:lnTo>
                  <a:lnTo>
                    <a:pt x="4192" y="8351"/>
                  </a:lnTo>
                  <a:lnTo>
                    <a:pt x="4225" y="8988"/>
                  </a:lnTo>
                  <a:lnTo>
                    <a:pt x="4259" y="9323"/>
                  </a:lnTo>
                  <a:lnTo>
                    <a:pt x="4628" y="10094"/>
                  </a:lnTo>
                  <a:lnTo>
                    <a:pt x="5567" y="11268"/>
                  </a:lnTo>
                  <a:lnTo>
                    <a:pt x="6304" y="11838"/>
                  </a:lnTo>
                  <a:lnTo>
                    <a:pt x="7746" y="12911"/>
                  </a:lnTo>
                  <a:lnTo>
                    <a:pt x="8216" y="13246"/>
                  </a:lnTo>
                  <a:lnTo>
                    <a:pt x="9222" y="11771"/>
                  </a:lnTo>
                  <a:lnTo>
                    <a:pt x="10731" y="9558"/>
                  </a:lnTo>
                  <a:lnTo>
                    <a:pt x="10898" y="9222"/>
                  </a:lnTo>
                  <a:lnTo>
                    <a:pt x="11066" y="8418"/>
                  </a:lnTo>
                  <a:lnTo>
                    <a:pt x="11167" y="7143"/>
                  </a:lnTo>
                  <a:lnTo>
                    <a:pt x="11200" y="6607"/>
                  </a:lnTo>
                  <a:lnTo>
                    <a:pt x="11234" y="6506"/>
                  </a:lnTo>
                  <a:lnTo>
                    <a:pt x="11334" y="6540"/>
                  </a:lnTo>
                  <a:lnTo>
                    <a:pt x="11670" y="6808"/>
                  </a:lnTo>
                  <a:lnTo>
                    <a:pt x="12206" y="7378"/>
                  </a:lnTo>
                  <a:lnTo>
                    <a:pt x="12575" y="7646"/>
                  </a:lnTo>
                  <a:lnTo>
                    <a:pt x="12743" y="7680"/>
                  </a:lnTo>
                  <a:lnTo>
                    <a:pt x="12810" y="7579"/>
                  </a:lnTo>
                  <a:lnTo>
                    <a:pt x="12877" y="7378"/>
                  </a:lnTo>
                  <a:lnTo>
                    <a:pt x="12709" y="6942"/>
                  </a:lnTo>
                  <a:lnTo>
                    <a:pt x="11938" y="6037"/>
                  </a:lnTo>
                  <a:lnTo>
                    <a:pt x="11200" y="4997"/>
                  </a:lnTo>
                  <a:lnTo>
                    <a:pt x="10865" y="4427"/>
                  </a:lnTo>
                  <a:lnTo>
                    <a:pt x="10462" y="3254"/>
                  </a:lnTo>
                  <a:lnTo>
                    <a:pt x="10127" y="2180"/>
                  </a:lnTo>
                  <a:lnTo>
                    <a:pt x="9524" y="1174"/>
                  </a:lnTo>
                  <a:lnTo>
                    <a:pt x="9054" y="738"/>
                  </a:lnTo>
                  <a:lnTo>
                    <a:pt x="8484" y="370"/>
                  </a:lnTo>
                  <a:lnTo>
                    <a:pt x="73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22;p66">
              <a:extLst>
                <a:ext uri="{FF2B5EF4-FFF2-40B4-BE49-F238E27FC236}">
                  <a16:creationId xmlns:a16="http://schemas.microsoft.com/office/drawing/2014/main" id="{50A36AEE-93E7-9EDC-1222-E42CC0D2BE08}"/>
                </a:ext>
              </a:extLst>
            </p:cNvPr>
            <p:cNvSpPr/>
            <p:nvPr/>
          </p:nvSpPr>
          <p:spPr>
            <a:xfrm>
              <a:off x="5953575" y="2078325"/>
              <a:ext cx="143375" cy="249000"/>
            </a:xfrm>
            <a:custGeom>
              <a:avLst/>
              <a:gdLst/>
              <a:ahLst/>
              <a:cxnLst/>
              <a:rect l="l" t="t" r="r" b="b"/>
              <a:pathLst>
                <a:path w="5735" h="9960" extrusionOk="0">
                  <a:moveTo>
                    <a:pt x="4762" y="0"/>
                  </a:moveTo>
                  <a:lnTo>
                    <a:pt x="4259" y="134"/>
                  </a:lnTo>
                  <a:lnTo>
                    <a:pt x="1912" y="1073"/>
                  </a:lnTo>
                  <a:lnTo>
                    <a:pt x="604" y="1844"/>
                  </a:lnTo>
                  <a:lnTo>
                    <a:pt x="269" y="2213"/>
                  </a:lnTo>
                  <a:lnTo>
                    <a:pt x="135" y="2549"/>
                  </a:lnTo>
                  <a:lnTo>
                    <a:pt x="1" y="3856"/>
                  </a:lnTo>
                  <a:lnTo>
                    <a:pt x="1" y="6606"/>
                  </a:lnTo>
                  <a:lnTo>
                    <a:pt x="34" y="8518"/>
                  </a:lnTo>
                  <a:lnTo>
                    <a:pt x="839" y="7512"/>
                  </a:lnTo>
                  <a:lnTo>
                    <a:pt x="2415" y="6003"/>
                  </a:lnTo>
                  <a:lnTo>
                    <a:pt x="3186" y="5600"/>
                  </a:lnTo>
                  <a:lnTo>
                    <a:pt x="3622" y="5533"/>
                  </a:lnTo>
                  <a:lnTo>
                    <a:pt x="3857" y="5600"/>
                  </a:lnTo>
                  <a:lnTo>
                    <a:pt x="4092" y="5701"/>
                  </a:lnTo>
                  <a:lnTo>
                    <a:pt x="4528" y="6170"/>
                  </a:lnTo>
                  <a:lnTo>
                    <a:pt x="5031" y="7210"/>
                  </a:lnTo>
                  <a:lnTo>
                    <a:pt x="5668" y="9490"/>
                  </a:lnTo>
                  <a:lnTo>
                    <a:pt x="5735" y="9959"/>
                  </a:lnTo>
                  <a:lnTo>
                    <a:pt x="4796" y="0"/>
                  </a:lnTo>
                  <a:close/>
                  <a:moveTo>
                    <a:pt x="5735" y="9959"/>
                  </a:moveTo>
                  <a:lnTo>
                    <a:pt x="5735" y="9959"/>
                  </a:lnTo>
                  <a:lnTo>
                    <a:pt x="5735" y="9959"/>
                  </a:lnTo>
                  <a:close/>
                </a:path>
              </a:pathLst>
            </a:custGeom>
            <a:solidFill>
              <a:srgbClr val="6ED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23;p66">
              <a:extLst>
                <a:ext uri="{FF2B5EF4-FFF2-40B4-BE49-F238E27FC236}">
                  <a16:creationId xmlns:a16="http://schemas.microsoft.com/office/drawing/2014/main" id="{5EE04D79-0A89-AF66-10AE-E637266AC719}"/>
                </a:ext>
              </a:extLst>
            </p:cNvPr>
            <p:cNvSpPr/>
            <p:nvPr/>
          </p:nvSpPr>
          <p:spPr>
            <a:xfrm>
              <a:off x="5953575" y="2078325"/>
              <a:ext cx="143375" cy="249000"/>
            </a:xfrm>
            <a:custGeom>
              <a:avLst/>
              <a:gdLst/>
              <a:ahLst/>
              <a:cxnLst/>
              <a:rect l="l" t="t" r="r" b="b"/>
              <a:pathLst>
                <a:path w="5735" h="9960" extrusionOk="0">
                  <a:moveTo>
                    <a:pt x="4762" y="0"/>
                  </a:moveTo>
                  <a:lnTo>
                    <a:pt x="4259" y="134"/>
                  </a:lnTo>
                  <a:lnTo>
                    <a:pt x="1912" y="1073"/>
                  </a:lnTo>
                  <a:lnTo>
                    <a:pt x="604" y="1844"/>
                  </a:lnTo>
                  <a:lnTo>
                    <a:pt x="269" y="2213"/>
                  </a:lnTo>
                  <a:lnTo>
                    <a:pt x="135" y="2549"/>
                  </a:lnTo>
                  <a:lnTo>
                    <a:pt x="1" y="3856"/>
                  </a:lnTo>
                  <a:lnTo>
                    <a:pt x="1" y="6606"/>
                  </a:lnTo>
                  <a:lnTo>
                    <a:pt x="34" y="8518"/>
                  </a:lnTo>
                  <a:lnTo>
                    <a:pt x="839" y="7512"/>
                  </a:lnTo>
                  <a:lnTo>
                    <a:pt x="2415" y="6003"/>
                  </a:lnTo>
                  <a:lnTo>
                    <a:pt x="3186" y="5600"/>
                  </a:lnTo>
                  <a:lnTo>
                    <a:pt x="3622" y="5533"/>
                  </a:lnTo>
                  <a:lnTo>
                    <a:pt x="3857" y="5600"/>
                  </a:lnTo>
                  <a:lnTo>
                    <a:pt x="4092" y="5701"/>
                  </a:lnTo>
                  <a:lnTo>
                    <a:pt x="4528" y="6170"/>
                  </a:lnTo>
                  <a:lnTo>
                    <a:pt x="5031" y="7210"/>
                  </a:lnTo>
                  <a:lnTo>
                    <a:pt x="5668" y="9490"/>
                  </a:lnTo>
                  <a:lnTo>
                    <a:pt x="5735" y="9959"/>
                  </a:lnTo>
                  <a:lnTo>
                    <a:pt x="4796" y="0"/>
                  </a:lnTo>
                  <a:close/>
                  <a:moveTo>
                    <a:pt x="5735" y="9959"/>
                  </a:moveTo>
                  <a:lnTo>
                    <a:pt x="5735" y="9959"/>
                  </a:lnTo>
                  <a:lnTo>
                    <a:pt x="5735" y="99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524;p66">
              <a:extLst>
                <a:ext uri="{FF2B5EF4-FFF2-40B4-BE49-F238E27FC236}">
                  <a16:creationId xmlns:a16="http://schemas.microsoft.com/office/drawing/2014/main" id="{A556EBD0-ABF3-B00C-7EEE-58E2D5D64844}"/>
                </a:ext>
              </a:extLst>
            </p:cNvPr>
            <p:cNvSpPr/>
            <p:nvPr/>
          </p:nvSpPr>
          <p:spPr>
            <a:xfrm>
              <a:off x="5952750" y="2071600"/>
              <a:ext cx="321925" cy="331175"/>
            </a:xfrm>
            <a:custGeom>
              <a:avLst/>
              <a:gdLst/>
              <a:ahLst/>
              <a:cxnLst/>
              <a:rect l="l" t="t" r="r" b="b"/>
              <a:pathLst>
                <a:path w="12877" h="13247" fill="none" extrusionOk="0">
                  <a:moveTo>
                    <a:pt x="4795" y="269"/>
                  </a:moveTo>
                  <a:lnTo>
                    <a:pt x="4292" y="403"/>
                  </a:lnTo>
                  <a:lnTo>
                    <a:pt x="1945" y="1342"/>
                  </a:lnTo>
                  <a:lnTo>
                    <a:pt x="637" y="2113"/>
                  </a:lnTo>
                  <a:lnTo>
                    <a:pt x="302" y="2482"/>
                  </a:lnTo>
                  <a:lnTo>
                    <a:pt x="134" y="3052"/>
                  </a:lnTo>
                  <a:lnTo>
                    <a:pt x="0" y="5400"/>
                  </a:lnTo>
                  <a:lnTo>
                    <a:pt x="101" y="9759"/>
                  </a:lnTo>
                  <a:lnTo>
                    <a:pt x="168" y="11167"/>
                  </a:lnTo>
                  <a:lnTo>
                    <a:pt x="168" y="11402"/>
                  </a:lnTo>
                  <a:lnTo>
                    <a:pt x="335" y="11335"/>
                  </a:lnTo>
                  <a:lnTo>
                    <a:pt x="738" y="10463"/>
                  </a:lnTo>
                  <a:lnTo>
                    <a:pt x="1073" y="9692"/>
                  </a:lnTo>
                  <a:lnTo>
                    <a:pt x="1274" y="9290"/>
                  </a:lnTo>
                  <a:lnTo>
                    <a:pt x="1878" y="8485"/>
                  </a:lnTo>
                  <a:lnTo>
                    <a:pt x="2616" y="7781"/>
                  </a:lnTo>
                  <a:lnTo>
                    <a:pt x="3253" y="7378"/>
                  </a:lnTo>
                  <a:lnTo>
                    <a:pt x="3454" y="7378"/>
                  </a:lnTo>
                  <a:lnTo>
                    <a:pt x="3622" y="7445"/>
                  </a:lnTo>
                  <a:lnTo>
                    <a:pt x="3923" y="7713"/>
                  </a:lnTo>
                  <a:lnTo>
                    <a:pt x="4192" y="8351"/>
                  </a:lnTo>
                  <a:lnTo>
                    <a:pt x="4225" y="8988"/>
                  </a:lnTo>
                  <a:lnTo>
                    <a:pt x="4259" y="9323"/>
                  </a:lnTo>
                  <a:lnTo>
                    <a:pt x="4628" y="10094"/>
                  </a:lnTo>
                  <a:lnTo>
                    <a:pt x="5567" y="11268"/>
                  </a:lnTo>
                  <a:lnTo>
                    <a:pt x="6304" y="11838"/>
                  </a:lnTo>
                  <a:lnTo>
                    <a:pt x="7746" y="12911"/>
                  </a:lnTo>
                  <a:lnTo>
                    <a:pt x="8216" y="13246"/>
                  </a:lnTo>
                  <a:lnTo>
                    <a:pt x="9222" y="11771"/>
                  </a:lnTo>
                  <a:lnTo>
                    <a:pt x="10731" y="9558"/>
                  </a:lnTo>
                  <a:lnTo>
                    <a:pt x="10898" y="9222"/>
                  </a:lnTo>
                  <a:lnTo>
                    <a:pt x="11066" y="8418"/>
                  </a:lnTo>
                  <a:lnTo>
                    <a:pt x="11167" y="7143"/>
                  </a:lnTo>
                  <a:lnTo>
                    <a:pt x="11200" y="6607"/>
                  </a:lnTo>
                  <a:lnTo>
                    <a:pt x="11234" y="6506"/>
                  </a:lnTo>
                  <a:lnTo>
                    <a:pt x="11334" y="6540"/>
                  </a:lnTo>
                  <a:lnTo>
                    <a:pt x="11670" y="6808"/>
                  </a:lnTo>
                  <a:lnTo>
                    <a:pt x="12206" y="7378"/>
                  </a:lnTo>
                  <a:lnTo>
                    <a:pt x="12575" y="7646"/>
                  </a:lnTo>
                  <a:lnTo>
                    <a:pt x="12743" y="7680"/>
                  </a:lnTo>
                  <a:lnTo>
                    <a:pt x="12810" y="7579"/>
                  </a:lnTo>
                  <a:lnTo>
                    <a:pt x="12877" y="7378"/>
                  </a:lnTo>
                  <a:lnTo>
                    <a:pt x="12709" y="6942"/>
                  </a:lnTo>
                  <a:lnTo>
                    <a:pt x="11938" y="6037"/>
                  </a:lnTo>
                  <a:lnTo>
                    <a:pt x="11200" y="4997"/>
                  </a:lnTo>
                  <a:lnTo>
                    <a:pt x="10865" y="4427"/>
                  </a:lnTo>
                  <a:lnTo>
                    <a:pt x="10462" y="3254"/>
                  </a:lnTo>
                  <a:lnTo>
                    <a:pt x="10127" y="2180"/>
                  </a:lnTo>
                  <a:lnTo>
                    <a:pt x="9524" y="1174"/>
                  </a:lnTo>
                  <a:lnTo>
                    <a:pt x="9054" y="738"/>
                  </a:lnTo>
                  <a:lnTo>
                    <a:pt x="8484" y="370"/>
                  </a:lnTo>
                  <a:lnTo>
                    <a:pt x="7344" y="1"/>
                  </a:lnTo>
                  <a:lnTo>
                    <a:pt x="5701" y="34"/>
                  </a:lnTo>
                  <a:lnTo>
                    <a:pt x="4795" y="269"/>
                  </a:lnTo>
                  <a:close/>
                </a:path>
              </a:pathLst>
            </a:custGeom>
            <a:noFill/>
            <a:ln w="109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25;p66">
              <a:extLst>
                <a:ext uri="{FF2B5EF4-FFF2-40B4-BE49-F238E27FC236}">
                  <a16:creationId xmlns:a16="http://schemas.microsoft.com/office/drawing/2014/main" id="{E9D9447C-F2FD-9713-3B67-3ED5EF02AB82}"/>
                </a:ext>
              </a:extLst>
            </p:cNvPr>
            <p:cNvSpPr/>
            <p:nvPr/>
          </p:nvSpPr>
          <p:spPr>
            <a:xfrm>
              <a:off x="5530225" y="2691125"/>
              <a:ext cx="311050" cy="239800"/>
            </a:xfrm>
            <a:custGeom>
              <a:avLst/>
              <a:gdLst/>
              <a:ahLst/>
              <a:cxnLst/>
              <a:rect l="l" t="t" r="r" b="b"/>
              <a:pathLst>
                <a:path w="12442" h="9592" extrusionOk="0">
                  <a:moveTo>
                    <a:pt x="6539" y="1"/>
                  </a:moveTo>
                  <a:lnTo>
                    <a:pt x="5399" y="102"/>
                  </a:lnTo>
                  <a:lnTo>
                    <a:pt x="3722" y="571"/>
                  </a:lnTo>
                  <a:lnTo>
                    <a:pt x="1811" y="1577"/>
                  </a:lnTo>
                  <a:lnTo>
                    <a:pt x="872" y="2348"/>
                  </a:lnTo>
                  <a:lnTo>
                    <a:pt x="537" y="2784"/>
                  </a:lnTo>
                  <a:lnTo>
                    <a:pt x="470" y="2952"/>
                  </a:lnTo>
                  <a:lnTo>
                    <a:pt x="336" y="4058"/>
                  </a:lnTo>
                  <a:lnTo>
                    <a:pt x="0" y="7009"/>
                  </a:lnTo>
                  <a:lnTo>
                    <a:pt x="0" y="8585"/>
                  </a:lnTo>
                  <a:lnTo>
                    <a:pt x="168" y="8921"/>
                  </a:lnTo>
                  <a:lnTo>
                    <a:pt x="403" y="9156"/>
                  </a:lnTo>
                  <a:lnTo>
                    <a:pt x="1375" y="9524"/>
                  </a:lnTo>
                  <a:lnTo>
                    <a:pt x="2951" y="9591"/>
                  </a:lnTo>
                  <a:lnTo>
                    <a:pt x="5164" y="9256"/>
                  </a:lnTo>
                  <a:lnTo>
                    <a:pt x="6573" y="8820"/>
                  </a:lnTo>
                  <a:lnTo>
                    <a:pt x="7948" y="8351"/>
                  </a:lnTo>
                  <a:lnTo>
                    <a:pt x="10027" y="7278"/>
                  </a:lnTo>
                  <a:lnTo>
                    <a:pt x="11435" y="6037"/>
                  </a:lnTo>
                  <a:lnTo>
                    <a:pt x="12240" y="4595"/>
                  </a:lnTo>
                  <a:lnTo>
                    <a:pt x="12441" y="3790"/>
                  </a:lnTo>
                  <a:lnTo>
                    <a:pt x="12139" y="3354"/>
                  </a:lnTo>
                  <a:lnTo>
                    <a:pt x="10094" y="1342"/>
                  </a:lnTo>
                  <a:lnTo>
                    <a:pt x="8652" y="470"/>
                  </a:lnTo>
                  <a:lnTo>
                    <a:pt x="7612" y="102"/>
                  </a:lnTo>
                  <a:lnTo>
                    <a:pt x="7076" y="34"/>
                  </a:lnTo>
                  <a:lnTo>
                    <a:pt x="6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26;p66">
              <a:extLst>
                <a:ext uri="{FF2B5EF4-FFF2-40B4-BE49-F238E27FC236}">
                  <a16:creationId xmlns:a16="http://schemas.microsoft.com/office/drawing/2014/main" id="{0B297281-71ED-59C0-5234-D2E3FB974749}"/>
                </a:ext>
              </a:extLst>
            </p:cNvPr>
            <p:cNvSpPr/>
            <p:nvPr/>
          </p:nvSpPr>
          <p:spPr>
            <a:xfrm>
              <a:off x="5530225" y="2693650"/>
              <a:ext cx="137500" cy="237275"/>
            </a:xfrm>
            <a:custGeom>
              <a:avLst/>
              <a:gdLst/>
              <a:ahLst/>
              <a:cxnLst/>
              <a:rect l="l" t="t" r="r" b="b"/>
              <a:pathLst>
                <a:path w="5500" h="9491" extrusionOk="0">
                  <a:moveTo>
                    <a:pt x="5332" y="1"/>
                  </a:moveTo>
                  <a:lnTo>
                    <a:pt x="4427" y="202"/>
                  </a:lnTo>
                  <a:lnTo>
                    <a:pt x="2750" y="906"/>
                  </a:lnTo>
                  <a:lnTo>
                    <a:pt x="1375" y="1778"/>
                  </a:lnTo>
                  <a:lnTo>
                    <a:pt x="570" y="2549"/>
                  </a:lnTo>
                  <a:lnTo>
                    <a:pt x="470" y="2851"/>
                  </a:lnTo>
                  <a:lnTo>
                    <a:pt x="336" y="3924"/>
                  </a:lnTo>
                  <a:lnTo>
                    <a:pt x="0" y="6875"/>
                  </a:lnTo>
                  <a:lnTo>
                    <a:pt x="0" y="8451"/>
                  </a:lnTo>
                  <a:lnTo>
                    <a:pt x="168" y="8820"/>
                  </a:lnTo>
                  <a:lnTo>
                    <a:pt x="403" y="9055"/>
                  </a:lnTo>
                  <a:lnTo>
                    <a:pt x="1442" y="9423"/>
                  </a:lnTo>
                  <a:lnTo>
                    <a:pt x="2213" y="9490"/>
                  </a:lnTo>
                  <a:lnTo>
                    <a:pt x="2549" y="8887"/>
                  </a:lnTo>
                  <a:lnTo>
                    <a:pt x="2616" y="8719"/>
                  </a:lnTo>
                  <a:lnTo>
                    <a:pt x="2515" y="8417"/>
                  </a:lnTo>
                  <a:lnTo>
                    <a:pt x="2146" y="6875"/>
                  </a:lnTo>
                  <a:lnTo>
                    <a:pt x="2079" y="5835"/>
                  </a:lnTo>
                  <a:lnTo>
                    <a:pt x="2213" y="5500"/>
                  </a:lnTo>
                  <a:lnTo>
                    <a:pt x="2683" y="4796"/>
                  </a:lnTo>
                  <a:lnTo>
                    <a:pt x="4460" y="3086"/>
                  </a:lnTo>
                  <a:lnTo>
                    <a:pt x="5332" y="2147"/>
                  </a:lnTo>
                  <a:lnTo>
                    <a:pt x="5500" y="1912"/>
                  </a:lnTo>
                  <a:lnTo>
                    <a:pt x="5500" y="1711"/>
                  </a:lnTo>
                  <a:lnTo>
                    <a:pt x="5030" y="1744"/>
                  </a:lnTo>
                  <a:lnTo>
                    <a:pt x="3890" y="2113"/>
                  </a:lnTo>
                  <a:lnTo>
                    <a:pt x="3119" y="2281"/>
                  </a:lnTo>
                  <a:lnTo>
                    <a:pt x="2784" y="2247"/>
                  </a:lnTo>
                  <a:lnTo>
                    <a:pt x="2716" y="2147"/>
                  </a:lnTo>
                  <a:lnTo>
                    <a:pt x="2750" y="1912"/>
                  </a:lnTo>
                  <a:lnTo>
                    <a:pt x="3287" y="1308"/>
                  </a:lnTo>
                  <a:lnTo>
                    <a:pt x="4594" y="403"/>
                  </a:lnTo>
                  <a:lnTo>
                    <a:pt x="5332" y="1"/>
                  </a:lnTo>
                  <a:close/>
                </a:path>
              </a:pathLst>
            </a:custGeom>
            <a:solidFill>
              <a:srgbClr val="6ED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27;p66">
              <a:extLst>
                <a:ext uri="{FF2B5EF4-FFF2-40B4-BE49-F238E27FC236}">
                  <a16:creationId xmlns:a16="http://schemas.microsoft.com/office/drawing/2014/main" id="{190EB8E3-2070-CC85-5C27-7DE52F2129CD}"/>
                </a:ext>
              </a:extLst>
            </p:cNvPr>
            <p:cNvSpPr/>
            <p:nvPr/>
          </p:nvSpPr>
          <p:spPr>
            <a:xfrm>
              <a:off x="5530225" y="2693650"/>
              <a:ext cx="137500" cy="237275"/>
            </a:xfrm>
            <a:custGeom>
              <a:avLst/>
              <a:gdLst/>
              <a:ahLst/>
              <a:cxnLst/>
              <a:rect l="l" t="t" r="r" b="b"/>
              <a:pathLst>
                <a:path w="5500" h="9491" extrusionOk="0">
                  <a:moveTo>
                    <a:pt x="5332" y="1"/>
                  </a:moveTo>
                  <a:lnTo>
                    <a:pt x="4427" y="202"/>
                  </a:lnTo>
                  <a:lnTo>
                    <a:pt x="2750" y="906"/>
                  </a:lnTo>
                  <a:lnTo>
                    <a:pt x="1375" y="1778"/>
                  </a:lnTo>
                  <a:lnTo>
                    <a:pt x="570" y="2549"/>
                  </a:lnTo>
                  <a:lnTo>
                    <a:pt x="470" y="2851"/>
                  </a:lnTo>
                  <a:lnTo>
                    <a:pt x="336" y="3924"/>
                  </a:lnTo>
                  <a:lnTo>
                    <a:pt x="0" y="6875"/>
                  </a:lnTo>
                  <a:lnTo>
                    <a:pt x="0" y="8451"/>
                  </a:lnTo>
                  <a:lnTo>
                    <a:pt x="168" y="8820"/>
                  </a:lnTo>
                  <a:lnTo>
                    <a:pt x="403" y="9055"/>
                  </a:lnTo>
                  <a:lnTo>
                    <a:pt x="1442" y="9423"/>
                  </a:lnTo>
                  <a:lnTo>
                    <a:pt x="2213" y="9490"/>
                  </a:lnTo>
                  <a:lnTo>
                    <a:pt x="2549" y="8887"/>
                  </a:lnTo>
                  <a:lnTo>
                    <a:pt x="2616" y="8719"/>
                  </a:lnTo>
                  <a:lnTo>
                    <a:pt x="2515" y="8417"/>
                  </a:lnTo>
                  <a:lnTo>
                    <a:pt x="2146" y="6875"/>
                  </a:lnTo>
                  <a:lnTo>
                    <a:pt x="2079" y="5835"/>
                  </a:lnTo>
                  <a:lnTo>
                    <a:pt x="2213" y="5500"/>
                  </a:lnTo>
                  <a:lnTo>
                    <a:pt x="2683" y="4796"/>
                  </a:lnTo>
                  <a:lnTo>
                    <a:pt x="4460" y="3086"/>
                  </a:lnTo>
                  <a:lnTo>
                    <a:pt x="5332" y="2147"/>
                  </a:lnTo>
                  <a:lnTo>
                    <a:pt x="5500" y="1912"/>
                  </a:lnTo>
                  <a:lnTo>
                    <a:pt x="5500" y="1711"/>
                  </a:lnTo>
                  <a:lnTo>
                    <a:pt x="5030" y="1744"/>
                  </a:lnTo>
                  <a:lnTo>
                    <a:pt x="3890" y="2113"/>
                  </a:lnTo>
                  <a:lnTo>
                    <a:pt x="3119" y="2281"/>
                  </a:lnTo>
                  <a:lnTo>
                    <a:pt x="2784" y="2247"/>
                  </a:lnTo>
                  <a:lnTo>
                    <a:pt x="2716" y="2147"/>
                  </a:lnTo>
                  <a:lnTo>
                    <a:pt x="2750" y="1912"/>
                  </a:lnTo>
                  <a:lnTo>
                    <a:pt x="3287" y="1308"/>
                  </a:lnTo>
                  <a:lnTo>
                    <a:pt x="4594" y="403"/>
                  </a:lnTo>
                  <a:lnTo>
                    <a:pt x="53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28;p66">
              <a:extLst>
                <a:ext uri="{FF2B5EF4-FFF2-40B4-BE49-F238E27FC236}">
                  <a16:creationId xmlns:a16="http://schemas.microsoft.com/office/drawing/2014/main" id="{B283A25F-554A-529A-A40D-CFDCB39A5FBF}"/>
                </a:ext>
              </a:extLst>
            </p:cNvPr>
            <p:cNvSpPr/>
            <p:nvPr/>
          </p:nvSpPr>
          <p:spPr>
            <a:xfrm>
              <a:off x="5530225" y="2691125"/>
              <a:ext cx="311050" cy="239800"/>
            </a:xfrm>
            <a:custGeom>
              <a:avLst/>
              <a:gdLst/>
              <a:ahLst/>
              <a:cxnLst/>
              <a:rect l="l" t="t" r="r" b="b"/>
              <a:pathLst>
                <a:path w="12442" h="9592" fill="none" extrusionOk="0">
                  <a:moveTo>
                    <a:pt x="12441" y="3790"/>
                  </a:moveTo>
                  <a:lnTo>
                    <a:pt x="12139" y="3354"/>
                  </a:lnTo>
                  <a:lnTo>
                    <a:pt x="10094" y="1342"/>
                  </a:lnTo>
                  <a:lnTo>
                    <a:pt x="8652" y="470"/>
                  </a:lnTo>
                  <a:lnTo>
                    <a:pt x="7612" y="102"/>
                  </a:lnTo>
                  <a:lnTo>
                    <a:pt x="7076" y="34"/>
                  </a:lnTo>
                  <a:lnTo>
                    <a:pt x="6539" y="1"/>
                  </a:lnTo>
                  <a:lnTo>
                    <a:pt x="5399" y="102"/>
                  </a:lnTo>
                  <a:lnTo>
                    <a:pt x="3722" y="571"/>
                  </a:lnTo>
                  <a:lnTo>
                    <a:pt x="1811" y="1577"/>
                  </a:lnTo>
                  <a:lnTo>
                    <a:pt x="872" y="2348"/>
                  </a:lnTo>
                  <a:lnTo>
                    <a:pt x="537" y="2784"/>
                  </a:lnTo>
                  <a:lnTo>
                    <a:pt x="470" y="2952"/>
                  </a:lnTo>
                  <a:lnTo>
                    <a:pt x="336" y="4058"/>
                  </a:lnTo>
                  <a:lnTo>
                    <a:pt x="0" y="7009"/>
                  </a:lnTo>
                  <a:lnTo>
                    <a:pt x="0" y="8585"/>
                  </a:lnTo>
                  <a:lnTo>
                    <a:pt x="168" y="8921"/>
                  </a:lnTo>
                  <a:lnTo>
                    <a:pt x="403" y="9156"/>
                  </a:lnTo>
                  <a:lnTo>
                    <a:pt x="1375" y="9524"/>
                  </a:lnTo>
                  <a:lnTo>
                    <a:pt x="2951" y="9591"/>
                  </a:lnTo>
                  <a:lnTo>
                    <a:pt x="5164" y="9256"/>
                  </a:lnTo>
                  <a:lnTo>
                    <a:pt x="6573" y="8820"/>
                  </a:lnTo>
                  <a:lnTo>
                    <a:pt x="7948" y="8351"/>
                  </a:lnTo>
                  <a:lnTo>
                    <a:pt x="10027" y="7278"/>
                  </a:lnTo>
                  <a:lnTo>
                    <a:pt x="11435" y="6037"/>
                  </a:lnTo>
                  <a:lnTo>
                    <a:pt x="12240" y="4595"/>
                  </a:lnTo>
                  <a:lnTo>
                    <a:pt x="12441" y="3790"/>
                  </a:lnTo>
                  <a:close/>
                </a:path>
              </a:pathLst>
            </a:custGeom>
            <a:noFill/>
            <a:ln w="109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29;p66">
              <a:extLst>
                <a:ext uri="{FF2B5EF4-FFF2-40B4-BE49-F238E27FC236}">
                  <a16:creationId xmlns:a16="http://schemas.microsoft.com/office/drawing/2014/main" id="{E1BE44A9-3106-BDA9-0E87-270FE4F5898D}"/>
                </a:ext>
              </a:extLst>
            </p:cNvPr>
            <p:cNvSpPr/>
            <p:nvPr/>
          </p:nvSpPr>
          <p:spPr>
            <a:xfrm>
              <a:off x="5534400" y="2636650"/>
              <a:ext cx="872750" cy="348775"/>
            </a:xfrm>
            <a:custGeom>
              <a:avLst/>
              <a:gdLst/>
              <a:ahLst/>
              <a:cxnLst/>
              <a:rect l="l" t="t" r="r" b="b"/>
              <a:pathLst>
                <a:path w="34910" h="13951" extrusionOk="0">
                  <a:moveTo>
                    <a:pt x="26828" y="0"/>
                  </a:moveTo>
                  <a:lnTo>
                    <a:pt x="24581" y="470"/>
                  </a:lnTo>
                  <a:lnTo>
                    <a:pt x="12542" y="3521"/>
                  </a:lnTo>
                  <a:lnTo>
                    <a:pt x="9323" y="4494"/>
                  </a:lnTo>
                  <a:lnTo>
                    <a:pt x="5601" y="6137"/>
                  </a:lnTo>
                  <a:lnTo>
                    <a:pt x="4092" y="6908"/>
                  </a:lnTo>
                  <a:lnTo>
                    <a:pt x="3589" y="7109"/>
                  </a:lnTo>
                  <a:lnTo>
                    <a:pt x="1711" y="8384"/>
                  </a:lnTo>
                  <a:lnTo>
                    <a:pt x="1007" y="9088"/>
                  </a:lnTo>
                  <a:lnTo>
                    <a:pt x="437" y="9960"/>
                  </a:lnTo>
                  <a:lnTo>
                    <a:pt x="68" y="10966"/>
                  </a:lnTo>
                  <a:lnTo>
                    <a:pt x="1" y="11536"/>
                  </a:lnTo>
                  <a:lnTo>
                    <a:pt x="1" y="11838"/>
                  </a:lnTo>
                  <a:lnTo>
                    <a:pt x="236" y="12374"/>
                  </a:lnTo>
                  <a:lnTo>
                    <a:pt x="672" y="12844"/>
                  </a:lnTo>
                  <a:lnTo>
                    <a:pt x="1309" y="13212"/>
                  </a:lnTo>
                  <a:lnTo>
                    <a:pt x="2549" y="13615"/>
                  </a:lnTo>
                  <a:lnTo>
                    <a:pt x="4561" y="13917"/>
                  </a:lnTo>
                  <a:lnTo>
                    <a:pt x="5668" y="13950"/>
                  </a:lnTo>
                  <a:lnTo>
                    <a:pt x="6205" y="13917"/>
                  </a:lnTo>
                  <a:lnTo>
                    <a:pt x="7412" y="13615"/>
                  </a:lnTo>
                  <a:lnTo>
                    <a:pt x="9323" y="12709"/>
                  </a:lnTo>
                  <a:lnTo>
                    <a:pt x="13280" y="10127"/>
                  </a:lnTo>
                  <a:lnTo>
                    <a:pt x="15493" y="8685"/>
                  </a:lnTo>
                  <a:lnTo>
                    <a:pt x="21362" y="5299"/>
                  </a:lnTo>
                  <a:lnTo>
                    <a:pt x="25252" y="3152"/>
                  </a:lnTo>
                  <a:lnTo>
                    <a:pt x="25587" y="3052"/>
                  </a:lnTo>
                  <a:lnTo>
                    <a:pt x="26660" y="3186"/>
                  </a:lnTo>
                  <a:lnTo>
                    <a:pt x="28571" y="3689"/>
                  </a:lnTo>
                  <a:lnTo>
                    <a:pt x="29544" y="3991"/>
                  </a:lnTo>
                  <a:lnTo>
                    <a:pt x="30315" y="4125"/>
                  </a:lnTo>
                  <a:lnTo>
                    <a:pt x="31824" y="4293"/>
                  </a:lnTo>
                  <a:lnTo>
                    <a:pt x="32595" y="4293"/>
                  </a:lnTo>
                  <a:lnTo>
                    <a:pt x="32763" y="4594"/>
                  </a:lnTo>
                  <a:lnTo>
                    <a:pt x="33769" y="5869"/>
                  </a:lnTo>
                  <a:lnTo>
                    <a:pt x="34473" y="6539"/>
                  </a:lnTo>
                  <a:lnTo>
                    <a:pt x="34775" y="6606"/>
                  </a:lnTo>
                  <a:lnTo>
                    <a:pt x="34909" y="6573"/>
                  </a:lnTo>
                  <a:lnTo>
                    <a:pt x="34909" y="6271"/>
                  </a:lnTo>
                  <a:lnTo>
                    <a:pt x="34607" y="5500"/>
                  </a:lnTo>
                  <a:lnTo>
                    <a:pt x="33400" y="3287"/>
                  </a:lnTo>
                  <a:lnTo>
                    <a:pt x="32897" y="2415"/>
                  </a:lnTo>
                  <a:lnTo>
                    <a:pt x="32629" y="2113"/>
                  </a:lnTo>
                  <a:lnTo>
                    <a:pt x="31019" y="1342"/>
                  </a:lnTo>
                  <a:lnTo>
                    <a:pt x="27867" y="201"/>
                  </a:lnTo>
                  <a:lnTo>
                    <a:pt x="268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2530;p66">
              <a:extLst>
                <a:ext uri="{FF2B5EF4-FFF2-40B4-BE49-F238E27FC236}">
                  <a16:creationId xmlns:a16="http://schemas.microsoft.com/office/drawing/2014/main" id="{0B44BAB5-6A30-56DB-21C7-54F79C566B41}"/>
                </a:ext>
              </a:extLst>
            </p:cNvPr>
            <p:cNvSpPr/>
            <p:nvPr/>
          </p:nvSpPr>
          <p:spPr>
            <a:xfrm>
              <a:off x="5534400" y="2636650"/>
              <a:ext cx="872750" cy="348775"/>
            </a:xfrm>
            <a:custGeom>
              <a:avLst/>
              <a:gdLst/>
              <a:ahLst/>
              <a:cxnLst/>
              <a:rect l="l" t="t" r="r" b="b"/>
              <a:pathLst>
                <a:path w="34910" h="13951" fill="none" extrusionOk="0">
                  <a:moveTo>
                    <a:pt x="4092" y="6908"/>
                  </a:moveTo>
                  <a:lnTo>
                    <a:pt x="3589" y="7109"/>
                  </a:lnTo>
                  <a:lnTo>
                    <a:pt x="1711" y="8384"/>
                  </a:lnTo>
                  <a:lnTo>
                    <a:pt x="1007" y="9088"/>
                  </a:lnTo>
                  <a:lnTo>
                    <a:pt x="437" y="9960"/>
                  </a:lnTo>
                  <a:lnTo>
                    <a:pt x="68" y="10966"/>
                  </a:lnTo>
                  <a:lnTo>
                    <a:pt x="1" y="11536"/>
                  </a:lnTo>
                  <a:lnTo>
                    <a:pt x="1" y="11838"/>
                  </a:lnTo>
                  <a:lnTo>
                    <a:pt x="236" y="12374"/>
                  </a:lnTo>
                  <a:lnTo>
                    <a:pt x="672" y="12844"/>
                  </a:lnTo>
                  <a:lnTo>
                    <a:pt x="1309" y="13212"/>
                  </a:lnTo>
                  <a:lnTo>
                    <a:pt x="2549" y="13615"/>
                  </a:lnTo>
                  <a:lnTo>
                    <a:pt x="4561" y="13917"/>
                  </a:lnTo>
                  <a:lnTo>
                    <a:pt x="5668" y="13950"/>
                  </a:lnTo>
                  <a:lnTo>
                    <a:pt x="6205" y="13917"/>
                  </a:lnTo>
                  <a:lnTo>
                    <a:pt x="7412" y="13615"/>
                  </a:lnTo>
                  <a:lnTo>
                    <a:pt x="9323" y="12709"/>
                  </a:lnTo>
                  <a:lnTo>
                    <a:pt x="13280" y="10127"/>
                  </a:lnTo>
                  <a:lnTo>
                    <a:pt x="15493" y="8685"/>
                  </a:lnTo>
                  <a:lnTo>
                    <a:pt x="21362" y="5299"/>
                  </a:lnTo>
                  <a:lnTo>
                    <a:pt x="25252" y="3152"/>
                  </a:lnTo>
                  <a:lnTo>
                    <a:pt x="25587" y="3052"/>
                  </a:lnTo>
                  <a:lnTo>
                    <a:pt x="26660" y="3186"/>
                  </a:lnTo>
                  <a:lnTo>
                    <a:pt x="28571" y="3689"/>
                  </a:lnTo>
                  <a:lnTo>
                    <a:pt x="29544" y="3991"/>
                  </a:lnTo>
                  <a:lnTo>
                    <a:pt x="30315" y="4125"/>
                  </a:lnTo>
                  <a:lnTo>
                    <a:pt x="31824" y="4293"/>
                  </a:lnTo>
                  <a:lnTo>
                    <a:pt x="32595" y="4293"/>
                  </a:lnTo>
                  <a:lnTo>
                    <a:pt x="32763" y="4594"/>
                  </a:lnTo>
                  <a:lnTo>
                    <a:pt x="33769" y="5869"/>
                  </a:lnTo>
                  <a:lnTo>
                    <a:pt x="34473" y="6539"/>
                  </a:lnTo>
                  <a:lnTo>
                    <a:pt x="34775" y="6606"/>
                  </a:lnTo>
                  <a:lnTo>
                    <a:pt x="34909" y="6573"/>
                  </a:lnTo>
                  <a:lnTo>
                    <a:pt x="34909" y="6271"/>
                  </a:lnTo>
                  <a:lnTo>
                    <a:pt x="34607" y="5500"/>
                  </a:lnTo>
                  <a:lnTo>
                    <a:pt x="33400" y="3287"/>
                  </a:lnTo>
                  <a:lnTo>
                    <a:pt x="32897" y="2415"/>
                  </a:lnTo>
                  <a:lnTo>
                    <a:pt x="32629" y="2113"/>
                  </a:lnTo>
                  <a:lnTo>
                    <a:pt x="31019" y="1342"/>
                  </a:lnTo>
                  <a:lnTo>
                    <a:pt x="27867" y="201"/>
                  </a:lnTo>
                  <a:lnTo>
                    <a:pt x="26828" y="0"/>
                  </a:lnTo>
                  <a:lnTo>
                    <a:pt x="24581" y="470"/>
                  </a:lnTo>
                  <a:lnTo>
                    <a:pt x="12542" y="3521"/>
                  </a:lnTo>
                  <a:lnTo>
                    <a:pt x="9323" y="4494"/>
                  </a:lnTo>
                  <a:lnTo>
                    <a:pt x="5601" y="6137"/>
                  </a:lnTo>
                  <a:lnTo>
                    <a:pt x="4092" y="6908"/>
                  </a:lnTo>
                  <a:close/>
                </a:path>
              </a:pathLst>
            </a:custGeom>
            <a:noFill/>
            <a:ln w="109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2531;p66">
              <a:extLst>
                <a:ext uri="{FF2B5EF4-FFF2-40B4-BE49-F238E27FC236}">
                  <a16:creationId xmlns:a16="http://schemas.microsoft.com/office/drawing/2014/main" id="{1AE539D3-91DA-3772-D816-7EF2E681391C}"/>
                </a:ext>
              </a:extLst>
            </p:cNvPr>
            <p:cNvSpPr/>
            <p:nvPr/>
          </p:nvSpPr>
          <p:spPr>
            <a:xfrm>
              <a:off x="6323275" y="2205750"/>
              <a:ext cx="662325" cy="472825"/>
            </a:xfrm>
            <a:custGeom>
              <a:avLst/>
              <a:gdLst/>
              <a:ahLst/>
              <a:cxnLst/>
              <a:rect l="l" t="t" r="r" b="b"/>
              <a:pathLst>
                <a:path w="26493" h="18913" extrusionOk="0">
                  <a:moveTo>
                    <a:pt x="4260" y="0"/>
                  </a:moveTo>
                  <a:lnTo>
                    <a:pt x="3857" y="34"/>
                  </a:lnTo>
                  <a:lnTo>
                    <a:pt x="3287" y="470"/>
                  </a:lnTo>
                  <a:lnTo>
                    <a:pt x="3187" y="838"/>
                  </a:lnTo>
                  <a:lnTo>
                    <a:pt x="1" y="18812"/>
                  </a:lnTo>
                  <a:lnTo>
                    <a:pt x="23038" y="18913"/>
                  </a:lnTo>
                  <a:lnTo>
                    <a:pt x="26459" y="1878"/>
                  </a:lnTo>
                  <a:lnTo>
                    <a:pt x="26492" y="1643"/>
                  </a:lnTo>
                  <a:lnTo>
                    <a:pt x="26392" y="1207"/>
                  </a:lnTo>
                  <a:lnTo>
                    <a:pt x="26090" y="838"/>
                  </a:lnTo>
                  <a:lnTo>
                    <a:pt x="25687" y="637"/>
                  </a:lnTo>
                  <a:lnTo>
                    <a:pt x="25453" y="637"/>
                  </a:lnTo>
                  <a:lnTo>
                    <a:pt x="4260" y="0"/>
                  </a:lnTo>
                  <a:close/>
                </a:path>
              </a:pathLst>
            </a:custGeom>
            <a:solidFill>
              <a:srgbClr val="FFFFFF"/>
            </a:solidFill>
            <a:ln w="109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2532;p66">
              <a:extLst>
                <a:ext uri="{FF2B5EF4-FFF2-40B4-BE49-F238E27FC236}">
                  <a16:creationId xmlns:a16="http://schemas.microsoft.com/office/drawing/2014/main" id="{3C1C78C0-79C6-A5D2-32CE-0BE2C576F888}"/>
                </a:ext>
              </a:extLst>
            </p:cNvPr>
            <p:cNvSpPr/>
            <p:nvPr/>
          </p:nvSpPr>
          <p:spPr>
            <a:xfrm>
              <a:off x="6042450" y="2676050"/>
              <a:ext cx="856800" cy="198700"/>
            </a:xfrm>
            <a:custGeom>
              <a:avLst/>
              <a:gdLst/>
              <a:ahLst/>
              <a:cxnLst/>
              <a:rect l="l" t="t" r="r" b="b"/>
              <a:pathLst>
                <a:path w="34272" h="7948" extrusionOk="0">
                  <a:moveTo>
                    <a:pt x="11234" y="0"/>
                  </a:moveTo>
                  <a:lnTo>
                    <a:pt x="0" y="7948"/>
                  </a:lnTo>
                  <a:lnTo>
                    <a:pt x="25653" y="7210"/>
                  </a:lnTo>
                  <a:lnTo>
                    <a:pt x="34271" y="101"/>
                  </a:lnTo>
                  <a:lnTo>
                    <a:pt x="112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2533;p66">
              <a:extLst>
                <a:ext uri="{FF2B5EF4-FFF2-40B4-BE49-F238E27FC236}">
                  <a16:creationId xmlns:a16="http://schemas.microsoft.com/office/drawing/2014/main" id="{C3CCE912-914A-E55E-B9D7-21362D6C26D7}"/>
                </a:ext>
              </a:extLst>
            </p:cNvPr>
            <p:cNvSpPr/>
            <p:nvPr/>
          </p:nvSpPr>
          <p:spPr>
            <a:xfrm>
              <a:off x="6042450" y="2676050"/>
              <a:ext cx="856800" cy="198700"/>
            </a:xfrm>
            <a:custGeom>
              <a:avLst/>
              <a:gdLst/>
              <a:ahLst/>
              <a:cxnLst/>
              <a:rect l="l" t="t" r="r" b="b"/>
              <a:pathLst>
                <a:path w="34272" h="7948" extrusionOk="0">
                  <a:moveTo>
                    <a:pt x="11234" y="0"/>
                  </a:moveTo>
                  <a:lnTo>
                    <a:pt x="0" y="7948"/>
                  </a:lnTo>
                  <a:lnTo>
                    <a:pt x="25653" y="7210"/>
                  </a:lnTo>
                  <a:lnTo>
                    <a:pt x="34271" y="101"/>
                  </a:lnTo>
                  <a:lnTo>
                    <a:pt x="11234" y="0"/>
                  </a:lnTo>
                  <a:close/>
                </a:path>
              </a:pathLst>
            </a:custGeom>
            <a:solidFill>
              <a:srgbClr val="6ED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2534;p66">
              <a:extLst>
                <a:ext uri="{FF2B5EF4-FFF2-40B4-BE49-F238E27FC236}">
                  <a16:creationId xmlns:a16="http://schemas.microsoft.com/office/drawing/2014/main" id="{F6D315EC-FB66-3BFC-508C-BD3448E5B468}"/>
                </a:ext>
              </a:extLst>
            </p:cNvPr>
            <p:cNvSpPr/>
            <p:nvPr/>
          </p:nvSpPr>
          <p:spPr>
            <a:xfrm>
              <a:off x="6042450" y="2676050"/>
              <a:ext cx="856800" cy="198700"/>
            </a:xfrm>
            <a:custGeom>
              <a:avLst/>
              <a:gdLst/>
              <a:ahLst/>
              <a:cxnLst/>
              <a:rect l="l" t="t" r="r" b="b"/>
              <a:pathLst>
                <a:path w="34272" h="7948" extrusionOk="0">
                  <a:moveTo>
                    <a:pt x="11234" y="0"/>
                  </a:moveTo>
                  <a:lnTo>
                    <a:pt x="0" y="7948"/>
                  </a:lnTo>
                  <a:lnTo>
                    <a:pt x="25653" y="7210"/>
                  </a:lnTo>
                  <a:lnTo>
                    <a:pt x="34271" y="101"/>
                  </a:lnTo>
                  <a:lnTo>
                    <a:pt x="112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2535;p66">
              <a:extLst>
                <a:ext uri="{FF2B5EF4-FFF2-40B4-BE49-F238E27FC236}">
                  <a16:creationId xmlns:a16="http://schemas.microsoft.com/office/drawing/2014/main" id="{9331D6F0-BB32-8FC6-BE63-E753D5CBADFF}"/>
                </a:ext>
              </a:extLst>
            </p:cNvPr>
            <p:cNvSpPr/>
            <p:nvPr/>
          </p:nvSpPr>
          <p:spPr>
            <a:xfrm>
              <a:off x="6042450" y="2676050"/>
              <a:ext cx="856800" cy="198700"/>
            </a:xfrm>
            <a:custGeom>
              <a:avLst/>
              <a:gdLst/>
              <a:ahLst/>
              <a:cxnLst/>
              <a:rect l="l" t="t" r="r" b="b"/>
              <a:pathLst>
                <a:path w="34272" h="7948" fill="none" extrusionOk="0">
                  <a:moveTo>
                    <a:pt x="11234" y="0"/>
                  </a:moveTo>
                  <a:lnTo>
                    <a:pt x="0" y="7948"/>
                  </a:lnTo>
                  <a:lnTo>
                    <a:pt x="25653" y="7210"/>
                  </a:lnTo>
                  <a:lnTo>
                    <a:pt x="34271" y="101"/>
                  </a:lnTo>
                  <a:lnTo>
                    <a:pt x="11234" y="0"/>
                  </a:lnTo>
                  <a:close/>
                </a:path>
              </a:pathLst>
            </a:custGeom>
            <a:noFill/>
            <a:ln w="109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2536;p66">
              <a:extLst>
                <a:ext uri="{FF2B5EF4-FFF2-40B4-BE49-F238E27FC236}">
                  <a16:creationId xmlns:a16="http://schemas.microsoft.com/office/drawing/2014/main" id="{BFB4D941-3ACE-7814-EBD9-B13831BB81BB}"/>
                </a:ext>
              </a:extLst>
            </p:cNvPr>
            <p:cNvSpPr/>
            <p:nvPr/>
          </p:nvSpPr>
          <p:spPr>
            <a:xfrm>
              <a:off x="6535375" y="2558675"/>
              <a:ext cx="728550" cy="1658250"/>
            </a:xfrm>
            <a:custGeom>
              <a:avLst/>
              <a:gdLst/>
              <a:ahLst/>
              <a:cxnLst/>
              <a:rect l="l" t="t" r="r" b="b"/>
              <a:pathLst>
                <a:path w="29142" h="66330" extrusionOk="0">
                  <a:moveTo>
                    <a:pt x="26593" y="1"/>
                  </a:moveTo>
                  <a:lnTo>
                    <a:pt x="24950" y="135"/>
                  </a:lnTo>
                  <a:lnTo>
                    <a:pt x="21529" y="839"/>
                  </a:lnTo>
                  <a:lnTo>
                    <a:pt x="18344" y="1744"/>
                  </a:lnTo>
                  <a:lnTo>
                    <a:pt x="16600" y="2314"/>
                  </a:lnTo>
                  <a:lnTo>
                    <a:pt x="13246" y="3756"/>
                  </a:lnTo>
                  <a:lnTo>
                    <a:pt x="10027" y="5467"/>
                  </a:lnTo>
                  <a:lnTo>
                    <a:pt x="7076" y="7277"/>
                  </a:lnTo>
                  <a:lnTo>
                    <a:pt x="1141" y="11536"/>
                  </a:lnTo>
                  <a:lnTo>
                    <a:pt x="1" y="12542"/>
                  </a:lnTo>
                  <a:lnTo>
                    <a:pt x="1141" y="17807"/>
                  </a:lnTo>
                  <a:lnTo>
                    <a:pt x="1845" y="17404"/>
                  </a:lnTo>
                  <a:lnTo>
                    <a:pt x="3757" y="16633"/>
                  </a:lnTo>
                  <a:lnTo>
                    <a:pt x="7311" y="15527"/>
                  </a:lnTo>
                  <a:lnTo>
                    <a:pt x="14588" y="13850"/>
                  </a:lnTo>
                  <a:lnTo>
                    <a:pt x="16030" y="13615"/>
                  </a:lnTo>
                  <a:lnTo>
                    <a:pt x="15594" y="14789"/>
                  </a:lnTo>
                  <a:lnTo>
                    <a:pt x="14856" y="17203"/>
                  </a:lnTo>
                  <a:lnTo>
                    <a:pt x="14320" y="19685"/>
                  </a:lnTo>
                  <a:lnTo>
                    <a:pt x="14018" y="22200"/>
                  </a:lnTo>
                  <a:lnTo>
                    <a:pt x="13917" y="23440"/>
                  </a:lnTo>
                  <a:lnTo>
                    <a:pt x="13749" y="25654"/>
                  </a:lnTo>
                  <a:lnTo>
                    <a:pt x="12777" y="31354"/>
                  </a:lnTo>
                  <a:lnTo>
                    <a:pt x="11302" y="37357"/>
                  </a:lnTo>
                  <a:lnTo>
                    <a:pt x="10094" y="41113"/>
                  </a:lnTo>
                  <a:lnTo>
                    <a:pt x="9357" y="43024"/>
                  </a:lnTo>
                  <a:lnTo>
                    <a:pt x="8988" y="43661"/>
                  </a:lnTo>
                  <a:lnTo>
                    <a:pt x="8652" y="44265"/>
                  </a:lnTo>
                  <a:lnTo>
                    <a:pt x="7781" y="45338"/>
                  </a:lnTo>
                  <a:lnTo>
                    <a:pt x="6238" y="46813"/>
                  </a:lnTo>
                  <a:lnTo>
                    <a:pt x="4192" y="48490"/>
                  </a:lnTo>
                  <a:lnTo>
                    <a:pt x="2985" y="49529"/>
                  </a:lnTo>
                  <a:lnTo>
                    <a:pt x="2516" y="50200"/>
                  </a:lnTo>
                  <a:lnTo>
                    <a:pt x="2415" y="50502"/>
                  </a:lnTo>
                  <a:lnTo>
                    <a:pt x="2348" y="50804"/>
                  </a:lnTo>
                  <a:lnTo>
                    <a:pt x="2482" y="51810"/>
                  </a:lnTo>
                  <a:lnTo>
                    <a:pt x="2952" y="53118"/>
                  </a:lnTo>
                  <a:lnTo>
                    <a:pt x="3757" y="54694"/>
                  </a:lnTo>
                  <a:lnTo>
                    <a:pt x="4897" y="56437"/>
                  </a:lnTo>
                  <a:lnTo>
                    <a:pt x="6372" y="58282"/>
                  </a:lnTo>
                  <a:lnTo>
                    <a:pt x="8183" y="60126"/>
                  </a:lnTo>
                  <a:lnTo>
                    <a:pt x="10363" y="61903"/>
                  </a:lnTo>
                  <a:lnTo>
                    <a:pt x="11637" y="62742"/>
                  </a:lnTo>
                  <a:lnTo>
                    <a:pt x="12878" y="63546"/>
                  </a:lnTo>
                  <a:lnTo>
                    <a:pt x="15024" y="64720"/>
                  </a:lnTo>
                  <a:lnTo>
                    <a:pt x="16835" y="65558"/>
                  </a:lnTo>
                  <a:lnTo>
                    <a:pt x="18344" y="66028"/>
                  </a:lnTo>
                  <a:lnTo>
                    <a:pt x="20154" y="66330"/>
                  </a:lnTo>
                  <a:lnTo>
                    <a:pt x="21965" y="66162"/>
                  </a:lnTo>
                  <a:lnTo>
                    <a:pt x="22736" y="65994"/>
                  </a:lnTo>
                  <a:lnTo>
                    <a:pt x="23072" y="65894"/>
                  </a:lnTo>
                  <a:lnTo>
                    <a:pt x="23675" y="65558"/>
                  </a:lnTo>
                  <a:lnTo>
                    <a:pt x="24044" y="65089"/>
                  </a:lnTo>
                  <a:lnTo>
                    <a:pt x="24245" y="64519"/>
                  </a:lnTo>
                  <a:lnTo>
                    <a:pt x="24178" y="63815"/>
                  </a:lnTo>
                  <a:lnTo>
                    <a:pt x="23877" y="63077"/>
                  </a:lnTo>
                  <a:lnTo>
                    <a:pt x="23306" y="62306"/>
                  </a:lnTo>
                  <a:lnTo>
                    <a:pt x="22468" y="61534"/>
                  </a:lnTo>
                  <a:lnTo>
                    <a:pt x="21898" y="61166"/>
                  </a:lnTo>
                  <a:lnTo>
                    <a:pt x="21294" y="60763"/>
                  </a:lnTo>
                  <a:lnTo>
                    <a:pt x="20087" y="59724"/>
                  </a:lnTo>
                  <a:lnTo>
                    <a:pt x="18377" y="57812"/>
                  </a:lnTo>
                  <a:lnTo>
                    <a:pt x="16432" y="55029"/>
                  </a:lnTo>
                  <a:lnTo>
                    <a:pt x="15460" y="53118"/>
                  </a:lnTo>
                  <a:lnTo>
                    <a:pt x="15124" y="52112"/>
                  </a:lnTo>
                  <a:lnTo>
                    <a:pt x="15091" y="51743"/>
                  </a:lnTo>
                  <a:lnTo>
                    <a:pt x="15091" y="51340"/>
                  </a:lnTo>
                  <a:lnTo>
                    <a:pt x="15393" y="49932"/>
                  </a:lnTo>
                  <a:lnTo>
                    <a:pt x="16298" y="46947"/>
                  </a:lnTo>
                  <a:lnTo>
                    <a:pt x="18176" y="41817"/>
                  </a:lnTo>
                  <a:lnTo>
                    <a:pt x="20456" y="36653"/>
                  </a:lnTo>
                  <a:lnTo>
                    <a:pt x="21563" y="34439"/>
                  </a:lnTo>
                  <a:lnTo>
                    <a:pt x="22133" y="33299"/>
                  </a:lnTo>
                  <a:lnTo>
                    <a:pt x="23340" y="29979"/>
                  </a:lnTo>
                  <a:lnTo>
                    <a:pt x="25218" y="23407"/>
                  </a:lnTo>
                  <a:lnTo>
                    <a:pt x="27431" y="13615"/>
                  </a:lnTo>
                  <a:lnTo>
                    <a:pt x="28907" y="5601"/>
                  </a:lnTo>
                  <a:lnTo>
                    <a:pt x="29108" y="3555"/>
                  </a:lnTo>
                  <a:lnTo>
                    <a:pt x="29141" y="2817"/>
                  </a:lnTo>
                  <a:lnTo>
                    <a:pt x="29007" y="1610"/>
                  </a:lnTo>
                  <a:lnTo>
                    <a:pt x="28571" y="738"/>
                  </a:lnTo>
                  <a:lnTo>
                    <a:pt x="27766" y="235"/>
                  </a:lnTo>
                  <a:lnTo>
                    <a:pt x="265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2537;p66">
              <a:extLst>
                <a:ext uri="{FF2B5EF4-FFF2-40B4-BE49-F238E27FC236}">
                  <a16:creationId xmlns:a16="http://schemas.microsoft.com/office/drawing/2014/main" id="{D38FC25A-D339-EEFE-A32C-441B797E26B4}"/>
                </a:ext>
              </a:extLst>
            </p:cNvPr>
            <p:cNvSpPr/>
            <p:nvPr/>
          </p:nvSpPr>
          <p:spPr>
            <a:xfrm>
              <a:off x="6535375" y="2558675"/>
              <a:ext cx="728550" cy="1658250"/>
            </a:xfrm>
            <a:custGeom>
              <a:avLst/>
              <a:gdLst/>
              <a:ahLst/>
              <a:cxnLst/>
              <a:rect l="l" t="t" r="r" b="b"/>
              <a:pathLst>
                <a:path w="29142" h="66330" extrusionOk="0">
                  <a:moveTo>
                    <a:pt x="26593" y="1"/>
                  </a:moveTo>
                  <a:lnTo>
                    <a:pt x="24950" y="135"/>
                  </a:lnTo>
                  <a:lnTo>
                    <a:pt x="21529" y="839"/>
                  </a:lnTo>
                  <a:lnTo>
                    <a:pt x="18344" y="1744"/>
                  </a:lnTo>
                  <a:lnTo>
                    <a:pt x="16600" y="2314"/>
                  </a:lnTo>
                  <a:lnTo>
                    <a:pt x="13246" y="3756"/>
                  </a:lnTo>
                  <a:lnTo>
                    <a:pt x="10027" y="5467"/>
                  </a:lnTo>
                  <a:lnTo>
                    <a:pt x="7076" y="7277"/>
                  </a:lnTo>
                  <a:lnTo>
                    <a:pt x="1141" y="11536"/>
                  </a:lnTo>
                  <a:lnTo>
                    <a:pt x="1" y="12542"/>
                  </a:lnTo>
                  <a:lnTo>
                    <a:pt x="1141" y="17807"/>
                  </a:lnTo>
                  <a:lnTo>
                    <a:pt x="1845" y="17404"/>
                  </a:lnTo>
                  <a:lnTo>
                    <a:pt x="3757" y="16633"/>
                  </a:lnTo>
                  <a:lnTo>
                    <a:pt x="7311" y="15527"/>
                  </a:lnTo>
                  <a:lnTo>
                    <a:pt x="14588" y="13850"/>
                  </a:lnTo>
                  <a:lnTo>
                    <a:pt x="16030" y="13615"/>
                  </a:lnTo>
                  <a:lnTo>
                    <a:pt x="15594" y="14789"/>
                  </a:lnTo>
                  <a:lnTo>
                    <a:pt x="14856" y="17203"/>
                  </a:lnTo>
                  <a:lnTo>
                    <a:pt x="14320" y="19685"/>
                  </a:lnTo>
                  <a:lnTo>
                    <a:pt x="14018" y="22200"/>
                  </a:lnTo>
                  <a:lnTo>
                    <a:pt x="13917" y="23440"/>
                  </a:lnTo>
                  <a:lnTo>
                    <a:pt x="13749" y="25654"/>
                  </a:lnTo>
                  <a:lnTo>
                    <a:pt x="12777" y="31354"/>
                  </a:lnTo>
                  <a:lnTo>
                    <a:pt x="11302" y="37357"/>
                  </a:lnTo>
                  <a:lnTo>
                    <a:pt x="10094" y="41113"/>
                  </a:lnTo>
                  <a:lnTo>
                    <a:pt x="9357" y="43024"/>
                  </a:lnTo>
                  <a:lnTo>
                    <a:pt x="8988" y="43661"/>
                  </a:lnTo>
                  <a:lnTo>
                    <a:pt x="8652" y="44265"/>
                  </a:lnTo>
                  <a:lnTo>
                    <a:pt x="7781" y="45338"/>
                  </a:lnTo>
                  <a:lnTo>
                    <a:pt x="6238" y="46813"/>
                  </a:lnTo>
                  <a:lnTo>
                    <a:pt x="4192" y="48490"/>
                  </a:lnTo>
                  <a:lnTo>
                    <a:pt x="2985" y="49529"/>
                  </a:lnTo>
                  <a:lnTo>
                    <a:pt x="2516" y="50200"/>
                  </a:lnTo>
                  <a:lnTo>
                    <a:pt x="2415" y="50502"/>
                  </a:lnTo>
                  <a:lnTo>
                    <a:pt x="2348" y="50804"/>
                  </a:lnTo>
                  <a:lnTo>
                    <a:pt x="2482" y="51810"/>
                  </a:lnTo>
                  <a:lnTo>
                    <a:pt x="2952" y="53118"/>
                  </a:lnTo>
                  <a:lnTo>
                    <a:pt x="3757" y="54694"/>
                  </a:lnTo>
                  <a:lnTo>
                    <a:pt x="4897" y="56437"/>
                  </a:lnTo>
                  <a:lnTo>
                    <a:pt x="6372" y="58282"/>
                  </a:lnTo>
                  <a:lnTo>
                    <a:pt x="8183" y="60126"/>
                  </a:lnTo>
                  <a:lnTo>
                    <a:pt x="10363" y="61903"/>
                  </a:lnTo>
                  <a:lnTo>
                    <a:pt x="11637" y="62742"/>
                  </a:lnTo>
                  <a:lnTo>
                    <a:pt x="12878" y="63546"/>
                  </a:lnTo>
                  <a:lnTo>
                    <a:pt x="15024" y="64720"/>
                  </a:lnTo>
                  <a:lnTo>
                    <a:pt x="16835" y="65558"/>
                  </a:lnTo>
                  <a:lnTo>
                    <a:pt x="18344" y="66028"/>
                  </a:lnTo>
                  <a:lnTo>
                    <a:pt x="20154" y="66330"/>
                  </a:lnTo>
                  <a:lnTo>
                    <a:pt x="21965" y="66162"/>
                  </a:lnTo>
                  <a:lnTo>
                    <a:pt x="22736" y="65994"/>
                  </a:lnTo>
                  <a:lnTo>
                    <a:pt x="23072" y="65894"/>
                  </a:lnTo>
                  <a:lnTo>
                    <a:pt x="23675" y="65558"/>
                  </a:lnTo>
                  <a:lnTo>
                    <a:pt x="24044" y="65089"/>
                  </a:lnTo>
                  <a:lnTo>
                    <a:pt x="24245" y="64519"/>
                  </a:lnTo>
                  <a:lnTo>
                    <a:pt x="24178" y="63815"/>
                  </a:lnTo>
                  <a:lnTo>
                    <a:pt x="23877" y="63077"/>
                  </a:lnTo>
                  <a:lnTo>
                    <a:pt x="23306" y="62306"/>
                  </a:lnTo>
                  <a:lnTo>
                    <a:pt x="22468" y="61534"/>
                  </a:lnTo>
                  <a:lnTo>
                    <a:pt x="21898" y="61166"/>
                  </a:lnTo>
                  <a:lnTo>
                    <a:pt x="21294" y="60763"/>
                  </a:lnTo>
                  <a:lnTo>
                    <a:pt x="20087" y="59724"/>
                  </a:lnTo>
                  <a:lnTo>
                    <a:pt x="18377" y="57812"/>
                  </a:lnTo>
                  <a:lnTo>
                    <a:pt x="16432" y="55029"/>
                  </a:lnTo>
                  <a:lnTo>
                    <a:pt x="15460" y="53118"/>
                  </a:lnTo>
                  <a:lnTo>
                    <a:pt x="15124" y="52112"/>
                  </a:lnTo>
                  <a:lnTo>
                    <a:pt x="15091" y="51743"/>
                  </a:lnTo>
                  <a:lnTo>
                    <a:pt x="15091" y="51340"/>
                  </a:lnTo>
                  <a:lnTo>
                    <a:pt x="15393" y="49932"/>
                  </a:lnTo>
                  <a:lnTo>
                    <a:pt x="16298" y="46947"/>
                  </a:lnTo>
                  <a:lnTo>
                    <a:pt x="18176" y="41817"/>
                  </a:lnTo>
                  <a:lnTo>
                    <a:pt x="20456" y="36653"/>
                  </a:lnTo>
                  <a:lnTo>
                    <a:pt x="21563" y="34439"/>
                  </a:lnTo>
                  <a:lnTo>
                    <a:pt x="22133" y="33299"/>
                  </a:lnTo>
                  <a:lnTo>
                    <a:pt x="23340" y="29979"/>
                  </a:lnTo>
                  <a:lnTo>
                    <a:pt x="25218" y="23407"/>
                  </a:lnTo>
                  <a:lnTo>
                    <a:pt x="27431" y="13615"/>
                  </a:lnTo>
                  <a:lnTo>
                    <a:pt x="28907" y="5601"/>
                  </a:lnTo>
                  <a:lnTo>
                    <a:pt x="29108" y="3555"/>
                  </a:lnTo>
                  <a:lnTo>
                    <a:pt x="29141" y="2817"/>
                  </a:lnTo>
                  <a:lnTo>
                    <a:pt x="29007" y="1610"/>
                  </a:lnTo>
                  <a:lnTo>
                    <a:pt x="28571" y="738"/>
                  </a:lnTo>
                  <a:lnTo>
                    <a:pt x="27766" y="235"/>
                  </a:lnTo>
                  <a:lnTo>
                    <a:pt x="26593" y="1"/>
                  </a:lnTo>
                  <a:close/>
                </a:path>
              </a:pathLst>
            </a:custGeom>
            <a:solidFill>
              <a:srgbClr val="6ED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2538;p66">
              <a:extLst>
                <a:ext uri="{FF2B5EF4-FFF2-40B4-BE49-F238E27FC236}">
                  <a16:creationId xmlns:a16="http://schemas.microsoft.com/office/drawing/2014/main" id="{E1A6C5A9-43D4-5661-562D-FBA6465819CC}"/>
                </a:ext>
              </a:extLst>
            </p:cNvPr>
            <p:cNvSpPr/>
            <p:nvPr/>
          </p:nvSpPr>
          <p:spPr>
            <a:xfrm>
              <a:off x="6535375" y="2558675"/>
              <a:ext cx="728550" cy="1658250"/>
            </a:xfrm>
            <a:custGeom>
              <a:avLst/>
              <a:gdLst/>
              <a:ahLst/>
              <a:cxnLst/>
              <a:rect l="l" t="t" r="r" b="b"/>
              <a:pathLst>
                <a:path w="29142" h="66330" extrusionOk="0">
                  <a:moveTo>
                    <a:pt x="26593" y="1"/>
                  </a:moveTo>
                  <a:lnTo>
                    <a:pt x="24950" y="135"/>
                  </a:lnTo>
                  <a:lnTo>
                    <a:pt x="21529" y="839"/>
                  </a:lnTo>
                  <a:lnTo>
                    <a:pt x="18344" y="1744"/>
                  </a:lnTo>
                  <a:lnTo>
                    <a:pt x="16600" y="2314"/>
                  </a:lnTo>
                  <a:lnTo>
                    <a:pt x="13246" y="3756"/>
                  </a:lnTo>
                  <a:lnTo>
                    <a:pt x="10027" y="5467"/>
                  </a:lnTo>
                  <a:lnTo>
                    <a:pt x="7076" y="7277"/>
                  </a:lnTo>
                  <a:lnTo>
                    <a:pt x="1141" y="11536"/>
                  </a:lnTo>
                  <a:lnTo>
                    <a:pt x="1" y="12542"/>
                  </a:lnTo>
                  <a:lnTo>
                    <a:pt x="1141" y="17807"/>
                  </a:lnTo>
                  <a:lnTo>
                    <a:pt x="1845" y="17404"/>
                  </a:lnTo>
                  <a:lnTo>
                    <a:pt x="3757" y="16633"/>
                  </a:lnTo>
                  <a:lnTo>
                    <a:pt x="7311" y="15527"/>
                  </a:lnTo>
                  <a:lnTo>
                    <a:pt x="14588" y="13850"/>
                  </a:lnTo>
                  <a:lnTo>
                    <a:pt x="16030" y="13615"/>
                  </a:lnTo>
                  <a:lnTo>
                    <a:pt x="15594" y="14789"/>
                  </a:lnTo>
                  <a:lnTo>
                    <a:pt x="14856" y="17203"/>
                  </a:lnTo>
                  <a:lnTo>
                    <a:pt x="14320" y="19685"/>
                  </a:lnTo>
                  <a:lnTo>
                    <a:pt x="14018" y="22200"/>
                  </a:lnTo>
                  <a:lnTo>
                    <a:pt x="13917" y="23440"/>
                  </a:lnTo>
                  <a:lnTo>
                    <a:pt x="13749" y="25654"/>
                  </a:lnTo>
                  <a:lnTo>
                    <a:pt x="12777" y="31354"/>
                  </a:lnTo>
                  <a:lnTo>
                    <a:pt x="11302" y="37357"/>
                  </a:lnTo>
                  <a:lnTo>
                    <a:pt x="10094" y="41113"/>
                  </a:lnTo>
                  <a:lnTo>
                    <a:pt x="9357" y="43024"/>
                  </a:lnTo>
                  <a:lnTo>
                    <a:pt x="8988" y="43661"/>
                  </a:lnTo>
                  <a:lnTo>
                    <a:pt x="8652" y="44265"/>
                  </a:lnTo>
                  <a:lnTo>
                    <a:pt x="7781" y="45338"/>
                  </a:lnTo>
                  <a:lnTo>
                    <a:pt x="6238" y="46813"/>
                  </a:lnTo>
                  <a:lnTo>
                    <a:pt x="4192" y="48490"/>
                  </a:lnTo>
                  <a:lnTo>
                    <a:pt x="2985" y="49529"/>
                  </a:lnTo>
                  <a:lnTo>
                    <a:pt x="2516" y="50200"/>
                  </a:lnTo>
                  <a:lnTo>
                    <a:pt x="2415" y="50502"/>
                  </a:lnTo>
                  <a:lnTo>
                    <a:pt x="2348" y="50804"/>
                  </a:lnTo>
                  <a:lnTo>
                    <a:pt x="2482" y="51810"/>
                  </a:lnTo>
                  <a:lnTo>
                    <a:pt x="2952" y="53118"/>
                  </a:lnTo>
                  <a:lnTo>
                    <a:pt x="3757" y="54694"/>
                  </a:lnTo>
                  <a:lnTo>
                    <a:pt x="4897" y="56437"/>
                  </a:lnTo>
                  <a:lnTo>
                    <a:pt x="6372" y="58282"/>
                  </a:lnTo>
                  <a:lnTo>
                    <a:pt x="8183" y="60126"/>
                  </a:lnTo>
                  <a:lnTo>
                    <a:pt x="10363" y="61903"/>
                  </a:lnTo>
                  <a:lnTo>
                    <a:pt x="11637" y="62742"/>
                  </a:lnTo>
                  <a:lnTo>
                    <a:pt x="12878" y="63546"/>
                  </a:lnTo>
                  <a:lnTo>
                    <a:pt x="15024" y="64720"/>
                  </a:lnTo>
                  <a:lnTo>
                    <a:pt x="16835" y="65558"/>
                  </a:lnTo>
                  <a:lnTo>
                    <a:pt x="18344" y="66028"/>
                  </a:lnTo>
                  <a:lnTo>
                    <a:pt x="20154" y="66330"/>
                  </a:lnTo>
                  <a:lnTo>
                    <a:pt x="21965" y="66162"/>
                  </a:lnTo>
                  <a:lnTo>
                    <a:pt x="22736" y="65994"/>
                  </a:lnTo>
                  <a:lnTo>
                    <a:pt x="23072" y="65894"/>
                  </a:lnTo>
                  <a:lnTo>
                    <a:pt x="23675" y="65558"/>
                  </a:lnTo>
                  <a:lnTo>
                    <a:pt x="24044" y="65089"/>
                  </a:lnTo>
                  <a:lnTo>
                    <a:pt x="24245" y="64519"/>
                  </a:lnTo>
                  <a:lnTo>
                    <a:pt x="24178" y="63815"/>
                  </a:lnTo>
                  <a:lnTo>
                    <a:pt x="23877" y="63077"/>
                  </a:lnTo>
                  <a:lnTo>
                    <a:pt x="23306" y="62306"/>
                  </a:lnTo>
                  <a:lnTo>
                    <a:pt x="22468" y="61534"/>
                  </a:lnTo>
                  <a:lnTo>
                    <a:pt x="21898" y="61166"/>
                  </a:lnTo>
                  <a:lnTo>
                    <a:pt x="21294" y="60763"/>
                  </a:lnTo>
                  <a:lnTo>
                    <a:pt x="20087" y="59724"/>
                  </a:lnTo>
                  <a:lnTo>
                    <a:pt x="18377" y="57812"/>
                  </a:lnTo>
                  <a:lnTo>
                    <a:pt x="16432" y="55029"/>
                  </a:lnTo>
                  <a:lnTo>
                    <a:pt x="15460" y="53118"/>
                  </a:lnTo>
                  <a:lnTo>
                    <a:pt x="15124" y="52112"/>
                  </a:lnTo>
                  <a:lnTo>
                    <a:pt x="15091" y="51743"/>
                  </a:lnTo>
                  <a:lnTo>
                    <a:pt x="15091" y="51340"/>
                  </a:lnTo>
                  <a:lnTo>
                    <a:pt x="15393" y="49932"/>
                  </a:lnTo>
                  <a:lnTo>
                    <a:pt x="16298" y="46947"/>
                  </a:lnTo>
                  <a:lnTo>
                    <a:pt x="18176" y="41817"/>
                  </a:lnTo>
                  <a:lnTo>
                    <a:pt x="20456" y="36653"/>
                  </a:lnTo>
                  <a:lnTo>
                    <a:pt x="21563" y="34439"/>
                  </a:lnTo>
                  <a:lnTo>
                    <a:pt x="22133" y="33299"/>
                  </a:lnTo>
                  <a:lnTo>
                    <a:pt x="23340" y="29979"/>
                  </a:lnTo>
                  <a:lnTo>
                    <a:pt x="25218" y="23407"/>
                  </a:lnTo>
                  <a:lnTo>
                    <a:pt x="27431" y="13615"/>
                  </a:lnTo>
                  <a:lnTo>
                    <a:pt x="28907" y="5601"/>
                  </a:lnTo>
                  <a:lnTo>
                    <a:pt x="29108" y="3555"/>
                  </a:lnTo>
                  <a:lnTo>
                    <a:pt x="29141" y="2817"/>
                  </a:lnTo>
                  <a:lnTo>
                    <a:pt x="29007" y="1610"/>
                  </a:lnTo>
                  <a:lnTo>
                    <a:pt x="28571" y="738"/>
                  </a:lnTo>
                  <a:lnTo>
                    <a:pt x="27766" y="235"/>
                  </a:lnTo>
                  <a:lnTo>
                    <a:pt x="265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2539;p66">
              <a:extLst>
                <a:ext uri="{FF2B5EF4-FFF2-40B4-BE49-F238E27FC236}">
                  <a16:creationId xmlns:a16="http://schemas.microsoft.com/office/drawing/2014/main" id="{EC5CAF46-445A-0C55-FF9E-48A2B22C4993}"/>
                </a:ext>
              </a:extLst>
            </p:cNvPr>
            <p:cNvSpPr/>
            <p:nvPr/>
          </p:nvSpPr>
          <p:spPr>
            <a:xfrm>
              <a:off x="6535375" y="2558675"/>
              <a:ext cx="728550" cy="1658250"/>
            </a:xfrm>
            <a:custGeom>
              <a:avLst/>
              <a:gdLst/>
              <a:ahLst/>
              <a:cxnLst/>
              <a:rect l="l" t="t" r="r" b="b"/>
              <a:pathLst>
                <a:path w="29142" h="66330" fill="none" extrusionOk="0">
                  <a:moveTo>
                    <a:pt x="1" y="12542"/>
                  </a:moveTo>
                  <a:lnTo>
                    <a:pt x="1141" y="11536"/>
                  </a:lnTo>
                  <a:lnTo>
                    <a:pt x="7076" y="7277"/>
                  </a:lnTo>
                  <a:lnTo>
                    <a:pt x="10027" y="5467"/>
                  </a:lnTo>
                  <a:lnTo>
                    <a:pt x="13246" y="3756"/>
                  </a:lnTo>
                  <a:lnTo>
                    <a:pt x="16600" y="2314"/>
                  </a:lnTo>
                  <a:lnTo>
                    <a:pt x="18344" y="1744"/>
                  </a:lnTo>
                  <a:lnTo>
                    <a:pt x="21529" y="839"/>
                  </a:lnTo>
                  <a:lnTo>
                    <a:pt x="24950" y="135"/>
                  </a:lnTo>
                  <a:lnTo>
                    <a:pt x="26593" y="1"/>
                  </a:lnTo>
                  <a:lnTo>
                    <a:pt x="27766" y="235"/>
                  </a:lnTo>
                  <a:lnTo>
                    <a:pt x="28571" y="738"/>
                  </a:lnTo>
                  <a:lnTo>
                    <a:pt x="29007" y="1610"/>
                  </a:lnTo>
                  <a:lnTo>
                    <a:pt x="29141" y="2817"/>
                  </a:lnTo>
                  <a:lnTo>
                    <a:pt x="29108" y="3555"/>
                  </a:lnTo>
                  <a:lnTo>
                    <a:pt x="28907" y="5601"/>
                  </a:lnTo>
                  <a:lnTo>
                    <a:pt x="27431" y="13615"/>
                  </a:lnTo>
                  <a:lnTo>
                    <a:pt x="25218" y="23407"/>
                  </a:lnTo>
                  <a:lnTo>
                    <a:pt x="23340" y="29979"/>
                  </a:lnTo>
                  <a:lnTo>
                    <a:pt x="22133" y="33299"/>
                  </a:lnTo>
                  <a:lnTo>
                    <a:pt x="21563" y="34439"/>
                  </a:lnTo>
                  <a:lnTo>
                    <a:pt x="20456" y="36653"/>
                  </a:lnTo>
                  <a:lnTo>
                    <a:pt x="18176" y="41817"/>
                  </a:lnTo>
                  <a:lnTo>
                    <a:pt x="16298" y="46947"/>
                  </a:lnTo>
                  <a:lnTo>
                    <a:pt x="15393" y="49932"/>
                  </a:lnTo>
                  <a:lnTo>
                    <a:pt x="15091" y="51340"/>
                  </a:lnTo>
                  <a:lnTo>
                    <a:pt x="15091" y="51743"/>
                  </a:lnTo>
                  <a:lnTo>
                    <a:pt x="15124" y="52112"/>
                  </a:lnTo>
                  <a:lnTo>
                    <a:pt x="15460" y="53118"/>
                  </a:lnTo>
                  <a:lnTo>
                    <a:pt x="16432" y="55029"/>
                  </a:lnTo>
                  <a:lnTo>
                    <a:pt x="18377" y="57812"/>
                  </a:lnTo>
                  <a:lnTo>
                    <a:pt x="20087" y="59724"/>
                  </a:lnTo>
                  <a:lnTo>
                    <a:pt x="21294" y="60763"/>
                  </a:lnTo>
                  <a:lnTo>
                    <a:pt x="21898" y="61166"/>
                  </a:lnTo>
                  <a:lnTo>
                    <a:pt x="22468" y="61534"/>
                  </a:lnTo>
                  <a:lnTo>
                    <a:pt x="23306" y="62306"/>
                  </a:lnTo>
                  <a:lnTo>
                    <a:pt x="23877" y="63077"/>
                  </a:lnTo>
                  <a:lnTo>
                    <a:pt x="24178" y="63815"/>
                  </a:lnTo>
                  <a:lnTo>
                    <a:pt x="24245" y="64519"/>
                  </a:lnTo>
                  <a:lnTo>
                    <a:pt x="24044" y="65089"/>
                  </a:lnTo>
                  <a:lnTo>
                    <a:pt x="23675" y="65558"/>
                  </a:lnTo>
                  <a:lnTo>
                    <a:pt x="23072" y="65894"/>
                  </a:lnTo>
                  <a:lnTo>
                    <a:pt x="22736" y="65994"/>
                  </a:lnTo>
                  <a:lnTo>
                    <a:pt x="21965" y="66162"/>
                  </a:lnTo>
                  <a:lnTo>
                    <a:pt x="20154" y="66330"/>
                  </a:lnTo>
                  <a:lnTo>
                    <a:pt x="18344" y="66028"/>
                  </a:lnTo>
                  <a:lnTo>
                    <a:pt x="16835" y="65558"/>
                  </a:lnTo>
                  <a:lnTo>
                    <a:pt x="15024" y="64720"/>
                  </a:lnTo>
                  <a:lnTo>
                    <a:pt x="12878" y="63546"/>
                  </a:lnTo>
                  <a:lnTo>
                    <a:pt x="11637" y="62742"/>
                  </a:lnTo>
                  <a:lnTo>
                    <a:pt x="10363" y="61903"/>
                  </a:lnTo>
                  <a:lnTo>
                    <a:pt x="8183" y="60126"/>
                  </a:lnTo>
                  <a:lnTo>
                    <a:pt x="6372" y="58282"/>
                  </a:lnTo>
                  <a:lnTo>
                    <a:pt x="4897" y="56437"/>
                  </a:lnTo>
                  <a:lnTo>
                    <a:pt x="3757" y="54694"/>
                  </a:lnTo>
                  <a:lnTo>
                    <a:pt x="2952" y="53118"/>
                  </a:lnTo>
                  <a:lnTo>
                    <a:pt x="2482" y="51810"/>
                  </a:lnTo>
                  <a:lnTo>
                    <a:pt x="2348" y="50804"/>
                  </a:lnTo>
                  <a:lnTo>
                    <a:pt x="2415" y="50502"/>
                  </a:lnTo>
                  <a:lnTo>
                    <a:pt x="2516" y="50200"/>
                  </a:lnTo>
                  <a:lnTo>
                    <a:pt x="2985" y="49529"/>
                  </a:lnTo>
                  <a:lnTo>
                    <a:pt x="4192" y="48490"/>
                  </a:lnTo>
                  <a:lnTo>
                    <a:pt x="6238" y="46813"/>
                  </a:lnTo>
                  <a:lnTo>
                    <a:pt x="7781" y="45338"/>
                  </a:lnTo>
                  <a:lnTo>
                    <a:pt x="8652" y="44265"/>
                  </a:lnTo>
                  <a:lnTo>
                    <a:pt x="8988" y="43661"/>
                  </a:lnTo>
                  <a:lnTo>
                    <a:pt x="9357" y="43024"/>
                  </a:lnTo>
                  <a:lnTo>
                    <a:pt x="10094" y="41113"/>
                  </a:lnTo>
                  <a:lnTo>
                    <a:pt x="11302" y="37357"/>
                  </a:lnTo>
                  <a:lnTo>
                    <a:pt x="12777" y="31354"/>
                  </a:lnTo>
                  <a:lnTo>
                    <a:pt x="13749" y="25654"/>
                  </a:lnTo>
                  <a:lnTo>
                    <a:pt x="13917" y="23440"/>
                  </a:lnTo>
                  <a:lnTo>
                    <a:pt x="14018" y="22200"/>
                  </a:lnTo>
                  <a:lnTo>
                    <a:pt x="14320" y="19685"/>
                  </a:lnTo>
                  <a:lnTo>
                    <a:pt x="14856" y="17203"/>
                  </a:lnTo>
                  <a:lnTo>
                    <a:pt x="15594" y="14789"/>
                  </a:lnTo>
                  <a:lnTo>
                    <a:pt x="16030" y="13615"/>
                  </a:lnTo>
                  <a:lnTo>
                    <a:pt x="14588" y="13850"/>
                  </a:lnTo>
                  <a:lnTo>
                    <a:pt x="7311" y="15527"/>
                  </a:lnTo>
                  <a:lnTo>
                    <a:pt x="3757" y="16633"/>
                  </a:lnTo>
                  <a:lnTo>
                    <a:pt x="1845" y="17404"/>
                  </a:lnTo>
                  <a:lnTo>
                    <a:pt x="1141" y="17807"/>
                  </a:lnTo>
                  <a:lnTo>
                    <a:pt x="1" y="12542"/>
                  </a:lnTo>
                  <a:close/>
                </a:path>
              </a:pathLst>
            </a:custGeom>
            <a:noFill/>
            <a:ln w="109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2540;p66">
              <a:extLst>
                <a:ext uri="{FF2B5EF4-FFF2-40B4-BE49-F238E27FC236}">
                  <a16:creationId xmlns:a16="http://schemas.microsoft.com/office/drawing/2014/main" id="{8ED537D0-0AB0-390A-3623-3F723B926075}"/>
                </a:ext>
              </a:extLst>
            </p:cNvPr>
            <p:cNvSpPr/>
            <p:nvPr/>
          </p:nvSpPr>
          <p:spPr>
            <a:xfrm>
              <a:off x="6535375" y="2558675"/>
              <a:ext cx="728550" cy="1205550"/>
            </a:xfrm>
            <a:custGeom>
              <a:avLst/>
              <a:gdLst/>
              <a:ahLst/>
              <a:cxnLst/>
              <a:rect l="l" t="t" r="r" b="b"/>
              <a:pathLst>
                <a:path w="29142" h="48222" extrusionOk="0">
                  <a:moveTo>
                    <a:pt x="26593" y="1"/>
                  </a:moveTo>
                  <a:lnTo>
                    <a:pt x="24950" y="135"/>
                  </a:lnTo>
                  <a:lnTo>
                    <a:pt x="21529" y="839"/>
                  </a:lnTo>
                  <a:lnTo>
                    <a:pt x="18344" y="1744"/>
                  </a:lnTo>
                  <a:lnTo>
                    <a:pt x="16600" y="2314"/>
                  </a:lnTo>
                  <a:lnTo>
                    <a:pt x="13246" y="3756"/>
                  </a:lnTo>
                  <a:lnTo>
                    <a:pt x="10027" y="5467"/>
                  </a:lnTo>
                  <a:lnTo>
                    <a:pt x="7076" y="7277"/>
                  </a:lnTo>
                  <a:lnTo>
                    <a:pt x="1141" y="11536"/>
                  </a:lnTo>
                  <a:lnTo>
                    <a:pt x="1" y="12542"/>
                  </a:lnTo>
                  <a:lnTo>
                    <a:pt x="1141" y="17807"/>
                  </a:lnTo>
                  <a:lnTo>
                    <a:pt x="1845" y="17404"/>
                  </a:lnTo>
                  <a:lnTo>
                    <a:pt x="3757" y="16633"/>
                  </a:lnTo>
                  <a:lnTo>
                    <a:pt x="7311" y="15527"/>
                  </a:lnTo>
                  <a:lnTo>
                    <a:pt x="14588" y="13850"/>
                  </a:lnTo>
                  <a:lnTo>
                    <a:pt x="16030" y="13615"/>
                  </a:lnTo>
                  <a:lnTo>
                    <a:pt x="15594" y="14789"/>
                  </a:lnTo>
                  <a:lnTo>
                    <a:pt x="14856" y="17203"/>
                  </a:lnTo>
                  <a:lnTo>
                    <a:pt x="14320" y="19685"/>
                  </a:lnTo>
                  <a:lnTo>
                    <a:pt x="14018" y="22200"/>
                  </a:lnTo>
                  <a:lnTo>
                    <a:pt x="13917" y="23440"/>
                  </a:lnTo>
                  <a:lnTo>
                    <a:pt x="13749" y="25654"/>
                  </a:lnTo>
                  <a:lnTo>
                    <a:pt x="12777" y="31354"/>
                  </a:lnTo>
                  <a:lnTo>
                    <a:pt x="11302" y="37357"/>
                  </a:lnTo>
                  <a:lnTo>
                    <a:pt x="10094" y="41113"/>
                  </a:lnTo>
                  <a:lnTo>
                    <a:pt x="9357" y="43024"/>
                  </a:lnTo>
                  <a:lnTo>
                    <a:pt x="8988" y="43661"/>
                  </a:lnTo>
                  <a:lnTo>
                    <a:pt x="8787" y="44030"/>
                  </a:lnTo>
                  <a:lnTo>
                    <a:pt x="8552" y="44365"/>
                  </a:lnTo>
                  <a:lnTo>
                    <a:pt x="9357" y="44466"/>
                  </a:lnTo>
                  <a:lnTo>
                    <a:pt x="10933" y="44835"/>
                  </a:lnTo>
                  <a:lnTo>
                    <a:pt x="12442" y="45472"/>
                  </a:lnTo>
                  <a:lnTo>
                    <a:pt x="13817" y="46310"/>
                  </a:lnTo>
                  <a:lnTo>
                    <a:pt x="14454" y="46813"/>
                  </a:lnTo>
                  <a:lnTo>
                    <a:pt x="15191" y="47484"/>
                  </a:lnTo>
                  <a:lnTo>
                    <a:pt x="15896" y="48222"/>
                  </a:lnTo>
                  <a:lnTo>
                    <a:pt x="17069" y="44667"/>
                  </a:lnTo>
                  <a:lnTo>
                    <a:pt x="19920" y="37793"/>
                  </a:lnTo>
                  <a:lnTo>
                    <a:pt x="21563" y="34439"/>
                  </a:lnTo>
                  <a:lnTo>
                    <a:pt x="22133" y="33299"/>
                  </a:lnTo>
                  <a:lnTo>
                    <a:pt x="23340" y="29979"/>
                  </a:lnTo>
                  <a:lnTo>
                    <a:pt x="25218" y="23407"/>
                  </a:lnTo>
                  <a:lnTo>
                    <a:pt x="27431" y="13615"/>
                  </a:lnTo>
                  <a:lnTo>
                    <a:pt x="28907" y="5601"/>
                  </a:lnTo>
                  <a:lnTo>
                    <a:pt x="29108" y="3555"/>
                  </a:lnTo>
                  <a:lnTo>
                    <a:pt x="29141" y="2817"/>
                  </a:lnTo>
                  <a:lnTo>
                    <a:pt x="29007" y="1610"/>
                  </a:lnTo>
                  <a:lnTo>
                    <a:pt x="28571" y="738"/>
                  </a:lnTo>
                  <a:lnTo>
                    <a:pt x="27766" y="235"/>
                  </a:lnTo>
                  <a:lnTo>
                    <a:pt x="26593" y="1"/>
                  </a:lnTo>
                  <a:close/>
                </a:path>
              </a:pathLst>
            </a:custGeom>
            <a:solidFill>
              <a:srgbClr val="FFFFFF"/>
            </a:solidFill>
            <a:ln w="1090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2541;p66">
              <a:extLst>
                <a:ext uri="{FF2B5EF4-FFF2-40B4-BE49-F238E27FC236}">
                  <a16:creationId xmlns:a16="http://schemas.microsoft.com/office/drawing/2014/main" id="{6FA2F291-DAE4-C55B-E24E-122C04F065A0}"/>
                </a:ext>
              </a:extLst>
            </p:cNvPr>
            <p:cNvSpPr/>
            <p:nvPr/>
          </p:nvSpPr>
          <p:spPr>
            <a:xfrm>
              <a:off x="6535375" y="2558675"/>
              <a:ext cx="728550" cy="1205550"/>
            </a:xfrm>
            <a:custGeom>
              <a:avLst/>
              <a:gdLst/>
              <a:ahLst/>
              <a:cxnLst/>
              <a:rect l="l" t="t" r="r" b="b"/>
              <a:pathLst>
                <a:path w="29142" h="48222" extrusionOk="0">
                  <a:moveTo>
                    <a:pt x="26593" y="1"/>
                  </a:moveTo>
                  <a:lnTo>
                    <a:pt x="24950" y="135"/>
                  </a:lnTo>
                  <a:lnTo>
                    <a:pt x="21529" y="839"/>
                  </a:lnTo>
                  <a:lnTo>
                    <a:pt x="18344" y="1744"/>
                  </a:lnTo>
                  <a:lnTo>
                    <a:pt x="16600" y="2314"/>
                  </a:lnTo>
                  <a:lnTo>
                    <a:pt x="13246" y="3756"/>
                  </a:lnTo>
                  <a:lnTo>
                    <a:pt x="10027" y="5467"/>
                  </a:lnTo>
                  <a:lnTo>
                    <a:pt x="7076" y="7277"/>
                  </a:lnTo>
                  <a:lnTo>
                    <a:pt x="1141" y="11536"/>
                  </a:lnTo>
                  <a:lnTo>
                    <a:pt x="1" y="12542"/>
                  </a:lnTo>
                  <a:lnTo>
                    <a:pt x="1141" y="17807"/>
                  </a:lnTo>
                  <a:lnTo>
                    <a:pt x="1845" y="17404"/>
                  </a:lnTo>
                  <a:lnTo>
                    <a:pt x="3757" y="16633"/>
                  </a:lnTo>
                  <a:lnTo>
                    <a:pt x="7311" y="15527"/>
                  </a:lnTo>
                  <a:lnTo>
                    <a:pt x="14588" y="13850"/>
                  </a:lnTo>
                  <a:lnTo>
                    <a:pt x="16030" y="13615"/>
                  </a:lnTo>
                  <a:lnTo>
                    <a:pt x="15594" y="14789"/>
                  </a:lnTo>
                  <a:lnTo>
                    <a:pt x="14856" y="17203"/>
                  </a:lnTo>
                  <a:lnTo>
                    <a:pt x="14320" y="19685"/>
                  </a:lnTo>
                  <a:lnTo>
                    <a:pt x="14018" y="22200"/>
                  </a:lnTo>
                  <a:lnTo>
                    <a:pt x="13917" y="23440"/>
                  </a:lnTo>
                  <a:lnTo>
                    <a:pt x="13749" y="25654"/>
                  </a:lnTo>
                  <a:lnTo>
                    <a:pt x="12777" y="31354"/>
                  </a:lnTo>
                  <a:lnTo>
                    <a:pt x="11302" y="37357"/>
                  </a:lnTo>
                  <a:lnTo>
                    <a:pt x="10094" y="41113"/>
                  </a:lnTo>
                  <a:lnTo>
                    <a:pt x="9357" y="43024"/>
                  </a:lnTo>
                  <a:lnTo>
                    <a:pt x="8988" y="43661"/>
                  </a:lnTo>
                  <a:lnTo>
                    <a:pt x="8787" y="44030"/>
                  </a:lnTo>
                  <a:lnTo>
                    <a:pt x="8552" y="44365"/>
                  </a:lnTo>
                  <a:lnTo>
                    <a:pt x="9357" y="44466"/>
                  </a:lnTo>
                  <a:lnTo>
                    <a:pt x="10933" y="44835"/>
                  </a:lnTo>
                  <a:lnTo>
                    <a:pt x="12442" y="45472"/>
                  </a:lnTo>
                  <a:lnTo>
                    <a:pt x="13817" y="46310"/>
                  </a:lnTo>
                  <a:lnTo>
                    <a:pt x="14454" y="46813"/>
                  </a:lnTo>
                  <a:lnTo>
                    <a:pt x="15191" y="47484"/>
                  </a:lnTo>
                  <a:lnTo>
                    <a:pt x="15896" y="48222"/>
                  </a:lnTo>
                  <a:lnTo>
                    <a:pt x="16264" y="47652"/>
                  </a:lnTo>
                  <a:lnTo>
                    <a:pt x="17036" y="46176"/>
                  </a:lnTo>
                  <a:lnTo>
                    <a:pt x="18243" y="43326"/>
                  </a:lnTo>
                  <a:lnTo>
                    <a:pt x="19953" y="38966"/>
                  </a:lnTo>
                  <a:lnTo>
                    <a:pt x="21294" y="35915"/>
                  </a:lnTo>
                  <a:lnTo>
                    <a:pt x="22233" y="34171"/>
                  </a:lnTo>
                  <a:lnTo>
                    <a:pt x="22703" y="33500"/>
                  </a:lnTo>
                  <a:lnTo>
                    <a:pt x="23306" y="32629"/>
                  </a:lnTo>
                  <a:lnTo>
                    <a:pt x="24380" y="30751"/>
                  </a:lnTo>
                  <a:lnTo>
                    <a:pt x="25754" y="27733"/>
                  </a:lnTo>
                  <a:lnTo>
                    <a:pt x="27096" y="23373"/>
                  </a:lnTo>
                  <a:lnTo>
                    <a:pt x="28001" y="18880"/>
                  </a:lnTo>
                  <a:lnTo>
                    <a:pt x="28571" y="14487"/>
                  </a:lnTo>
                  <a:lnTo>
                    <a:pt x="28873" y="10463"/>
                  </a:lnTo>
                  <a:lnTo>
                    <a:pt x="29074" y="5467"/>
                  </a:lnTo>
                  <a:lnTo>
                    <a:pt x="29108" y="3555"/>
                  </a:lnTo>
                  <a:lnTo>
                    <a:pt x="29141" y="2817"/>
                  </a:lnTo>
                  <a:lnTo>
                    <a:pt x="29007" y="1610"/>
                  </a:lnTo>
                  <a:lnTo>
                    <a:pt x="28571" y="738"/>
                  </a:lnTo>
                  <a:lnTo>
                    <a:pt x="27766" y="235"/>
                  </a:lnTo>
                  <a:lnTo>
                    <a:pt x="26593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2542;p66">
              <a:extLst>
                <a:ext uri="{FF2B5EF4-FFF2-40B4-BE49-F238E27FC236}">
                  <a16:creationId xmlns:a16="http://schemas.microsoft.com/office/drawing/2014/main" id="{58D4042F-13C4-FF11-3475-E88055770812}"/>
                </a:ext>
              </a:extLst>
            </p:cNvPr>
            <p:cNvSpPr/>
            <p:nvPr/>
          </p:nvSpPr>
          <p:spPr>
            <a:xfrm>
              <a:off x="6535375" y="2558675"/>
              <a:ext cx="728550" cy="1205550"/>
            </a:xfrm>
            <a:custGeom>
              <a:avLst/>
              <a:gdLst/>
              <a:ahLst/>
              <a:cxnLst/>
              <a:rect l="l" t="t" r="r" b="b"/>
              <a:pathLst>
                <a:path w="29142" h="48222" extrusionOk="0">
                  <a:moveTo>
                    <a:pt x="26593" y="1"/>
                  </a:moveTo>
                  <a:lnTo>
                    <a:pt x="24950" y="135"/>
                  </a:lnTo>
                  <a:lnTo>
                    <a:pt x="21529" y="839"/>
                  </a:lnTo>
                  <a:lnTo>
                    <a:pt x="18344" y="1744"/>
                  </a:lnTo>
                  <a:lnTo>
                    <a:pt x="16600" y="2314"/>
                  </a:lnTo>
                  <a:lnTo>
                    <a:pt x="13246" y="3756"/>
                  </a:lnTo>
                  <a:lnTo>
                    <a:pt x="10027" y="5467"/>
                  </a:lnTo>
                  <a:lnTo>
                    <a:pt x="7076" y="7277"/>
                  </a:lnTo>
                  <a:lnTo>
                    <a:pt x="1141" y="11536"/>
                  </a:lnTo>
                  <a:lnTo>
                    <a:pt x="1" y="12542"/>
                  </a:lnTo>
                  <a:lnTo>
                    <a:pt x="1141" y="17807"/>
                  </a:lnTo>
                  <a:lnTo>
                    <a:pt x="1845" y="17404"/>
                  </a:lnTo>
                  <a:lnTo>
                    <a:pt x="3757" y="16633"/>
                  </a:lnTo>
                  <a:lnTo>
                    <a:pt x="7311" y="15527"/>
                  </a:lnTo>
                  <a:lnTo>
                    <a:pt x="14588" y="13850"/>
                  </a:lnTo>
                  <a:lnTo>
                    <a:pt x="16030" y="13615"/>
                  </a:lnTo>
                  <a:lnTo>
                    <a:pt x="15594" y="14789"/>
                  </a:lnTo>
                  <a:lnTo>
                    <a:pt x="14856" y="17203"/>
                  </a:lnTo>
                  <a:lnTo>
                    <a:pt x="14320" y="19685"/>
                  </a:lnTo>
                  <a:lnTo>
                    <a:pt x="14018" y="22200"/>
                  </a:lnTo>
                  <a:lnTo>
                    <a:pt x="13917" y="23440"/>
                  </a:lnTo>
                  <a:lnTo>
                    <a:pt x="13749" y="25654"/>
                  </a:lnTo>
                  <a:lnTo>
                    <a:pt x="12777" y="31354"/>
                  </a:lnTo>
                  <a:lnTo>
                    <a:pt x="11302" y="37357"/>
                  </a:lnTo>
                  <a:lnTo>
                    <a:pt x="10094" y="41113"/>
                  </a:lnTo>
                  <a:lnTo>
                    <a:pt x="9357" y="43024"/>
                  </a:lnTo>
                  <a:lnTo>
                    <a:pt x="8988" y="43661"/>
                  </a:lnTo>
                  <a:lnTo>
                    <a:pt x="8787" y="44030"/>
                  </a:lnTo>
                  <a:lnTo>
                    <a:pt x="8552" y="44365"/>
                  </a:lnTo>
                  <a:lnTo>
                    <a:pt x="9357" y="44466"/>
                  </a:lnTo>
                  <a:lnTo>
                    <a:pt x="10933" y="44835"/>
                  </a:lnTo>
                  <a:lnTo>
                    <a:pt x="12442" y="45472"/>
                  </a:lnTo>
                  <a:lnTo>
                    <a:pt x="13817" y="46310"/>
                  </a:lnTo>
                  <a:lnTo>
                    <a:pt x="14454" y="46813"/>
                  </a:lnTo>
                  <a:lnTo>
                    <a:pt x="15191" y="47484"/>
                  </a:lnTo>
                  <a:lnTo>
                    <a:pt x="15896" y="48222"/>
                  </a:lnTo>
                  <a:lnTo>
                    <a:pt x="16264" y="47652"/>
                  </a:lnTo>
                  <a:lnTo>
                    <a:pt x="17036" y="46176"/>
                  </a:lnTo>
                  <a:lnTo>
                    <a:pt x="18243" y="43326"/>
                  </a:lnTo>
                  <a:lnTo>
                    <a:pt x="19953" y="38966"/>
                  </a:lnTo>
                  <a:lnTo>
                    <a:pt x="21294" y="35915"/>
                  </a:lnTo>
                  <a:lnTo>
                    <a:pt x="22233" y="34171"/>
                  </a:lnTo>
                  <a:lnTo>
                    <a:pt x="22703" y="33500"/>
                  </a:lnTo>
                  <a:lnTo>
                    <a:pt x="23306" y="32629"/>
                  </a:lnTo>
                  <a:lnTo>
                    <a:pt x="24380" y="30751"/>
                  </a:lnTo>
                  <a:lnTo>
                    <a:pt x="25754" y="27733"/>
                  </a:lnTo>
                  <a:lnTo>
                    <a:pt x="27096" y="23373"/>
                  </a:lnTo>
                  <a:lnTo>
                    <a:pt x="28001" y="18880"/>
                  </a:lnTo>
                  <a:lnTo>
                    <a:pt x="28571" y="14487"/>
                  </a:lnTo>
                  <a:lnTo>
                    <a:pt x="28873" y="10463"/>
                  </a:lnTo>
                  <a:lnTo>
                    <a:pt x="29074" y="5467"/>
                  </a:lnTo>
                  <a:lnTo>
                    <a:pt x="29108" y="3555"/>
                  </a:lnTo>
                  <a:lnTo>
                    <a:pt x="29141" y="2817"/>
                  </a:lnTo>
                  <a:lnTo>
                    <a:pt x="29007" y="1610"/>
                  </a:lnTo>
                  <a:lnTo>
                    <a:pt x="28571" y="738"/>
                  </a:lnTo>
                  <a:lnTo>
                    <a:pt x="27766" y="235"/>
                  </a:lnTo>
                  <a:lnTo>
                    <a:pt x="265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2543;p66">
              <a:extLst>
                <a:ext uri="{FF2B5EF4-FFF2-40B4-BE49-F238E27FC236}">
                  <a16:creationId xmlns:a16="http://schemas.microsoft.com/office/drawing/2014/main" id="{FC0D45E2-175F-FBDE-52FF-24BFF48BA0A7}"/>
                </a:ext>
              </a:extLst>
            </p:cNvPr>
            <p:cNvSpPr/>
            <p:nvPr/>
          </p:nvSpPr>
          <p:spPr>
            <a:xfrm>
              <a:off x="6535375" y="2628250"/>
              <a:ext cx="617050" cy="1061375"/>
            </a:xfrm>
            <a:custGeom>
              <a:avLst/>
              <a:gdLst/>
              <a:ahLst/>
              <a:cxnLst/>
              <a:rect l="l" t="t" r="r" b="b"/>
              <a:pathLst>
                <a:path w="24682" h="42455" extrusionOk="0">
                  <a:moveTo>
                    <a:pt x="24245" y="1"/>
                  </a:moveTo>
                  <a:lnTo>
                    <a:pt x="23105" y="135"/>
                  </a:lnTo>
                  <a:lnTo>
                    <a:pt x="19182" y="1342"/>
                  </a:lnTo>
                  <a:lnTo>
                    <a:pt x="7781" y="5836"/>
                  </a:lnTo>
                  <a:lnTo>
                    <a:pt x="1476" y="8552"/>
                  </a:lnTo>
                  <a:lnTo>
                    <a:pt x="269" y="9524"/>
                  </a:lnTo>
                  <a:lnTo>
                    <a:pt x="1" y="9759"/>
                  </a:lnTo>
                  <a:lnTo>
                    <a:pt x="1141" y="15024"/>
                  </a:lnTo>
                  <a:lnTo>
                    <a:pt x="1845" y="14621"/>
                  </a:lnTo>
                  <a:lnTo>
                    <a:pt x="3757" y="13850"/>
                  </a:lnTo>
                  <a:lnTo>
                    <a:pt x="7311" y="12744"/>
                  </a:lnTo>
                  <a:lnTo>
                    <a:pt x="14588" y="11067"/>
                  </a:lnTo>
                  <a:lnTo>
                    <a:pt x="16030" y="10832"/>
                  </a:lnTo>
                  <a:lnTo>
                    <a:pt x="15594" y="12006"/>
                  </a:lnTo>
                  <a:lnTo>
                    <a:pt x="14856" y="14420"/>
                  </a:lnTo>
                  <a:lnTo>
                    <a:pt x="14320" y="16902"/>
                  </a:lnTo>
                  <a:lnTo>
                    <a:pt x="14018" y="19417"/>
                  </a:lnTo>
                  <a:lnTo>
                    <a:pt x="13917" y="20657"/>
                  </a:lnTo>
                  <a:lnTo>
                    <a:pt x="13749" y="22871"/>
                  </a:lnTo>
                  <a:lnTo>
                    <a:pt x="12777" y="28571"/>
                  </a:lnTo>
                  <a:lnTo>
                    <a:pt x="11302" y="34574"/>
                  </a:lnTo>
                  <a:lnTo>
                    <a:pt x="10094" y="38330"/>
                  </a:lnTo>
                  <a:lnTo>
                    <a:pt x="9357" y="40241"/>
                  </a:lnTo>
                  <a:lnTo>
                    <a:pt x="8988" y="40878"/>
                  </a:lnTo>
                  <a:lnTo>
                    <a:pt x="8787" y="41247"/>
                  </a:lnTo>
                  <a:lnTo>
                    <a:pt x="8552" y="41582"/>
                  </a:lnTo>
                  <a:lnTo>
                    <a:pt x="9424" y="41683"/>
                  </a:lnTo>
                  <a:lnTo>
                    <a:pt x="11100" y="42119"/>
                  </a:lnTo>
                  <a:lnTo>
                    <a:pt x="11905" y="42454"/>
                  </a:lnTo>
                  <a:lnTo>
                    <a:pt x="13817" y="38330"/>
                  </a:lnTo>
                  <a:lnTo>
                    <a:pt x="16466" y="31925"/>
                  </a:lnTo>
                  <a:lnTo>
                    <a:pt x="17874" y="27867"/>
                  </a:lnTo>
                  <a:lnTo>
                    <a:pt x="18411" y="25989"/>
                  </a:lnTo>
                  <a:lnTo>
                    <a:pt x="20356" y="18578"/>
                  </a:lnTo>
                  <a:lnTo>
                    <a:pt x="23441" y="6775"/>
                  </a:lnTo>
                  <a:lnTo>
                    <a:pt x="24413" y="2482"/>
                  </a:lnTo>
                  <a:lnTo>
                    <a:pt x="24681" y="672"/>
                  </a:lnTo>
                  <a:lnTo>
                    <a:pt x="24681" y="202"/>
                  </a:lnTo>
                  <a:lnTo>
                    <a:pt x="24648" y="68"/>
                  </a:lnTo>
                  <a:lnTo>
                    <a:pt x="242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2544;p66">
              <a:extLst>
                <a:ext uri="{FF2B5EF4-FFF2-40B4-BE49-F238E27FC236}">
                  <a16:creationId xmlns:a16="http://schemas.microsoft.com/office/drawing/2014/main" id="{BCEA37DD-0E03-B0B2-C72E-90EB4C3D5C1F}"/>
                </a:ext>
              </a:extLst>
            </p:cNvPr>
            <p:cNvSpPr/>
            <p:nvPr/>
          </p:nvSpPr>
          <p:spPr>
            <a:xfrm>
              <a:off x="6936100" y="2673525"/>
              <a:ext cx="146750" cy="225550"/>
            </a:xfrm>
            <a:custGeom>
              <a:avLst/>
              <a:gdLst/>
              <a:ahLst/>
              <a:cxnLst/>
              <a:rect l="l" t="t" r="r" b="b"/>
              <a:pathLst>
                <a:path w="5870" h="9022" fill="none" extrusionOk="0">
                  <a:moveTo>
                    <a:pt x="1" y="9021"/>
                  </a:moveTo>
                  <a:lnTo>
                    <a:pt x="370" y="8216"/>
                  </a:lnTo>
                  <a:lnTo>
                    <a:pt x="2784" y="3991"/>
                  </a:lnTo>
                  <a:lnTo>
                    <a:pt x="4830" y="1107"/>
                  </a:lnTo>
                  <a:lnTo>
                    <a:pt x="5869" y="1"/>
                  </a:lnTo>
                </a:path>
              </a:pathLst>
            </a:custGeom>
            <a:noFill/>
            <a:ln w="109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2545;p66">
              <a:extLst>
                <a:ext uri="{FF2B5EF4-FFF2-40B4-BE49-F238E27FC236}">
                  <a16:creationId xmlns:a16="http://schemas.microsoft.com/office/drawing/2014/main" id="{F01BC13B-7340-FF32-6C81-CC9B4668ACB2}"/>
                </a:ext>
              </a:extLst>
            </p:cNvPr>
            <p:cNvSpPr/>
            <p:nvPr/>
          </p:nvSpPr>
          <p:spPr>
            <a:xfrm>
              <a:off x="6535375" y="2558675"/>
              <a:ext cx="728550" cy="1205550"/>
            </a:xfrm>
            <a:custGeom>
              <a:avLst/>
              <a:gdLst/>
              <a:ahLst/>
              <a:cxnLst/>
              <a:rect l="l" t="t" r="r" b="b"/>
              <a:pathLst>
                <a:path w="29142" h="48222" fill="none" extrusionOk="0">
                  <a:moveTo>
                    <a:pt x="8988" y="43661"/>
                  </a:moveTo>
                  <a:lnTo>
                    <a:pt x="8787" y="44030"/>
                  </a:lnTo>
                  <a:lnTo>
                    <a:pt x="8552" y="44365"/>
                  </a:lnTo>
                  <a:lnTo>
                    <a:pt x="9357" y="44466"/>
                  </a:lnTo>
                  <a:lnTo>
                    <a:pt x="10933" y="44835"/>
                  </a:lnTo>
                  <a:lnTo>
                    <a:pt x="12442" y="45472"/>
                  </a:lnTo>
                  <a:lnTo>
                    <a:pt x="13817" y="46310"/>
                  </a:lnTo>
                  <a:lnTo>
                    <a:pt x="14454" y="46813"/>
                  </a:lnTo>
                  <a:lnTo>
                    <a:pt x="15191" y="47484"/>
                  </a:lnTo>
                  <a:lnTo>
                    <a:pt x="15896" y="48222"/>
                  </a:lnTo>
                  <a:lnTo>
                    <a:pt x="16264" y="47652"/>
                  </a:lnTo>
                  <a:lnTo>
                    <a:pt x="17036" y="46176"/>
                  </a:lnTo>
                  <a:lnTo>
                    <a:pt x="18243" y="43326"/>
                  </a:lnTo>
                  <a:lnTo>
                    <a:pt x="19953" y="38966"/>
                  </a:lnTo>
                  <a:lnTo>
                    <a:pt x="21294" y="35915"/>
                  </a:lnTo>
                  <a:lnTo>
                    <a:pt x="22233" y="34171"/>
                  </a:lnTo>
                  <a:lnTo>
                    <a:pt x="22703" y="33500"/>
                  </a:lnTo>
                  <a:lnTo>
                    <a:pt x="23306" y="32629"/>
                  </a:lnTo>
                  <a:lnTo>
                    <a:pt x="24380" y="30751"/>
                  </a:lnTo>
                  <a:lnTo>
                    <a:pt x="25754" y="27733"/>
                  </a:lnTo>
                  <a:lnTo>
                    <a:pt x="27096" y="23373"/>
                  </a:lnTo>
                  <a:lnTo>
                    <a:pt x="28001" y="18880"/>
                  </a:lnTo>
                  <a:lnTo>
                    <a:pt x="28571" y="14487"/>
                  </a:lnTo>
                  <a:lnTo>
                    <a:pt x="28873" y="10463"/>
                  </a:lnTo>
                  <a:lnTo>
                    <a:pt x="29074" y="5467"/>
                  </a:lnTo>
                  <a:lnTo>
                    <a:pt x="29108" y="3555"/>
                  </a:lnTo>
                  <a:lnTo>
                    <a:pt x="29141" y="2817"/>
                  </a:lnTo>
                  <a:lnTo>
                    <a:pt x="29007" y="1610"/>
                  </a:lnTo>
                  <a:lnTo>
                    <a:pt x="28571" y="738"/>
                  </a:lnTo>
                  <a:lnTo>
                    <a:pt x="27766" y="235"/>
                  </a:lnTo>
                  <a:lnTo>
                    <a:pt x="26593" y="1"/>
                  </a:lnTo>
                  <a:lnTo>
                    <a:pt x="24950" y="135"/>
                  </a:lnTo>
                  <a:lnTo>
                    <a:pt x="21529" y="839"/>
                  </a:lnTo>
                  <a:lnTo>
                    <a:pt x="18344" y="1744"/>
                  </a:lnTo>
                  <a:lnTo>
                    <a:pt x="16600" y="2314"/>
                  </a:lnTo>
                  <a:lnTo>
                    <a:pt x="13246" y="3756"/>
                  </a:lnTo>
                  <a:lnTo>
                    <a:pt x="10027" y="5467"/>
                  </a:lnTo>
                  <a:lnTo>
                    <a:pt x="7076" y="7277"/>
                  </a:lnTo>
                  <a:lnTo>
                    <a:pt x="1141" y="11536"/>
                  </a:lnTo>
                  <a:lnTo>
                    <a:pt x="1" y="12542"/>
                  </a:lnTo>
                  <a:lnTo>
                    <a:pt x="1141" y="17807"/>
                  </a:lnTo>
                  <a:lnTo>
                    <a:pt x="1845" y="17404"/>
                  </a:lnTo>
                  <a:lnTo>
                    <a:pt x="3757" y="16633"/>
                  </a:lnTo>
                  <a:lnTo>
                    <a:pt x="7311" y="15527"/>
                  </a:lnTo>
                  <a:lnTo>
                    <a:pt x="14588" y="13850"/>
                  </a:lnTo>
                  <a:lnTo>
                    <a:pt x="16030" y="13615"/>
                  </a:lnTo>
                  <a:lnTo>
                    <a:pt x="15594" y="14789"/>
                  </a:lnTo>
                  <a:lnTo>
                    <a:pt x="14856" y="17203"/>
                  </a:lnTo>
                  <a:lnTo>
                    <a:pt x="14320" y="19685"/>
                  </a:lnTo>
                  <a:lnTo>
                    <a:pt x="14018" y="22200"/>
                  </a:lnTo>
                  <a:lnTo>
                    <a:pt x="13917" y="23440"/>
                  </a:lnTo>
                  <a:lnTo>
                    <a:pt x="13749" y="25654"/>
                  </a:lnTo>
                  <a:lnTo>
                    <a:pt x="12777" y="31354"/>
                  </a:lnTo>
                  <a:lnTo>
                    <a:pt x="11302" y="37357"/>
                  </a:lnTo>
                  <a:lnTo>
                    <a:pt x="10094" y="41113"/>
                  </a:lnTo>
                  <a:lnTo>
                    <a:pt x="9357" y="43024"/>
                  </a:lnTo>
                  <a:lnTo>
                    <a:pt x="8988" y="43661"/>
                  </a:lnTo>
                  <a:close/>
                </a:path>
              </a:pathLst>
            </a:custGeom>
            <a:noFill/>
            <a:ln w="109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2546;p66">
              <a:extLst>
                <a:ext uri="{FF2B5EF4-FFF2-40B4-BE49-F238E27FC236}">
                  <a16:creationId xmlns:a16="http://schemas.microsoft.com/office/drawing/2014/main" id="{025A67C1-4749-74AB-75E5-7833DBE7BEE3}"/>
                </a:ext>
              </a:extLst>
            </p:cNvPr>
            <p:cNvSpPr/>
            <p:nvPr/>
          </p:nvSpPr>
          <p:spPr>
            <a:xfrm>
              <a:off x="6188300" y="2945150"/>
              <a:ext cx="284225" cy="139200"/>
            </a:xfrm>
            <a:custGeom>
              <a:avLst/>
              <a:gdLst/>
              <a:ahLst/>
              <a:cxnLst/>
              <a:rect l="l" t="t" r="r" b="b"/>
              <a:pathLst>
                <a:path w="11369" h="5568" extrusionOk="0">
                  <a:moveTo>
                    <a:pt x="5065" y="1"/>
                  </a:moveTo>
                  <a:lnTo>
                    <a:pt x="3455" y="235"/>
                  </a:lnTo>
                  <a:lnTo>
                    <a:pt x="2784" y="537"/>
                  </a:lnTo>
                  <a:lnTo>
                    <a:pt x="2114" y="906"/>
                  </a:lnTo>
                  <a:lnTo>
                    <a:pt x="1007" y="1945"/>
                  </a:lnTo>
                  <a:lnTo>
                    <a:pt x="303" y="3287"/>
                  </a:lnTo>
                  <a:lnTo>
                    <a:pt x="1" y="4762"/>
                  </a:lnTo>
                  <a:lnTo>
                    <a:pt x="68" y="5567"/>
                  </a:lnTo>
                  <a:lnTo>
                    <a:pt x="1309" y="5466"/>
                  </a:lnTo>
                  <a:lnTo>
                    <a:pt x="3824" y="5198"/>
                  </a:lnTo>
                  <a:lnTo>
                    <a:pt x="6305" y="4729"/>
                  </a:lnTo>
                  <a:lnTo>
                    <a:pt x="8753" y="4092"/>
                  </a:lnTo>
                  <a:lnTo>
                    <a:pt x="9960" y="3689"/>
                  </a:lnTo>
                  <a:lnTo>
                    <a:pt x="10396" y="3522"/>
                  </a:lnTo>
                  <a:lnTo>
                    <a:pt x="10966" y="3153"/>
                  </a:lnTo>
                  <a:lnTo>
                    <a:pt x="11302" y="2784"/>
                  </a:lnTo>
                  <a:lnTo>
                    <a:pt x="11369" y="2415"/>
                  </a:lnTo>
                  <a:lnTo>
                    <a:pt x="11101" y="1845"/>
                  </a:lnTo>
                  <a:lnTo>
                    <a:pt x="10095" y="1107"/>
                  </a:lnTo>
                  <a:lnTo>
                    <a:pt x="8619" y="537"/>
                  </a:lnTo>
                  <a:lnTo>
                    <a:pt x="6875" y="135"/>
                  </a:lnTo>
                  <a:lnTo>
                    <a:pt x="5065" y="1"/>
                  </a:lnTo>
                  <a:close/>
                </a:path>
              </a:pathLst>
            </a:custGeom>
            <a:solidFill>
              <a:schemeClr val="dk2"/>
            </a:solidFill>
            <a:ln w="109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2547;p66">
              <a:extLst>
                <a:ext uri="{FF2B5EF4-FFF2-40B4-BE49-F238E27FC236}">
                  <a16:creationId xmlns:a16="http://schemas.microsoft.com/office/drawing/2014/main" id="{AA4C6A84-D709-BEB0-58A6-19E7BB090541}"/>
                </a:ext>
              </a:extLst>
            </p:cNvPr>
            <p:cNvSpPr/>
            <p:nvPr/>
          </p:nvSpPr>
          <p:spPr>
            <a:xfrm>
              <a:off x="5731425" y="2718800"/>
              <a:ext cx="1839325" cy="1308675"/>
            </a:xfrm>
            <a:custGeom>
              <a:avLst/>
              <a:gdLst/>
              <a:ahLst/>
              <a:cxnLst/>
              <a:rect l="l" t="t" r="r" b="b"/>
              <a:pathLst>
                <a:path w="73573" h="52347" fill="none" extrusionOk="0">
                  <a:moveTo>
                    <a:pt x="4695" y="7814"/>
                  </a:moveTo>
                  <a:lnTo>
                    <a:pt x="4259" y="8049"/>
                  </a:lnTo>
                  <a:lnTo>
                    <a:pt x="2113" y="9625"/>
                  </a:lnTo>
                  <a:lnTo>
                    <a:pt x="671" y="11033"/>
                  </a:lnTo>
                  <a:lnTo>
                    <a:pt x="201" y="11804"/>
                  </a:lnTo>
                  <a:lnTo>
                    <a:pt x="0" y="12207"/>
                  </a:lnTo>
                  <a:lnTo>
                    <a:pt x="134" y="13079"/>
                  </a:lnTo>
                  <a:lnTo>
                    <a:pt x="704" y="14017"/>
                  </a:lnTo>
                  <a:lnTo>
                    <a:pt x="1677" y="14923"/>
                  </a:lnTo>
                  <a:lnTo>
                    <a:pt x="2985" y="15761"/>
                  </a:lnTo>
                  <a:lnTo>
                    <a:pt x="4561" y="16465"/>
                  </a:lnTo>
                  <a:lnTo>
                    <a:pt x="6338" y="16968"/>
                  </a:lnTo>
                  <a:lnTo>
                    <a:pt x="8249" y="17203"/>
                  </a:lnTo>
                  <a:lnTo>
                    <a:pt x="9222" y="17170"/>
                  </a:lnTo>
                  <a:lnTo>
                    <a:pt x="10261" y="17103"/>
                  </a:lnTo>
                  <a:lnTo>
                    <a:pt x="12542" y="16566"/>
                  </a:lnTo>
                  <a:lnTo>
                    <a:pt x="16230" y="15258"/>
                  </a:lnTo>
                  <a:lnTo>
                    <a:pt x="22870" y="12005"/>
                  </a:lnTo>
                  <a:lnTo>
                    <a:pt x="24077" y="11268"/>
                  </a:lnTo>
                  <a:lnTo>
                    <a:pt x="24077" y="12441"/>
                  </a:lnTo>
                  <a:lnTo>
                    <a:pt x="24580" y="18410"/>
                  </a:lnTo>
                  <a:lnTo>
                    <a:pt x="25117" y="21462"/>
                  </a:lnTo>
                  <a:lnTo>
                    <a:pt x="25653" y="23172"/>
                  </a:lnTo>
                  <a:lnTo>
                    <a:pt x="25955" y="23843"/>
                  </a:lnTo>
                  <a:lnTo>
                    <a:pt x="26358" y="24513"/>
                  </a:lnTo>
                  <a:lnTo>
                    <a:pt x="27565" y="26157"/>
                  </a:lnTo>
                  <a:lnTo>
                    <a:pt x="30046" y="29074"/>
                  </a:lnTo>
                  <a:lnTo>
                    <a:pt x="34037" y="33165"/>
                  </a:lnTo>
                  <a:lnTo>
                    <a:pt x="37792" y="36518"/>
                  </a:lnTo>
                  <a:lnTo>
                    <a:pt x="39167" y="37491"/>
                  </a:lnTo>
                  <a:lnTo>
                    <a:pt x="42554" y="39771"/>
                  </a:lnTo>
                  <a:lnTo>
                    <a:pt x="52581" y="46914"/>
                  </a:lnTo>
                  <a:lnTo>
                    <a:pt x="54995" y="48691"/>
                  </a:lnTo>
                  <a:lnTo>
                    <a:pt x="56437" y="49764"/>
                  </a:lnTo>
                  <a:lnTo>
                    <a:pt x="58918" y="51508"/>
                  </a:lnTo>
                  <a:lnTo>
                    <a:pt x="60193" y="52246"/>
                  </a:lnTo>
                  <a:lnTo>
                    <a:pt x="60562" y="52346"/>
                  </a:lnTo>
                  <a:lnTo>
                    <a:pt x="60729" y="52313"/>
                  </a:lnTo>
                  <a:lnTo>
                    <a:pt x="61601" y="51541"/>
                  </a:lnTo>
                  <a:lnTo>
                    <a:pt x="63580" y="49362"/>
                  </a:lnTo>
                  <a:lnTo>
                    <a:pt x="66933" y="45304"/>
                  </a:lnTo>
                  <a:lnTo>
                    <a:pt x="69850" y="41381"/>
                  </a:lnTo>
                  <a:lnTo>
                    <a:pt x="70722" y="40006"/>
                  </a:lnTo>
                  <a:lnTo>
                    <a:pt x="71359" y="38698"/>
                  </a:lnTo>
                  <a:lnTo>
                    <a:pt x="72533" y="35445"/>
                  </a:lnTo>
                  <a:lnTo>
                    <a:pt x="73338" y="32125"/>
                  </a:lnTo>
                  <a:lnTo>
                    <a:pt x="73572" y="30080"/>
                  </a:lnTo>
                  <a:lnTo>
                    <a:pt x="73539" y="29107"/>
                  </a:lnTo>
                  <a:lnTo>
                    <a:pt x="73438" y="28772"/>
                  </a:lnTo>
                  <a:lnTo>
                    <a:pt x="73304" y="28537"/>
                  </a:lnTo>
                  <a:lnTo>
                    <a:pt x="73036" y="28202"/>
                  </a:lnTo>
                  <a:lnTo>
                    <a:pt x="72499" y="28101"/>
                  </a:lnTo>
                  <a:lnTo>
                    <a:pt x="71225" y="28806"/>
                  </a:lnTo>
                  <a:lnTo>
                    <a:pt x="70286" y="29610"/>
                  </a:lnTo>
                  <a:lnTo>
                    <a:pt x="68073" y="31220"/>
                  </a:lnTo>
                  <a:lnTo>
                    <a:pt x="58550" y="37558"/>
                  </a:lnTo>
                  <a:lnTo>
                    <a:pt x="56470" y="38832"/>
                  </a:lnTo>
                  <a:lnTo>
                    <a:pt x="55599" y="39268"/>
                  </a:lnTo>
                  <a:lnTo>
                    <a:pt x="54693" y="39570"/>
                  </a:lnTo>
                  <a:lnTo>
                    <a:pt x="53486" y="38463"/>
                  </a:lnTo>
                  <a:lnTo>
                    <a:pt x="47014" y="31757"/>
                  </a:lnTo>
                  <a:lnTo>
                    <a:pt x="42252" y="26291"/>
                  </a:lnTo>
                  <a:lnTo>
                    <a:pt x="40207" y="23642"/>
                  </a:lnTo>
                  <a:lnTo>
                    <a:pt x="39301" y="22334"/>
                  </a:lnTo>
                  <a:lnTo>
                    <a:pt x="37826" y="19584"/>
                  </a:lnTo>
                  <a:lnTo>
                    <a:pt x="36652" y="16801"/>
                  </a:lnTo>
                  <a:lnTo>
                    <a:pt x="35747" y="14051"/>
                  </a:lnTo>
                  <a:lnTo>
                    <a:pt x="34707" y="10128"/>
                  </a:lnTo>
                  <a:lnTo>
                    <a:pt x="33835" y="6875"/>
                  </a:lnTo>
                  <a:lnTo>
                    <a:pt x="33232" y="5131"/>
                  </a:lnTo>
                  <a:lnTo>
                    <a:pt x="32897" y="4460"/>
                  </a:lnTo>
                  <a:lnTo>
                    <a:pt x="32528" y="3857"/>
                  </a:lnTo>
                  <a:lnTo>
                    <a:pt x="31723" y="2784"/>
                  </a:lnTo>
                  <a:lnTo>
                    <a:pt x="30851" y="1878"/>
                  </a:lnTo>
                  <a:lnTo>
                    <a:pt x="29879" y="1141"/>
                  </a:lnTo>
                  <a:lnTo>
                    <a:pt x="28805" y="604"/>
                  </a:lnTo>
                  <a:lnTo>
                    <a:pt x="27632" y="235"/>
                  </a:lnTo>
                  <a:lnTo>
                    <a:pt x="26358" y="34"/>
                  </a:lnTo>
                  <a:lnTo>
                    <a:pt x="24949" y="1"/>
                  </a:lnTo>
                  <a:lnTo>
                    <a:pt x="24178" y="68"/>
                  </a:lnTo>
                  <a:lnTo>
                    <a:pt x="22501" y="269"/>
                  </a:lnTo>
                  <a:lnTo>
                    <a:pt x="18075" y="1308"/>
                  </a:lnTo>
                  <a:lnTo>
                    <a:pt x="14185" y="2650"/>
                  </a:lnTo>
                  <a:lnTo>
                    <a:pt x="11469" y="3823"/>
                  </a:lnTo>
                  <a:lnTo>
                    <a:pt x="8719" y="5232"/>
                  </a:lnTo>
                  <a:lnTo>
                    <a:pt x="6003" y="6875"/>
                  </a:lnTo>
                  <a:lnTo>
                    <a:pt x="4695" y="7814"/>
                  </a:lnTo>
                  <a:close/>
                </a:path>
              </a:pathLst>
            </a:custGeom>
            <a:noFill/>
            <a:ln w="109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2548;p66">
              <a:extLst>
                <a:ext uri="{FF2B5EF4-FFF2-40B4-BE49-F238E27FC236}">
                  <a16:creationId xmlns:a16="http://schemas.microsoft.com/office/drawing/2014/main" id="{3BC24A8C-9E78-6C84-5E2E-A3FBD8D83DE5}"/>
                </a:ext>
              </a:extLst>
            </p:cNvPr>
            <p:cNvSpPr/>
            <p:nvPr/>
          </p:nvSpPr>
          <p:spPr>
            <a:xfrm>
              <a:off x="5699575" y="2717125"/>
              <a:ext cx="1382425" cy="1133450"/>
            </a:xfrm>
            <a:custGeom>
              <a:avLst/>
              <a:gdLst/>
              <a:ahLst/>
              <a:cxnLst/>
              <a:rect l="l" t="t" r="r" b="b"/>
              <a:pathLst>
                <a:path w="55297" h="45338" extrusionOk="0">
                  <a:moveTo>
                    <a:pt x="26961" y="0"/>
                  </a:moveTo>
                  <a:lnTo>
                    <a:pt x="25485" y="135"/>
                  </a:lnTo>
                  <a:lnTo>
                    <a:pt x="23842" y="302"/>
                  </a:lnTo>
                  <a:lnTo>
                    <a:pt x="19651" y="939"/>
                  </a:lnTo>
                  <a:lnTo>
                    <a:pt x="15794" y="1878"/>
                  </a:lnTo>
                  <a:lnTo>
                    <a:pt x="12977" y="2750"/>
                  </a:lnTo>
                  <a:lnTo>
                    <a:pt x="9959" y="3957"/>
                  </a:lnTo>
                  <a:lnTo>
                    <a:pt x="6774" y="5466"/>
                  </a:lnTo>
                  <a:lnTo>
                    <a:pt x="5097" y="6405"/>
                  </a:lnTo>
                  <a:lnTo>
                    <a:pt x="4628" y="6674"/>
                  </a:lnTo>
                  <a:lnTo>
                    <a:pt x="2247" y="8283"/>
                  </a:lnTo>
                  <a:lnTo>
                    <a:pt x="704" y="9759"/>
                  </a:lnTo>
                  <a:lnTo>
                    <a:pt x="168" y="10530"/>
                  </a:lnTo>
                  <a:lnTo>
                    <a:pt x="0" y="10966"/>
                  </a:lnTo>
                  <a:lnTo>
                    <a:pt x="67" y="12005"/>
                  </a:lnTo>
                  <a:lnTo>
                    <a:pt x="570" y="13146"/>
                  </a:lnTo>
                  <a:lnTo>
                    <a:pt x="1543" y="14353"/>
                  </a:lnTo>
                  <a:lnTo>
                    <a:pt x="2884" y="15493"/>
                  </a:lnTo>
                  <a:lnTo>
                    <a:pt x="4661" y="16432"/>
                  </a:lnTo>
                  <a:lnTo>
                    <a:pt x="6740" y="17069"/>
                  </a:lnTo>
                  <a:lnTo>
                    <a:pt x="9188" y="17337"/>
                  </a:lnTo>
                  <a:lnTo>
                    <a:pt x="10529" y="17237"/>
                  </a:lnTo>
                  <a:lnTo>
                    <a:pt x="11535" y="17136"/>
                  </a:lnTo>
                  <a:lnTo>
                    <a:pt x="13816" y="16532"/>
                  </a:lnTo>
                  <a:lnTo>
                    <a:pt x="17538" y="15191"/>
                  </a:lnTo>
                  <a:lnTo>
                    <a:pt x="24178" y="12039"/>
                  </a:lnTo>
                  <a:lnTo>
                    <a:pt x="25385" y="11335"/>
                  </a:lnTo>
                  <a:lnTo>
                    <a:pt x="25385" y="12508"/>
                  </a:lnTo>
                  <a:lnTo>
                    <a:pt x="25854" y="18477"/>
                  </a:lnTo>
                  <a:lnTo>
                    <a:pt x="26424" y="21529"/>
                  </a:lnTo>
                  <a:lnTo>
                    <a:pt x="26927" y="23239"/>
                  </a:lnTo>
                  <a:lnTo>
                    <a:pt x="27263" y="23910"/>
                  </a:lnTo>
                  <a:lnTo>
                    <a:pt x="27632" y="24580"/>
                  </a:lnTo>
                  <a:lnTo>
                    <a:pt x="28839" y="26224"/>
                  </a:lnTo>
                  <a:lnTo>
                    <a:pt x="31320" y="29141"/>
                  </a:lnTo>
                  <a:lnTo>
                    <a:pt x="35344" y="33232"/>
                  </a:lnTo>
                  <a:lnTo>
                    <a:pt x="39100" y="36585"/>
                  </a:lnTo>
                  <a:lnTo>
                    <a:pt x="40475" y="37558"/>
                  </a:lnTo>
                  <a:lnTo>
                    <a:pt x="45069" y="40710"/>
                  </a:lnTo>
                  <a:lnTo>
                    <a:pt x="51574" y="45338"/>
                  </a:lnTo>
                  <a:lnTo>
                    <a:pt x="51943" y="44063"/>
                  </a:lnTo>
                  <a:lnTo>
                    <a:pt x="52882" y="42018"/>
                  </a:lnTo>
                  <a:lnTo>
                    <a:pt x="53922" y="40442"/>
                  </a:lnTo>
                  <a:lnTo>
                    <a:pt x="54894" y="39369"/>
                  </a:lnTo>
                  <a:lnTo>
                    <a:pt x="55297" y="39000"/>
                  </a:lnTo>
                  <a:lnTo>
                    <a:pt x="54291" y="37927"/>
                  </a:lnTo>
                  <a:lnTo>
                    <a:pt x="50837" y="33567"/>
                  </a:lnTo>
                  <a:lnTo>
                    <a:pt x="46712" y="27766"/>
                  </a:lnTo>
                  <a:lnTo>
                    <a:pt x="42889" y="21831"/>
                  </a:lnTo>
                  <a:lnTo>
                    <a:pt x="41481" y="19282"/>
                  </a:lnTo>
                  <a:lnTo>
                    <a:pt x="39804" y="15962"/>
                  </a:lnTo>
                  <a:lnTo>
                    <a:pt x="37557" y="10932"/>
                  </a:lnTo>
                  <a:lnTo>
                    <a:pt x="36115" y="7344"/>
                  </a:lnTo>
                  <a:lnTo>
                    <a:pt x="34942" y="4595"/>
                  </a:lnTo>
                  <a:lnTo>
                    <a:pt x="34271" y="3320"/>
                  </a:lnTo>
                  <a:lnTo>
                    <a:pt x="33902" y="2717"/>
                  </a:lnTo>
                  <a:lnTo>
                    <a:pt x="33131" y="1744"/>
                  </a:lnTo>
                  <a:lnTo>
                    <a:pt x="32226" y="1006"/>
                  </a:lnTo>
                  <a:lnTo>
                    <a:pt x="31220" y="503"/>
                  </a:lnTo>
                  <a:lnTo>
                    <a:pt x="30147" y="168"/>
                  </a:lnTo>
                  <a:lnTo>
                    <a:pt x="28939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2549;p66">
              <a:extLst>
                <a:ext uri="{FF2B5EF4-FFF2-40B4-BE49-F238E27FC236}">
                  <a16:creationId xmlns:a16="http://schemas.microsoft.com/office/drawing/2014/main" id="{77597F0B-1418-584F-D1ED-32C10310ABFF}"/>
                </a:ext>
              </a:extLst>
            </p:cNvPr>
            <p:cNvSpPr/>
            <p:nvPr/>
          </p:nvSpPr>
          <p:spPr>
            <a:xfrm>
              <a:off x="5699575" y="2717125"/>
              <a:ext cx="1382425" cy="1133450"/>
            </a:xfrm>
            <a:custGeom>
              <a:avLst/>
              <a:gdLst/>
              <a:ahLst/>
              <a:cxnLst/>
              <a:rect l="l" t="t" r="r" b="b"/>
              <a:pathLst>
                <a:path w="55297" h="45338" extrusionOk="0">
                  <a:moveTo>
                    <a:pt x="26961" y="0"/>
                  </a:moveTo>
                  <a:lnTo>
                    <a:pt x="25485" y="135"/>
                  </a:lnTo>
                  <a:lnTo>
                    <a:pt x="23842" y="302"/>
                  </a:lnTo>
                  <a:lnTo>
                    <a:pt x="19651" y="939"/>
                  </a:lnTo>
                  <a:lnTo>
                    <a:pt x="15794" y="1878"/>
                  </a:lnTo>
                  <a:lnTo>
                    <a:pt x="12977" y="2750"/>
                  </a:lnTo>
                  <a:lnTo>
                    <a:pt x="9959" y="3957"/>
                  </a:lnTo>
                  <a:lnTo>
                    <a:pt x="6774" y="5466"/>
                  </a:lnTo>
                  <a:lnTo>
                    <a:pt x="5097" y="6405"/>
                  </a:lnTo>
                  <a:lnTo>
                    <a:pt x="4628" y="6674"/>
                  </a:lnTo>
                  <a:lnTo>
                    <a:pt x="2247" y="8283"/>
                  </a:lnTo>
                  <a:lnTo>
                    <a:pt x="704" y="9759"/>
                  </a:lnTo>
                  <a:lnTo>
                    <a:pt x="168" y="10530"/>
                  </a:lnTo>
                  <a:lnTo>
                    <a:pt x="0" y="10966"/>
                  </a:lnTo>
                  <a:lnTo>
                    <a:pt x="67" y="12005"/>
                  </a:lnTo>
                  <a:lnTo>
                    <a:pt x="570" y="13146"/>
                  </a:lnTo>
                  <a:lnTo>
                    <a:pt x="1543" y="14353"/>
                  </a:lnTo>
                  <a:lnTo>
                    <a:pt x="2884" y="15493"/>
                  </a:lnTo>
                  <a:lnTo>
                    <a:pt x="4661" y="16432"/>
                  </a:lnTo>
                  <a:lnTo>
                    <a:pt x="6740" y="17069"/>
                  </a:lnTo>
                  <a:lnTo>
                    <a:pt x="9188" y="17337"/>
                  </a:lnTo>
                  <a:lnTo>
                    <a:pt x="10529" y="17237"/>
                  </a:lnTo>
                  <a:lnTo>
                    <a:pt x="11535" y="17136"/>
                  </a:lnTo>
                  <a:lnTo>
                    <a:pt x="13816" y="16532"/>
                  </a:lnTo>
                  <a:lnTo>
                    <a:pt x="17538" y="15191"/>
                  </a:lnTo>
                  <a:lnTo>
                    <a:pt x="24178" y="12039"/>
                  </a:lnTo>
                  <a:lnTo>
                    <a:pt x="25385" y="11335"/>
                  </a:lnTo>
                  <a:lnTo>
                    <a:pt x="25385" y="12508"/>
                  </a:lnTo>
                  <a:lnTo>
                    <a:pt x="25854" y="18477"/>
                  </a:lnTo>
                  <a:lnTo>
                    <a:pt x="26424" y="21529"/>
                  </a:lnTo>
                  <a:lnTo>
                    <a:pt x="26927" y="23239"/>
                  </a:lnTo>
                  <a:lnTo>
                    <a:pt x="27263" y="23910"/>
                  </a:lnTo>
                  <a:lnTo>
                    <a:pt x="27632" y="24580"/>
                  </a:lnTo>
                  <a:lnTo>
                    <a:pt x="28839" y="26224"/>
                  </a:lnTo>
                  <a:lnTo>
                    <a:pt x="31320" y="29141"/>
                  </a:lnTo>
                  <a:lnTo>
                    <a:pt x="35344" y="33232"/>
                  </a:lnTo>
                  <a:lnTo>
                    <a:pt x="39100" y="36585"/>
                  </a:lnTo>
                  <a:lnTo>
                    <a:pt x="40475" y="37558"/>
                  </a:lnTo>
                  <a:lnTo>
                    <a:pt x="45069" y="40710"/>
                  </a:lnTo>
                  <a:lnTo>
                    <a:pt x="51574" y="45338"/>
                  </a:lnTo>
                  <a:lnTo>
                    <a:pt x="51943" y="44063"/>
                  </a:lnTo>
                  <a:lnTo>
                    <a:pt x="52882" y="42018"/>
                  </a:lnTo>
                  <a:lnTo>
                    <a:pt x="53922" y="40442"/>
                  </a:lnTo>
                  <a:lnTo>
                    <a:pt x="54894" y="39369"/>
                  </a:lnTo>
                  <a:lnTo>
                    <a:pt x="55297" y="39000"/>
                  </a:lnTo>
                  <a:lnTo>
                    <a:pt x="54291" y="37927"/>
                  </a:lnTo>
                  <a:lnTo>
                    <a:pt x="50837" y="33567"/>
                  </a:lnTo>
                  <a:lnTo>
                    <a:pt x="46712" y="27766"/>
                  </a:lnTo>
                  <a:lnTo>
                    <a:pt x="42889" y="21831"/>
                  </a:lnTo>
                  <a:lnTo>
                    <a:pt x="41481" y="19282"/>
                  </a:lnTo>
                  <a:lnTo>
                    <a:pt x="39804" y="15962"/>
                  </a:lnTo>
                  <a:lnTo>
                    <a:pt x="37557" y="10932"/>
                  </a:lnTo>
                  <a:lnTo>
                    <a:pt x="36115" y="7344"/>
                  </a:lnTo>
                  <a:lnTo>
                    <a:pt x="34942" y="4595"/>
                  </a:lnTo>
                  <a:lnTo>
                    <a:pt x="34271" y="3320"/>
                  </a:lnTo>
                  <a:lnTo>
                    <a:pt x="33902" y="2717"/>
                  </a:lnTo>
                  <a:lnTo>
                    <a:pt x="33131" y="1744"/>
                  </a:lnTo>
                  <a:lnTo>
                    <a:pt x="32226" y="1006"/>
                  </a:lnTo>
                  <a:lnTo>
                    <a:pt x="31220" y="503"/>
                  </a:lnTo>
                  <a:lnTo>
                    <a:pt x="30147" y="168"/>
                  </a:lnTo>
                  <a:lnTo>
                    <a:pt x="289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2550;p66">
              <a:extLst>
                <a:ext uri="{FF2B5EF4-FFF2-40B4-BE49-F238E27FC236}">
                  <a16:creationId xmlns:a16="http://schemas.microsoft.com/office/drawing/2014/main" id="{ACA0BBE1-3C25-3D3F-8987-92C518A3DF90}"/>
                </a:ext>
              </a:extLst>
            </p:cNvPr>
            <p:cNvSpPr/>
            <p:nvPr/>
          </p:nvSpPr>
          <p:spPr>
            <a:xfrm>
              <a:off x="5702075" y="2770775"/>
              <a:ext cx="1322925" cy="1079800"/>
            </a:xfrm>
            <a:custGeom>
              <a:avLst/>
              <a:gdLst/>
              <a:ahLst/>
              <a:cxnLst/>
              <a:rect l="l" t="t" r="r" b="b"/>
              <a:pathLst>
                <a:path w="52917" h="43192" extrusionOk="0">
                  <a:moveTo>
                    <a:pt x="24882" y="1"/>
                  </a:moveTo>
                  <a:lnTo>
                    <a:pt x="24078" y="168"/>
                  </a:lnTo>
                  <a:lnTo>
                    <a:pt x="22837" y="470"/>
                  </a:lnTo>
                  <a:lnTo>
                    <a:pt x="19986" y="1375"/>
                  </a:lnTo>
                  <a:lnTo>
                    <a:pt x="15191" y="3153"/>
                  </a:lnTo>
                  <a:lnTo>
                    <a:pt x="5165" y="7479"/>
                  </a:lnTo>
                  <a:lnTo>
                    <a:pt x="1" y="9926"/>
                  </a:lnTo>
                  <a:lnTo>
                    <a:pt x="135" y="10396"/>
                  </a:lnTo>
                  <a:lnTo>
                    <a:pt x="705" y="11368"/>
                  </a:lnTo>
                  <a:lnTo>
                    <a:pt x="1543" y="12307"/>
                  </a:lnTo>
                  <a:lnTo>
                    <a:pt x="2616" y="13213"/>
                  </a:lnTo>
                  <a:lnTo>
                    <a:pt x="3958" y="14018"/>
                  </a:lnTo>
                  <a:lnTo>
                    <a:pt x="5534" y="14621"/>
                  </a:lnTo>
                  <a:lnTo>
                    <a:pt x="7311" y="15057"/>
                  </a:lnTo>
                  <a:lnTo>
                    <a:pt x="9323" y="15158"/>
                  </a:lnTo>
                  <a:lnTo>
                    <a:pt x="10396" y="15091"/>
                  </a:lnTo>
                  <a:lnTo>
                    <a:pt x="11402" y="14990"/>
                  </a:lnTo>
                  <a:lnTo>
                    <a:pt x="13716" y="14386"/>
                  </a:lnTo>
                  <a:lnTo>
                    <a:pt x="17404" y="13045"/>
                  </a:lnTo>
                  <a:lnTo>
                    <a:pt x="24044" y="9893"/>
                  </a:lnTo>
                  <a:lnTo>
                    <a:pt x="25251" y="9189"/>
                  </a:lnTo>
                  <a:lnTo>
                    <a:pt x="25251" y="10362"/>
                  </a:lnTo>
                  <a:lnTo>
                    <a:pt x="25754" y="16331"/>
                  </a:lnTo>
                  <a:lnTo>
                    <a:pt x="26291" y="19383"/>
                  </a:lnTo>
                  <a:lnTo>
                    <a:pt x="26827" y="21093"/>
                  </a:lnTo>
                  <a:lnTo>
                    <a:pt x="27129" y="21764"/>
                  </a:lnTo>
                  <a:lnTo>
                    <a:pt x="27532" y="22434"/>
                  </a:lnTo>
                  <a:lnTo>
                    <a:pt x="28739" y="24078"/>
                  </a:lnTo>
                  <a:lnTo>
                    <a:pt x="31220" y="26995"/>
                  </a:lnTo>
                  <a:lnTo>
                    <a:pt x="35211" y="31086"/>
                  </a:lnTo>
                  <a:lnTo>
                    <a:pt x="38966" y="34439"/>
                  </a:lnTo>
                  <a:lnTo>
                    <a:pt x="40341" y="35412"/>
                  </a:lnTo>
                  <a:lnTo>
                    <a:pt x="44969" y="38564"/>
                  </a:lnTo>
                  <a:lnTo>
                    <a:pt x="51441" y="43192"/>
                  </a:lnTo>
                  <a:lnTo>
                    <a:pt x="51709" y="42253"/>
                  </a:lnTo>
                  <a:lnTo>
                    <a:pt x="52447" y="40509"/>
                  </a:lnTo>
                  <a:lnTo>
                    <a:pt x="52916" y="39671"/>
                  </a:lnTo>
                  <a:lnTo>
                    <a:pt x="49932" y="37457"/>
                  </a:lnTo>
                  <a:lnTo>
                    <a:pt x="43963" y="32696"/>
                  </a:lnTo>
                  <a:lnTo>
                    <a:pt x="39972" y="29141"/>
                  </a:lnTo>
                  <a:lnTo>
                    <a:pt x="37659" y="26861"/>
                  </a:lnTo>
                  <a:lnTo>
                    <a:pt x="35814" y="24748"/>
                  </a:lnTo>
                  <a:lnTo>
                    <a:pt x="34506" y="22803"/>
                  </a:lnTo>
                  <a:lnTo>
                    <a:pt x="34138" y="21965"/>
                  </a:lnTo>
                  <a:lnTo>
                    <a:pt x="33568" y="20389"/>
                  </a:lnTo>
                  <a:lnTo>
                    <a:pt x="32796" y="16834"/>
                  </a:lnTo>
                  <a:lnTo>
                    <a:pt x="31891" y="10966"/>
                  </a:lnTo>
                  <a:lnTo>
                    <a:pt x="30818" y="5567"/>
                  </a:lnTo>
                  <a:lnTo>
                    <a:pt x="30013" y="3320"/>
                  </a:lnTo>
                  <a:lnTo>
                    <a:pt x="29309" y="2080"/>
                  </a:lnTo>
                  <a:lnTo>
                    <a:pt x="28470" y="1074"/>
                  </a:lnTo>
                  <a:lnTo>
                    <a:pt x="27464" y="369"/>
                  </a:lnTo>
                  <a:lnTo>
                    <a:pt x="262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2551;p66">
              <a:extLst>
                <a:ext uri="{FF2B5EF4-FFF2-40B4-BE49-F238E27FC236}">
                  <a16:creationId xmlns:a16="http://schemas.microsoft.com/office/drawing/2014/main" id="{6CD8E78E-3DA2-77B9-CEC2-171245BEE1AA}"/>
                </a:ext>
              </a:extLst>
            </p:cNvPr>
            <p:cNvSpPr/>
            <p:nvPr/>
          </p:nvSpPr>
          <p:spPr>
            <a:xfrm>
              <a:off x="6325800" y="2864675"/>
              <a:ext cx="7575" cy="135825"/>
            </a:xfrm>
            <a:custGeom>
              <a:avLst/>
              <a:gdLst/>
              <a:ahLst/>
              <a:cxnLst/>
              <a:rect l="l" t="t" r="r" b="b"/>
              <a:pathLst>
                <a:path w="303" h="5433" fill="none" extrusionOk="0">
                  <a:moveTo>
                    <a:pt x="302" y="5433"/>
                  </a:moveTo>
                  <a:lnTo>
                    <a:pt x="0" y="0"/>
                  </a:lnTo>
                </a:path>
              </a:pathLst>
            </a:custGeom>
            <a:noFill/>
            <a:ln w="1090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2552;p66">
              <a:extLst>
                <a:ext uri="{FF2B5EF4-FFF2-40B4-BE49-F238E27FC236}">
                  <a16:creationId xmlns:a16="http://schemas.microsoft.com/office/drawing/2014/main" id="{7A859D52-B689-9CF3-4658-8D4081AE56F4}"/>
                </a:ext>
              </a:extLst>
            </p:cNvPr>
            <p:cNvSpPr/>
            <p:nvPr/>
          </p:nvSpPr>
          <p:spPr>
            <a:xfrm>
              <a:off x="5699575" y="2717125"/>
              <a:ext cx="1382425" cy="1133450"/>
            </a:xfrm>
            <a:custGeom>
              <a:avLst/>
              <a:gdLst/>
              <a:ahLst/>
              <a:cxnLst/>
              <a:rect l="l" t="t" r="r" b="b"/>
              <a:pathLst>
                <a:path w="55297" h="45338" fill="none" extrusionOk="0">
                  <a:moveTo>
                    <a:pt x="55297" y="39000"/>
                  </a:moveTo>
                  <a:lnTo>
                    <a:pt x="54291" y="37927"/>
                  </a:lnTo>
                  <a:lnTo>
                    <a:pt x="50837" y="33567"/>
                  </a:lnTo>
                  <a:lnTo>
                    <a:pt x="46712" y="27766"/>
                  </a:lnTo>
                  <a:lnTo>
                    <a:pt x="42889" y="21831"/>
                  </a:lnTo>
                  <a:lnTo>
                    <a:pt x="41481" y="19282"/>
                  </a:lnTo>
                  <a:lnTo>
                    <a:pt x="39804" y="15962"/>
                  </a:lnTo>
                  <a:lnTo>
                    <a:pt x="37557" y="10932"/>
                  </a:lnTo>
                  <a:lnTo>
                    <a:pt x="36115" y="7344"/>
                  </a:lnTo>
                  <a:lnTo>
                    <a:pt x="34942" y="4595"/>
                  </a:lnTo>
                  <a:lnTo>
                    <a:pt x="34271" y="3320"/>
                  </a:lnTo>
                  <a:lnTo>
                    <a:pt x="33902" y="2717"/>
                  </a:lnTo>
                  <a:lnTo>
                    <a:pt x="33131" y="1744"/>
                  </a:lnTo>
                  <a:lnTo>
                    <a:pt x="32226" y="1006"/>
                  </a:lnTo>
                  <a:lnTo>
                    <a:pt x="31220" y="503"/>
                  </a:lnTo>
                  <a:lnTo>
                    <a:pt x="30147" y="168"/>
                  </a:lnTo>
                  <a:lnTo>
                    <a:pt x="28939" y="0"/>
                  </a:lnTo>
                  <a:lnTo>
                    <a:pt x="26961" y="0"/>
                  </a:lnTo>
                  <a:lnTo>
                    <a:pt x="25485" y="135"/>
                  </a:lnTo>
                  <a:lnTo>
                    <a:pt x="23842" y="302"/>
                  </a:lnTo>
                  <a:lnTo>
                    <a:pt x="19651" y="939"/>
                  </a:lnTo>
                  <a:lnTo>
                    <a:pt x="15794" y="1878"/>
                  </a:lnTo>
                  <a:lnTo>
                    <a:pt x="12977" y="2750"/>
                  </a:lnTo>
                  <a:lnTo>
                    <a:pt x="9959" y="3957"/>
                  </a:lnTo>
                  <a:lnTo>
                    <a:pt x="6774" y="5466"/>
                  </a:lnTo>
                  <a:lnTo>
                    <a:pt x="5097" y="6405"/>
                  </a:lnTo>
                  <a:lnTo>
                    <a:pt x="4628" y="6674"/>
                  </a:lnTo>
                  <a:lnTo>
                    <a:pt x="2247" y="8283"/>
                  </a:lnTo>
                  <a:lnTo>
                    <a:pt x="704" y="9759"/>
                  </a:lnTo>
                  <a:lnTo>
                    <a:pt x="168" y="10530"/>
                  </a:lnTo>
                  <a:lnTo>
                    <a:pt x="0" y="10966"/>
                  </a:lnTo>
                  <a:lnTo>
                    <a:pt x="67" y="12005"/>
                  </a:lnTo>
                  <a:lnTo>
                    <a:pt x="570" y="13146"/>
                  </a:lnTo>
                  <a:lnTo>
                    <a:pt x="1543" y="14353"/>
                  </a:lnTo>
                  <a:lnTo>
                    <a:pt x="2884" y="15493"/>
                  </a:lnTo>
                  <a:lnTo>
                    <a:pt x="4661" y="16432"/>
                  </a:lnTo>
                  <a:lnTo>
                    <a:pt x="6740" y="17069"/>
                  </a:lnTo>
                  <a:lnTo>
                    <a:pt x="9188" y="17337"/>
                  </a:lnTo>
                  <a:lnTo>
                    <a:pt x="10529" y="17237"/>
                  </a:lnTo>
                  <a:lnTo>
                    <a:pt x="11535" y="17136"/>
                  </a:lnTo>
                  <a:lnTo>
                    <a:pt x="13816" y="16532"/>
                  </a:lnTo>
                  <a:lnTo>
                    <a:pt x="17538" y="15191"/>
                  </a:lnTo>
                  <a:lnTo>
                    <a:pt x="24178" y="12039"/>
                  </a:lnTo>
                  <a:lnTo>
                    <a:pt x="25385" y="11335"/>
                  </a:lnTo>
                  <a:lnTo>
                    <a:pt x="25385" y="12508"/>
                  </a:lnTo>
                  <a:lnTo>
                    <a:pt x="25854" y="18477"/>
                  </a:lnTo>
                  <a:lnTo>
                    <a:pt x="26424" y="21529"/>
                  </a:lnTo>
                  <a:lnTo>
                    <a:pt x="26927" y="23239"/>
                  </a:lnTo>
                  <a:lnTo>
                    <a:pt x="27263" y="23910"/>
                  </a:lnTo>
                  <a:lnTo>
                    <a:pt x="27632" y="24580"/>
                  </a:lnTo>
                  <a:lnTo>
                    <a:pt x="28839" y="26224"/>
                  </a:lnTo>
                  <a:lnTo>
                    <a:pt x="31320" y="29141"/>
                  </a:lnTo>
                  <a:lnTo>
                    <a:pt x="35344" y="33232"/>
                  </a:lnTo>
                  <a:lnTo>
                    <a:pt x="39100" y="36585"/>
                  </a:lnTo>
                  <a:lnTo>
                    <a:pt x="40475" y="37558"/>
                  </a:lnTo>
                  <a:lnTo>
                    <a:pt x="45069" y="40710"/>
                  </a:lnTo>
                  <a:lnTo>
                    <a:pt x="51574" y="45338"/>
                  </a:lnTo>
                  <a:lnTo>
                    <a:pt x="51943" y="44063"/>
                  </a:lnTo>
                  <a:lnTo>
                    <a:pt x="52882" y="42018"/>
                  </a:lnTo>
                  <a:lnTo>
                    <a:pt x="53922" y="40442"/>
                  </a:lnTo>
                  <a:lnTo>
                    <a:pt x="54894" y="39369"/>
                  </a:lnTo>
                  <a:lnTo>
                    <a:pt x="55297" y="39000"/>
                  </a:lnTo>
                  <a:close/>
                </a:path>
              </a:pathLst>
            </a:custGeom>
            <a:noFill/>
            <a:ln w="109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2553;p66">
              <a:extLst>
                <a:ext uri="{FF2B5EF4-FFF2-40B4-BE49-F238E27FC236}">
                  <a16:creationId xmlns:a16="http://schemas.microsoft.com/office/drawing/2014/main" id="{27FD2D75-87E6-31FF-9703-AA5ABCF17989}"/>
                </a:ext>
              </a:extLst>
            </p:cNvPr>
            <p:cNvSpPr/>
            <p:nvPr/>
          </p:nvSpPr>
          <p:spPr>
            <a:xfrm>
              <a:off x="7089525" y="3421325"/>
              <a:ext cx="481225" cy="606150"/>
            </a:xfrm>
            <a:custGeom>
              <a:avLst/>
              <a:gdLst/>
              <a:ahLst/>
              <a:cxnLst/>
              <a:rect l="l" t="t" r="r" b="b"/>
              <a:pathLst>
                <a:path w="19249" h="24246" extrusionOk="0">
                  <a:moveTo>
                    <a:pt x="18175" y="0"/>
                  </a:moveTo>
                  <a:lnTo>
                    <a:pt x="16901" y="705"/>
                  </a:lnTo>
                  <a:lnTo>
                    <a:pt x="15962" y="1509"/>
                  </a:lnTo>
                  <a:lnTo>
                    <a:pt x="13749" y="3119"/>
                  </a:lnTo>
                  <a:lnTo>
                    <a:pt x="4226" y="9457"/>
                  </a:lnTo>
                  <a:lnTo>
                    <a:pt x="2146" y="10731"/>
                  </a:lnTo>
                  <a:lnTo>
                    <a:pt x="1744" y="10932"/>
                  </a:lnTo>
                  <a:lnTo>
                    <a:pt x="1375" y="11100"/>
                  </a:lnTo>
                  <a:lnTo>
                    <a:pt x="1140" y="11569"/>
                  </a:lnTo>
                  <a:lnTo>
                    <a:pt x="906" y="12374"/>
                  </a:lnTo>
                  <a:lnTo>
                    <a:pt x="906" y="12911"/>
                  </a:lnTo>
                  <a:lnTo>
                    <a:pt x="973" y="13146"/>
                  </a:lnTo>
                  <a:lnTo>
                    <a:pt x="1174" y="13514"/>
                  </a:lnTo>
                  <a:lnTo>
                    <a:pt x="1845" y="14252"/>
                  </a:lnTo>
                  <a:lnTo>
                    <a:pt x="2951" y="15191"/>
                  </a:lnTo>
                  <a:lnTo>
                    <a:pt x="3152" y="15359"/>
                  </a:lnTo>
                  <a:lnTo>
                    <a:pt x="0" y="20121"/>
                  </a:lnTo>
                  <a:lnTo>
                    <a:pt x="671" y="20590"/>
                  </a:lnTo>
                  <a:lnTo>
                    <a:pt x="2113" y="21663"/>
                  </a:lnTo>
                  <a:lnTo>
                    <a:pt x="4594" y="23407"/>
                  </a:lnTo>
                  <a:lnTo>
                    <a:pt x="5869" y="24145"/>
                  </a:lnTo>
                  <a:lnTo>
                    <a:pt x="6238" y="24245"/>
                  </a:lnTo>
                  <a:lnTo>
                    <a:pt x="6405" y="24212"/>
                  </a:lnTo>
                  <a:lnTo>
                    <a:pt x="7277" y="23440"/>
                  </a:lnTo>
                  <a:lnTo>
                    <a:pt x="9256" y="21261"/>
                  </a:lnTo>
                  <a:lnTo>
                    <a:pt x="12609" y="17203"/>
                  </a:lnTo>
                  <a:lnTo>
                    <a:pt x="15526" y="13280"/>
                  </a:lnTo>
                  <a:lnTo>
                    <a:pt x="16398" y="11905"/>
                  </a:lnTo>
                  <a:lnTo>
                    <a:pt x="17035" y="10597"/>
                  </a:lnTo>
                  <a:lnTo>
                    <a:pt x="18209" y="7344"/>
                  </a:lnTo>
                  <a:lnTo>
                    <a:pt x="19014" y="4024"/>
                  </a:lnTo>
                  <a:lnTo>
                    <a:pt x="19248" y="1979"/>
                  </a:lnTo>
                  <a:lnTo>
                    <a:pt x="19215" y="1006"/>
                  </a:lnTo>
                  <a:lnTo>
                    <a:pt x="19114" y="671"/>
                  </a:lnTo>
                  <a:lnTo>
                    <a:pt x="18980" y="436"/>
                  </a:lnTo>
                  <a:lnTo>
                    <a:pt x="18712" y="101"/>
                  </a:lnTo>
                  <a:lnTo>
                    <a:pt x="18175" y="0"/>
                  </a:lnTo>
                  <a:close/>
                </a:path>
              </a:pathLst>
            </a:custGeom>
            <a:solidFill>
              <a:schemeClr val="dk2"/>
            </a:solidFill>
            <a:ln w="109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2554;p66">
              <a:extLst>
                <a:ext uri="{FF2B5EF4-FFF2-40B4-BE49-F238E27FC236}">
                  <a16:creationId xmlns:a16="http://schemas.microsoft.com/office/drawing/2014/main" id="{D49424C7-9960-ABCE-D62A-0A3B1D1476E1}"/>
                </a:ext>
              </a:extLst>
            </p:cNvPr>
            <p:cNvSpPr/>
            <p:nvPr/>
          </p:nvSpPr>
          <p:spPr>
            <a:xfrm>
              <a:off x="7200175" y="3421325"/>
              <a:ext cx="370575" cy="606150"/>
            </a:xfrm>
            <a:custGeom>
              <a:avLst/>
              <a:gdLst/>
              <a:ahLst/>
              <a:cxnLst/>
              <a:rect l="l" t="t" r="r" b="b"/>
              <a:pathLst>
                <a:path w="14823" h="24246" extrusionOk="0">
                  <a:moveTo>
                    <a:pt x="13783" y="0"/>
                  </a:moveTo>
                  <a:lnTo>
                    <a:pt x="13313" y="168"/>
                  </a:lnTo>
                  <a:lnTo>
                    <a:pt x="13079" y="302"/>
                  </a:lnTo>
                  <a:lnTo>
                    <a:pt x="13213" y="1107"/>
                  </a:lnTo>
                  <a:lnTo>
                    <a:pt x="13179" y="3186"/>
                  </a:lnTo>
                  <a:lnTo>
                    <a:pt x="12676" y="5735"/>
                  </a:lnTo>
                  <a:lnTo>
                    <a:pt x="11670" y="8585"/>
                  </a:lnTo>
                  <a:lnTo>
                    <a:pt x="10899" y="10128"/>
                  </a:lnTo>
                  <a:lnTo>
                    <a:pt x="10061" y="11569"/>
                  </a:lnTo>
                  <a:lnTo>
                    <a:pt x="7412" y="15057"/>
                  </a:lnTo>
                  <a:lnTo>
                    <a:pt x="2616" y="20523"/>
                  </a:lnTo>
                  <a:lnTo>
                    <a:pt x="1" y="23273"/>
                  </a:lnTo>
                  <a:lnTo>
                    <a:pt x="873" y="23843"/>
                  </a:lnTo>
                  <a:lnTo>
                    <a:pt x="1812" y="24245"/>
                  </a:lnTo>
                  <a:lnTo>
                    <a:pt x="1979" y="24212"/>
                  </a:lnTo>
                  <a:lnTo>
                    <a:pt x="2851" y="23440"/>
                  </a:lnTo>
                  <a:lnTo>
                    <a:pt x="4830" y="21261"/>
                  </a:lnTo>
                  <a:lnTo>
                    <a:pt x="8183" y="17203"/>
                  </a:lnTo>
                  <a:lnTo>
                    <a:pt x="11100" y="13280"/>
                  </a:lnTo>
                  <a:lnTo>
                    <a:pt x="11972" y="11905"/>
                  </a:lnTo>
                  <a:lnTo>
                    <a:pt x="12609" y="10597"/>
                  </a:lnTo>
                  <a:lnTo>
                    <a:pt x="13783" y="7344"/>
                  </a:lnTo>
                  <a:lnTo>
                    <a:pt x="14588" y="4024"/>
                  </a:lnTo>
                  <a:lnTo>
                    <a:pt x="14822" y="1979"/>
                  </a:lnTo>
                  <a:lnTo>
                    <a:pt x="14789" y="1006"/>
                  </a:lnTo>
                  <a:lnTo>
                    <a:pt x="14688" y="671"/>
                  </a:lnTo>
                  <a:lnTo>
                    <a:pt x="14554" y="403"/>
                  </a:lnTo>
                  <a:lnTo>
                    <a:pt x="14185" y="68"/>
                  </a:lnTo>
                  <a:lnTo>
                    <a:pt x="137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2555;p66">
              <a:extLst>
                <a:ext uri="{FF2B5EF4-FFF2-40B4-BE49-F238E27FC236}">
                  <a16:creationId xmlns:a16="http://schemas.microsoft.com/office/drawing/2014/main" id="{6D873A0A-CFB2-7CD0-0303-A17EC859821D}"/>
                </a:ext>
              </a:extLst>
            </p:cNvPr>
            <p:cNvSpPr/>
            <p:nvPr/>
          </p:nvSpPr>
          <p:spPr>
            <a:xfrm>
              <a:off x="7200175" y="3929350"/>
              <a:ext cx="114875" cy="98125"/>
            </a:xfrm>
            <a:custGeom>
              <a:avLst/>
              <a:gdLst/>
              <a:ahLst/>
              <a:cxnLst/>
              <a:rect l="l" t="t" r="r" b="b"/>
              <a:pathLst>
                <a:path w="4595" h="3925" extrusionOk="0">
                  <a:moveTo>
                    <a:pt x="2784" y="1"/>
                  </a:moveTo>
                  <a:lnTo>
                    <a:pt x="1241" y="1644"/>
                  </a:lnTo>
                  <a:lnTo>
                    <a:pt x="1" y="2952"/>
                  </a:lnTo>
                  <a:lnTo>
                    <a:pt x="269" y="3153"/>
                  </a:lnTo>
                  <a:lnTo>
                    <a:pt x="303" y="3153"/>
                  </a:lnTo>
                  <a:lnTo>
                    <a:pt x="571" y="3321"/>
                  </a:lnTo>
                  <a:lnTo>
                    <a:pt x="1007" y="3555"/>
                  </a:lnTo>
                  <a:lnTo>
                    <a:pt x="1107" y="3622"/>
                  </a:lnTo>
                  <a:lnTo>
                    <a:pt x="1208" y="3689"/>
                  </a:lnTo>
                  <a:lnTo>
                    <a:pt x="1342" y="3756"/>
                  </a:lnTo>
                  <a:lnTo>
                    <a:pt x="1443" y="3824"/>
                  </a:lnTo>
                  <a:lnTo>
                    <a:pt x="1510" y="3857"/>
                  </a:lnTo>
                  <a:lnTo>
                    <a:pt x="1577" y="3857"/>
                  </a:lnTo>
                  <a:lnTo>
                    <a:pt x="1644" y="3891"/>
                  </a:lnTo>
                  <a:lnTo>
                    <a:pt x="1711" y="3924"/>
                  </a:lnTo>
                  <a:lnTo>
                    <a:pt x="1912" y="3924"/>
                  </a:lnTo>
                  <a:lnTo>
                    <a:pt x="1979" y="3857"/>
                  </a:lnTo>
                  <a:lnTo>
                    <a:pt x="2013" y="3857"/>
                  </a:lnTo>
                  <a:lnTo>
                    <a:pt x="2080" y="3790"/>
                  </a:lnTo>
                  <a:lnTo>
                    <a:pt x="2147" y="3756"/>
                  </a:lnTo>
                  <a:lnTo>
                    <a:pt x="2214" y="3689"/>
                  </a:lnTo>
                  <a:lnTo>
                    <a:pt x="2348" y="3589"/>
                  </a:lnTo>
                  <a:lnTo>
                    <a:pt x="2415" y="3522"/>
                  </a:lnTo>
                  <a:lnTo>
                    <a:pt x="2549" y="3388"/>
                  </a:lnTo>
                  <a:lnTo>
                    <a:pt x="2650" y="3287"/>
                  </a:lnTo>
                  <a:lnTo>
                    <a:pt x="2818" y="3153"/>
                  </a:lnTo>
                  <a:lnTo>
                    <a:pt x="2918" y="3019"/>
                  </a:lnTo>
                  <a:lnTo>
                    <a:pt x="3019" y="2918"/>
                  </a:lnTo>
                  <a:lnTo>
                    <a:pt x="3321" y="2616"/>
                  </a:lnTo>
                  <a:lnTo>
                    <a:pt x="3388" y="2549"/>
                  </a:lnTo>
                  <a:lnTo>
                    <a:pt x="3555" y="2348"/>
                  </a:lnTo>
                  <a:lnTo>
                    <a:pt x="3656" y="2281"/>
                  </a:lnTo>
                  <a:lnTo>
                    <a:pt x="3991" y="1912"/>
                  </a:lnTo>
                  <a:lnTo>
                    <a:pt x="4327" y="1510"/>
                  </a:lnTo>
                  <a:lnTo>
                    <a:pt x="4327" y="1476"/>
                  </a:lnTo>
                  <a:lnTo>
                    <a:pt x="4595" y="1174"/>
                  </a:lnTo>
                  <a:lnTo>
                    <a:pt x="2784" y="1"/>
                  </a:lnTo>
                  <a:close/>
                </a:path>
              </a:pathLst>
            </a:custGeom>
            <a:solidFill>
              <a:srgbClr val="6ED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2556;p66">
              <a:extLst>
                <a:ext uri="{FF2B5EF4-FFF2-40B4-BE49-F238E27FC236}">
                  <a16:creationId xmlns:a16="http://schemas.microsoft.com/office/drawing/2014/main" id="{4FC181C3-511F-7C5E-4172-F7C5B1EA9C5D}"/>
                </a:ext>
              </a:extLst>
            </p:cNvPr>
            <p:cNvSpPr/>
            <p:nvPr/>
          </p:nvSpPr>
          <p:spPr>
            <a:xfrm>
              <a:off x="7200175" y="3929350"/>
              <a:ext cx="114875" cy="98125"/>
            </a:xfrm>
            <a:custGeom>
              <a:avLst/>
              <a:gdLst/>
              <a:ahLst/>
              <a:cxnLst/>
              <a:rect l="l" t="t" r="r" b="b"/>
              <a:pathLst>
                <a:path w="4595" h="3925" extrusionOk="0">
                  <a:moveTo>
                    <a:pt x="2784" y="1"/>
                  </a:moveTo>
                  <a:lnTo>
                    <a:pt x="1241" y="1644"/>
                  </a:lnTo>
                  <a:lnTo>
                    <a:pt x="1" y="2952"/>
                  </a:lnTo>
                  <a:lnTo>
                    <a:pt x="269" y="3153"/>
                  </a:lnTo>
                  <a:lnTo>
                    <a:pt x="303" y="3153"/>
                  </a:lnTo>
                  <a:lnTo>
                    <a:pt x="571" y="3321"/>
                  </a:lnTo>
                  <a:lnTo>
                    <a:pt x="1007" y="3555"/>
                  </a:lnTo>
                  <a:lnTo>
                    <a:pt x="1107" y="3622"/>
                  </a:lnTo>
                  <a:lnTo>
                    <a:pt x="1208" y="3689"/>
                  </a:lnTo>
                  <a:lnTo>
                    <a:pt x="1342" y="3756"/>
                  </a:lnTo>
                  <a:lnTo>
                    <a:pt x="1443" y="3824"/>
                  </a:lnTo>
                  <a:lnTo>
                    <a:pt x="1510" y="3857"/>
                  </a:lnTo>
                  <a:lnTo>
                    <a:pt x="1577" y="3857"/>
                  </a:lnTo>
                  <a:lnTo>
                    <a:pt x="1644" y="3891"/>
                  </a:lnTo>
                  <a:lnTo>
                    <a:pt x="1711" y="3924"/>
                  </a:lnTo>
                  <a:lnTo>
                    <a:pt x="1912" y="3924"/>
                  </a:lnTo>
                  <a:lnTo>
                    <a:pt x="1979" y="3857"/>
                  </a:lnTo>
                  <a:lnTo>
                    <a:pt x="2013" y="3857"/>
                  </a:lnTo>
                  <a:lnTo>
                    <a:pt x="2080" y="3790"/>
                  </a:lnTo>
                  <a:lnTo>
                    <a:pt x="2147" y="3756"/>
                  </a:lnTo>
                  <a:lnTo>
                    <a:pt x="2214" y="3689"/>
                  </a:lnTo>
                  <a:lnTo>
                    <a:pt x="2348" y="3589"/>
                  </a:lnTo>
                  <a:lnTo>
                    <a:pt x="2415" y="3522"/>
                  </a:lnTo>
                  <a:lnTo>
                    <a:pt x="2549" y="3388"/>
                  </a:lnTo>
                  <a:lnTo>
                    <a:pt x="2650" y="3287"/>
                  </a:lnTo>
                  <a:lnTo>
                    <a:pt x="2818" y="3153"/>
                  </a:lnTo>
                  <a:lnTo>
                    <a:pt x="2918" y="3019"/>
                  </a:lnTo>
                  <a:lnTo>
                    <a:pt x="3019" y="2918"/>
                  </a:lnTo>
                  <a:lnTo>
                    <a:pt x="3321" y="2616"/>
                  </a:lnTo>
                  <a:lnTo>
                    <a:pt x="3388" y="2549"/>
                  </a:lnTo>
                  <a:lnTo>
                    <a:pt x="3555" y="2348"/>
                  </a:lnTo>
                  <a:lnTo>
                    <a:pt x="3656" y="2281"/>
                  </a:lnTo>
                  <a:lnTo>
                    <a:pt x="3991" y="1912"/>
                  </a:lnTo>
                  <a:lnTo>
                    <a:pt x="4327" y="1510"/>
                  </a:lnTo>
                  <a:lnTo>
                    <a:pt x="4327" y="1476"/>
                  </a:lnTo>
                  <a:lnTo>
                    <a:pt x="4595" y="1174"/>
                  </a:lnTo>
                  <a:lnTo>
                    <a:pt x="27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2557;p66">
              <a:extLst>
                <a:ext uri="{FF2B5EF4-FFF2-40B4-BE49-F238E27FC236}">
                  <a16:creationId xmlns:a16="http://schemas.microsoft.com/office/drawing/2014/main" id="{77CF0D79-1BC8-3764-CA5D-AF2BBB2EBF5B}"/>
                </a:ext>
              </a:extLst>
            </p:cNvPr>
            <p:cNvSpPr/>
            <p:nvPr/>
          </p:nvSpPr>
          <p:spPr>
            <a:xfrm>
              <a:off x="7200175" y="3421325"/>
              <a:ext cx="370575" cy="606150"/>
            </a:xfrm>
            <a:custGeom>
              <a:avLst/>
              <a:gdLst/>
              <a:ahLst/>
              <a:cxnLst/>
              <a:rect l="l" t="t" r="r" b="b"/>
              <a:pathLst>
                <a:path w="14823" h="24246" fill="none" extrusionOk="0">
                  <a:moveTo>
                    <a:pt x="11972" y="11905"/>
                  </a:moveTo>
                  <a:lnTo>
                    <a:pt x="12609" y="10597"/>
                  </a:lnTo>
                  <a:lnTo>
                    <a:pt x="13783" y="7344"/>
                  </a:lnTo>
                  <a:lnTo>
                    <a:pt x="14588" y="4024"/>
                  </a:lnTo>
                  <a:lnTo>
                    <a:pt x="14822" y="1979"/>
                  </a:lnTo>
                  <a:lnTo>
                    <a:pt x="14789" y="1006"/>
                  </a:lnTo>
                  <a:lnTo>
                    <a:pt x="14688" y="671"/>
                  </a:lnTo>
                  <a:lnTo>
                    <a:pt x="14554" y="403"/>
                  </a:lnTo>
                  <a:lnTo>
                    <a:pt x="14185" y="68"/>
                  </a:lnTo>
                  <a:lnTo>
                    <a:pt x="13783" y="0"/>
                  </a:lnTo>
                  <a:lnTo>
                    <a:pt x="13313" y="168"/>
                  </a:lnTo>
                  <a:lnTo>
                    <a:pt x="13079" y="302"/>
                  </a:lnTo>
                  <a:lnTo>
                    <a:pt x="13213" y="1107"/>
                  </a:lnTo>
                  <a:lnTo>
                    <a:pt x="13179" y="3186"/>
                  </a:lnTo>
                  <a:lnTo>
                    <a:pt x="12676" y="5735"/>
                  </a:lnTo>
                  <a:lnTo>
                    <a:pt x="11670" y="8585"/>
                  </a:lnTo>
                  <a:lnTo>
                    <a:pt x="10899" y="10128"/>
                  </a:lnTo>
                  <a:lnTo>
                    <a:pt x="10061" y="11569"/>
                  </a:lnTo>
                  <a:lnTo>
                    <a:pt x="7412" y="15057"/>
                  </a:lnTo>
                  <a:lnTo>
                    <a:pt x="2616" y="20523"/>
                  </a:lnTo>
                  <a:lnTo>
                    <a:pt x="1" y="23273"/>
                  </a:lnTo>
                  <a:lnTo>
                    <a:pt x="873" y="23843"/>
                  </a:lnTo>
                  <a:lnTo>
                    <a:pt x="1812" y="24245"/>
                  </a:lnTo>
                  <a:lnTo>
                    <a:pt x="1979" y="24212"/>
                  </a:lnTo>
                  <a:lnTo>
                    <a:pt x="2851" y="23440"/>
                  </a:lnTo>
                  <a:lnTo>
                    <a:pt x="4830" y="21261"/>
                  </a:lnTo>
                  <a:lnTo>
                    <a:pt x="8183" y="17203"/>
                  </a:lnTo>
                  <a:lnTo>
                    <a:pt x="11100" y="13280"/>
                  </a:lnTo>
                  <a:lnTo>
                    <a:pt x="11972" y="11905"/>
                  </a:lnTo>
                  <a:close/>
                </a:path>
              </a:pathLst>
            </a:custGeom>
            <a:noFill/>
            <a:ln w="109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2558;p66">
              <a:extLst>
                <a:ext uri="{FF2B5EF4-FFF2-40B4-BE49-F238E27FC236}">
                  <a16:creationId xmlns:a16="http://schemas.microsoft.com/office/drawing/2014/main" id="{A7591467-3FFE-E568-0B73-A7608D72DCCF}"/>
                </a:ext>
              </a:extLst>
            </p:cNvPr>
            <p:cNvSpPr/>
            <p:nvPr/>
          </p:nvSpPr>
          <p:spPr>
            <a:xfrm>
              <a:off x="6594075" y="3743250"/>
              <a:ext cx="547450" cy="473675"/>
            </a:xfrm>
            <a:custGeom>
              <a:avLst/>
              <a:gdLst/>
              <a:ahLst/>
              <a:cxnLst/>
              <a:rect l="l" t="t" r="r" b="b"/>
              <a:pathLst>
                <a:path w="21898" h="18947" extrusionOk="0">
                  <a:moveTo>
                    <a:pt x="3186" y="0"/>
                  </a:moveTo>
                  <a:lnTo>
                    <a:pt x="2079" y="906"/>
                  </a:lnTo>
                  <a:lnTo>
                    <a:pt x="704" y="2079"/>
                  </a:lnTo>
                  <a:lnTo>
                    <a:pt x="168" y="2784"/>
                  </a:lnTo>
                  <a:lnTo>
                    <a:pt x="34" y="3119"/>
                  </a:lnTo>
                  <a:lnTo>
                    <a:pt x="0" y="3421"/>
                  </a:lnTo>
                  <a:lnTo>
                    <a:pt x="134" y="4427"/>
                  </a:lnTo>
                  <a:lnTo>
                    <a:pt x="604" y="5735"/>
                  </a:lnTo>
                  <a:lnTo>
                    <a:pt x="1409" y="7311"/>
                  </a:lnTo>
                  <a:lnTo>
                    <a:pt x="2515" y="9054"/>
                  </a:lnTo>
                  <a:lnTo>
                    <a:pt x="3991" y="10899"/>
                  </a:lnTo>
                  <a:lnTo>
                    <a:pt x="5835" y="12743"/>
                  </a:lnTo>
                  <a:lnTo>
                    <a:pt x="8015" y="14520"/>
                  </a:lnTo>
                  <a:lnTo>
                    <a:pt x="9255" y="15359"/>
                  </a:lnTo>
                  <a:lnTo>
                    <a:pt x="10496" y="16163"/>
                  </a:lnTo>
                  <a:lnTo>
                    <a:pt x="12642" y="17337"/>
                  </a:lnTo>
                  <a:lnTo>
                    <a:pt x="14453" y="18175"/>
                  </a:lnTo>
                  <a:lnTo>
                    <a:pt x="15962" y="18645"/>
                  </a:lnTo>
                  <a:lnTo>
                    <a:pt x="17806" y="18947"/>
                  </a:lnTo>
                  <a:lnTo>
                    <a:pt x="19617" y="18779"/>
                  </a:lnTo>
                  <a:lnTo>
                    <a:pt x="20355" y="18611"/>
                  </a:lnTo>
                  <a:lnTo>
                    <a:pt x="20724" y="18511"/>
                  </a:lnTo>
                  <a:lnTo>
                    <a:pt x="21294" y="18175"/>
                  </a:lnTo>
                  <a:lnTo>
                    <a:pt x="21696" y="17706"/>
                  </a:lnTo>
                  <a:lnTo>
                    <a:pt x="21897" y="17136"/>
                  </a:lnTo>
                  <a:lnTo>
                    <a:pt x="21830" y="16432"/>
                  </a:lnTo>
                  <a:lnTo>
                    <a:pt x="21529" y="15694"/>
                  </a:lnTo>
                  <a:lnTo>
                    <a:pt x="20958" y="14923"/>
                  </a:lnTo>
                  <a:lnTo>
                    <a:pt x="20120" y="14151"/>
                  </a:lnTo>
                  <a:lnTo>
                    <a:pt x="19550" y="13783"/>
                  </a:lnTo>
                  <a:lnTo>
                    <a:pt x="18946" y="13380"/>
                  </a:lnTo>
                  <a:lnTo>
                    <a:pt x="17739" y="12341"/>
                  </a:lnTo>
                  <a:lnTo>
                    <a:pt x="16029" y="10429"/>
                  </a:lnTo>
                  <a:lnTo>
                    <a:pt x="14084" y="7646"/>
                  </a:lnTo>
                  <a:lnTo>
                    <a:pt x="13112" y="5735"/>
                  </a:lnTo>
                  <a:lnTo>
                    <a:pt x="12776" y="4729"/>
                  </a:lnTo>
                  <a:lnTo>
                    <a:pt x="12743" y="4360"/>
                  </a:lnTo>
                  <a:lnTo>
                    <a:pt x="12743" y="4058"/>
                  </a:lnTo>
                  <a:lnTo>
                    <a:pt x="12776" y="3756"/>
                  </a:lnTo>
                  <a:lnTo>
                    <a:pt x="12307" y="3790"/>
                  </a:lnTo>
                  <a:lnTo>
                    <a:pt x="11435" y="4091"/>
                  </a:lnTo>
                  <a:lnTo>
                    <a:pt x="11066" y="4360"/>
                  </a:lnTo>
                  <a:lnTo>
                    <a:pt x="10060" y="3488"/>
                  </a:lnTo>
                  <a:lnTo>
                    <a:pt x="8048" y="1878"/>
                  </a:lnTo>
                  <a:lnTo>
                    <a:pt x="6975" y="1107"/>
                  </a:lnTo>
                  <a:lnTo>
                    <a:pt x="6070" y="637"/>
                  </a:lnTo>
                  <a:lnTo>
                    <a:pt x="4192" y="67"/>
                  </a:lnTo>
                  <a:lnTo>
                    <a:pt x="3186" y="0"/>
                  </a:lnTo>
                  <a:close/>
                </a:path>
              </a:pathLst>
            </a:custGeom>
            <a:solidFill>
              <a:schemeClr val="dk2"/>
            </a:solidFill>
            <a:ln w="109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2559;p66">
              <a:extLst>
                <a:ext uri="{FF2B5EF4-FFF2-40B4-BE49-F238E27FC236}">
                  <a16:creationId xmlns:a16="http://schemas.microsoft.com/office/drawing/2014/main" id="{E94F8611-5465-89A5-140E-D76CF8B612D2}"/>
                </a:ext>
              </a:extLst>
            </p:cNvPr>
            <p:cNvSpPr/>
            <p:nvPr/>
          </p:nvSpPr>
          <p:spPr>
            <a:xfrm>
              <a:off x="6594075" y="3791875"/>
              <a:ext cx="547450" cy="425050"/>
            </a:xfrm>
            <a:custGeom>
              <a:avLst/>
              <a:gdLst/>
              <a:ahLst/>
              <a:cxnLst/>
              <a:rect l="l" t="t" r="r" b="b"/>
              <a:pathLst>
                <a:path w="21898" h="17002" extrusionOk="0">
                  <a:moveTo>
                    <a:pt x="906" y="0"/>
                  </a:moveTo>
                  <a:lnTo>
                    <a:pt x="604" y="235"/>
                  </a:lnTo>
                  <a:lnTo>
                    <a:pt x="201" y="805"/>
                  </a:lnTo>
                  <a:lnTo>
                    <a:pt x="67" y="1140"/>
                  </a:lnTo>
                  <a:lnTo>
                    <a:pt x="0" y="1476"/>
                  </a:lnTo>
                  <a:lnTo>
                    <a:pt x="134" y="2482"/>
                  </a:lnTo>
                  <a:lnTo>
                    <a:pt x="604" y="3790"/>
                  </a:lnTo>
                  <a:lnTo>
                    <a:pt x="1409" y="5366"/>
                  </a:lnTo>
                  <a:lnTo>
                    <a:pt x="2549" y="7109"/>
                  </a:lnTo>
                  <a:lnTo>
                    <a:pt x="4024" y="8920"/>
                  </a:lnTo>
                  <a:lnTo>
                    <a:pt x="5835" y="10798"/>
                  </a:lnTo>
                  <a:lnTo>
                    <a:pt x="8015" y="12575"/>
                  </a:lnTo>
                  <a:lnTo>
                    <a:pt x="9289" y="13414"/>
                  </a:lnTo>
                  <a:lnTo>
                    <a:pt x="10530" y="14185"/>
                  </a:lnTo>
                  <a:lnTo>
                    <a:pt x="12676" y="15392"/>
                  </a:lnTo>
                  <a:lnTo>
                    <a:pt x="14487" y="16230"/>
                  </a:lnTo>
                  <a:lnTo>
                    <a:pt x="15996" y="16700"/>
                  </a:lnTo>
                  <a:lnTo>
                    <a:pt x="17806" y="17002"/>
                  </a:lnTo>
                  <a:lnTo>
                    <a:pt x="19617" y="16834"/>
                  </a:lnTo>
                  <a:lnTo>
                    <a:pt x="20388" y="16666"/>
                  </a:lnTo>
                  <a:lnTo>
                    <a:pt x="20724" y="16566"/>
                  </a:lnTo>
                  <a:lnTo>
                    <a:pt x="21327" y="16230"/>
                  </a:lnTo>
                  <a:lnTo>
                    <a:pt x="21696" y="15761"/>
                  </a:lnTo>
                  <a:lnTo>
                    <a:pt x="21897" y="15191"/>
                  </a:lnTo>
                  <a:lnTo>
                    <a:pt x="21830" y="14487"/>
                  </a:lnTo>
                  <a:lnTo>
                    <a:pt x="21529" y="13749"/>
                  </a:lnTo>
                  <a:lnTo>
                    <a:pt x="20958" y="12978"/>
                  </a:lnTo>
                  <a:lnTo>
                    <a:pt x="20120" y="12206"/>
                  </a:lnTo>
                  <a:lnTo>
                    <a:pt x="19550" y="11838"/>
                  </a:lnTo>
                  <a:lnTo>
                    <a:pt x="18779" y="11301"/>
                  </a:lnTo>
                  <a:lnTo>
                    <a:pt x="17370" y="10027"/>
                  </a:lnTo>
                  <a:lnTo>
                    <a:pt x="16733" y="9323"/>
                  </a:lnTo>
                  <a:lnTo>
                    <a:pt x="15023" y="8618"/>
                  </a:lnTo>
                  <a:lnTo>
                    <a:pt x="11100" y="6808"/>
                  </a:lnTo>
                  <a:lnTo>
                    <a:pt x="9155" y="5667"/>
                  </a:lnTo>
                  <a:lnTo>
                    <a:pt x="8249" y="5064"/>
                  </a:lnTo>
                  <a:lnTo>
                    <a:pt x="7210" y="3991"/>
                  </a:lnTo>
                  <a:lnTo>
                    <a:pt x="6640" y="2985"/>
                  </a:lnTo>
                  <a:lnTo>
                    <a:pt x="6036" y="1945"/>
                  </a:lnTo>
                  <a:lnTo>
                    <a:pt x="5500" y="1375"/>
                  </a:lnTo>
                  <a:lnTo>
                    <a:pt x="4997" y="939"/>
                  </a:lnTo>
                  <a:lnTo>
                    <a:pt x="3789" y="403"/>
                  </a:lnTo>
                  <a:lnTo>
                    <a:pt x="18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2560;p66">
              <a:extLst>
                <a:ext uri="{FF2B5EF4-FFF2-40B4-BE49-F238E27FC236}">
                  <a16:creationId xmlns:a16="http://schemas.microsoft.com/office/drawing/2014/main" id="{67827B02-8E11-D543-8EF2-BF87720DA1F0}"/>
                </a:ext>
              </a:extLst>
            </p:cNvPr>
            <p:cNvSpPr/>
            <p:nvPr/>
          </p:nvSpPr>
          <p:spPr>
            <a:xfrm>
              <a:off x="6594075" y="3791875"/>
              <a:ext cx="547450" cy="425050"/>
            </a:xfrm>
            <a:custGeom>
              <a:avLst/>
              <a:gdLst/>
              <a:ahLst/>
              <a:cxnLst/>
              <a:rect l="l" t="t" r="r" b="b"/>
              <a:pathLst>
                <a:path w="21898" h="17002" extrusionOk="0">
                  <a:moveTo>
                    <a:pt x="906" y="0"/>
                  </a:moveTo>
                  <a:lnTo>
                    <a:pt x="604" y="235"/>
                  </a:lnTo>
                  <a:lnTo>
                    <a:pt x="201" y="805"/>
                  </a:lnTo>
                  <a:lnTo>
                    <a:pt x="67" y="1140"/>
                  </a:lnTo>
                  <a:lnTo>
                    <a:pt x="0" y="1476"/>
                  </a:lnTo>
                  <a:lnTo>
                    <a:pt x="134" y="2482"/>
                  </a:lnTo>
                  <a:lnTo>
                    <a:pt x="604" y="3790"/>
                  </a:lnTo>
                  <a:lnTo>
                    <a:pt x="1409" y="5366"/>
                  </a:lnTo>
                  <a:lnTo>
                    <a:pt x="2549" y="7109"/>
                  </a:lnTo>
                  <a:lnTo>
                    <a:pt x="4024" y="8920"/>
                  </a:lnTo>
                  <a:lnTo>
                    <a:pt x="5835" y="10798"/>
                  </a:lnTo>
                  <a:lnTo>
                    <a:pt x="8015" y="12575"/>
                  </a:lnTo>
                  <a:lnTo>
                    <a:pt x="9289" y="13414"/>
                  </a:lnTo>
                  <a:lnTo>
                    <a:pt x="10530" y="14185"/>
                  </a:lnTo>
                  <a:lnTo>
                    <a:pt x="12676" y="15392"/>
                  </a:lnTo>
                  <a:lnTo>
                    <a:pt x="14487" y="16230"/>
                  </a:lnTo>
                  <a:lnTo>
                    <a:pt x="15996" y="16700"/>
                  </a:lnTo>
                  <a:lnTo>
                    <a:pt x="17806" y="17002"/>
                  </a:lnTo>
                  <a:lnTo>
                    <a:pt x="19617" y="16834"/>
                  </a:lnTo>
                  <a:lnTo>
                    <a:pt x="20388" y="16666"/>
                  </a:lnTo>
                  <a:lnTo>
                    <a:pt x="20724" y="16566"/>
                  </a:lnTo>
                  <a:lnTo>
                    <a:pt x="21327" y="16230"/>
                  </a:lnTo>
                  <a:lnTo>
                    <a:pt x="21696" y="15761"/>
                  </a:lnTo>
                  <a:lnTo>
                    <a:pt x="21897" y="15191"/>
                  </a:lnTo>
                  <a:lnTo>
                    <a:pt x="21830" y="14487"/>
                  </a:lnTo>
                  <a:lnTo>
                    <a:pt x="21529" y="13749"/>
                  </a:lnTo>
                  <a:lnTo>
                    <a:pt x="20958" y="12978"/>
                  </a:lnTo>
                  <a:lnTo>
                    <a:pt x="20120" y="12206"/>
                  </a:lnTo>
                  <a:lnTo>
                    <a:pt x="19550" y="11838"/>
                  </a:lnTo>
                  <a:lnTo>
                    <a:pt x="18779" y="11301"/>
                  </a:lnTo>
                  <a:lnTo>
                    <a:pt x="17370" y="10027"/>
                  </a:lnTo>
                  <a:lnTo>
                    <a:pt x="16733" y="9323"/>
                  </a:lnTo>
                  <a:lnTo>
                    <a:pt x="15023" y="8618"/>
                  </a:lnTo>
                  <a:lnTo>
                    <a:pt x="11100" y="6808"/>
                  </a:lnTo>
                  <a:lnTo>
                    <a:pt x="9155" y="5667"/>
                  </a:lnTo>
                  <a:lnTo>
                    <a:pt x="8249" y="5064"/>
                  </a:lnTo>
                  <a:lnTo>
                    <a:pt x="7210" y="3991"/>
                  </a:lnTo>
                  <a:lnTo>
                    <a:pt x="6640" y="2985"/>
                  </a:lnTo>
                  <a:lnTo>
                    <a:pt x="6036" y="1945"/>
                  </a:lnTo>
                  <a:lnTo>
                    <a:pt x="5500" y="1375"/>
                  </a:lnTo>
                  <a:lnTo>
                    <a:pt x="4997" y="939"/>
                  </a:lnTo>
                  <a:lnTo>
                    <a:pt x="3789" y="403"/>
                  </a:lnTo>
                  <a:lnTo>
                    <a:pt x="1844" y="0"/>
                  </a:lnTo>
                  <a:close/>
                </a:path>
              </a:pathLst>
            </a:custGeom>
            <a:solidFill>
              <a:srgbClr val="6ED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2561;p66">
              <a:extLst>
                <a:ext uri="{FF2B5EF4-FFF2-40B4-BE49-F238E27FC236}">
                  <a16:creationId xmlns:a16="http://schemas.microsoft.com/office/drawing/2014/main" id="{1B346034-4A6F-702C-E004-1CE055F328AC}"/>
                </a:ext>
              </a:extLst>
            </p:cNvPr>
            <p:cNvSpPr/>
            <p:nvPr/>
          </p:nvSpPr>
          <p:spPr>
            <a:xfrm>
              <a:off x="6594075" y="3791875"/>
              <a:ext cx="547450" cy="425050"/>
            </a:xfrm>
            <a:custGeom>
              <a:avLst/>
              <a:gdLst/>
              <a:ahLst/>
              <a:cxnLst/>
              <a:rect l="l" t="t" r="r" b="b"/>
              <a:pathLst>
                <a:path w="21898" h="17002" extrusionOk="0">
                  <a:moveTo>
                    <a:pt x="906" y="0"/>
                  </a:moveTo>
                  <a:lnTo>
                    <a:pt x="604" y="235"/>
                  </a:lnTo>
                  <a:lnTo>
                    <a:pt x="201" y="805"/>
                  </a:lnTo>
                  <a:lnTo>
                    <a:pt x="67" y="1140"/>
                  </a:lnTo>
                  <a:lnTo>
                    <a:pt x="0" y="1476"/>
                  </a:lnTo>
                  <a:lnTo>
                    <a:pt x="134" y="2482"/>
                  </a:lnTo>
                  <a:lnTo>
                    <a:pt x="604" y="3790"/>
                  </a:lnTo>
                  <a:lnTo>
                    <a:pt x="1409" y="5366"/>
                  </a:lnTo>
                  <a:lnTo>
                    <a:pt x="2549" y="7109"/>
                  </a:lnTo>
                  <a:lnTo>
                    <a:pt x="4024" y="8920"/>
                  </a:lnTo>
                  <a:lnTo>
                    <a:pt x="5835" y="10798"/>
                  </a:lnTo>
                  <a:lnTo>
                    <a:pt x="8015" y="12575"/>
                  </a:lnTo>
                  <a:lnTo>
                    <a:pt x="9289" y="13414"/>
                  </a:lnTo>
                  <a:lnTo>
                    <a:pt x="10530" y="14185"/>
                  </a:lnTo>
                  <a:lnTo>
                    <a:pt x="12676" y="15392"/>
                  </a:lnTo>
                  <a:lnTo>
                    <a:pt x="14487" y="16230"/>
                  </a:lnTo>
                  <a:lnTo>
                    <a:pt x="15996" y="16700"/>
                  </a:lnTo>
                  <a:lnTo>
                    <a:pt x="17806" y="17002"/>
                  </a:lnTo>
                  <a:lnTo>
                    <a:pt x="19617" y="16834"/>
                  </a:lnTo>
                  <a:lnTo>
                    <a:pt x="20388" y="16666"/>
                  </a:lnTo>
                  <a:lnTo>
                    <a:pt x="20724" y="16566"/>
                  </a:lnTo>
                  <a:lnTo>
                    <a:pt x="21327" y="16230"/>
                  </a:lnTo>
                  <a:lnTo>
                    <a:pt x="21696" y="15761"/>
                  </a:lnTo>
                  <a:lnTo>
                    <a:pt x="21897" y="15191"/>
                  </a:lnTo>
                  <a:lnTo>
                    <a:pt x="21830" y="14487"/>
                  </a:lnTo>
                  <a:lnTo>
                    <a:pt x="21529" y="13749"/>
                  </a:lnTo>
                  <a:lnTo>
                    <a:pt x="20958" y="12978"/>
                  </a:lnTo>
                  <a:lnTo>
                    <a:pt x="20120" y="12206"/>
                  </a:lnTo>
                  <a:lnTo>
                    <a:pt x="19550" y="11838"/>
                  </a:lnTo>
                  <a:lnTo>
                    <a:pt x="18779" y="11301"/>
                  </a:lnTo>
                  <a:lnTo>
                    <a:pt x="17370" y="10027"/>
                  </a:lnTo>
                  <a:lnTo>
                    <a:pt x="16733" y="9323"/>
                  </a:lnTo>
                  <a:lnTo>
                    <a:pt x="15023" y="8618"/>
                  </a:lnTo>
                  <a:lnTo>
                    <a:pt x="11100" y="6808"/>
                  </a:lnTo>
                  <a:lnTo>
                    <a:pt x="9155" y="5667"/>
                  </a:lnTo>
                  <a:lnTo>
                    <a:pt x="8249" y="5064"/>
                  </a:lnTo>
                  <a:lnTo>
                    <a:pt x="7210" y="3991"/>
                  </a:lnTo>
                  <a:lnTo>
                    <a:pt x="6640" y="2985"/>
                  </a:lnTo>
                  <a:lnTo>
                    <a:pt x="6036" y="1945"/>
                  </a:lnTo>
                  <a:lnTo>
                    <a:pt x="5500" y="1375"/>
                  </a:lnTo>
                  <a:lnTo>
                    <a:pt x="4997" y="939"/>
                  </a:lnTo>
                  <a:lnTo>
                    <a:pt x="3789" y="403"/>
                  </a:lnTo>
                  <a:lnTo>
                    <a:pt x="18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2562;p66">
              <a:extLst>
                <a:ext uri="{FF2B5EF4-FFF2-40B4-BE49-F238E27FC236}">
                  <a16:creationId xmlns:a16="http://schemas.microsoft.com/office/drawing/2014/main" id="{D98BF262-EBB9-430A-E9C6-806A1DCE90FA}"/>
                </a:ext>
              </a:extLst>
            </p:cNvPr>
            <p:cNvSpPr/>
            <p:nvPr/>
          </p:nvSpPr>
          <p:spPr>
            <a:xfrm>
              <a:off x="6594075" y="3791875"/>
              <a:ext cx="547450" cy="425050"/>
            </a:xfrm>
            <a:custGeom>
              <a:avLst/>
              <a:gdLst/>
              <a:ahLst/>
              <a:cxnLst/>
              <a:rect l="l" t="t" r="r" b="b"/>
              <a:pathLst>
                <a:path w="21898" h="17002" fill="none" extrusionOk="0">
                  <a:moveTo>
                    <a:pt x="19550" y="11838"/>
                  </a:moveTo>
                  <a:lnTo>
                    <a:pt x="18779" y="11301"/>
                  </a:lnTo>
                  <a:lnTo>
                    <a:pt x="17370" y="10027"/>
                  </a:lnTo>
                  <a:lnTo>
                    <a:pt x="16733" y="9323"/>
                  </a:lnTo>
                  <a:lnTo>
                    <a:pt x="15023" y="8618"/>
                  </a:lnTo>
                  <a:lnTo>
                    <a:pt x="11100" y="6808"/>
                  </a:lnTo>
                  <a:lnTo>
                    <a:pt x="9155" y="5667"/>
                  </a:lnTo>
                  <a:lnTo>
                    <a:pt x="8249" y="5064"/>
                  </a:lnTo>
                  <a:lnTo>
                    <a:pt x="7210" y="3991"/>
                  </a:lnTo>
                  <a:lnTo>
                    <a:pt x="6640" y="2985"/>
                  </a:lnTo>
                  <a:lnTo>
                    <a:pt x="6036" y="1945"/>
                  </a:lnTo>
                  <a:lnTo>
                    <a:pt x="5500" y="1375"/>
                  </a:lnTo>
                  <a:lnTo>
                    <a:pt x="4997" y="939"/>
                  </a:lnTo>
                  <a:lnTo>
                    <a:pt x="3789" y="403"/>
                  </a:lnTo>
                  <a:lnTo>
                    <a:pt x="1844" y="0"/>
                  </a:lnTo>
                  <a:lnTo>
                    <a:pt x="906" y="0"/>
                  </a:lnTo>
                  <a:lnTo>
                    <a:pt x="604" y="235"/>
                  </a:lnTo>
                  <a:lnTo>
                    <a:pt x="201" y="805"/>
                  </a:lnTo>
                  <a:lnTo>
                    <a:pt x="67" y="1140"/>
                  </a:lnTo>
                  <a:lnTo>
                    <a:pt x="0" y="1476"/>
                  </a:lnTo>
                  <a:lnTo>
                    <a:pt x="134" y="2482"/>
                  </a:lnTo>
                  <a:lnTo>
                    <a:pt x="604" y="3790"/>
                  </a:lnTo>
                  <a:lnTo>
                    <a:pt x="1409" y="5366"/>
                  </a:lnTo>
                  <a:lnTo>
                    <a:pt x="2549" y="7109"/>
                  </a:lnTo>
                  <a:lnTo>
                    <a:pt x="4024" y="8920"/>
                  </a:lnTo>
                  <a:lnTo>
                    <a:pt x="5835" y="10798"/>
                  </a:lnTo>
                  <a:lnTo>
                    <a:pt x="8015" y="12575"/>
                  </a:lnTo>
                  <a:lnTo>
                    <a:pt x="9289" y="13414"/>
                  </a:lnTo>
                  <a:lnTo>
                    <a:pt x="10530" y="14185"/>
                  </a:lnTo>
                  <a:lnTo>
                    <a:pt x="12676" y="15392"/>
                  </a:lnTo>
                  <a:lnTo>
                    <a:pt x="14487" y="16230"/>
                  </a:lnTo>
                  <a:lnTo>
                    <a:pt x="15996" y="16700"/>
                  </a:lnTo>
                  <a:lnTo>
                    <a:pt x="17806" y="17002"/>
                  </a:lnTo>
                  <a:lnTo>
                    <a:pt x="19617" y="16834"/>
                  </a:lnTo>
                  <a:lnTo>
                    <a:pt x="20388" y="16666"/>
                  </a:lnTo>
                  <a:lnTo>
                    <a:pt x="20724" y="16566"/>
                  </a:lnTo>
                  <a:lnTo>
                    <a:pt x="21327" y="16230"/>
                  </a:lnTo>
                  <a:lnTo>
                    <a:pt x="21696" y="15761"/>
                  </a:lnTo>
                  <a:lnTo>
                    <a:pt x="21897" y="15191"/>
                  </a:lnTo>
                  <a:lnTo>
                    <a:pt x="21830" y="14487"/>
                  </a:lnTo>
                  <a:lnTo>
                    <a:pt x="21529" y="13749"/>
                  </a:lnTo>
                  <a:lnTo>
                    <a:pt x="20958" y="12978"/>
                  </a:lnTo>
                  <a:lnTo>
                    <a:pt x="20120" y="12206"/>
                  </a:lnTo>
                  <a:lnTo>
                    <a:pt x="19550" y="11838"/>
                  </a:lnTo>
                  <a:close/>
                </a:path>
              </a:pathLst>
            </a:custGeom>
            <a:noFill/>
            <a:ln w="109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2563;p66">
              <a:extLst>
                <a:ext uri="{FF2B5EF4-FFF2-40B4-BE49-F238E27FC236}">
                  <a16:creationId xmlns:a16="http://schemas.microsoft.com/office/drawing/2014/main" id="{9AD5D45F-74CD-8852-12D7-E810F33A62E4}"/>
                </a:ext>
              </a:extLst>
            </p:cNvPr>
            <p:cNvSpPr/>
            <p:nvPr/>
          </p:nvSpPr>
          <p:spPr>
            <a:xfrm>
              <a:off x="6594075" y="3812825"/>
              <a:ext cx="546600" cy="404100"/>
            </a:xfrm>
            <a:custGeom>
              <a:avLst/>
              <a:gdLst/>
              <a:ahLst/>
              <a:cxnLst/>
              <a:rect l="l" t="t" r="r" b="b"/>
              <a:pathLst>
                <a:path w="21864" h="16164" extrusionOk="0">
                  <a:moveTo>
                    <a:pt x="1174" y="1"/>
                  </a:moveTo>
                  <a:lnTo>
                    <a:pt x="403" y="168"/>
                  </a:lnTo>
                  <a:lnTo>
                    <a:pt x="67" y="369"/>
                  </a:lnTo>
                  <a:lnTo>
                    <a:pt x="0" y="705"/>
                  </a:lnTo>
                  <a:lnTo>
                    <a:pt x="168" y="1711"/>
                  </a:lnTo>
                  <a:lnTo>
                    <a:pt x="671" y="3019"/>
                  </a:lnTo>
                  <a:lnTo>
                    <a:pt x="1442" y="4595"/>
                  </a:lnTo>
                  <a:lnTo>
                    <a:pt x="2582" y="6305"/>
                  </a:lnTo>
                  <a:lnTo>
                    <a:pt x="4058" y="8149"/>
                  </a:lnTo>
                  <a:lnTo>
                    <a:pt x="5868" y="9960"/>
                  </a:lnTo>
                  <a:lnTo>
                    <a:pt x="8048" y="11737"/>
                  </a:lnTo>
                  <a:lnTo>
                    <a:pt x="9289" y="12576"/>
                  </a:lnTo>
                  <a:lnTo>
                    <a:pt x="10496" y="13347"/>
                  </a:lnTo>
                  <a:lnTo>
                    <a:pt x="12642" y="14554"/>
                  </a:lnTo>
                  <a:lnTo>
                    <a:pt x="14453" y="15359"/>
                  </a:lnTo>
                  <a:lnTo>
                    <a:pt x="15962" y="15862"/>
                  </a:lnTo>
                  <a:lnTo>
                    <a:pt x="17806" y="16164"/>
                  </a:lnTo>
                  <a:lnTo>
                    <a:pt x="19617" y="15996"/>
                  </a:lnTo>
                  <a:lnTo>
                    <a:pt x="20388" y="15828"/>
                  </a:lnTo>
                  <a:lnTo>
                    <a:pt x="20858" y="15694"/>
                  </a:lnTo>
                  <a:lnTo>
                    <a:pt x="21529" y="15191"/>
                  </a:lnTo>
                  <a:lnTo>
                    <a:pt x="21864" y="14453"/>
                  </a:lnTo>
                  <a:lnTo>
                    <a:pt x="21797" y="13548"/>
                  </a:lnTo>
                  <a:lnTo>
                    <a:pt x="21596" y="13079"/>
                  </a:lnTo>
                  <a:lnTo>
                    <a:pt x="21260" y="12676"/>
                  </a:lnTo>
                  <a:lnTo>
                    <a:pt x="20489" y="12006"/>
                  </a:lnTo>
                  <a:lnTo>
                    <a:pt x="20053" y="11737"/>
                  </a:lnTo>
                  <a:lnTo>
                    <a:pt x="18946" y="11167"/>
                  </a:lnTo>
                  <a:lnTo>
                    <a:pt x="16063" y="10094"/>
                  </a:lnTo>
                  <a:lnTo>
                    <a:pt x="12810" y="8954"/>
                  </a:lnTo>
                  <a:lnTo>
                    <a:pt x="9624" y="7579"/>
                  </a:lnTo>
                  <a:lnTo>
                    <a:pt x="8216" y="6707"/>
                  </a:lnTo>
                  <a:lnTo>
                    <a:pt x="7579" y="6271"/>
                  </a:lnTo>
                  <a:lnTo>
                    <a:pt x="6640" y="5399"/>
                  </a:lnTo>
                  <a:lnTo>
                    <a:pt x="5667" y="4125"/>
                  </a:lnTo>
                  <a:lnTo>
                    <a:pt x="4862" y="2583"/>
                  </a:lnTo>
                  <a:lnTo>
                    <a:pt x="4158" y="1510"/>
                  </a:lnTo>
                  <a:lnTo>
                    <a:pt x="3454" y="839"/>
                  </a:lnTo>
                  <a:lnTo>
                    <a:pt x="2985" y="537"/>
                  </a:lnTo>
                  <a:lnTo>
                    <a:pt x="2649" y="302"/>
                  </a:lnTo>
                  <a:lnTo>
                    <a:pt x="1912" y="34"/>
                  </a:lnTo>
                  <a:lnTo>
                    <a:pt x="1174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2564;p66">
              <a:extLst>
                <a:ext uri="{FF2B5EF4-FFF2-40B4-BE49-F238E27FC236}">
                  <a16:creationId xmlns:a16="http://schemas.microsoft.com/office/drawing/2014/main" id="{E7353766-8F9A-FB57-E90F-6A015CFF567D}"/>
                </a:ext>
              </a:extLst>
            </p:cNvPr>
            <p:cNvSpPr/>
            <p:nvPr/>
          </p:nvSpPr>
          <p:spPr>
            <a:xfrm>
              <a:off x="6594075" y="3812825"/>
              <a:ext cx="546600" cy="404100"/>
            </a:xfrm>
            <a:custGeom>
              <a:avLst/>
              <a:gdLst/>
              <a:ahLst/>
              <a:cxnLst/>
              <a:rect l="l" t="t" r="r" b="b"/>
              <a:pathLst>
                <a:path w="21864" h="16164" extrusionOk="0">
                  <a:moveTo>
                    <a:pt x="1174" y="1"/>
                  </a:moveTo>
                  <a:lnTo>
                    <a:pt x="403" y="168"/>
                  </a:lnTo>
                  <a:lnTo>
                    <a:pt x="67" y="369"/>
                  </a:lnTo>
                  <a:lnTo>
                    <a:pt x="0" y="705"/>
                  </a:lnTo>
                  <a:lnTo>
                    <a:pt x="168" y="1711"/>
                  </a:lnTo>
                  <a:lnTo>
                    <a:pt x="671" y="3019"/>
                  </a:lnTo>
                  <a:lnTo>
                    <a:pt x="1442" y="4595"/>
                  </a:lnTo>
                  <a:lnTo>
                    <a:pt x="2582" y="6305"/>
                  </a:lnTo>
                  <a:lnTo>
                    <a:pt x="4058" y="8149"/>
                  </a:lnTo>
                  <a:lnTo>
                    <a:pt x="5868" y="9960"/>
                  </a:lnTo>
                  <a:lnTo>
                    <a:pt x="8048" y="11737"/>
                  </a:lnTo>
                  <a:lnTo>
                    <a:pt x="9289" y="12576"/>
                  </a:lnTo>
                  <a:lnTo>
                    <a:pt x="10496" y="13347"/>
                  </a:lnTo>
                  <a:lnTo>
                    <a:pt x="12642" y="14554"/>
                  </a:lnTo>
                  <a:lnTo>
                    <a:pt x="14453" y="15359"/>
                  </a:lnTo>
                  <a:lnTo>
                    <a:pt x="15962" y="15862"/>
                  </a:lnTo>
                  <a:lnTo>
                    <a:pt x="17806" y="16164"/>
                  </a:lnTo>
                  <a:lnTo>
                    <a:pt x="19617" y="15996"/>
                  </a:lnTo>
                  <a:lnTo>
                    <a:pt x="20388" y="15828"/>
                  </a:lnTo>
                  <a:lnTo>
                    <a:pt x="20858" y="15694"/>
                  </a:lnTo>
                  <a:lnTo>
                    <a:pt x="21529" y="15191"/>
                  </a:lnTo>
                  <a:lnTo>
                    <a:pt x="21864" y="14453"/>
                  </a:lnTo>
                  <a:lnTo>
                    <a:pt x="21797" y="13548"/>
                  </a:lnTo>
                  <a:lnTo>
                    <a:pt x="21596" y="13079"/>
                  </a:lnTo>
                  <a:lnTo>
                    <a:pt x="21260" y="12676"/>
                  </a:lnTo>
                  <a:lnTo>
                    <a:pt x="20489" y="12006"/>
                  </a:lnTo>
                  <a:lnTo>
                    <a:pt x="20053" y="11737"/>
                  </a:lnTo>
                  <a:lnTo>
                    <a:pt x="18946" y="11167"/>
                  </a:lnTo>
                  <a:lnTo>
                    <a:pt x="16063" y="10094"/>
                  </a:lnTo>
                  <a:lnTo>
                    <a:pt x="12810" y="8954"/>
                  </a:lnTo>
                  <a:lnTo>
                    <a:pt x="9624" y="7579"/>
                  </a:lnTo>
                  <a:lnTo>
                    <a:pt x="8216" y="6707"/>
                  </a:lnTo>
                  <a:lnTo>
                    <a:pt x="7579" y="6271"/>
                  </a:lnTo>
                  <a:lnTo>
                    <a:pt x="6640" y="5399"/>
                  </a:lnTo>
                  <a:lnTo>
                    <a:pt x="5667" y="4125"/>
                  </a:lnTo>
                  <a:lnTo>
                    <a:pt x="4862" y="2583"/>
                  </a:lnTo>
                  <a:lnTo>
                    <a:pt x="4158" y="1510"/>
                  </a:lnTo>
                  <a:lnTo>
                    <a:pt x="3454" y="839"/>
                  </a:lnTo>
                  <a:lnTo>
                    <a:pt x="2985" y="537"/>
                  </a:lnTo>
                  <a:lnTo>
                    <a:pt x="2649" y="302"/>
                  </a:lnTo>
                  <a:lnTo>
                    <a:pt x="1912" y="34"/>
                  </a:lnTo>
                  <a:lnTo>
                    <a:pt x="117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2565;p66">
              <a:extLst>
                <a:ext uri="{FF2B5EF4-FFF2-40B4-BE49-F238E27FC236}">
                  <a16:creationId xmlns:a16="http://schemas.microsoft.com/office/drawing/2014/main" id="{26484D59-4995-757E-9AF2-BFAA55992527}"/>
                </a:ext>
              </a:extLst>
            </p:cNvPr>
            <p:cNvSpPr/>
            <p:nvPr/>
          </p:nvSpPr>
          <p:spPr>
            <a:xfrm>
              <a:off x="6594075" y="3812825"/>
              <a:ext cx="546600" cy="404100"/>
            </a:xfrm>
            <a:custGeom>
              <a:avLst/>
              <a:gdLst/>
              <a:ahLst/>
              <a:cxnLst/>
              <a:rect l="l" t="t" r="r" b="b"/>
              <a:pathLst>
                <a:path w="21864" h="16164" fill="none" extrusionOk="0">
                  <a:moveTo>
                    <a:pt x="20053" y="11737"/>
                  </a:moveTo>
                  <a:lnTo>
                    <a:pt x="18946" y="11167"/>
                  </a:lnTo>
                  <a:lnTo>
                    <a:pt x="16063" y="10094"/>
                  </a:lnTo>
                  <a:lnTo>
                    <a:pt x="12810" y="8954"/>
                  </a:lnTo>
                  <a:lnTo>
                    <a:pt x="9624" y="7579"/>
                  </a:lnTo>
                  <a:lnTo>
                    <a:pt x="8216" y="6707"/>
                  </a:lnTo>
                  <a:lnTo>
                    <a:pt x="7579" y="6271"/>
                  </a:lnTo>
                  <a:lnTo>
                    <a:pt x="6640" y="5399"/>
                  </a:lnTo>
                  <a:lnTo>
                    <a:pt x="5667" y="4125"/>
                  </a:lnTo>
                  <a:lnTo>
                    <a:pt x="4862" y="2583"/>
                  </a:lnTo>
                  <a:lnTo>
                    <a:pt x="4158" y="1510"/>
                  </a:lnTo>
                  <a:lnTo>
                    <a:pt x="3454" y="839"/>
                  </a:lnTo>
                  <a:lnTo>
                    <a:pt x="2985" y="537"/>
                  </a:lnTo>
                  <a:lnTo>
                    <a:pt x="2649" y="302"/>
                  </a:lnTo>
                  <a:lnTo>
                    <a:pt x="1912" y="34"/>
                  </a:lnTo>
                  <a:lnTo>
                    <a:pt x="1174" y="1"/>
                  </a:lnTo>
                  <a:lnTo>
                    <a:pt x="403" y="168"/>
                  </a:lnTo>
                  <a:lnTo>
                    <a:pt x="67" y="369"/>
                  </a:lnTo>
                  <a:lnTo>
                    <a:pt x="0" y="705"/>
                  </a:lnTo>
                  <a:lnTo>
                    <a:pt x="168" y="1711"/>
                  </a:lnTo>
                  <a:lnTo>
                    <a:pt x="671" y="3019"/>
                  </a:lnTo>
                  <a:lnTo>
                    <a:pt x="1442" y="4595"/>
                  </a:lnTo>
                  <a:lnTo>
                    <a:pt x="2582" y="6305"/>
                  </a:lnTo>
                  <a:lnTo>
                    <a:pt x="4058" y="8149"/>
                  </a:lnTo>
                  <a:lnTo>
                    <a:pt x="5868" y="9960"/>
                  </a:lnTo>
                  <a:lnTo>
                    <a:pt x="8048" y="11737"/>
                  </a:lnTo>
                  <a:lnTo>
                    <a:pt x="9289" y="12576"/>
                  </a:lnTo>
                  <a:lnTo>
                    <a:pt x="10496" y="13347"/>
                  </a:lnTo>
                  <a:lnTo>
                    <a:pt x="12642" y="14554"/>
                  </a:lnTo>
                  <a:lnTo>
                    <a:pt x="14453" y="15359"/>
                  </a:lnTo>
                  <a:lnTo>
                    <a:pt x="15962" y="15862"/>
                  </a:lnTo>
                  <a:lnTo>
                    <a:pt x="17806" y="16164"/>
                  </a:lnTo>
                  <a:lnTo>
                    <a:pt x="19617" y="15996"/>
                  </a:lnTo>
                  <a:lnTo>
                    <a:pt x="20388" y="15828"/>
                  </a:lnTo>
                  <a:lnTo>
                    <a:pt x="20858" y="15694"/>
                  </a:lnTo>
                  <a:lnTo>
                    <a:pt x="21529" y="15191"/>
                  </a:lnTo>
                  <a:lnTo>
                    <a:pt x="21864" y="14453"/>
                  </a:lnTo>
                  <a:lnTo>
                    <a:pt x="21797" y="13548"/>
                  </a:lnTo>
                  <a:lnTo>
                    <a:pt x="21596" y="13079"/>
                  </a:lnTo>
                  <a:lnTo>
                    <a:pt x="21260" y="12676"/>
                  </a:lnTo>
                  <a:lnTo>
                    <a:pt x="20489" y="12006"/>
                  </a:lnTo>
                  <a:lnTo>
                    <a:pt x="20053" y="11737"/>
                  </a:lnTo>
                  <a:close/>
                </a:path>
              </a:pathLst>
            </a:custGeom>
            <a:noFill/>
            <a:ln w="109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2566;p66">
              <a:extLst>
                <a:ext uri="{FF2B5EF4-FFF2-40B4-BE49-F238E27FC236}">
                  <a16:creationId xmlns:a16="http://schemas.microsoft.com/office/drawing/2014/main" id="{C0AEB685-F7BC-9C49-3299-F8F0780F5545}"/>
                </a:ext>
              </a:extLst>
            </p:cNvPr>
            <p:cNvSpPr/>
            <p:nvPr/>
          </p:nvSpPr>
          <p:spPr>
            <a:xfrm>
              <a:off x="5754050" y="3573900"/>
              <a:ext cx="95600" cy="192850"/>
            </a:xfrm>
            <a:custGeom>
              <a:avLst/>
              <a:gdLst/>
              <a:ahLst/>
              <a:cxnLst/>
              <a:rect l="l" t="t" r="r" b="b"/>
              <a:pathLst>
                <a:path w="3824" h="7714" extrusionOk="0">
                  <a:moveTo>
                    <a:pt x="2885" y="1"/>
                  </a:moveTo>
                  <a:lnTo>
                    <a:pt x="1711" y="939"/>
                  </a:lnTo>
                  <a:lnTo>
                    <a:pt x="1443" y="1241"/>
                  </a:lnTo>
                  <a:lnTo>
                    <a:pt x="1007" y="2549"/>
                  </a:lnTo>
                  <a:lnTo>
                    <a:pt x="1241" y="2516"/>
                  </a:lnTo>
                  <a:lnTo>
                    <a:pt x="2080" y="2884"/>
                  </a:lnTo>
                  <a:lnTo>
                    <a:pt x="2281" y="3522"/>
                  </a:lnTo>
                  <a:lnTo>
                    <a:pt x="2247" y="4159"/>
                  </a:lnTo>
                  <a:lnTo>
                    <a:pt x="2180" y="4561"/>
                  </a:lnTo>
                  <a:lnTo>
                    <a:pt x="1946" y="5299"/>
                  </a:lnTo>
                  <a:lnTo>
                    <a:pt x="1510" y="5869"/>
                  </a:lnTo>
                  <a:lnTo>
                    <a:pt x="973" y="5601"/>
                  </a:lnTo>
                  <a:lnTo>
                    <a:pt x="873" y="5433"/>
                  </a:lnTo>
                  <a:lnTo>
                    <a:pt x="1" y="6573"/>
                  </a:lnTo>
                  <a:lnTo>
                    <a:pt x="101" y="6808"/>
                  </a:lnTo>
                  <a:lnTo>
                    <a:pt x="839" y="7646"/>
                  </a:lnTo>
                  <a:lnTo>
                    <a:pt x="1443" y="7713"/>
                  </a:lnTo>
                  <a:lnTo>
                    <a:pt x="1912" y="7512"/>
                  </a:lnTo>
                  <a:lnTo>
                    <a:pt x="2180" y="7277"/>
                  </a:lnTo>
                  <a:lnTo>
                    <a:pt x="2415" y="7043"/>
                  </a:lnTo>
                  <a:lnTo>
                    <a:pt x="2885" y="6372"/>
                  </a:lnTo>
                  <a:lnTo>
                    <a:pt x="3388" y="5131"/>
                  </a:lnTo>
                  <a:lnTo>
                    <a:pt x="3756" y="3253"/>
                  </a:lnTo>
                  <a:lnTo>
                    <a:pt x="3823" y="1442"/>
                  </a:lnTo>
                  <a:lnTo>
                    <a:pt x="3756" y="671"/>
                  </a:lnTo>
                  <a:lnTo>
                    <a:pt x="3689" y="369"/>
                  </a:lnTo>
                  <a:lnTo>
                    <a:pt x="3421" y="34"/>
                  </a:lnTo>
                  <a:lnTo>
                    <a:pt x="2885" y="1"/>
                  </a:lnTo>
                  <a:close/>
                </a:path>
              </a:pathLst>
            </a:custGeom>
            <a:solidFill>
              <a:srgbClr val="FFFFFF"/>
            </a:solidFill>
            <a:ln w="109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2567;p66">
              <a:extLst>
                <a:ext uri="{FF2B5EF4-FFF2-40B4-BE49-F238E27FC236}">
                  <a16:creationId xmlns:a16="http://schemas.microsoft.com/office/drawing/2014/main" id="{A0B3CF56-A701-9086-E46A-1B4D6062D816}"/>
                </a:ext>
              </a:extLst>
            </p:cNvPr>
            <p:cNvSpPr/>
            <p:nvPr/>
          </p:nvSpPr>
          <p:spPr>
            <a:xfrm>
              <a:off x="5541950" y="3563000"/>
              <a:ext cx="263275" cy="287575"/>
            </a:xfrm>
            <a:custGeom>
              <a:avLst/>
              <a:gdLst/>
              <a:ahLst/>
              <a:cxnLst/>
              <a:rect l="l" t="t" r="r" b="b"/>
              <a:pathLst>
                <a:path w="10531" h="11503" extrusionOk="0">
                  <a:moveTo>
                    <a:pt x="34" y="1"/>
                  </a:moveTo>
                  <a:lnTo>
                    <a:pt x="1" y="1141"/>
                  </a:lnTo>
                  <a:lnTo>
                    <a:pt x="235" y="5701"/>
                  </a:lnTo>
                  <a:lnTo>
                    <a:pt x="537" y="7546"/>
                  </a:lnTo>
                  <a:lnTo>
                    <a:pt x="1007" y="9222"/>
                  </a:lnTo>
                  <a:lnTo>
                    <a:pt x="1677" y="10497"/>
                  </a:lnTo>
                  <a:lnTo>
                    <a:pt x="2147" y="10899"/>
                  </a:lnTo>
                  <a:lnTo>
                    <a:pt x="2650" y="11201"/>
                  </a:lnTo>
                  <a:lnTo>
                    <a:pt x="4327" y="11503"/>
                  </a:lnTo>
                  <a:lnTo>
                    <a:pt x="6204" y="11503"/>
                  </a:lnTo>
                  <a:lnTo>
                    <a:pt x="7848" y="11201"/>
                  </a:lnTo>
                  <a:lnTo>
                    <a:pt x="8384" y="10899"/>
                  </a:lnTo>
                  <a:lnTo>
                    <a:pt x="8854" y="10497"/>
                  </a:lnTo>
                  <a:lnTo>
                    <a:pt x="9524" y="9222"/>
                  </a:lnTo>
                  <a:lnTo>
                    <a:pt x="9994" y="7546"/>
                  </a:lnTo>
                  <a:lnTo>
                    <a:pt x="10295" y="5701"/>
                  </a:lnTo>
                  <a:lnTo>
                    <a:pt x="10530" y="1141"/>
                  </a:lnTo>
                  <a:lnTo>
                    <a:pt x="10463" y="1"/>
                  </a:lnTo>
                  <a:close/>
                </a:path>
              </a:pathLst>
            </a:custGeom>
            <a:solidFill>
              <a:srgbClr val="FFFFFF"/>
            </a:solidFill>
            <a:ln w="109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2568;p66">
              <a:extLst>
                <a:ext uri="{FF2B5EF4-FFF2-40B4-BE49-F238E27FC236}">
                  <a16:creationId xmlns:a16="http://schemas.microsoft.com/office/drawing/2014/main" id="{04453095-8E64-467B-C08E-71C9363B2687}"/>
                </a:ext>
              </a:extLst>
            </p:cNvPr>
            <p:cNvSpPr/>
            <p:nvPr/>
          </p:nvSpPr>
          <p:spPr>
            <a:xfrm>
              <a:off x="5571300" y="3235225"/>
              <a:ext cx="26850" cy="284200"/>
            </a:xfrm>
            <a:custGeom>
              <a:avLst/>
              <a:gdLst/>
              <a:ahLst/>
              <a:cxnLst/>
              <a:rect l="l" t="t" r="r" b="b"/>
              <a:pathLst>
                <a:path w="1074" h="11368" fill="none" extrusionOk="0">
                  <a:moveTo>
                    <a:pt x="0" y="11368"/>
                  </a:moveTo>
                  <a:lnTo>
                    <a:pt x="34" y="10965"/>
                  </a:lnTo>
                  <a:lnTo>
                    <a:pt x="336" y="10429"/>
                  </a:lnTo>
                  <a:lnTo>
                    <a:pt x="738" y="9993"/>
                  </a:lnTo>
                  <a:lnTo>
                    <a:pt x="1040" y="9490"/>
                  </a:lnTo>
                  <a:lnTo>
                    <a:pt x="1073" y="9088"/>
                  </a:lnTo>
                  <a:lnTo>
                    <a:pt x="1040" y="8685"/>
                  </a:lnTo>
                  <a:lnTo>
                    <a:pt x="738" y="8149"/>
                  </a:lnTo>
                  <a:lnTo>
                    <a:pt x="336" y="7746"/>
                  </a:lnTo>
                  <a:lnTo>
                    <a:pt x="34" y="7210"/>
                  </a:lnTo>
                  <a:lnTo>
                    <a:pt x="0" y="6807"/>
                  </a:lnTo>
                  <a:lnTo>
                    <a:pt x="34" y="6438"/>
                  </a:lnTo>
                  <a:lnTo>
                    <a:pt x="336" y="5902"/>
                  </a:lnTo>
                  <a:lnTo>
                    <a:pt x="738" y="5466"/>
                  </a:lnTo>
                  <a:lnTo>
                    <a:pt x="1040" y="4929"/>
                  </a:lnTo>
                  <a:lnTo>
                    <a:pt x="1073" y="4527"/>
                  </a:lnTo>
                  <a:lnTo>
                    <a:pt x="1040" y="4158"/>
                  </a:lnTo>
                  <a:lnTo>
                    <a:pt x="738" y="3622"/>
                  </a:lnTo>
                  <a:lnTo>
                    <a:pt x="336" y="3186"/>
                  </a:lnTo>
                  <a:lnTo>
                    <a:pt x="34" y="2649"/>
                  </a:lnTo>
                  <a:lnTo>
                    <a:pt x="0" y="2280"/>
                  </a:lnTo>
                  <a:lnTo>
                    <a:pt x="34" y="1878"/>
                  </a:lnTo>
                  <a:lnTo>
                    <a:pt x="336" y="1341"/>
                  </a:lnTo>
                  <a:lnTo>
                    <a:pt x="738" y="939"/>
                  </a:lnTo>
                  <a:lnTo>
                    <a:pt x="1040" y="402"/>
                  </a:lnTo>
                  <a:lnTo>
                    <a:pt x="1073" y="0"/>
                  </a:lnTo>
                </a:path>
              </a:pathLst>
            </a:custGeom>
            <a:noFill/>
            <a:ln w="109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2569;p66">
              <a:extLst>
                <a:ext uri="{FF2B5EF4-FFF2-40B4-BE49-F238E27FC236}">
                  <a16:creationId xmlns:a16="http://schemas.microsoft.com/office/drawing/2014/main" id="{FB92E00D-53EF-977A-2D35-3A0742832E02}"/>
                </a:ext>
              </a:extLst>
            </p:cNvPr>
            <p:cNvSpPr/>
            <p:nvPr/>
          </p:nvSpPr>
          <p:spPr>
            <a:xfrm>
              <a:off x="5661850" y="3303125"/>
              <a:ext cx="26000" cy="216300"/>
            </a:xfrm>
            <a:custGeom>
              <a:avLst/>
              <a:gdLst/>
              <a:ahLst/>
              <a:cxnLst/>
              <a:rect l="l" t="t" r="r" b="b"/>
              <a:pathLst>
                <a:path w="1040" h="8652" fill="none" extrusionOk="0">
                  <a:moveTo>
                    <a:pt x="0" y="8652"/>
                  </a:moveTo>
                  <a:lnTo>
                    <a:pt x="0" y="8350"/>
                  </a:lnTo>
                  <a:lnTo>
                    <a:pt x="302" y="7948"/>
                  </a:lnTo>
                  <a:lnTo>
                    <a:pt x="704" y="7612"/>
                  </a:lnTo>
                  <a:lnTo>
                    <a:pt x="1006" y="7210"/>
                  </a:lnTo>
                  <a:lnTo>
                    <a:pt x="1040" y="6908"/>
                  </a:lnTo>
                  <a:lnTo>
                    <a:pt x="1006" y="6606"/>
                  </a:lnTo>
                  <a:lnTo>
                    <a:pt x="704" y="6204"/>
                  </a:lnTo>
                  <a:lnTo>
                    <a:pt x="302" y="5869"/>
                  </a:lnTo>
                  <a:lnTo>
                    <a:pt x="0" y="5500"/>
                  </a:lnTo>
                  <a:lnTo>
                    <a:pt x="0" y="5198"/>
                  </a:lnTo>
                  <a:lnTo>
                    <a:pt x="0" y="4896"/>
                  </a:lnTo>
                  <a:lnTo>
                    <a:pt x="302" y="4494"/>
                  </a:lnTo>
                  <a:lnTo>
                    <a:pt x="704" y="4158"/>
                  </a:lnTo>
                  <a:lnTo>
                    <a:pt x="1006" y="3756"/>
                  </a:lnTo>
                  <a:lnTo>
                    <a:pt x="1040" y="3454"/>
                  </a:lnTo>
                  <a:lnTo>
                    <a:pt x="1006" y="3186"/>
                  </a:lnTo>
                  <a:lnTo>
                    <a:pt x="704" y="2750"/>
                  </a:lnTo>
                  <a:lnTo>
                    <a:pt x="302" y="2448"/>
                  </a:lnTo>
                  <a:lnTo>
                    <a:pt x="0" y="2046"/>
                  </a:lnTo>
                  <a:lnTo>
                    <a:pt x="0" y="1744"/>
                  </a:lnTo>
                  <a:lnTo>
                    <a:pt x="0" y="1442"/>
                  </a:lnTo>
                  <a:lnTo>
                    <a:pt x="302" y="1040"/>
                  </a:lnTo>
                  <a:lnTo>
                    <a:pt x="704" y="704"/>
                  </a:lnTo>
                  <a:lnTo>
                    <a:pt x="1006" y="302"/>
                  </a:lnTo>
                  <a:lnTo>
                    <a:pt x="1040" y="0"/>
                  </a:lnTo>
                </a:path>
              </a:pathLst>
            </a:custGeom>
            <a:noFill/>
            <a:ln w="109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2570;p66">
              <a:extLst>
                <a:ext uri="{FF2B5EF4-FFF2-40B4-BE49-F238E27FC236}">
                  <a16:creationId xmlns:a16="http://schemas.microsoft.com/office/drawing/2014/main" id="{C65ED398-E54D-7AFF-E3DC-47B0CAF23A72}"/>
                </a:ext>
              </a:extLst>
            </p:cNvPr>
            <p:cNvSpPr/>
            <p:nvPr/>
          </p:nvSpPr>
          <p:spPr>
            <a:xfrm>
              <a:off x="5760750" y="3235225"/>
              <a:ext cx="26025" cy="284200"/>
            </a:xfrm>
            <a:custGeom>
              <a:avLst/>
              <a:gdLst/>
              <a:ahLst/>
              <a:cxnLst/>
              <a:rect l="l" t="t" r="r" b="b"/>
              <a:pathLst>
                <a:path w="1041" h="11368" fill="none" extrusionOk="0">
                  <a:moveTo>
                    <a:pt x="1" y="11368"/>
                  </a:moveTo>
                  <a:lnTo>
                    <a:pt x="34" y="10965"/>
                  </a:lnTo>
                  <a:lnTo>
                    <a:pt x="303" y="10429"/>
                  </a:lnTo>
                  <a:lnTo>
                    <a:pt x="705" y="9993"/>
                  </a:lnTo>
                  <a:lnTo>
                    <a:pt x="1007" y="9490"/>
                  </a:lnTo>
                  <a:lnTo>
                    <a:pt x="1040" y="9088"/>
                  </a:lnTo>
                  <a:lnTo>
                    <a:pt x="1007" y="8685"/>
                  </a:lnTo>
                  <a:lnTo>
                    <a:pt x="705" y="8149"/>
                  </a:lnTo>
                  <a:lnTo>
                    <a:pt x="303" y="7746"/>
                  </a:lnTo>
                  <a:lnTo>
                    <a:pt x="34" y="7210"/>
                  </a:lnTo>
                  <a:lnTo>
                    <a:pt x="1" y="6807"/>
                  </a:lnTo>
                  <a:lnTo>
                    <a:pt x="34" y="6438"/>
                  </a:lnTo>
                  <a:lnTo>
                    <a:pt x="303" y="5902"/>
                  </a:lnTo>
                  <a:lnTo>
                    <a:pt x="705" y="5466"/>
                  </a:lnTo>
                  <a:lnTo>
                    <a:pt x="1007" y="4929"/>
                  </a:lnTo>
                  <a:lnTo>
                    <a:pt x="1040" y="4527"/>
                  </a:lnTo>
                  <a:lnTo>
                    <a:pt x="1007" y="4158"/>
                  </a:lnTo>
                  <a:lnTo>
                    <a:pt x="705" y="3622"/>
                  </a:lnTo>
                  <a:lnTo>
                    <a:pt x="303" y="3186"/>
                  </a:lnTo>
                  <a:lnTo>
                    <a:pt x="34" y="2649"/>
                  </a:lnTo>
                  <a:lnTo>
                    <a:pt x="1" y="2280"/>
                  </a:lnTo>
                  <a:lnTo>
                    <a:pt x="34" y="1878"/>
                  </a:lnTo>
                  <a:lnTo>
                    <a:pt x="303" y="1341"/>
                  </a:lnTo>
                  <a:lnTo>
                    <a:pt x="705" y="939"/>
                  </a:lnTo>
                  <a:lnTo>
                    <a:pt x="1007" y="402"/>
                  </a:lnTo>
                  <a:lnTo>
                    <a:pt x="1040" y="0"/>
                  </a:lnTo>
                </a:path>
              </a:pathLst>
            </a:custGeom>
            <a:noFill/>
            <a:ln w="109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2571;p66">
              <a:extLst>
                <a:ext uri="{FF2B5EF4-FFF2-40B4-BE49-F238E27FC236}">
                  <a16:creationId xmlns:a16="http://schemas.microsoft.com/office/drawing/2014/main" id="{3CA7A036-1F50-2BD2-DE33-600A846831EF}"/>
                </a:ext>
              </a:extLst>
            </p:cNvPr>
            <p:cNvSpPr/>
            <p:nvPr/>
          </p:nvSpPr>
          <p:spPr>
            <a:xfrm>
              <a:off x="5542800" y="3551275"/>
              <a:ext cx="260750" cy="23500"/>
            </a:xfrm>
            <a:custGeom>
              <a:avLst/>
              <a:gdLst/>
              <a:ahLst/>
              <a:cxnLst/>
              <a:rect l="l" t="t" r="r" b="b"/>
              <a:pathLst>
                <a:path w="10430" h="940" extrusionOk="0">
                  <a:moveTo>
                    <a:pt x="5231" y="0"/>
                  </a:moveTo>
                  <a:lnTo>
                    <a:pt x="3119" y="34"/>
                  </a:lnTo>
                  <a:lnTo>
                    <a:pt x="872" y="201"/>
                  </a:lnTo>
                  <a:lnTo>
                    <a:pt x="101" y="369"/>
                  </a:lnTo>
                  <a:lnTo>
                    <a:pt x="0" y="470"/>
                  </a:lnTo>
                  <a:lnTo>
                    <a:pt x="101" y="570"/>
                  </a:lnTo>
                  <a:lnTo>
                    <a:pt x="872" y="738"/>
                  </a:lnTo>
                  <a:lnTo>
                    <a:pt x="3119" y="939"/>
                  </a:lnTo>
                  <a:lnTo>
                    <a:pt x="7311" y="939"/>
                  </a:lnTo>
                  <a:lnTo>
                    <a:pt x="9557" y="738"/>
                  </a:lnTo>
                  <a:lnTo>
                    <a:pt x="10362" y="570"/>
                  </a:lnTo>
                  <a:lnTo>
                    <a:pt x="10429" y="470"/>
                  </a:lnTo>
                  <a:lnTo>
                    <a:pt x="10362" y="369"/>
                  </a:lnTo>
                  <a:lnTo>
                    <a:pt x="9557" y="201"/>
                  </a:lnTo>
                  <a:lnTo>
                    <a:pt x="7311" y="34"/>
                  </a:lnTo>
                  <a:lnTo>
                    <a:pt x="5231" y="0"/>
                  </a:lnTo>
                  <a:close/>
                </a:path>
              </a:pathLst>
            </a:custGeom>
            <a:solidFill>
              <a:srgbClr val="FFFFFF"/>
            </a:solidFill>
            <a:ln w="109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2572;p66">
              <a:extLst>
                <a:ext uri="{FF2B5EF4-FFF2-40B4-BE49-F238E27FC236}">
                  <a16:creationId xmlns:a16="http://schemas.microsoft.com/office/drawing/2014/main" id="{02FAB4E3-1B76-E153-07DE-F3E29FCE4FAD}"/>
                </a:ext>
              </a:extLst>
            </p:cNvPr>
            <p:cNvSpPr/>
            <p:nvPr/>
          </p:nvSpPr>
          <p:spPr>
            <a:xfrm>
              <a:off x="6044125" y="1938300"/>
              <a:ext cx="184450" cy="474525"/>
            </a:xfrm>
            <a:custGeom>
              <a:avLst/>
              <a:gdLst/>
              <a:ahLst/>
              <a:cxnLst/>
              <a:rect l="l" t="t" r="r" b="b"/>
              <a:pathLst>
                <a:path w="7378" h="18981" extrusionOk="0">
                  <a:moveTo>
                    <a:pt x="235" y="1"/>
                  </a:moveTo>
                  <a:lnTo>
                    <a:pt x="67" y="34"/>
                  </a:lnTo>
                  <a:lnTo>
                    <a:pt x="0" y="135"/>
                  </a:lnTo>
                  <a:lnTo>
                    <a:pt x="235" y="2784"/>
                  </a:lnTo>
                  <a:lnTo>
                    <a:pt x="704" y="7110"/>
                  </a:lnTo>
                  <a:lnTo>
                    <a:pt x="872" y="8753"/>
                  </a:lnTo>
                  <a:lnTo>
                    <a:pt x="1476" y="13582"/>
                  </a:lnTo>
                  <a:lnTo>
                    <a:pt x="1845" y="15158"/>
                  </a:lnTo>
                  <a:lnTo>
                    <a:pt x="2113" y="15795"/>
                  </a:lnTo>
                  <a:lnTo>
                    <a:pt x="3052" y="17204"/>
                  </a:lnTo>
                  <a:lnTo>
                    <a:pt x="4158" y="18444"/>
                  </a:lnTo>
                  <a:lnTo>
                    <a:pt x="4863" y="18914"/>
                  </a:lnTo>
                  <a:lnTo>
                    <a:pt x="5131" y="18981"/>
                  </a:lnTo>
                  <a:lnTo>
                    <a:pt x="5198" y="18880"/>
                  </a:lnTo>
                  <a:lnTo>
                    <a:pt x="5533" y="17941"/>
                  </a:lnTo>
                  <a:lnTo>
                    <a:pt x="6204" y="14689"/>
                  </a:lnTo>
                  <a:lnTo>
                    <a:pt x="6372" y="12375"/>
                  </a:lnTo>
                  <a:lnTo>
                    <a:pt x="6237" y="11335"/>
                  </a:lnTo>
                  <a:lnTo>
                    <a:pt x="5902" y="9457"/>
                  </a:lnTo>
                  <a:lnTo>
                    <a:pt x="5701" y="7211"/>
                  </a:lnTo>
                  <a:lnTo>
                    <a:pt x="5768" y="6171"/>
                  </a:lnTo>
                  <a:lnTo>
                    <a:pt x="5869" y="5903"/>
                  </a:lnTo>
                  <a:lnTo>
                    <a:pt x="6237" y="5400"/>
                  </a:lnTo>
                  <a:lnTo>
                    <a:pt x="7210" y="4595"/>
                  </a:lnTo>
                  <a:lnTo>
                    <a:pt x="7378" y="4494"/>
                  </a:lnTo>
                  <a:lnTo>
                    <a:pt x="5366" y="3421"/>
                  </a:lnTo>
                  <a:lnTo>
                    <a:pt x="3421" y="2214"/>
                  </a:lnTo>
                  <a:lnTo>
                    <a:pt x="2113" y="1275"/>
                  </a:lnTo>
                  <a:lnTo>
                    <a:pt x="704" y="202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2573;p66">
              <a:extLst>
                <a:ext uri="{FF2B5EF4-FFF2-40B4-BE49-F238E27FC236}">
                  <a16:creationId xmlns:a16="http://schemas.microsoft.com/office/drawing/2014/main" id="{4C048DF9-0A2A-703C-80FD-89B0506ECB3A}"/>
                </a:ext>
              </a:extLst>
            </p:cNvPr>
            <p:cNvSpPr/>
            <p:nvPr/>
          </p:nvSpPr>
          <p:spPr>
            <a:xfrm>
              <a:off x="6044125" y="1938300"/>
              <a:ext cx="184450" cy="474525"/>
            </a:xfrm>
            <a:custGeom>
              <a:avLst/>
              <a:gdLst/>
              <a:ahLst/>
              <a:cxnLst/>
              <a:rect l="l" t="t" r="r" b="b"/>
              <a:pathLst>
                <a:path w="7378" h="18981" fill="none" extrusionOk="0">
                  <a:moveTo>
                    <a:pt x="0" y="135"/>
                  </a:moveTo>
                  <a:lnTo>
                    <a:pt x="235" y="2784"/>
                  </a:lnTo>
                  <a:lnTo>
                    <a:pt x="704" y="7110"/>
                  </a:lnTo>
                  <a:lnTo>
                    <a:pt x="872" y="8753"/>
                  </a:lnTo>
                  <a:lnTo>
                    <a:pt x="1476" y="13582"/>
                  </a:lnTo>
                  <a:lnTo>
                    <a:pt x="1845" y="15158"/>
                  </a:lnTo>
                  <a:lnTo>
                    <a:pt x="2113" y="15795"/>
                  </a:lnTo>
                  <a:lnTo>
                    <a:pt x="3052" y="17204"/>
                  </a:lnTo>
                  <a:lnTo>
                    <a:pt x="4158" y="18444"/>
                  </a:lnTo>
                  <a:lnTo>
                    <a:pt x="4863" y="18914"/>
                  </a:lnTo>
                  <a:lnTo>
                    <a:pt x="5131" y="18981"/>
                  </a:lnTo>
                  <a:lnTo>
                    <a:pt x="5198" y="18880"/>
                  </a:lnTo>
                  <a:lnTo>
                    <a:pt x="5533" y="17941"/>
                  </a:lnTo>
                  <a:lnTo>
                    <a:pt x="6204" y="14689"/>
                  </a:lnTo>
                  <a:lnTo>
                    <a:pt x="6372" y="12375"/>
                  </a:lnTo>
                  <a:lnTo>
                    <a:pt x="6237" y="11335"/>
                  </a:lnTo>
                  <a:lnTo>
                    <a:pt x="5902" y="9457"/>
                  </a:lnTo>
                  <a:lnTo>
                    <a:pt x="5701" y="7211"/>
                  </a:lnTo>
                  <a:lnTo>
                    <a:pt x="5768" y="6171"/>
                  </a:lnTo>
                  <a:lnTo>
                    <a:pt x="5869" y="5903"/>
                  </a:lnTo>
                  <a:lnTo>
                    <a:pt x="6237" y="5400"/>
                  </a:lnTo>
                  <a:lnTo>
                    <a:pt x="7210" y="4595"/>
                  </a:lnTo>
                  <a:lnTo>
                    <a:pt x="7378" y="4494"/>
                  </a:lnTo>
                  <a:lnTo>
                    <a:pt x="5366" y="3421"/>
                  </a:lnTo>
                  <a:lnTo>
                    <a:pt x="3421" y="2214"/>
                  </a:lnTo>
                  <a:lnTo>
                    <a:pt x="2113" y="1275"/>
                  </a:lnTo>
                  <a:lnTo>
                    <a:pt x="704" y="202"/>
                  </a:lnTo>
                  <a:lnTo>
                    <a:pt x="235" y="1"/>
                  </a:lnTo>
                  <a:lnTo>
                    <a:pt x="67" y="34"/>
                  </a:lnTo>
                  <a:lnTo>
                    <a:pt x="0" y="135"/>
                  </a:lnTo>
                  <a:close/>
                </a:path>
              </a:pathLst>
            </a:custGeom>
            <a:noFill/>
            <a:ln w="109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2574;p66">
              <a:extLst>
                <a:ext uri="{FF2B5EF4-FFF2-40B4-BE49-F238E27FC236}">
                  <a16:creationId xmlns:a16="http://schemas.microsoft.com/office/drawing/2014/main" id="{84561F9D-8AF8-4351-6348-A360EC28DC7E}"/>
                </a:ext>
              </a:extLst>
            </p:cNvPr>
            <p:cNvSpPr/>
            <p:nvPr/>
          </p:nvSpPr>
          <p:spPr>
            <a:xfrm>
              <a:off x="5982075" y="1638200"/>
              <a:ext cx="352975" cy="424200"/>
            </a:xfrm>
            <a:custGeom>
              <a:avLst/>
              <a:gdLst/>
              <a:ahLst/>
              <a:cxnLst/>
              <a:rect l="l" t="t" r="r" b="b"/>
              <a:pathLst>
                <a:path w="14119" h="16968" extrusionOk="0">
                  <a:moveTo>
                    <a:pt x="6473" y="0"/>
                  </a:moveTo>
                  <a:lnTo>
                    <a:pt x="4394" y="503"/>
                  </a:lnTo>
                  <a:lnTo>
                    <a:pt x="2247" y="1509"/>
                  </a:lnTo>
                  <a:lnTo>
                    <a:pt x="1007" y="2481"/>
                  </a:lnTo>
                  <a:lnTo>
                    <a:pt x="437" y="3219"/>
                  </a:lnTo>
                  <a:lnTo>
                    <a:pt x="269" y="3588"/>
                  </a:lnTo>
                  <a:lnTo>
                    <a:pt x="34" y="4393"/>
                  </a:lnTo>
                  <a:lnTo>
                    <a:pt x="1" y="6137"/>
                  </a:lnTo>
                  <a:lnTo>
                    <a:pt x="504" y="8786"/>
                  </a:lnTo>
                  <a:lnTo>
                    <a:pt x="1007" y="10228"/>
                  </a:lnTo>
                  <a:lnTo>
                    <a:pt x="1241" y="10932"/>
                  </a:lnTo>
                  <a:lnTo>
                    <a:pt x="1912" y="12273"/>
                  </a:lnTo>
                  <a:lnTo>
                    <a:pt x="2281" y="12910"/>
                  </a:lnTo>
                  <a:lnTo>
                    <a:pt x="2683" y="13212"/>
                  </a:lnTo>
                  <a:lnTo>
                    <a:pt x="4897" y="14855"/>
                  </a:lnTo>
                  <a:lnTo>
                    <a:pt x="6741" y="15962"/>
                  </a:lnTo>
                  <a:lnTo>
                    <a:pt x="7613" y="16331"/>
                  </a:lnTo>
                  <a:lnTo>
                    <a:pt x="8518" y="16666"/>
                  </a:lnTo>
                  <a:lnTo>
                    <a:pt x="10530" y="16968"/>
                  </a:lnTo>
                  <a:lnTo>
                    <a:pt x="12375" y="16901"/>
                  </a:lnTo>
                  <a:lnTo>
                    <a:pt x="13414" y="16565"/>
                  </a:lnTo>
                  <a:lnTo>
                    <a:pt x="13884" y="16230"/>
                  </a:lnTo>
                  <a:lnTo>
                    <a:pt x="13984" y="15995"/>
                  </a:lnTo>
                  <a:lnTo>
                    <a:pt x="14085" y="15727"/>
                  </a:lnTo>
                  <a:lnTo>
                    <a:pt x="14118" y="14587"/>
                  </a:lnTo>
                  <a:lnTo>
                    <a:pt x="13884" y="11971"/>
                  </a:lnTo>
                  <a:lnTo>
                    <a:pt x="13246" y="7713"/>
                  </a:lnTo>
                  <a:lnTo>
                    <a:pt x="12375" y="3923"/>
                  </a:lnTo>
                  <a:lnTo>
                    <a:pt x="11939" y="2783"/>
                  </a:lnTo>
                  <a:lnTo>
                    <a:pt x="11469" y="1911"/>
                  </a:lnTo>
                  <a:lnTo>
                    <a:pt x="10497" y="838"/>
                  </a:lnTo>
                  <a:lnTo>
                    <a:pt x="9424" y="302"/>
                  </a:lnTo>
                  <a:lnTo>
                    <a:pt x="8116" y="101"/>
                  </a:lnTo>
                  <a:lnTo>
                    <a:pt x="7345" y="34"/>
                  </a:lnTo>
                  <a:lnTo>
                    <a:pt x="647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2575;p66">
              <a:extLst>
                <a:ext uri="{FF2B5EF4-FFF2-40B4-BE49-F238E27FC236}">
                  <a16:creationId xmlns:a16="http://schemas.microsoft.com/office/drawing/2014/main" id="{FB2A7035-B5E8-E829-BE90-D9A153E1EAC6}"/>
                </a:ext>
              </a:extLst>
            </p:cNvPr>
            <p:cNvSpPr/>
            <p:nvPr/>
          </p:nvSpPr>
          <p:spPr>
            <a:xfrm>
              <a:off x="5982075" y="1638200"/>
              <a:ext cx="352975" cy="424200"/>
            </a:xfrm>
            <a:custGeom>
              <a:avLst/>
              <a:gdLst/>
              <a:ahLst/>
              <a:cxnLst/>
              <a:rect l="l" t="t" r="r" b="b"/>
              <a:pathLst>
                <a:path w="14119" h="16968" fill="none" extrusionOk="0">
                  <a:moveTo>
                    <a:pt x="2281" y="12910"/>
                  </a:moveTo>
                  <a:lnTo>
                    <a:pt x="2683" y="13212"/>
                  </a:lnTo>
                  <a:lnTo>
                    <a:pt x="4897" y="14855"/>
                  </a:lnTo>
                  <a:lnTo>
                    <a:pt x="6741" y="15962"/>
                  </a:lnTo>
                  <a:lnTo>
                    <a:pt x="7613" y="16331"/>
                  </a:lnTo>
                  <a:lnTo>
                    <a:pt x="8518" y="16666"/>
                  </a:lnTo>
                  <a:lnTo>
                    <a:pt x="10530" y="16968"/>
                  </a:lnTo>
                  <a:lnTo>
                    <a:pt x="12375" y="16901"/>
                  </a:lnTo>
                  <a:lnTo>
                    <a:pt x="13414" y="16565"/>
                  </a:lnTo>
                  <a:lnTo>
                    <a:pt x="13884" y="16230"/>
                  </a:lnTo>
                  <a:lnTo>
                    <a:pt x="13984" y="15995"/>
                  </a:lnTo>
                  <a:lnTo>
                    <a:pt x="14085" y="15727"/>
                  </a:lnTo>
                  <a:lnTo>
                    <a:pt x="14118" y="14587"/>
                  </a:lnTo>
                  <a:lnTo>
                    <a:pt x="13884" y="11971"/>
                  </a:lnTo>
                  <a:lnTo>
                    <a:pt x="13246" y="7713"/>
                  </a:lnTo>
                  <a:lnTo>
                    <a:pt x="12375" y="3923"/>
                  </a:lnTo>
                  <a:lnTo>
                    <a:pt x="11939" y="2783"/>
                  </a:lnTo>
                  <a:lnTo>
                    <a:pt x="11469" y="1911"/>
                  </a:lnTo>
                  <a:lnTo>
                    <a:pt x="10497" y="838"/>
                  </a:lnTo>
                  <a:lnTo>
                    <a:pt x="9424" y="302"/>
                  </a:lnTo>
                  <a:lnTo>
                    <a:pt x="8116" y="101"/>
                  </a:lnTo>
                  <a:lnTo>
                    <a:pt x="7345" y="34"/>
                  </a:lnTo>
                  <a:lnTo>
                    <a:pt x="6473" y="0"/>
                  </a:lnTo>
                  <a:lnTo>
                    <a:pt x="4394" y="503"/>
                  </a:lnTo>
                  <a:lnTo>
                    <a:pt x="2247" y="1509"/>
                  </a:lnTo>
                  <a:lnTo>
                    <a:pt x="1007" y="2481"/>
                  </a:lnTo>
                  <a:lnTo>
                    <a:pt x="437" y="3219"/>
                  </a:lnTo>
                  <a:lnTo>
                    <a:pt x="269" y="3588"/>
                  </a:lnTo>
                  <a:lnTo>
                    <a:pt x="34" y="4393"/>
                  </a:lnTo>
                  <a:lnTo>
                    <a:pt x="1" y="6137"/>
                  </a:lnTo>
                  <a:lnTo>
                    <a:pt x="504" y="8786"/>
                  </a:lnTo>
                  <a:lnTo>
                    <a:pt x="1007" y="10228"/>
                  </a:lnTo>
                  <a:lnTo>
                    <a:pt x="1241" y="10932"/>
                  </a:lnTo>
                  <a:lnTo>
                    <a:pt x="1912" y="12273"/>
                  </a:lnTo>
                  <a:lnTo>
                    <a:pt x="2281" y="12910"/>
                  </a:lnTo>
                  <a:close/>
                </a:path>
              </a:pathLst>
            </a:custGeom>
            <a:noFill/>
            <a:ln w="109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2576;p66">
              <a:extLst>
                <a:ext uri="{FF2B5EF4-FFF2-40B4-BE49-F238E27FC236}">
                  <a16:creationId xmlns:a16="http://schemas.microsoft.com/office/drawing/2014/main" id="{23C5D6EA-C5C8-6835-532C-A8B80D582419}"/>
                </a:ext>
              </a:extLst>
            </p:cNvPr>
            <p:cNvSpPr/>
            <p:nvPr/>
          </p:nvSpPr>
          <p:spPr>
            <a:xfrm>
              <a:off x="6197525" y="1753050"/>
              <a:ext cx="88050" cy="109000"/>
            </a:xfrm>
            <a:custGeom>
              <a:avLst/>
              <a:gdLst/>
              <a:ahLst/>
              <a:cxnLst/>
              <a:rect l="l" t="t" r="r" b="b"/>
              <a:pathLst>
                <a:path w="3522" h="4360" fill="none" extrusionOk="0">
                  <a:moveTo>
                    <a:pt x="3522" y="2113"/>
                  </a:moveTo>
                  <a:lnTo>
                    <a:pt x="3522" y="2549"/>
                  </a:lnTo>
                  <a:lnTo>
                    <a:pt x="3287" y="3353"/>
                  </a:lnTo>
                  <a:lnTo>
                    <a:pt x="2818" y="3957"/>
                  </a:lnTo>
                  <a:lnTo>
                    <a:pt x="2214" y="4292"/>
                  </a:lnTo>
                  <a:lnTo>
                    <a:pt x="1845" y="4359"/>
                  </a:lnTo>
                  <a:lnTo>
                    <a:pt x="1510" y="4326"/>
                  </a:lnTo>
                  <a:lnTo>
                    <a:pt x="839" y="4024"/>
                  </a:lnTo>
                  <a:lnTo>
                    <a:pt x="336" y="3454"/>
                  </a:lnTo>
                  <a:lnTo>
                    <a:pt x="34" y="2683"/>
                  </a:lnTo>
                  <a:lnTo>
                    <a:pt x="1" y="2247"/>
                  </a:lnTo>
                  <a:lnTo>
                    <a:pt x="1" y="1811"/>
                  </a:lnTo>
                  <a:lnTo>
                    <a:pt x="236" y="1006"/>
                  </a:lnTo>
                  <a:lnTo>
                    <a:pt x="705" y="402"/>
                  </a:lnTo>
                  <a:lnTo>
                    <a:pt x="1309" y="34"/>
                  </a:lnTo>
                  <a:lnTo>
                    <a:pt x="1677" y="0"/>
                  </a:lnTo>
                  <a:lnTo>
                    <a:pt x="2013" y="0"/>
                  </a:lnTo>
                  <a:lnTo>
                    <a:pt x="2683" y="302"/>
                  </a:lnTo>
                  <a:lnTo>
                    <a:pt x="3186" y="872"/>
                  </a:lnTo>
                  <a:lnTo>
                    <a:pt x="3488" y="1643"/>
                  </a:lnTo>
                  <a:lnTo>
                    <a:pt x="3522" y="2113"/>
                  </a:lnTo>
                  <a:close/>
                </a:path>
              </a:pathLst>
            </a:custGeom>
            <a:noFill/>
            <a:ln w="109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2577;p66">
              <a:extLst>
                <a:ext uri="{FF2B5EF4-FFF2-40B4-BE49-F238E27FC236}">
                  <a16:creationId xmlns:a16="http://schemas.microsoft.com/office/drawing/2014/main" id="{BDF8B922-205E-63B0-CC5A-0F7CCDA14EE0}"/>
                </a:ext>
              </a:extLst>
            </p:cNvPr>
            <p:cNvSpPr/>
            <p:nvPr/>
          </p:nvSpPr>
          <p:spPr>
            <a:xfrm>
              <a:off x="6297300" y="1739625"/>
              <a:ext cx="47800" cy="109850"/>
            </a:xfrm>
            <a:custGeom>
              <a:avLst/>
              <a:gdLst/>
              <a:ahLst/>
              <a:cxnLst/>
              <a:rect l="l" t="t" r="r" b="b"/>
              <a:pathLst>
                <a:path w="1912" h="4394" fill="none" extrusionOk="0">
                  <a:moveTo>
                    <a:pt x="1912" y="2180"/>
                  </a:moveTo>
                  <a:lnTo>
                    <a:pt x="1878" y="3052"/>
                  </a:lnTo>
                  <a:lnTo>
                    <a:pt x="1576" y="3991"/>
                  </a:lnTo>
                  <a:lnTo>
                    <a:pt x="1241" y="4360"/>
                  </a:lnTo>
                  <a:lnTo>
                    <a:pt x="1040" y="4393"/>
                  </a:lnTo>
                  <a:lnTo>
                    <a:pt x="839" y="4360"/>
                  </a:lnTo>
                  <a:lnTo>
                    <a:pt x="503" y="4058"/>
                  </a:lnTo>
                  <a:lnTo>
                    <a:pt x="101" y="3119"/>
                  </a:lnTo>
                  <a:lnTo>
                    <a:pt x="0" y="2247"/>
                  </a:lnTo>
                  <a:lnTo>
                    <a:pt x="34" y="1375"/>
                  </a:lnTo>
                  <a:lnTo>
                    <a:pt x="336" y="403"/>
                  </a:lnTo>
                  <a:lnTo>
                    <a:pt x="671" y="68"/>
                  </a:lnTo>
                  <a:lnTo>
                    <a:pt x="872" y="1"/>
                  </a:lnTo>
                  <a:lnTo>
                    <a:pt x="1073" y="34"/>
                  </a:lnTo>
                  <a:lnTo>
                    <a:pt x="1409" y="369"/>
                  </a:lnTo>
                  <a:lnTo>
                    <a:pt x="1811" y="1275"/>
                  </a:lnTo>
                  <a:lnTo>
                    <a:pt x="1912" y="2180"/>
                  </a:lnTo>
                  <a:close/>
                </a:path>
              </a:pathLst>
            </a:custGeom>
            <a:noFill/>
            <a:ln w="109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2578;p66">
              <a:extLst>
                <a:ext uri="{FF2B5EF4-FFF2-40B4-BE49-F238E27FC236}">
                  <a16:creationId xmlns:a16="http://schemas.microsoft.com/office/drawing/2014/main" id="{6D5929C6-70F6-8EAB-AABD-497C2234EAEC}"/>
                </a:ext>
              </a:extLst>
            </p:cNvPr>
            <p:cNvSpPr/>
            <p:nvPr/>
          </p:nvSpPr>
          <p:spPr>
            <a:xfrm>
              <a:off x="6288900" y="1794125"/>
              <a:ext cx="78850" cy="81325"/>
            </a:xfrm>
            <a:custGeom>
              <a:avLst/>
              <a:gdLst/>
              <a:ahLst/>
              <a:cxnLst/>
              <a:rect l="l" t="t" r="r" b="b"/>
              <a:pathLst>
                <a:path w="3154" h="3253" fill="none" extrusionOk="0">
                  <a:moveTo>
                    <a:pt x="1" y="0"/>
                  </a:moveTo>
                  <a:lnTo>
                    <a:pt x="437" y="101"/>
                  </a:lnTo>
                  <a:lnTo>
                    <a:pt x="2315" y="671"/>
                  </a:lnTo>
                  <a:lnTo>
                    <a:pt x="2985" y="1040"/>
                  </a:lnTo>
                  <a:lnTo>
                    <a:pt x="3153" y="1342"/>
                  </a:lnTo>
                  <a:lnTo>
                    <a:pt x="3120" y="1509"/>
                  </a:lnTo>
                  <a:lnTo>
                    <a:pt x="2952" y="1811"/>
                  </a:lnTo>
                  <a:lnTo>
                    <a:pt x="2147" y="2415"/>
                  </a:lnTo>
                  <a:lnTo>
                    <a:pt x="739" y="3119"/>
                  </a:lnTo>
                  <a:lnTo>
                    <a:pt x="470" y="32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2579;p66">
              <a:extLst>
                <a:ext uri="{FF2B5EF4-FFF2-40B4-BE49-F238E27FC236}">
                  <a16:creationId xmlns:a16="http://schemas.microsoft.com/office/drawing/2014/main" id="{25A624F3-BD48-A66D-F7FA-CE5D82F71166}"/>
                </a:ext>
              </a:extLst>
            </p:cNvPr>
            <p:cNvSpPr/>
            <p:nvPr/>
          </p:nvSpPr>
          <p:spPr>
            <a:xfrm>
              <a:off x="6288900" y="1794125"/>
              <a:ext cx="78850" cy="81325"/>
            </a:xfrm>
            <a:custGeom>
              <a:avLst/>
              <a:gdLst/>
              <a:ahLst/>
              <a:cxnLst/>
              <a:rect l="l" t="t" r="r" b="b"/>
              <a:pathLst>
                <a:path w="3154" h="3253" fill="none" extrusionOk="0">
                  <a:moveTo>
                    <a:pt x="1" y="0"/>
                  </a:moveTo>
                  <a:lnTo>
                    <a:pt x="437" y="101"/>
                  </a:lnTo>
                  <a:lnTo>
                    <a:pt x="2315" y="671"/>
                  </a:lnTo>
                  <a:lnTo>
                    <a:pt x="2985" y="1040"/>
                  </a:lnTo>
                  <a:lnTo>
                    <a:pt x="3153" y="1342"/>
                  </a:lnTo>
                  <a:lnTo>
                    <a:pt x="3120" y="1509"/>
                  </a:lnTo>
                  <a:lnTo>
                    <a:pt x="2952" y="1811"/>
                  </a:lnTo>
                  <a:lnTo>
                    <a:pt x="2147" y="2415"/>
                  </a:lnTo>
                  <a:lnTo>
                    <a:pt x="739" y="3119"/>
                  </a:lnTo>
                  <a:lnTo>
                    <a:pt x="470" y="3253"/>
                  </a:lnTo>
                </a:path>
              </a:pathLst>
            </a:custGeom>
            <a:noFill/>
            <a:ln w="109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2580;p66">
              <a:extLst>
                <a:ext uri="{FF2B5EF4-FFF2-40B4-BE49-F238E27FC236}">
                  <a16:creationId xmlns:a16="http://schemas.microsoft.com/office/drawing/2014/main" id="{00088356-388C-01D3-CCE2-25E61332E770}"/>
                </a:ext>
              </a:extLst>
            </p:cNvPr>
            <p:cNvSpPr/>
            <p:nvPr/>
          </p:nvSpPr>
          <p:spPr>
            <a:xfrm>
              <a:off x="6283875" y="1778200"/>
              <a:ext cx="14275" cy="6725"/>
            </a:xfrm>
            <a:custGeom>
              <a:avLst/>
              <a:gdLst/>
              <a:ahLst/>
              <a:cxnLst/>
              <a:rect l="l" t="t" r="r" b="b"/>
              <a:pathLst>
                <a:path w="571" h="269" fill="none" extrusionOk="0">
                  <a:moveTo>
                    <a:pt x="1" y="268"/>
                  </a:moveTo>
                  <a:lnTo>
                    <a:pt x="1" y="201"/>
                  </a:lnTo>
                  <a:lnTo>
                    <a:pt x="235" y="0"/>
                  </a:lnTo>
                  <a:lnTo>
                    <a:pt x="571" y="101"/>
                  </a:lnTo>
                </a:path>
              </a:pathLst>
            </a:custGeom>
            <a:noFill/>
            <a:ln w="109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2581;p66">
              <a:extLst>
                <a:ext uri="{FF2B5EF4-FFF2-40B4-BE49-F238E27FC236}">
                  <a16:creationId xmlns:a16="http://schemas.microsoft.com/office/drawing/2014/main" id="{4A170F3B-1EBE-3F9E-3729-039F945E865E}"/>
                </a:ext>
              </a:extLst>
            </p:cNvPr>
            <p:cNvSpPr/>
            <p:nvPr/>
          </p:nvSpPr>
          <p:spPr>
            <a:xfrm>
              <a:off x="6037400" y="1813400"/>
              <a:ext cx="157650" cy="62050"/>
            </a:xfrm>
            <a:custGeom>
              <a:avLst/>
              <a:gdLst/>
              <a:ahLst/>
              <a:cxnLst/>
              <a:rect l="l" t="t" r="r" b="b"/>
              <a:pathLst>
                <a:path w="6306" h="2482" fill="none" extrusionOk="0">
                  <a:moveTo>
                    <a:pt x="6305" y="0"/>
                  </a:moveTo>
                  <a:lnTo>
                    <a:pt x="1" y="2482"/>
                  </a:lnTo>
                </a:path>
              </a:pathLst>
            </a:custGeom>
            <a:noFill/>
            <a:ln w="109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2582;p66">
              <a:extLst>
                <a:ext uri="{FF2B5EF4-FFF2-40B4-BE49-F238E27FC236}">
                  <a16:creationId xmlns:a16="http://schemas.microsoft.com/office/drawing/2014/main" id="{48892739-3329-1DAF-5519-0B3AA734EF1C}"/>
                </a:ext>
              </a:extLst>
            </p:cNvPr>
            <p:cNvSpPr/>
            <p:nvPr/>
          </p:nvSpPr>
          <p:spPr>
            <a:xfrm>
              <a:off x="6196700" y="1738800"/>
              <a:ext cx="39425" cy="24325"/>
            </a:xfrm>
            <a:custGeom>
              <a:avLst/>
              <a:gdLst/>
              <a:ahLst/>
              <a:cxnLst/>
              <a:rect l="l" t="t" r="r" b="b"/>
              <a:pathLst>
                <a:path w="1577" h="973" fill="none" extrusionOk="0">
                  <a:moveTo>
                    <a:pt x="0" y="972"/>
                  </a:moveTo>
                  <a:lnTo>
                    <a:pt x="235" y="537"/>
                  </a:lnTo>
                  <a:lnTo>
                    <a:pt x="1073" y="34"/>
                  </a:lnTo>
                  <a:lnTo>
                    <a:pt x="1576" y="0"/>
                  </a:lnTo>
                </a:path>
              </a:pathLst>
            </a:custGeom>
            <a:solidFill>
              <a:schemeClr val="dk2"/>
            </a:solidFill>
            <a:ln w="209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2583;p66">
              <a:extLst>
                <a:ext uri="{FF2B5EF4-FFF2-40B4-BE49-F238E27FC236}">
                  <a16:creationId xmlns:a16="http://schemas.microsoft.com/office/drawing/2014/main" id="{7CA40B2E-00EB-081B-49ED-B346418B997E}"/>
                </a:ext>
              </a:extLst>
            </p:cNvPr>
            <p:cNvSpPr/>
            <p:nvPr/>
          </p:nvSpPr>
          <p:spPr>
            <a:xfrm>
              <a:off x="6277175" y="1739625"/>
              <a:ext cx="24325" cy="9250"/>
            </a:xfrm>
            <a:custGeom>
              <a:avLst/>
              <a:gdLst/>
              <a:ahLst/>
              <a:cxnLst/>
              <a:rect l="l" t="t" r="r" b="b"/>
              <a:pathLst>
                <a:path w="973" h="370" fill="none" extrusionOk="0">
                  <a:moveTo>
                    <a:pt x="973" y="1"/>
                  </a:moveTo>
                  <a:lnTo>
                    <a:pt x="0" y="369"/>
                  </a:lnTo>
                </a:path>
              </a:pathLst>
            </a:custGeom>
            <a:solidFill>
              <a:schemeClr val="dk2"/>
            </a:solidFill>
            <a:ln w="209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2584;p66">
              <a:extLst>
                <a:ext uri="{FF2B5EF4-FFF2-40B4-BE49-F238E27FC236}">
                  <a16:creationId xmlns:a16="http://schemas.microsoft.com/office/drawing/2014/main" id="{3E645251-CDF5-18B5-E118-BDD0CDE4933A}"/>
                </a:ext>
              </a:extLst>
            </p:cNvPr>
            <p:cNvSpPr/>
            <p:nvPr/>
          </p:nvSpPr>
          <p:spPr>
            <a:xfrm>
              <a:off x="6226875" y="1914000"/>
              <a:ext cx="48650" cy="11750"/>
            </a:xfrm>
            <a:custGeom>
              <a:avLst/>
              <a:gdLst/>
              <a:ahLst/>
              <a:cxnLst/>
              <a:rect l="l" t="t" r="r" b="b"/>
              <a:pathLst>
                <a:path w="1946" h="470" fill="none" extrusionOk="0">
                  <a:moveTo>
                    <a:pt x="0" y="68"/>
                  </a:moveTo>
                  <a:lnTo>
                    <a:pt x="135" y="34"/>
                  </a:lnTo>
                  <a:lnTo>
                    <a:pt x="1040" y="0"/>
                  </a:lnTo>
                  <a:lnTo>
                    <a:pt x="1677" y="235"/>
                  </a:lnTo>
                  <a:lnTo>
                    <a:pt x="1945" y="470"/>
                  </a:lnTo>
                </a:path>
              </a:pathLst>
            </a:custGeom>
            <a:solidFill>
              <a:schemeClr val="dk2"/>
            </a:solidFill>
            <a:ln w="109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2585;p66">
              <a:extLst>
                <a:ext uri="{FF2B5EF4-FFF2-40B4-BE49-F238E27FC236}">
                  <a16:creationId xmlns:a16="http://schemas.microsoft.com/office/drawing/2014/main" id="{A0DB7BD9-B62F-05F4-DCD8-00707C6CEDA1}"/>
                </a:ext>
              </a:extLst>
            </p:cNvPr>
            <p:cNvSpPr/>
            <p:nvPr/>
          </p:nvSpPr>
          <p:spPr>
            <a:xfrm>
              <a:off x="6232750" y="1793275"/>
              <a:ext cx="15100" cy="37750"/>
            </a:xfrm>
            <a:custGeom>
              <a:avLst/>
              <a:gdLst/>
              <a:ahLst/>
              <a:cxnLst/>
              <a:rect l="l" t="t" r="r" b="b"/>
              <a:pathLst>
                <a:path w="604" h="1510" extrusionOk="0">
                  <a:moveTo>
                    <a:pt x="201" y="1"/>
                  </a:moveTo>
                  <a:lnTo>
                    <a:pt x="67" y="34"/>
                  </a:lnTo>
                  <a:lnTo>
                    <a:pt x="0" y="470"/>
                  </a:lnTo>
                  <a:lnTo>
                    <a:pt x="0" y="772"/>
                  </a:lnTo>
                  <a:lnTo>
                    <a:pt x="67" y="1074"/>
                  </a:lnTo>
                  <a:lnTo>
                    <a:pt x="268" y="1476"/>
                  </a:lnTo>
                  <a:lnTo>
                    <a:pt x="403" y="1510"/>
                  </a:lnTo>
                  <a:lnTo>
                    <a:pt x="503" y="1443"/>
                  </a:lnTo>
                  <a:lnTo>
                    <a:pt x="604" y="1007"/>
                  </a:lnTo>
                  <a:lnTo>
                    <a:pt x="570" y="705"/>
                  </a:lnTo>
                  <a:lnTo>
                    <a:pt x="503" y="403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2586;p66">
              <a:extLst>
                <a:ext uri="{FF2B5EF4-FFF2-40B4-BE49-F238E27FC236}">
                  <a16:creationId xmlns:a16="http://schemas.microsoft.com/office/drawing/2014/main" id="{43F3DC76-C5F5-ADD7-78FF-7D57C1E92D71}"/>
                </a:ext>
              </a:extLst>
            </p:cNvPr>
            <p:cNvSpPr/>
            <p:nvPr/>
          </p:nvSpPr>
          <p:spPr>
            <a:xfrm>
              <a:off x="5895725" y="1466325"/>
              <a:ext cx="472850" cy="446850"/>
            </a:xfrm>
            <a:custGeom>
              <a:avLst/>
              <a:gdLst/>
              <a:ahLst/>
              <a:cxnLst/>
              <a:rect l="l" t="t" r="r" b="b"/>
              <a:pathLst>
                <a:path w="18914" h="17874" extrusionOk="0">
                  <a:moveTo>
                    <a:pt x="16365" y="1"/>
                  </a:moveTo>
                  <a:lnTo>
                    <a:pt x="15929" y="34"/>
                  </a:lnTo>
                  <a:lnTo>
                    <a:pt x="15024" y="168"/>
                  </a:lnTo>
                  <a:lnTo>
                    <a:pt x="13414" y="839"/>
                  </a:lnTo>
                  <a:lnTo>
                    <a:pt x="12073" y="1744"/>
                  </a:lnTo>
                  <a:lnTo>
                    <a:pt x="10966" y="2415"/>
                  </a:lnTo>
                  <a:lnTo>
                    <a:pt x="10530" y="2549"/>
                  </a:lnTo>
                  <a:lnTo>
                    <a:pt x="9558" y="2482"/>
                  </a:lnTo>
                  <a:lnTo>
                    <a:pt x="7512" y="2113"/>
                  </a:lnTo>
                  <a:lnTo>
                    <a:pt x="6406" y="2147"/>
                  </a:lnTo>
                  <a:lnTo>
                    <a:pt x="5701" y="2348"/>
                  </a:lnTo>
                  <a:lnTo>
                    <a:pt x="5333" y="2549"/>
                  </a:lnTo>
                  <a:lnTo>
                    <a:pt x="4997" y="2750"/>
                  </a:lnTo>
                  <a:lnTo>
                    <a:pt x="4461" y="3320"/>
                  </a:lnTo>
                  <a:lnTo>
                    <a:pt x="3891" y="4326"/>
                  </a:lnTo>
                  <a:lnTo>
                    <a:pt x="3354" y="6372"/>
                  </a:lnTo>
                  <a:lnTo>
                    <a:pt x="3254" y="7009"/>
                  </a:lnTo>
                  <a:lnTo>
                    <a:pt x="2818" y="7311"/>
                  </a:lnTo>
                  <a:lnTo>
                    <a:pt x="1242" y="8350"/>
                  </a:lnTo>
                  <a:lnTo>
                    <a:pt x="537" y="9256"/>
                  </a:lnTo>
                  <a:lnTo>
                    <a:pt x="202" y="10027"/>
                  </a:lnTo>
                  <a:lnTo>
                    <a:pt x="101" y="10497"/>
                  </a:lnTo>
                  <a:lnTo>
                    <a:pt x="1" y="11301"/>
                  </a:lnTo>
                  <a:lnTo>
                    <a:pt x="101" y="12844"/>
                  </a:lnTo>
                  <a:lnTo>
                    <a:pt x="571" y="14319"/>
                  </a:lnTo>
                  <a:lnTo>
                    <a:pt x="1342" y="15694"/>
                  </a:lnTo>
                  <a:lnTo>
                    <a:pt x="1879" y="16298"/>
                  </a:lnTo>
                  <a:lnTo>
                    <a:pt x="3153" y="17639"/>
                  </a:lnTo>
                  <a:lnTo>
                    <a:pt x="3388" y="17874"/>
                  </a:lnTo>
                  <a:lnTo>
                    <a:pt x="6238" y="16398"/>
                  </a:lnTo>
                  <a:lnTo>
                    <a:pt x="6204" y="16499"/>
                  </a:lnTo>
                  <a:lnTo>
                    <a:pt x="6238" y="16969"/>
                  </a:lnTo>
                  <a:lnTo>
                    <a:pt x="6607" y="17237"/>
                  </a:lnTo>
                  <a:lnTo>
                    <a:pt x="7009" y="17270"/>
                  </a:lnTo>
                  <a:lnTo>
                    <a:pt x="7445" y="17270"/>
                  </a:lnTo>
                  <a:lnTo>
                    <a:pt x="8149" y="17069"/>
                  </a:lnTo>
                  <a:lnTo>
                    <a:pt x="8552" y="16734"/>
                  </a:lnTo>
                  <a:lnTo>
                    <a:pt x="8585" y="16264"/>
                  </a:lnTo>
                  <a:lnTo>
                    <a:pt x="8418" y="15996"/>
                  </a:lnTo>
                  <a:lnTo>
                    <a:pt x="7948" y="15460"/>
                  </a:lnTo>
                  <a:lnTo>
                    <a:pt x="7479" y="14621"/>
                  </a:lnTo>
                  <a:lnTo>
                    <a:pt x="7613" y="14018"/>
                  </a:lnTo>
                  <a:lnTo>
                    <a:pt x="7881" y="13649"/>
                  </a:lnTo>
                  <a:lnTo>
                    <a:pt x="8619" y="12978"/>
                  </a:lnTo>
                  <a:lnTo>
                    <a:pt x="9658" y="11972"/>
                  </a:lnTo>
                  <a:lnTo>
                    <a:pt x="9793" y="11436"/>
                  </a:lnTo>
                  <a:lnTo>
                    <a:pt x="9658" y="11067"/>
                  </a:lnTo>
                  <a:lnTo>
                    <a:pt x="9491" y="10865"/>
                  </a:lnTo>
                  <a:lnTo>
                    <a:pt x="9290" y="10664"/>
                  </a:lnTo>
                  <a:lnTo>
                    <a:pt x="8753" y="10430"/>
                  </a:lnTo>
                  <a:lnTo>
                    <a:pt x="7713" y="10295"/>
                  </a:lnTo>
                  <a:lnTo>
                    <a:pt x="6372" y="10295"/>
                  </a:lnTo>
                  <a:lnTo>
                    <a:pt x="5802" y="10228"/>
                  </a:lnTo>
                  <a:lnTo>
                    <a:pt x="5769" y="10061"/>
                  </a:lnTo>
                  <a:lnTo>
                    <a:pt x="5903" y="9893"/>
                  </a:lnTo>
                  <a:lnTo>
                    <a:pt x="6339" y="9591"/>
                  </a:lnTo>
                  <a:lnTo>
                    <a:pt x="7948" y="8988"/>
                  </a:lnTo>
                  <a:lnTo>
                    <a:pt x="9960" y="8518"/>
                  </a:lnTo>
                  <a:lnTo>
                    <a:pt x="11905" y="8250"/>
                  </a:lnTo>
                  <a:lnTo>
                    <a:pt x="12676" y="8283"/>
                  </a:lnTo>
                  <a:lnTo>
                    <a:pt x="13414" y="8250"/>
                  </a:lnTo>
                  <a:lnTo>
                    <a:pt x="15191" y="7814"/>
                  </a:lnTo>
                  <a:lnTo>
                    <a:pt x="16935" y="6976"/>
                  </a:lnTo>
                  <a:lnTo>
                    <a:pt x="18008" y="6104"/>
                  </a:lnTo>
                  <a:lnTo>
                    <a:pt x="18511" y="5467"/>
                  </a:lnTo>
                  <a:lnTo>
                    <a:pt x="18679" y="5098"/>
                  </a:lnTo>
                  <a:lnTo>
                    <a:pt x="18780" y="4762"/>
                  </a:lnTo>
                  <a:lnTo>
                    <a:pt x="18914" y="3958"/>
                  </a:lnTo>
                  <a:lnTo>
                    <a:pt x="18847" y="3086"/>
                  </a:lnTo>
                  <a:lnTo>
                    <a:pt x="18645" y="2214"/>
                  </a:lnTo>
                  <a:lnTo>
                    <a:pt x="18310" y="1409"/>
                  </a:lnTo>
                  <a:lnTo>
                    <a:pt x="17807" y="738"/>
                  </a:lnTo>
                  <a:lnTo>
                    <a:pt x="17136" y="269"/>
                  </a:lnTo>
                  <a:lnTo>
                    <a:pt x="16365" y="1"/>
                  </a:lnTo>
                  <a:close/>
                </a:path>
              </a:pathLst>
            </a:custGeom>
            <a:solidFill>
              <a:schemeClr val="dk2"/>
            </a:solidFill>
            <a:ln w="109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2587;p66">
              <a:extLst>
                <a:ext uri="{FF2B5EF4-FFF2-40B4-BE49-F238E27FC236}">
                  <a16:creationId xmlns:a16="http://schemas.microsoft.com/office/drawing/2014/main" id="{CAA88E84-CC49-35B2-C6B7-01117ECF3BAC}"/>
                </a:ext>
              </a:extLst>
            </p:cNvPr>
            <p:cNvSpPr/>
            <p:nvPr/>
          </p:nvSpPr>
          <p:spPr>
            <a:xfrm>
              <a:off x="5918375" y="1759750"/>
              <a:ext cx="6725" cy="27675"/>
            </a:xfrm>
            <a:custGeom>
              <a:avLst/>
              <a:gdLst/>
              <a:ahLst/>
              <a:cxnLst/>
              <a:rect l="l" t="t" r="r" b="b"/>
              <a:pathLst>
                <a:path w="269" h="1107" fill="none" extrusionOk="0">
                  <a:moveTo>
                    <a:pt x="0" y="0"/>
                  </a:moveTo>
                  <a:lnTo>
                    <a:pt x="0" y="302"/>
                  </a:lnTo>
                  <a:lnTo>
                    <a:pt x="134" y="872"/>
                  </a:lnTo>
                  <a:lnTo>
                    <a:pt x="268" y="1107"/>
                  </a:lnTo>
                </a:path>
              </a:pathLst>
            </a:custGeom>
            <a:noFill/>
            <a:ln w="7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2588;p66">
              <a:extLst>
                <a:ext uri="{FF2B5EF4-FFF2-40B4-BE49-F238E27FC236}">
                  <a16:creationId xmlns:a16="http://schemas.microsoft.com/office/drawing/2014/main" id="{E3EFD987-0E43-F0C9-5171-E69005926BE1}"/>
                </a:ext>
              </a:extLst>
            </p:cNvPr>
            <p:cNvSpPr/>
            <p:nvPr/>
          </p:nvSpPr>
          <p:spPr>
            <a:xfrm>
              <a:off x="5928425" y="1544300"/>
              <a:ext cx="340400" cy="189475"/>
            </a:xfrm>
            <a:custGeom>
              <a:avLst/>
              <a:gdLst/>
              <a:ahLst/>
              <a:cxnLst/>
              <a:rect l="l" t="t" r="r" b="b"/>
              <a:pathLst>
                <a:path w="13616" h="7579" fill="none" extrusionOk="0">
                  <a:moveTo>
                    <a:pt x="10295" y="1979"/>
                  </a:moveTo>
                  <a:lnTo>
                    <a:pt x="10161" y="1744"/>
                  </a:lnTo>
                  <a:lnTo>
                    <a:pt x="10161" y="805"/>
                  </a:lnTo>
                  <a:lnTo>
                    <a:pt x="10329" y="436"/>
                  </a:lnTo>
                  <a:lnTo>
                    <a:pt x="10698" y="168"/>
                  </a:lnTo>
                  <a:lnTo>
                    <a:pt x="11301" y="0"/>
                  </a:lnTo>
                  <a:lnTo>
                    <a:pt x="11704" y="0"/>
                  </a:lnTo>
                  <a:lnTo>
                    <a:pt x="12140" y="0"/>
                  </a:lnTo>
                  <a:lnTo>
                    <a:pt x="12810" y="269"/>
                  </a:lnTo>
                  <a:lnTo>
                    <a:pt x="13280" y="704"/>
                  </a:lnTo>
                  <a:lnTo>
                    <a:pt x="13582" y="1275"/>
                  </a:lnTo>
                  <a:lnTo>
                    <a:pt x="13615" y="1912"/>
                  </a:lnTo>
                  <a:lnTo>
                    <a:pt x="13447" y="2582"/>
                  </a:lnTo>
                  <a:lnTo>
                    <a:pt x="13045" y="3219"/>
                  </a:lnTo>
                  <a:lnTo>
                    <a:pt x="12374" y="3756"/>
                  </a:lnTo>
                  <a:lnTo>
                    <a:pt x="11972" y="3991"/>
                  </a:lnTo>
                  <a:lnTo>
                    <a:pt x="10966" y="4360"/>
                  </a:lnTo>
                  <a:lnTo>
                    <a:pt x="8350" y="4930"/>
                  </a:lnTo>
                  <a:lnTo>
                    <a:pt x="5399" y="5466"/>
                  </a:lnTo>
                  <a:lnTo>
                    <a:pt x="2583" y="6137"/>
                  </a:lnTo>
                  <a:lnTo>
                    <a:pt x="1443" y="6573"/>
                  </a:lnTo>
                  <a:lnTo>
                    <a:pt x="1040" y="6740"/>
                  </a:lnTo>
                  <a:lnTo>
                    <a:pt x="336" y="7277"/>
                  </a:lnTo>
                  <a:lnTo>
                    <a:pt x="1" y="7579"/>
                  </a:lnTo>
                </a:path>
              </a:pathLst>
            </a:custGeom>
            <a:noFill/>
            <a:ln w="7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2589;p66">
              <a:extLst>
                <a:ext uri="{FF2B5EF4-FFF2-40B4-BE49-F238E27FC236}">
                  <a16:creationId xmlns:a16="http://schemas.microsoft.com/office/drawing/2014/main" id="{9E597768-7F53-B148-093C-58525C048368}"/>
                </a:ext>
              </a:extLst>
            </p:cNvPr>
            <p:cNvSpPr/>
            <p:nvPr/>
          </p:nvSpPr>
          <p:spPr>
            <a:xfrm>
              <a:off x="5956925" y="1771475"/>
              <a:ext cx="123275" cy="84700"/>
            </a:xfrm>
            <a:custGeom>
              <a:avLst/>
              <a:gdLst/>
              <a:ahLst/>
              <a:cxnLst/>
              <a:rect l="l" t="t" r="r" b="b"/>
              <a:pathLst>
                <a:path w="4931" h="3388" fill="none" extrusionOk="0">
                  <a:moveTo>
                    <a:pt x="4930" y="1"/>
                  </a:moveTo>
                  <a:lnTo>
                    <a:pt x="3555" y="504"/>
                  </a:lnTo>
                  <a:lnTo>
                    <a:pt x="1912" y="1242"/>
                  </a:lnTo>
                  <a:lnTo>
                    <a:pt x="1107" y="1644"/>
                  </a:lnTo>
                  <a:lnTo>
                    <a:pt x="269" y="2415"/>
                  </a:lnTo>
                  <a:lnTo>
                    <a:pt x="1" y="3254"/>
                  </a:lnTo>
                  <a:lnTo>
                    <a:pt x="68" y="3388"/>
                  </a:lnTo>
                </a:path>
              </a:pathLst>
            </a:custGeom>
            <a:noFill/>
            <a:ln w="7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2590;p66">
              <a:extLst>
                <a:ext uri="{FF2B5EF4-FFF2-40B4-BE49-F238E27FC236}">
                  <a16:creationId xmlns:a16="http://schemas.microsoft.com/office/drawing/2014/main" id="{E65B3647-D1D7-E84C-607D-AEE13510D86C}"/>
                </a:ext>
              </a:extLst>
            </p:cNvPr>
            <p:cNvSpPr/>
            <p:nvPr/>
          </p:nvSpPr>
          <p:spPr>
            <a:xfrm>
              <a:off x="6105325" y="1758900"/>
              <a:ext cx="13425" cy="4225"/>
            </a:xfrm>
            <a:custGeom>
              <a:avLst/>
              <a:gdLst/>
              <a:ahLst/>
              <a:cxnLst/>
              <a:rect l="l" t="t" r="r" b="b"/>
              <a:pathLst>
                <a:path w="537" h="169" fill="none" extrusionOk="0">
                  <a:moveTo>
                    <a:pt x="537" y="1"/>
                  </a:moveTo>
                  <a:lnTo>
                    <a:pt x="436" y="34"/>
                  </a:lnTo>
                  <a:lnTo>
                    <a:pt x="0" y="168"/>
                  </a:lnTo>
                </a:path>
              </a:pathLst>
            </a:custGeom>
            <a:noFill/>
            <a:ln w="75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2591;p66">
              <a:extLst>
                <a:ext uri="{FF2B5EF4-FFF2-40B4-BE49-F238E27FC236}">
                  <a16:creationId xmlns:a16="http://schemas.microsoft.com/office/drawing/2014/main" id="{0CF7D05A-4D55-51D3-8223-984E3B0D6F14}"/>
                </a:ext>
              </a:extLst>
            </p:cNvPr>
            <p:cNvSpPr/>
            <p:nvPr/>
          </p:nvSpPr>
          <p:spPr>
            <a:xfrm>
              <a:off x="5974525" y="1864550"/>
              <a:ext cx="98950" cy="124925"/>
            </a:xfrm>
            <a:custGeom>
              <a:avLst/>
              <a:gdLst/>
              <a:ahLst/>
              <a:cxnLst/>
              <a:rect l="l" t="t" r="r" b="b"/>
              <a:pathLst>
                <a:path w="3958" h="4997" fill="none" extrusionOk="0">
                  <a:moveTo>
                    <a:pt x="3488" y="1341"/>
                  </a:moveTo>
                  <a:lnTo>
                    <a:pt x="3321" y="1107"/>
                  </a:lnTo>
                  <a:lnTo>
                    <a:pt x="2214" y="201"/>
                  </a:lnTo>
                  <a:lnTo>
                    <a:pt x="1510" y="0"/>
                  </a:lnTo>
                  <a:lnTo>
                    <a:pt x="973" y="67"/>
                  </a:lnTo>
                  <a:lnTo>
                    <a:pt x="705" y="201"/>
                  </a:lnTo>
                  <a:lnTo>
                    <a:pt x="470" y="335"/>
                  </a:lnTo>
                  <a:lnTo>
                    <a:pt x="169" y="805"/>
                  </a:lnTo>
                  <a:lnTo>
                    <a:pt x="1" y="1710"/>
                  </a:lnTo>
                  <a:lnTo>
                    <a:pt x="303" y="3085"/>
                  </a:lnTo>
                  <a:lnTo>
                    <a:pt x="940" y="4292"/>
                  </a:lnTo>
                  <a:lnTo>
                    <a:pt x="1242" y="4728"/>
                  </a:lnTo>
                  <a:lnTo>
                    <a:pt x="1409" y="4896"/>
                  </a:lnTo>
                  <a:lnTo>
                    <a:pt x="1812" y="4996"/>
                  </a:lnTo>
                  <a:lnTo>
                    <a:pt x="2449" y="4896"/>
                  </a:lnTo>
                  <a:lnTo>
                    <a:pt x="3254" y="4292"/>
                  </a:lnTo>
                  <a:lnTo>
                    <a:pt x="3824" y="3655"/>
                  </a:lnTo>
                  <a:lnTo>
                    <a:pt x="3958" y="34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2592;p66">
              <a:extLst>
                <a:ext uri="{FF2B5EF4-FFF2-40B4-BE49-F238E27FC236}">
                  <a16:creationId xmlns:a16="http://schemas.microsoft.com/office/drawing/2014/main" id="{08D1BAB5-A132-BD65-C504-C7D6AB4D90FF}"/>
                </a:ext>
              </a:extLst>
            </p:cNvPr>
            <p:cNvSpPr/>
            <p:nvPr/>
          </p:nvSpPr>
          <p:spPr>
            <a:xfrm>
              <a:off x="5974525" y="1864550"/>
              <a:ext cx="98950" cy="124925"/>
            </a:xfrm>
            <a:custGeom>
              <a:avLst/>
              <a:gdLst/>
              <a:ahLst/>
              <a:cxnLst/>
              <a:rect l="l" t="t" r="r" b="b"/>
              <a:pathLst>
                <a:path w="3958" h="4997" fill="none" extrusionOk="0">
                  <a:moveTo>
                    <a:pt x="3488" y="1341"/>
                  </a:moveTo>
                  <a:lnTo>
                    <a:pt x="3321" y="1107"/>
                  </a:lnTo>
                  <a:lnTo>
                    <a:pt x="2214" y="201"/>
                  </a:lnTo>
                  <a:lnTo>
                    <a:pt x="1510" y="0"/>
                  </a:lnTo>
                  <a:lnTo>
                    <a:pt x="973" y="67"/>
                  </a:lnTo>
                  <a:lnTo>
                    <a:pt x="705" y="201"/>
                  </a:lnTo>
                  <a:lnTo>
                    <a:pt x="470" y="335"/>
                  </a:lnTo>
                  <a:lnTo>
                    <a:pt x="169" y="805"/>
                  </a:lnTo>
                  <a:lnTo>
                    <a:pt x="1" y="1710"/>
                  </a:lnTo>
                  <a:lnTo>
                    <a:pt x="303" y="3085"/>
                  </a:lnTo>
                  <a:lnTo>
                    <a:pt x="940" y="4292"/>
                  </a:lnTo>
                  <a:lnTo>
                    <a:pt x="1242" y="4728"/>
                  </a:lnTo>
                  <a:lnTo>
                    <a:pt x="1409" y="4896"/>
                  </a:lnTo>
                  <a:lnTo>
                    <a:pt x="1812" y="4996"/>
                  </a:lnTo>
                  <a:lnTo>
                    <a:pt x="2449" y="4896"/>
                  </a:lnTo>
                  <a:lnTo>
                    <a:pt x="3254" y="4292"/>
                  </a:lnTo>
                  <a:lnTo>
                    <a:pt x="3824" y="3655"/>
                  </a:lnTo>
                  <a:lnTo>
                    <a:pt x="3958" y="34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2593;p66">
              <a:extLst>
                <a:ext uri="{FF2B5EF4-FFF2-40B4-BE49-F238E27FC236}">
                  <a16:creationId xmlns:a16="http://schemas.microsoft.com/office/drawing/2014/main" id="{A55D5A35-8070-DBF2-342E-D78A36DB7589}"/>
                </a:ext>
              </a:extLst>
            </p:cNvPr>
            <p:cNvSpPr/>
            <p:nvPr/>
          </p:nvSpPr>
          <p:spPr>
            <a:xfrm>
              <a:off x="4829375" y="1853650"/>
              <a:ext cx="858475" cy="656425"/>
            </a:xfrm>
            <a:custGeom>
              <a:avLst/>
              <a:gdLst/>
              <a:ahLst/>
              <a:cxnLst/>
              <a:rect l="l" t="t" r="r" b="b"/>
              <a:pathLst>
                <a:path w="34339" h="26257" extrusionOk="0">
                  <a:moveTo>
                    <a:pt x="2147" y="0"/>
                  </a:moveTo>
                  <a:lnTo>
                    <a:pt x="1711" y="34"/>
                  </a:lnTo>
                  <a:lnTo>
                    <a:pt x="939" y="369"/>
                  </a:lnTo>
                  <a:lnTo>
                    <a:pt x="369" y="939"/>
                  </a:lnTo>
                  <a:lnTo>
                    <a:pt x="34" y="1710"/>
                  </a:lnTo>
                  <a:lnTo>
                    <a:pt x="0" y="2146"/>
                  </a:lnTo>
                  <a:lnTo>
                    <a:pt x="0" y="24111"/>
                  </a:lnTo>
                  <a:lnTo>
                    <a:pt x="34" y="24547"/>
                  </a:lnTo>
                  <a:lnTo>
                    <a:pt x="369" y="25318"/>
                  </a:lnTo>
                  <a:lnTo>
                    <a:pt x="939" y="25921"/>
                  </a:lnTo>
                  <a:lnTo>
                    <a:pt x="1711" y="26223"/>
                  </a:lnTo>
                  <a:lnTo>
                    <a:pt x="2147" y="26257"/>
                  </a:lnTo>
                  <a:lnTo>
                    <a:pt x="32192" y="26257"/>
                  </a:lnTo>
                  <a:lnTo>
                    <a:pt x="32628" y="26223"/>
                  </a:lnTo>
                  <a:lnTo>
                    <a:pt x="33400" y="25921"/>
                  </a:lnTo>
                  <a:lnTo>
                    <a:pt x="34003" y="25318"/>
                  </a:lnTo>
                  <a:lnTo>
                    <a:pt x="34305" y="24547"/>
                  </a:lnTo>
                  <a:lnTo>
                    <a:pt x="34339" y="24111"/>
                  </a:lnTo>
                  <a:lnTo>
                    <a:pt x="34339" y="2146"/>
                  </a:lnTo>
                  <a:lnTo>
                    <a:pt x="34305" y="1710"/>
                  </a:lnTo>
                  <a:lnTo>
                    <a:pt x="34003" y="939"/>
                  </a:lnTo>
                  <a:lnTo>
                    <a:pt x="33400" y="369"/>
                  </a:lnTo>
                  <a:lnTo>
                    <a:pt x="32628" y="34"/>
                  </a:lnTo>
                  <a:lnTo>
                    <a:pt x="32192" y="0"/>
                  </a:lnTo>
                  <a:close/>
                </a:path>
              </a:pathLst>
            </a:custGeom>
            <a:solidFill>
              <a:srgbClr val="FFFFFF"/>
            </a:solidFill>
            <a:ln w="109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2594;p66">
              <a:extLst>
                <a:ext uri="{FF2B5EF4-FFF2-40B4-BE49-F238E27FC236}">
                  <a16:creationId xmlns:a16="http://schemas.microsoft.com/office/drawing/2014/main" id="{CB6699D7-ED64-3DA5-5982-E4179086A89B}"/>
                </a:ext>
              </a:extLst>
            </p:cNvPr>
            <p:cNvSpPr/>
            <p:nvPr/>
          </p:nvSpPr>
          <p:spPr>
            <a:xfrm>
              <a:off x="4898950" y="1916525"/>
              <a:ext cx="202075" cy="530675"/>
            </a:xfrm>
            <a:custGeom>
              <a:avLst/>
              <a:gdLst/>
              <a:ahLst/>
              <a:cxnLst/>
              <a:rect l="l" t="t" r="r" b="b"/>
              <a:pathLst>
                <a:path w="8083" h="21227" extrusionOk="0">
                  <a:moveTo>
                    <a:pt x="1" y="0"/>
                  </a:moveTo>
                  <a:lnTo>
                    <a:pt x="1" y="21227"/>
                  </a:lnTo>
                  <a:lnTo>
                    <a:pt x="8082" y="21227"/>
                  </a:lnTo>
                  <a:lnTo>
                    <a:pt x="8082" y="0"/>
                  </a:lnTo>
                  <a:close/>
                </a:path>
              </a:pathLst>
            </a:custGeom>
            <a:solidFill>
              <a:schemeClr val="accent3"/>
            </a:solidFill>
            <a:ln w="109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2595;p66">
              <a:extLst>
                <a:ext uri="{FF2B5EF4-FFF2-40B4-BE49-F238E27FC236}">
                  <a16:creationId xmlns:a16="http://schemas.microsoft.com/office/drawing/2014/main" id="{401CBE94-E59E-CD15-0EDE-B2B6E1BF0E94}"/>
                </a:ext>
              </a:extLst>
            </p:cNvPr>
            <p:cNvSpPr/>
            <p:nvPr/>
          </p:nvSpPr>
          <p:spPr>
            <a:xfrm>
              <a:off x="5618250" y="1916525"/>
              <a:ext cx="25175" cy="530675"/>
            </a:xfrm>
            <a:custGeom>
              <a:avLst/>
              <a:gdLst/>
              <a:ahLst/>
              <a:cxnLst/>
              <a:rect l="l" t="t" r="r" b="b"/>
              <a:pathLst>
                <a:path w="1007" h="21227" extrusionOk="0">
                  <a:moveTo>
                    <a:pt x="0" y="0"/>
                  </a:moveTo>
                  <a:lnTo>
                    <a:pt x="0" y="21227"/>
                  </a:lnTo>
                  <a:lnTo>
                    <a:pt x="1006" y="21227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6EDBFC"/>
            </a:solidFill>
            <a:ln w="109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2596;p66">
              <a:extLst>
                <a:ext uri="{FF2B5EF4-FFF2-40B4-BE49-F238E27FC236}">
                  <a16:creationId xmlns:a16="http://schemas.microsoft.com/office/drawing/2014/main" id="{8BEA7823-380E-030E-5EC9-F7FC2A6365D7}"/>
                </a:ext>
              </a:extLst>
            </p:cNvPr>
            <p:cNvSpPr/>
            <p:nvPr/>
          </p:nvSpPr>
          <p:spPr>
            <a:xfrm>
              <a:off x="5618250" y="2159625"/>
              <a:ext cx="25175" cy="45300"/>
            </a:xfrm>
            <a:custGeom>
              <a:avLst/>
              <a:gdLst/>
              <a:ahLst/>
              <a:cxnLst/>
              <a:rect l="l" t="t" r="r" b="b"/>
              <a:pathLst>
                <a:path w="1007" h="1812" extrusionOk="0">
                  <a:moveTo>
                    <a:pt x="0" y="1"/>
                  </a:moveTo>
                  <a:lnTo>
                    <a:pt x="0" y="1812"/>
                  </a:lnTo>
                  <a:lnTo>
                    <a:pt x="1006" y="1812"/>
                  </a:lnTo>
                  <a:lnTo>
                    <a:pt x="1006" y="1"/>
                  </a:lnTo>
                  <a:close/>
                </a:path>
              </a:pathLst>
            </a:custGeom>
            <a:solidFill>
              <a:schemeClr val="dk2"/>
            </a:solidFill>
            <a:ln w="109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2597;p66">
              <a:extLst>
                <a:ext uri="{FF2B5EF4-FFF2-40B4-BE49-F238E27FC236}">
                  <a16:creationId xmlns:a16="http://schemas.microsoft.com/office/drawing/2014/main" id="{3E009A23-E7F9-DADB-97FE-C2E4771013EF}"/>
                </a:ext>
              </a:extLst>
            </p:cNvPr>
            <p:cNvSpPr/>
            <p:nvPr/>
          </p:nvSpPr>
          <p:spPr>
            <a:xfrm>
              <a:off x="5163875" y="1929100"/>
              <a:ext cx="398225" cy="25"/>
            </a:xfrm>
            <a:custGeom>
              <a:avLst/>
              <a:gdLst/>
              <a:ahLst/>
              <a:cxnLst/>
              <a:rect l="l" t="t" r="r" b="b"/>
              <a:pathLst>
                <a:path w="15929" h="1" fill="none" extrusionOk="0">
                  <a:moveTo>
                    <a:pt x="0" y="0"/>
                  </a:moveTo>
                  <a:lnTo>
                    <a:pt x="159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2598;p66">
              <a:extLst>
                <a:ext uri="{FF2B5EF4-FFF2-40B4-BE49-F238E27FC236}">
                  <a16:creationId xmlns:a16="http://schemas.microsoft.com/office/drawing/2014/main" id="{0A14C801-64A2-9944-D159-4A287C87A54B}"/>
                </a:ext>
              </a:extLst>
            </p:cNvPr>
            <p:cNvSpPr/>
            <p:nvPr/>
          </p:nvSpPr>
          <p:spPr>
            <a:xfrm>
              <a:off x="5163875" y="1929100"/>
              <a:ext cx="398225" cy="25"/>
            </a:xfrm>
            <a:custGeom>
              <a:avLst/>
              <a:gdLst/>
              <a:ahLst/>
              <a:cxnLst/>
              <a:rect l="l" t="t" r="r" b="b"/>
              <a:pathLst>
                <a:path w="15929" h="1" fill="none" extrusionOk="0">
                  <a:moveTo>
                    <a:pt x="0" y="0"/>
                  </a:moveTo>
                  <a:lnTo>
                    <a:pt x="15929" y="0"/>
                  </a:lnTo>
                </a:path>
              </a:pathLst>
            </a:custGeom>
            <a:noFill/>
            <a:ln w="109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2599;p66">
              <a:extLst>
                <a:ext uri="{FF2B5EF4-FFF2-40B4-BE49-F238E27FC236}">
                  <a16:creationId xmlns:a16="http://schemas.microsoft.com/office/drawing/2014/main" id="{5D229F27-8D82-C9A1-B7C6-6AD00CD6A8E1}"/>
                </a:ext>
              </a:extLst>
            </p:cNvPr>
            <p:cNvSpPr/>
            <p:nvPr/>
          </p:nvSpPr>
          <p:spPr>
            <a:xfrm>
              <a:off x="5163875" y="1986100"/>
              <a:ext cx="398225" cy="25"/>
            </a:xfrm>
            <a:custGeom>
              <a:avLst/>
              <a:gdLst/>
              <a:ahLst/>
              <a:cxnLst/>
              <a:rect l="l" t="t" r="r" b="b"/>
              <a:pathLst>
                <a:path w="15929" h="1" fill="none" extrusionOk="0">
                  <a:moveTo>
                    <a:pt x="0" y="0"/>
                  </a:moveTo>
                  <a:lnTo>
                    <a:pt x="159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2600;p66">
              <a:extLst>
                <a:ext uri="{FF2B5EF4-FFF2-40B4-BE49-F238E27FC236}">
                  <a16:creationId xmlns:a16="http://schemas.microsoft.com/office/drawing/2014/main" id="{004597FD-AAA6-FEF4-CB1B-0469F69BB96E}"/>
                </a:ext>
              </a:extLst>
            </p:cNvPr>
            <p:cNvSpPr/>
            <p:nvPr/>
          </p:nvSpPr>
          <p:spPr>
            <a:xfrm>
              <a:off x="5163875" y="1986100"/>
              <a:ext cx="398225" cy="25"/>
            </a:xfrm>
            <a:custGeom>
              <a:avLst/>
              <a:gdLst/>
              <a:ahLst/>
              <a:cxnLst/>
              <a:rect l="l" t="t" r="r" b="b"/>
              <a:pathLst>
                <a:path w="15929" h="1" fill="none" extrusionOk="0">
                  <a:moveTo>
                    <a:pt x="0" y="0"/>
                  </a:moveTo>
                  <a:lnTo>
                    <a:pt x="15929" y="0"/>
                  </a:lnTo>
                </a:path>
              </a:pathLst>
            </a:custGeom>
            <a:noFill/>
            <a:ln w="109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2601;p66">
              <a:extLst>
                <a:ext uri="{FF2B5EF4-FFF2-40B4-BE49-F238E27FC236}">
                  <a16:creationId xmlns:a16="http://schemas.microsoft.com/office/drawing/2014/main" id="{23A3AA74-564C-E0A2-04FC-409F965AE4EA}"/>
                </a:ext>
              </a:extLst>
            </p:cNvPr>
            <p:cNvSpPr/>
            <p:nvPr/>
          </p:nvSpPr>
          <p:spPr>
            <a:xfrm>
              <a:off x="5163875" y="2043100"/>
              <a:ext cx="398225" cy="25"/>
            </a:xfrm>
            <a:custGeom>
              <a:avLst/>
              <a:gdLst/>
              <a:ahLst/>
              <a:cxnLst/>
              <a:rect l="l" t="t" r="r" b="b"/>
              <a:pathLst>
                <a:path w="15929" h="1" fill="none" extrusionOk="0">
                  <a:moveTo>
                    <a:pt x="0" y="1"/>
                  </a:moveTo>
                  <a:lnTo>
                    <a:pt x="1592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2602;p66">
              <a:extLst>
                <a:ext uri="{FF2B5EF4-FFF2-40B4-BE49-F238E27FC236}">
                  <a16:creationId xmlns:a16="http://schemas.microsoft.com/office/drawing/2014/main" id="{E0766124-937B-E16A-1D69-413AC3E5386F}"/>
                </a:ext>
              </a:extLst>
            </p:cNvPr>
            <p:cNvSpPr/>
            <p:nvPr/>
          </p:nvSpPr>
          <p:spPr>
            <a:xfrm>
              <a:off x="5163875" y="2043100"/>
              <a:ext cx="398225" cy="25"/>
            </a:xfrm>
            <a:custGeom>
              <a:avLst/>
              <a:gdLst/>
              <a:ahLst/>
              <a:cxnLst/>
              <a:rect l="l" t="t" r="r" b="b"/>
              <a:pathLst>
                <a:path w="15929" h="1" fill="none" extrusionOk="0">
                  <a:moveTo>
                    <a:pt x="0" y="1"/>
                  </a:moveTo>
                  <a:lnTo>
                    <a:pt x="15929" y="1"/>
                  </a:lnTo>
                </a:path>
              </a:pathLst>
            </a:custGeom>
            <a:noFill/>
            <a:ln w="109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2603;p66">
              <a:extLst>
                <a:ext uri="{FF2B5EF4-FFF2-40B4-BE49-F238E27FC236}">
                  <a16:creationId xmlns:a16="http://schemas.microsoft.com/office/drawing/2014/main" id="{DB931999-4F90-F283-E45E-909EAC4082A0}"/>
                </a:ext>
              </a:extLst>
            </p:cNvPr>
            <p:cNvSpPr/>
            <p:nvPr/>
          </p:nvSpPr>
          <p:spPr>
            <a:xfrm>
              <a:off x="5163875" y="2100100"/>
              <a:ext cx="398225" cy="25"/>
            </a:xfrm>
            <a:custGeom>
              <a:avLst/>
              <a:gdLst/>
              <a:ahLst/>
              <a:cxnLst/>
              <a:rect l="l" t="t" r="r" b="b"/>
              <a:pathLst>
                <a:path w="15929" h="1" fill="none" extrusionOk="0">
                  <a:moveTo>
                    <a:pt x="0" y="1"/>
                  </a:moveTo>
                  <a:lnTo>
                    <a:pt x="1592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2604;p66">
              <a:extLst>
                <a:ext uri="{FF2B5EF4-FFF2-40B4-BE49-F238E27FC236}">
                  <a16:creationId xmlns:a16="http://schemas.microsoft.com/office/drawing/2014/main" id="{9344CEA5-D1B5-DDB5-4920-EA144506D5D1}"/>
                </a:ext>
              </a:extLst>
            </p:cNvPr>
            <p:cNvSpPr/>
            <p:nvPr/>
          </p:nvSpPr>
          <p:spPr>
            <a:xfrm>
              <a:off x="5163875" y="2100100"/>
              <a:ext cx="398225" cy="25"/>
            </a:xfrm>
            <a:custGeom>
              <a:avLst/>
              <a:gdLst/>
              <a:ahLst/>
              <a:cxnLst/>
              <a:rect l="l" t="t" r="r" b="b"/>
              <a:pathLst>
                <a:path w="15929" h="1" fill="none" extrusionOk="0">
                  <a:moveTo>
                    <a:pt x="0" y="1"/>
                  </a:moveTo>
                  <a:lnTo>
                    <a:pt x="15929" y="1"/>
                  </a:lnTo>
                </a:path>
              </a:pathLst>
            </a:custGeom>
            <a:noFill/>
            <a:ln w="109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2605;p66">
              <a:extLst>
                <a:ext uri="{FF2B5EF4-FFF2-40B4-BE49-F238E27FC236}">
                  <a16:creationId xmlns:a16="http://schemas.microsoft.com/office/drawing/2014/main" id="{57A2918C-8266-47F8-1ADA-F44890FF1680}"/>
                </a:ext>
              </a:extLst>
            </p:cNvPr>
            <p:cNvSpPr/>
            <p:nvPr/>
          </p:nvSpPr>
          <p:spPr>
            <a:xfrm>
              <a:off x="5163875" y="2239275"/>
              <a:ext cx="398225" cy="25"/>
            </a:xfrm>
            <a:custGeom>
              <a:avLst/>
              <a:gdLst/>
              <a:ahLst/>
              <a:cxnLst/>
              <a:rect l="l" t="t" r="r" b="b"/>
              <a:pathLst>
                <a:path w="15929" h="1" fill="none" extrusionOk="0">
                  <a:moveTo>
                    <a:pt x="0" y="0"/>
                  </a:moveTo>
                  <a:lnTo>
                    <a:pt x="159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2606;p66">
              <a:extLst>
                <a:ext uri="{FF2B5EF4-FFF2-40B4-BE49-F238E27FC236}">
                  <a16:creationId xmlns:a16="http://schemas.microsoft.com/office/drawing/2014/main" id="{7DBBD966-E1D5-D509-B14A-582EDAE6C58D}"/>
                </a:ext>
              </a:extLst>
            </p:cNvPr>
            <p:cNvSpPr/>
            <p:nvPr/>
          </p:nvSpPr>
          <p:spPr>
            <a:xfrm>
              <a:off x="5163875" y="2239275"/>
              <a:ext cx="398225" cy="25"/>
            </a:xfrm>
            <a:custGeom>
              <a:avLst/>
              <a:gdLst/>
              <a:ahLst/>
              <a:cxnLst/>
              <a:rect l="l" t="t" r="r" b="b"/>
              <a:pathLst>
                <a:path w="15929" h="1" fill="none" extrusionOk="0">
                  <a:moveTo>
                    <a:pt x="0" y="0"/>
                  </a:moveTo>
                  <a:lnTo>
                    <a:pt x="15929" y="0"/>
                  </a:lnTo>
                </a:path>
              </a:pathLst>
            </a:custGeom>
            <a:noFill/>
            <a:ln w="109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2607;p66">
              <a:extLst>
                <a:ext uri="{FF2B5EF4-FFF2-40B4-BE49-F238E27FC236}">
                  <a16:creationId xmlns:a16="http://schemas.microsoft.com/office/drawing/2014/main" id="{AAF092FC-4A01-0AF5-062E-3BFC57C1FBB0}"/>
                </a:ext>
              </a:extLst>
            </p:cNvPr>
            <p:cNvSpPr/>
            <p:nvPr/>
          </p:nvSpPr>
          <p:spPr>
            <a:xfrm>
              <a:off x="5163875" y="2289575"/>
              <a:ext cx="398225" cy="25"/>
            </a:xfrm>
            <a:custGeom>
              <a:avLst/>
              <a:gdLst/>
              <a:ahLst/>
              <a:cxnLst/>
              <a:rect l="l" t="t" r="r" b="b"/>
              <a:pathLst>
                <a:path w="15929" h="1" fill="none" extrusionOk="0">
                  <a:moveTo>
                    <a:pt x="0" y="0"/>
                  </a:moveTo>
                  <a:lnTo>
                    <a:pt x="159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2608;p66">
              <a:extLst>
                <a:ext uri="{FF2B5EF4-FFF2-40B4-BE49-F238E27FC236}">
                  <a16:creationId xmlns:a16="http://schemas.microsoft.com/office/drawing/2014/main" id="{F163421C-F81B-3F7D-E9BD-096BA574CAE4}"/>
                </a:ext>
              </a:extLst>
            </p:cNvPr>
            <p:cNvSpPr/>
            <p:nvPr/>
          </p:nvSpPr>
          <p:spPr>
            <a:xfrm>
              <a:off x="5163875" y="2289575"/>
              <a:ext cx="398225" cy="25"/>
            </a:xfrm>
            <a:custGeom>
              <a:avLst/>
              <a:gdLst/>
              <a:ahLst/>
              <a:cxnLst/>
              <a:rect l="l" t="t" r="r" b="b"/>
              <a:pathLst>
                <a:path w="15929" h="1" fill="none" extrusionOk="0">
                  <a:moveTo>
                    <a:pt x="0" y="0"/>
                  </a:moveTo>
                  <a:lnTo>
                    <a:pt x="15929" y="0"/>
                  </a:lnTo>
                </a:path>
              </a:pathLst>
            </a:custGeom>
            <a:noFill/>
            <a:ln w="109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2609;p66">
              <a:extLst>
                <a:ext uri="{FF2B5EF4-FFF2-40B4-BE49-F238E27FC236}">
                  <a16:creationId xmlns:a16="http://schemas.microsoft.com/office/drawing/2014/main" id="{B1F54818-D804-B018-0446-1E9AB65860DB}"/>
                </a:ext>
              </a:extLst>
            </p:cNvPr>
            <p:cNvSpPr/>
            <p:nvPr/>
          </p:nvSpPr>
          <p:spPr>
            <a:xfrm>
              <a:off x="5163875" y="2339875"/>
              <a:ext cx="398225" cy="25"/>
            </a:xfrm>
            <a:custGeom>
              <a:avLst/>
              <a:gdLst/>
              <a:ahLst/>
              <a:cxnLst/>
              <a:rect l="l" t="t" r="r" b="b"/>
              <a:pathLst>
                <a:path w="15929" h="1" fill="none" extrusionOk="0">
                  <a:moveTo>
                    <a:pt x="0" y="0"/>
                  </a:moveTo>
                  <a:lnTo>
                    <a:pt x="159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2610;p66">
              <a:extLst>
                <a:ext uri="{FF2B5EF4-FFF2-40B4-BE49-F238E27FC236}">
                  <a16:creationId xmlns:a16="http://schemas.microsoft.com/office/drawing/2014/main" id="{9F899BE1-CEBA-210D-6D8B-55736B0D0C8B}"/>
                </a:ext>
              </a:extLst>
            </p:cNvPr>
            <p:cNvSpPr/>
            <p:nvPr/>
          </p:nvSpPr>
          <p:spPr>
            <a:xfrm>
              <a:off x="5163875" y="2339875"/>
              <a:ext cx="398225" cy="25"/>
            </a:xfrm>
            <a:custGeom>
              <a:avLst/>
              <a:gdLst/>
              <a:ahLst/>
              <a:cxnLst/>
              <a:rect l="l" t="t" r="r" b="b"/>
              <a:pathLst>
                <a:path w="15929" h="1" fill="none" extrusionOk="0">
                  <a:moveTo>
                    <a:pt x="0" y="0"/>
                  </a:moveTo>
                  <a:lnTo>
                    <a:pt x="15929" y="0"/>
                  </a:lnTo>
                </a:path>
              </a:pathLst>
            </a:custGeom>
            <a:noFill/>
            <a:ln w="109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2611;p66">
              <a:extLst>
                <a:ext uri="{FF2B5EF4-FFF2-40B4-BE49-F238E27FC236}">
                  <a16:creationId xmlns:a16="http://schemas.microsoft.com/office/drawing/2014/main" id="{E4ACFC31-2BAC-E583-54FB-02B706865A42}"/>
                </a:ext>
              </a:extLst>
            </p:cNvPr>
            <p:cNvSpPr/>
            <p:nvPr/>
          </p:nvSpPr>
          <p:spPr>
            <a:xfrm>
              <a:off x="5163875" y="2444675"/>
              <a:ext cx="398225" cy="25"/>
            </a:xfrm>
            <a:custGeom>
              <a:avLst/>
              <a:gdLst/>
              <a:ahLst/>
              <a:cxnLst/>
              <a:rect l="l" t="t" r="r" b="b"/>
              <a:pathLst>
                <a:path w="15929" h="1" fill="none" extrusionOk="0">
                  <a:moveTo>
                    <a:pt x="0" y="0"/>
                  </a:moveTo>
                  <a:lnTo>
                    <a:pt x="159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2612;p66">
              <a:extLst>
                <a:ext uri="{FF2B5EF4-FFF2-40B4-BE49-F238E27FC236}">
                  <a16:creationId xmlns:a16="http://schemas.microsoft.com/office/drawing/2014/main" id="{E334AFEB-5633-A488-10AE-74DACAD4EC52}"/>
                </a:ext>
              </a:extLst>
            </p:cNvPr>
            <p:cNvSpPr/>
            <p:nvPr/>
          </p:nvSpPr>
          <p:spPr>
            <a:xfrm>
              <a:off x="5163875" y="2444675"/>
              <a:ext cx="398225" cy="25"/>
            </a:xfrm>
            <a:custGeom>
              <a:avLst/>
              <a:gdLst/>
              <a:ahLst/>
              <a:cxnLst/>
              <a:rect l="l" t="t" r="r" b="b"/>
              <a:pathLst>
                <a:path w="15929" h="1" fill="none" extrusionOk="0">
                  <a:moveTo>
                    <a:pt x="0" y="0"/>
                  </a:moveTo>
                  <a:lnTo>
                    <a:pt x="15929" y="0"/>
                  </a:lnTo>
                </a:path>
              </a:pathLst>
            </a:custGeom>
            <a:noFill/>
            <a:ln w="109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2613;p66">
              <a:extLst>
                <a:ext uri="{FF2B5EF4-FFF2-40B4-BE49-F238E27FC236}">
                  <a16:creationId xmlns:a16="http://schemas.microsoft.com/office/drawing/2014/main" id="{9DD5511C-810B-BD1A-DD25-3D83D3CB8D17}"/>
                </a:ext>
              </a:extLst>
            </p:cNvPr>
            <p:cNvSpPr/>
            <p:nvPr/>
          </p:nvSpPr>
          <p:spPr>
            <a:xfrm>
              <a:off x="4898950" y="1916525"/>
              <a:ext cx="202075" cy="530675"/>
            </a:xfrm>
            <a:custGeom>
              <a:avLst/>
              <a:gdLst/>
              <a:ahLst/>
              <a:cxnLst/>
              <a:rect l="l" t="t" r="r" b="b"/>
              <a:pathLst>
                <a:path w="8083" h="21227" fill="none" extrusionOk="0">
                  <a:moveTo>
                    <a:pt x="1" y="21227"/>
                  </a:moveTo>
                  <a:lnTo>
                    <a:pt x="8082" y="0"/>
                  </a:lnTo>
                </a:path>
              </a:pathLst>
            </a:custGeom>
            <a:noFill/>
            <a:ln w="109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0" name="Google Shape;899;p40">
            <a:extLst>
              <a:ext uri="{FF2B5EF4-FFF2-40B4-BE49-F238E27FC236}">
                <a16:creationId xmlns:a16="http://schemas.microsoft.com/office/drawing/2014/main" id="{0A3DE831-AC9E-8F5E-5FEF-ED9ED1261F90}"/>
              </a:ext>
            </a:extLst>
          </p:cNvPr>
          <p:cNvGrpSpPr/>
          <p:nvPr/>
        </p:nvGrpSpPr>
        <p:grpSpPr>
          <a:xfrm>
            <a:off x="1602647" y="1178081"/>
            <a:ext cx="1974227" cy="1886942"/>
            <a:chOff x="3332355" y="1394529"/>
            <a:chExt cx="2479552" cy="2078776"/>
          </a:xfrm>
        </p:grpSpPr>
        <p:sp>
          <p:nvSpPr>
            <p:cNvPr id="1541" name="Google Shape;900;p40">
              <a:extLst>
                <a:ext uri="{FF2B5EF4-FFF2-40B4-BE49-F238E27FC236}">
                  <a16:creationId xmlns:a16="http://schemas.microsoft.com/office/drawing/2014/main" id="{B30C133A-4B9E-C31D-8885-9CA0061EA48C}"/>
                </a:ext>
              </a:extLst>
            </p:cNvPr>
            <p:cNvSpPr/>
            <p:nvPr/>
          </p:nvSpPr>
          <p:spPr>
            <a:xfrm>
              <a:off x="3650793" y="1394529"/>
              <a:ext cx="1886170" cy="1618978"/>
            </a:xfrm>
            <a:custGeom>
              <a:avLst/>
              <a:gdLst/>
              <a:ahLst/>
              <a:cxnLst/>
              <a:rect l="l" t="t" r="r" b="b"/>
              <a:pathLst>
                <a:path w="158635" h="136163" extrusionOk="0">
                  <a:moveTo>
                    <a:pt x="108892" y="0"/>
                  </a:moveTo>
                  <a:lnTo>
                    <a:pt x="106737" y="164"/>
                  </a:lnTo>
                  <a:lnTo>
                    <a:pt x="104581" y="392"/>
                  </a:lnTo>
                  <a:lnTo>
                    <a:pt x="100629" y="1241"/>
                  </a:lnTo>
                  <a:lnTo>
                    <a:pt x="97069" y="2580"/>
                  </a:lnTo>
                  <a:lnTo>
                    <a:pt x="93803" y="4311"/>
                  </a:lnTo>
                  <a:lnTo>
                    <a:pt x="90831" y="6402"/>
                  </a:lnTo>
                  <a:lnTo>
                    <a:pt x="88087" y="8753"/>
                  </a:lnTo>
                  <a:lnTo>
                    <a:pt x="85540" y="11366"/>
                  </a:lnTo>
                  <a:lnTo>
                    <a:pt x="83155" y="14175"/>
                  </a:lnTo>
                  <a:lnTo>
                    <a:pt x="79759" y="18617"/>
                  </a:lnTo>
                  <a:lnTo>
                    <a:pt x="75382" y="24757"/>
                  </a:lnTo>
                  <a:lnTo>
                    <a:pt x="71985" y="29232"/>
                  </a:lnTo>
                  <a:lnTo>
                    <a:pt x="69634" y="32040"/>
                  </a:lnTo>
                  <a:lnTo>
                    <a:pt x="67119" y="34719"/>
                  </a:lnTo>
                  <a:lnTo>
                    <a:pt x="64441" y="37135"/>
                  </a:lnTo>
                  <a:lnTo>
                    <a:pt x="63004" y="38213"/>
                  </a:lnTo>
                  <a:lnTo>
                    <a:pt x="62220" y="38769"/>
                  </a:lnTo>
                  <a:lnTo>
                    <a:pt x="60456" y="39618"/>
                  </a:lnTo>
                  <a:lnTo>
                    <a:pt x="58497" y="40271"/>
                  </a:lnTo>
                  <a:lnTo>
                    <a:pt x="56341" y="40695"/>
                  </a:lnTo>
                  <a:lnTo>
                    <a:pt x="52879" y="41087"/>
                  </a:lnTo>
                  <a:lnTo>
                    <a:pt x="47882" y="41185"/>
                  </a:lnTo>
                  <a:lnTo>
                    <a:pt x="42754" y="41087"/>
                  </a:lnTo>
                  <a:lnTo>
                    <a:pt x="37692" y="40989"/>
                  </a:lnTo>
                  <a:lnTo>
                    <a:pt x="32956" y="41185"/>
                  </a:lnTo>
                  <a:lnTo>
                    <a:pt x="29788" y="41708"/>
                  </a:lnTo>
                  <a:lnTo>
                    <a:pt x="27893" y="42231"/>
                  </a:lnTo>
                  <a:lnTo>
                    <a:pt x="27011" y="42590"/>
                  </a:lnTo>
                  <a:lnTo>
                    <a:pt x="25672" y="43210"/>
                  </a:lnTo>
                  <a:lnTo>
                    <a:pt x="23125" y="44582"/>
                  </a:lnTo>
                  <a:lnTo>
                    <a:pt x="20708" y="46085"/>
                  </a:lnTo>
                  <a:lnTo>
                    <a:pt x="18422" y="47750"/>
                  </a:lnTo>
                  <a:lnTo>
                    <a:pt x="16266" y="49547"/>
                  </a:lnTo>
                  <a:lnTo>
                    <a:pt x="14241" y="51474"/>
                  </a:lnTo>
                  <a:lnTo>
                    <a:pt x="12379" y="53499"/>
                  </a:lnTo>
                  <a:lnTo>
                    <a:pt x="10616" y="55654"/>
                  </a:lnTo>
                  <a:lnTo>
                    <a:pt x="9015" y="57908"/>
                  </a:lnTo>
                  <a:lnTo>
                    <a:pt x="7546" y="60259"/>
                  </a:lnTo>
                  <a:lnTo>
                    <a:pt x="5553" y="63885"/>
                  </a:lnTo>
                  <a:lnTo>
                    <a:pt x="3398" y="68980"/>
                  </a:lnTo>
                  <a:lnTo>
                    <a:pt x="1765" y="74271"/>
                  </a:lnTo>
                  <a:lnTo>
                    <a:pt x="654" y="79692"/>
                  </a:lnTo>
                  <a:lnTo>
                    <a:pt x="66" y="85114"/>
                  </a:lnTo>
                  <a:lnTo>
                    <a:pt x="1" y="90536"/>
                  </a:lnTo>
                  <a:lnTo>
                    <a:pt x="458" y="95827"/>
                  </a:lnTo>
                  <a:lnTo>
                    <a:pt x="1405" y="100955"/>
                  </a:lnTo>
                  <a:lnTo>
                    <a:pt x="2875" y="105821"/>
                  </a:lnTo>
                  <a:lnTo>
                    <a:pt x="4312" y="109218"/>
                  </a:lnTo>
                  <a:lnTo>
                    <a:pt x="5423" y="111406"/>
                  </a:lnTo>
                  <a:lnTo>
                    <a:pt x="6631" y="113464"/>
                  </a:lnTo>
                  <a:lnTo>
                    <a:pt x="8003" y="115391"/>
                  </a:lnTo>
                  <a:lnTo>
                    <a:pt x="8721" y="116338"/>
                  </a:lnTo>
                  <a:lnTo>
                    <a:pt x="10028" y="117873"/>
                  </a:lnTo>
                  <a:lnTo>
                    <a:pt x="12739" y="120780"/>
                  </a:lnTo>
                  <a:lnTo>
                    <a:pt x="15613" y="123425"/>
                  </a:lnTo>
                  <a:lnTo>
                    <a:pt x="18650" y="125809"/>
                  </a:lnTo>
                  <a:lnTo>
                    <a:pt x="21851" y="127965"/>
                  </a:lnTo>
                  <a:lnTo>
                    <a:pt x="25248" y="129827"/>
                  </a:lnTo>
                  <a:lnTo>
                    <a:pt x="28808" y="131460"/>
                  </a:lnTo>
                  <a:lnTo>
                    <a:pt x="32531" y="132864"/>
                  </a:lnTo>
                  <a:lnTo>
                    <a:pt x="36450" y="134007"/>
                  </a:lnTo>
                  <a:lnTo>
                    <a:pt x="40533" y="134922"/>
                  </a:lnTo>
                  <a:lnTo>
                    <a:pt x="44812" y="135575"/>
                  </a:lnTo>
                  <a:lnTo>
                    <a:pt x="49286" y="136000"/>
                  </a:lnTo>
                  <a:lnTo>
                    <a:pt x="53957" y="136163"/>
                  </a:lnTo>
                  <a:lnTo>
                    <a:pt x="58790" y="136098"/>
                  </a:lnTo>
                  <a:lnTo>
                    <a:pt x="63853" y="135804"/>
                  </a:lnTo>
                  <a:lnTo>
                    <a:pt x="69111" y="135281"/>
                  </a:lnTo>
                  <a:lnTo>
                    <a:pt x="71822" y="134922"/>
                  </a:lnTo>
                  <a:lnTo>
                    <a:pt x="77179" y="134171"/>
                  </a:lnTo>
                  <a:lnTo>
                    <a:pt x="87369" y="132733"/>
                  </a:lnTo>
                  <a:lnTo>
                    <a:pt x="96906" y="131068"/>
                  </a:lnTo>
                  <a:lnTo>
                    <a:pt x="103764" y="129467"/>
                  </a:lnTo>
                  <a:lnTo>
                    <a:pt x="108206" y="128161"/>
                  </a:lnTo>
                  <a:lnTo>
                    <a:pt x="112550" y="126659"/>
                  </a:lnTo>
                  <a:lnTo>
                    <a:pt x="116861" y="124895"/>
                  </a:lnTo>
                  <a:lnTo>
                    <a:pt x="121107" y="122837"/>
                  </a:lnTo>
                  <a:lnTo>
                    <a:pt x="125321" y="120453"/>
                  </a:lnTo>
                  <a:lnTo>
                    <a:pt x="129534" y="117710"/>
                  </a:lnTo>
                  <a:lnTo>
                    <a:pt x="133715" y="114541"/>
                  </a:lnTo>
                  <a:lnTo>
                    <a:pt x="137928" y="110949"/>
                  </a:lnTo>
                  <a:lnTo>
                    <a:pt x="142174" y="106866"/>
                  </a:lnTo>
                  <a:lnTo>
                    <a:pt x="144329" y="104613"/>
                  </a:lnTo>
                  <a:lnTo>
                    <a:pt x="145374" y="103437"/>
                  </a:lnTo>
                  <a:lnTo>
                    <a:pt x="147334" y="101053"/>
                  </a:lnTo>
                  <a:lnTo>
                    <a:pt x="149130" y="98603"/>
                  </a:lnTo>
                  <a:lnTo>
                    <a:pt x="150763" y="96088"/>
                  </a:lnTo>
                  <a:lnTo>
                    <a:pt x="152201" y="93508"/>
                  </a:lnTo>
                  <a:lnTo>
                    <a:pt x="153507" y="90830"/>
                  </a:lnTo>
                  <a:lnTo>
                    <a:pt x="154650" y="88119"/>
                  </a:lnTo>
                  <a:lnTo>
                    <a:pt x="155630" y="85375"/>
                  </a:lnTo>
                  <a:lnTo>
                    <a:pt x="156871" y="81162"/>
                  </a:lnTo>
                  <a:lnTo>
                    <a:pt x="157982" y="75414"/>
                  </a:lnTo>
                  <a:lnTo>
                    <a:pt x="158569" y="69568"/>
                  </a:lnTo>
                  <a:lnTo>
                    <a:pt x="158635" y="63656"/>
                  </a:lnTo>
                  <a:lnTo>
                    <a:pt x="158210" y="57712"/>
                  </a:lnTo>
                  <a:lnTo>
                    <a:pt x="157361" y="51767"/>
                  </a:lnTo>
                  <a:lnTo>
                    <a:pt x="156120" y="45921"/>
                  </a:lnTo>
                  <a:lnTo>
                    <a:pt x="154487" y="40173"/>
                  </a:lnTo>
                  <a:lnTo>
                    <a:pt x="152495" y="34555"/>
                  </a:lnTo>
                  <a:lnTo>
                    <a:pt x="150208" y="29134"/>
                  </a:lnTo>
                  <a:lnTo>
                    <a:pt x="147661" y="23941"/>
                  </a:lnTo>
                  <a:lnTo>
                    <a:pt x="144852" y="19009"/>
                  </a:lnTo>
                  <a:lnTo>
                    <a:pt x="143349" y="16657"/>
                  </a:lnTo>
                  <a:lnTo>
                    <a:pt x="142925" y="16102"/>
                  </a:lnTo>
                  <a:lnTo>
                    <a:pt x="139561" y="12477"/>
                  </a:lnTo>
                  <a:lnTo>
                    <a:pt x="136001" y="9341"/>
                  </a:lnTo>
                  <a:lnTo>
                    <a:pt x="132539" y="6859"/>
                  </a:lnTo>
                  <a:lnTo>
                    <a:pt x="129926" y="5291"/>
                  </a:lnTo>
                  <a:lnTo>
                    <a:pt x="127052" y="3789"/>
                  </a:lnTo>
                  <a:lnTo>
                    <a:pt x="123916" y="2482"/>
                  </a:lnTo>
                  <a:lnTo>
                    <a:pt x="120520" y="1405"/>
                  </a:lnTo>
                  <a:lnTo>
                    <a:pt x="116861" y="588"/>
                  </a:lnTo>
                  <a:lnTo>
                    <a:pt x="113008" y="98"/>
                  </a:lnTo>
                  <a:lnTo>
                    <a:pt x="108892" y="0"/>
                  </a:lnTo>
                  <a:close/>
                </a:path>
              </a:pathLst>
            </a:custGeom>
            <a:solidFill>
              <a:srgbClr val="6ED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901;p40">
              <a:extLst>
                <a:ext uri="{FF2B5EF4-FFF2-40B4-BE49-F238E27FC236}">
                  <a16:creationId xmlns:a16="http://schemas.microsoft.com/office/drawing/2014/main" id="{4994B769-4E4A-6AC7-519F-EDEFEDFCA6D1}"/>
                </a:ext>
              </a:extLst>
            </p:cNvPr>
            <p:cNvSpPr/>
            <p:nvPr/>
          </p:nvSpPr>
          <p:spPr>
            <a:xfrm>
              <a:off x="3650793" y="1394529"/>
              <a:ext cx="1886170" cy="1618978"/>
            </a:xfrm>
            <a:custGeom>
              <a:avLst/>
              <a:gdLst/>
              <a:ahLst/>
              <a:cxnLst/>
              <a:rect l="l" t="t" r="r" b="b"/>
              <a:pathLst>
                <a:path w="158635" h="136163" extrusionOk="0">
                  <a:moveTo>
                    <a:pt x="108892" y="0"/>
                  </a:moveTo>
                  <a:lnTo>
                    <a:pt x="106737" y="164"/>
                  </a:lnTo>
                  <a:lnTo>
                    <a:pt x="104581" y="392"/>
                  </a:lnTo>
                  <a:lnTo>
                    <a:pt x="100629" y="1241"/>
                  </a:lnTo>
                  <a:lnTo>
                    <a:pt x="97069" y="2580"/>
                  </a:lnTo>
                  <a:lnTo>
                    <a:pt x="93803" y="4311"/>
                  </a:lnTo>
                  <a:lnTo>
                    <a:pt x="90831" y="6402"/>
                  </a:lnTo>
                  <a:lnTo>
                    <a:pt x="88087" y="8753"/>
                  </a:lnTo>
                  <a:lnTo>
                    <a:pt x="85540" y="11366"/>
                  </a:lnTo>
                  <a:lnTo>
                    <a:pt x="83155" y="14175"/>
                  </a:lnTo>
                  <a:lnTo>
                    <a:pt x="79759" y="18617"/>
                  </a:lnTo>
                  <a:lnTo>
                    <a:pt x="75382" y="24757"/>
                  </a:lnTo>
                  <a:lnTo>
                    <a:pt x="71985" y="29232"/>
                  </a:lnTo>
                  <a:lnTo>
                    <a:pt x="69634" y="32040"/>
                  </a:lnTo>
                  <a:lnTo>
                    <a:pt x="67119" y="34719"/>
                  </a:lnTo>
                  <a:lnTo>
                    <a:pt x="64441" y="37135"/>
                  </a:lnTo>
                  <a:lnTo>
                    <a:pt x="63004" y="38213"/>
                  </a:lnTo>
                  <a:lnTo>
                    <a:pt x="62220" y="38769"/>
                  </a:lnTo>
                  <a:lnTo>
                    <a:pt x="60456" y="39618"/>
                  </a:lnTo>
                  <a:lnTo>
                    <a:pt x="58497" y="40271"/>
                  </a:lnTo>
                  <a:lnTo>
                    <a:pt x="56341" y="40695"/>
                  </a:lnTo>
                  <a:lnTo>
                    <a:pt x="52879" y="41087"/>
                  </a:lnTo>
                  <a:lnTo>
                    <a:pt x="47882" y="41185"/>
                  </a:lnTo>
                  <a:lnTo>
                    <a:pt x="42754" y="41087"/>
                  </a:lnTo>
                  <a:lnTo>
                    <a:pt x="37692" y="40989"/>
                  </a:lnTo>
                  <a:lnTo>
                    <a:pt x="32956" y="41185"/>
                  </a:lnTo>
                  <a:lnTo>
                    <a:pt x="29788" y="41708"/>
                  </a:lnTo>
                  <a:lnTo>
                    <a:pt x="27893" y="42231"/>
                  </a:lnTo>
                  <a:lnTo>
                    <a:pt x="27011" y="42590"/>
                  </a:lnTo>
                  <a:lnTo>
                    <a:pt x="25672" y="43210"/>
                  </a:lnTo>
                  <a:lnTo>
                    <a:pt x="23125" y="44582"/>
                  </a:lnTo>
                  <a:lnTo>
                    <a:pt x="20708" y="46085"/>
                  </a:lnTo>
                  <a:lnTo>
                    <a:pt x="18422" y="47750"/>
                  </a:lnTo>
                  <a:lnTo>
                    <a:pt x="16266" y="49547"/>
                  </a:lnTo>
                  <a:lnTo>
                    <a:pt x="14241" y="51474"/>
                  </a:lnTo>
                  <a:lnTo>
                    <a:pt x="12379" y="53499"/>
                  </a:lnTo>
                  <a:lnTo>
                    <a:pt x="10616" y="55654"/>
                  </a:lnTo>
                  <a:lnTo>
                    <a:pt x="9015" y="57908"/>
                  </a:lnTo>
                  <a:lnTo>
                    <a:pt x="7546" y="60259"/>
                  </a:lnTo>
                  <a:lnTo>
                    <a:pt x="5553" y="63885"/>
                  </a:lnTo>
                  <a:lnTo>
                    <a:pt x="3398" y="68980"/>
                  </a:lnTo>
                  <a:lnTo>
                    <a:pt x="1765" y="74271"/>
                  </a:lnTo>
                  <a:lnTo>
                    <a:pt x="654" y="79692"/>
                  </a:lnTo>
                  <a:lnTo>
                    <a:pt x="66" y="85114"/>
                  </a:lnTo>
                  <a:lnTo>
                    <a:pt x="1" y="90536"/>
                  </a:lnTo>
                  <a:lnTo>
                    <a:pt x="458" y="95827"/>
                  </a:lnTo>
                  <a:lnTo>
                    <a:pt x="1405" y="100955"/>
                  </a:lnTo>
                  <a:lnTo>
                    <a:pt x="2875" y="105821"/>
                  </a:lnTo>
                  <a:lnTo>
                    <a:pt x="4312" y="109218"/>
                  </a:lnTo>
                  <a:lnTo>
                    <a:pt x="5423" y="111406"/>
                  </a:lnTo>
                  <a:lnTo>
                    <a:pt x="6631" y="113464"/>
                  </a:lnTo>
                  <a:lnTo>
                    <a:pt x="8003" y="115391"/>
                  </a:lnTo>
                  <a:lnTo>
                    <a:pt x="8721" y="116338"/>
                  </a:lnTo>
                  <a:lnTo>
                    <a:pt x="10028" y="117873"/>
                  </a:lnTo>
                  <a:lnTo>
                    <a:pt x="12739" y="120780"/>
                  </a:lnTo>
                  <a:lnTo>
                    <a:pt x="15613" y="123425"/>
                  </a:lnTo>
                  <a:lnTo>
                    <a:pt x="18650" y="125809"/>
                  </a:lnTo>
                  <a:lnTo>
                    <a:pt x="21851" y="127965"/>
                  </a:lnTo>
                  <a:lnTo>
                    <a:pt x="25248" y="129827"/>
                  </a:lnTo>
                  <a:lnTo>
                    <a:pt x="28808" y="131460"/>
                  </a:lnTo>
                  <a:lnTo>
                    <a:pt x="32531" y="132864"/>
                  </a:lnTo>
                  <a:lnTo>
                    <a:pt x="36450" y="134007"/>
                  </a:lnTo>
                  <a:lnTo>
                    <a:pt x="40533" y="134922"/>
                  </a:lnTo>
                  <a:lnTo>
                    <a:pt x="44812" y="135575"/>
                  </a:lnTo>
                  <a:lnTo>
                    <a:pt x="49286" y="136000"/>
                  </a:lnTo>
                  <a:lnTo>
                    <a:pt x="53957" y="136163"/>
                  </a:lnTo>
                  <a:lnTo>
                    <a:pt x="58790" y="136098"/>
                  </a:lnTo>
                  <a:lnTo>
                    <a:pt x="63853" y="135804"/>
                  </a:lnTo>
                  <a:lnTo>
                    <a:pt x="69111" y="135281"/>
                  </a:lnTo>
                  <a:lnTo>
                    <a:pt x="71822" y="134922"/>
                  </a:lnTo>
                  <a:lnTo>
                    <a:pt x="77179" y="134171"/>
                  </a:lnTo>
                  <a:lnTo>
                    <a:pt x="87369" y="132733"/>
                  </a:lnTo>
                  <a:lnTo>
                    <a:pt x="96906" y="131068"/>
                  </a:lnTo>
                  <a:lnTo>
                    <a:pt x="103764" y="129467"/>
                  </a:lnTo>
                  <a:lnTo>
                    <a:pt x="108206" y="128161"/>
                  </a:lnTo>
                  <a:lnTo>
                    <a:pt x="112550" y="126659"/>
                  </a:lnTo>
                  <a:lnTo>
                    <a:pt x="116861" y="124895"/>
                  </a:lnTo>
                  <a:lnTo>
                    <a:pt x="121107" y="122837"/>
                  </a:lnTo>
                  <a:lnTo>
                    <a:pt x="125321" y="120453"/>
                  </a:lnTo>
                  <a:lnTo>
                    <a:pt x="129534" y="117710"/>
                  </a:lnTo>
                  <a:lnTo>
                    <a:pt x="133715" y="114541"/>
                  </a:lnTo>
                  <a:lnTo>
                    <a:pt x="137928" y="110949"/>
                  </a:lnTo>
                  <a:lnTo>
                    <a:pt x="142174" y="106866"/>
                  </a:lnTo>
                  <a:lnTo>
                    <a:pt x="144329" y="104613"/>
                  </a:lnTo>
                  <a:lnTo>
                    <a:pt x="145374" y="103437"/>
                  </a:lnTo>
                  <a:lnTo>
                    <a:pt x="147334" y="101053"/>
                  </a:lnTo>
                  <a:lnTo>
                    <a:pt x="149130" y="98603"/>
                  </a:lnTo>
                  <a:lnTo>
                    <a:pt x="150763" y="96088"/>
                  </a:lnTo>
                  <a:lnTo>
                    <a:pt x="152201" y="93508"/>
                  </a:lnTo>
                  <a:lnTo>
                    <a:pt x="153507" y="90830"/>
                  </a:lnTo>
                  <a:lnTo>
                    <a:pt x="154650" y="88119"/>
                  </a:lnTo>
                  <a:lnTo>
                    <a:pt x="155630" y="85375"/>
                  </a:lnTo>
                  <a:lnTo>
                    <a:pt x="156871" y="81162"/>
                  </a:lnTo>
                  <a:lnTo>
                    <a:pt x="157982" y="75414"/>
                  </a:lnTo>
                  <a:lnTo>
                    <a:pt x="158569" y="69568"/>
                  </a:lnTo>
                  <a:lnTo>
                    <a:pt x="158635" y="63656"/>
                  </a:lnTo>
                  <a:lnTo>
                    <a:pt x="158210" y="57712"/>
                  </a:lnTo>
                  <a:lnTo>
                    <a:pt x="157361" y="51767"/>
                  </a:lnTo>
                  <a:lnTo>
                    <a:pt x="156120" y="45921"/>
                  </a:lnTo>
                  <a:lnTo>
                    <a:pt x="154487" y="40173"/>
                  </a:lnTo>
                  <a:lnTo>
                    <a:pt x="152495" y="34555"/>
                  </a:lnTo>
                  <a:lnTo>
                    <a:pt x="150208" y="29134"/>
                  </a:lnTo>
                  <a:lnTo>
                    <a:pt x="147661" y="23941"/>
                  </a:lnTo>
                  <a:lnTo>
                    <a:pt x="144852" y="19009"/>
                  </a:lnTo>
                  <a:lnTo>
                    <a:pt x="143349" y="16657"/>
                  </a:lnTo>
                  <a:lnTo>
                    <a:pt x="142925" y="16102"/>
                  </a:lnTo>
                  <a:lnTo>
                    <a:pt x="139561" y="12477"/>
                  </a:lnTo>
                  <a:lnTo>
                    <a:pt x="136001" y="9341"/>
                  </a:lnTo>
                  <a:lnTo>
                    <a:pt x="132539" y="6859"/>
                  </a:lnTo>
                  <a:lnTo>
                    <a:pt x="129926" y="5291"/>
                  </a:lnTo>
                  <a:lnTo>
                    <a:pt x="127052" y="3789"/>
                  </a:lnTo>
                  <a:lnTo>
                    <a:pt x="123916" y="2482"/>
                  </a:lnTo>
                  <a:lnTo>
                    <a:pt x="120520" y="1405"/>
                  </a:lnTo>
                  <a:lnTo>
                    <a:pt x="116861" y="588"/>
                  </a:lnTo>
                  <a:lnTo>
                    <a:pt x="113008" y="98"/>
                  </a:lnTo>
                  <a:lnTo>
                    <a:pt x="1088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902;p40">
              <a:extLst>
                <a:ext uri="{FF2B5EF4-FFF2-40B4-BE49-F238E27FC236}">
                  <a16:creationId xmlns:a16="http://schemas.microsoft.com/office/drawing/2014/main" id="{EDF62B5C-FB78-FD37-330F-804E4EBBB3F9}"/>
                </a:ext>
              </a:extLst>
            </p:cNvPr>
            <p:cNvSpPr/>
            <p:nvPr/>
          </p:nvSpPr>
          <p:spPr>
            <a:xfrm>
              <a:off x="3941658" y="1935869"/>
              <a:ext cx="1318030" cy="5838"/>
            </a:xfrm>
            <a:custGeom>
              <a:avLst/>
              <a:gdLst/>
              <a:ahLst/>
              <a:cxnLst/>
              <a:rect l="l" t="t" r="r" b="b"/>
              <a:pathLst>
                <a:path w="110852" h="491" extrusionOk="0">
                  <a:moveTo>
                    <a:pt x="262" y="0"/>
                  </a:moveTo>
                  <a:lnTo>
                    <a:pt x="66" y="66"/>
                  </a:lnTo>
                  <a:lnTo>
                    <a:pt x="1" y="262"/>
                  </a:lnTo>
                  <a:lnTo>
                    <a:pt x="66" y="458"/>
                  </a:lnTo>
                  <a:lnTo>
                    <a:pt x="262" y="490"/>
                  </a:lnTo>
                  <a:lnTo>
                    <a:pt x="110623" y="490"/>
                  </a:lnTo>
                  <a:lnTo>
                    <a:pt x="110819" y="458"/>
                  </a:lnTo>
                  <a:lnTo>
                    <a:pt x="110852" y="262"/>
                  </a:lnTo>
                  <a:lnTo>
                    <a:pt x="110819" y="66"/>
                  </a:lnTo>
                  <a:lnTo>
                    <a:pt x="110623" y="0"/>
                  </a:lnTo>
                  <a:close/>
                </a:path>
              </a:pathLst>
            </a:custGeom>
            <a:solidFill>
              <a:srgbClr val="6ED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903;p40">
              <a:extLst>
                <a:ext uri="{FF2B5EF4-FFF2-40B4-BE49-F238E27FC236}">
                  <a16:creationId xmlns:a16="http://schemas.microsoft.com/office/drawing/2014/main" id="{8E2E329D-ED6E-2EBC-1BB5-A7795D685B34}"/>
                </a:ext>
              </a:extLst>
            </p:cNvPr>
            <p:cNvSpPr/>
            <p:nvPr/>
          </p:nvSpPr>
          <p:spPr>
            <a:xfrm>
              <a:off x="3941658" y="1935869"/>
              <a:ext cx="1318030" cy="5838"/>
            </a:xfrm>
            <a:custGeom>
              <a:avLst/>
              <a:gdLst/>
              <a:ahLst/>
              <a:cxnLst/>
              <a:rect l="l" t="t" r="r" b="b"/>
              <a:pathLst>
                <a:path w="110852" h="491" extrusionOk="0">
                  <a:moveTo>
                    <a:pt x="262" y="0"/>
                  </a:moveTo>
                  <a:lnTo>
                    <a:pt x="66" y="66"/>
                  </a:lnTo>
                  <a:lnTo>
                    <a:pt x="1" y="262"/>
                  </a:lnTo>
                  <a:lnTo>
                    <a:pt x="66" y="458"/>
                  </a:lnTo>
                  <a:lnTo>
                    <a:pt x="262" y="490"/>
                  </a:lnTo>
                  <a:lnTo>
                    <a:pt x="110623" y="490"/>
                  </a:lnTo>
                  <a:lnTo>
                    <a:pt x="110819" y="458"/>
                  </a:lnTo>
                  <a:lnTo>
                    <a:pt x="110852" y="262"/>
                  </a:lnTo>
                  <a:lnTo>
                    <a:pt x="110819" y="66"/>
                  </a:lnTo>
                  <a:lnTo>
                    <a:pt x="1106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904;p40">
              <a:extLst>
                <a:ext uri="{FF2B5EF4-FFF2-40B4-BE49-F238E27FC236}">
                  <a16:creationId xmlns:a16="http://schemas.microsoft.com/office/drawing/2014/main" id="{1068D289-8D8F-A733-BC1E-14CE225CC96A}"/>
                </a:ext>
              </a:extLst>
            </p:cNvPr>
            <p:cNvSpPr/>
            <p:nvPr/>
          </p:nvSpPr>
          <p:spPr>
            <a:xfrm>
              <a:off x="3938948" y="2456234"/>
              <a:ext cx="1318411" cy="5838"/>
            </a:xfrm>
            <a:custGeom>
              <a:avLst/>
              <a:gdLst/>
              <a:ahLst/>
              <a:cxnLst/>
              <a:rect l="l" t="t" r="r" b="b"/>
              <a:pathLst>
                <a:path w="110884" h="491" extrusionOk="0">
                  <a:moveTo>
                    <a:pt x="262" y="1"/>
                  </a:moveTo>
                  <a:lnTo>
                    <a:pt x="66" y="66"/>
                  </a:lnTo>
                  <a:lnTo>
                    <a:pt x="0" y="262"/>
                  </a:lnTo>
                  <a:lnTo>
                    <a:pt x="66" y="458"/>
                  </a:lnTo>
                  <a:lnTo>
                    <a:pt x="262" y="491"/>
                  </a:lnTo>
                  <a:lnTo>
                    <a:pt x="110623" y="491"/>
                  </a:lnTo>
                  <a:lnTo>
                    <a:pt x="110819" y="458"/>
                  </a:lnTo>
                  <a:lnTo>
                    <a:pt x="110884" y="262"/>
                  </a:lnTo>
                  <a:lnTo>
                    <a:pt x="110819" y="66"/>
                  </a:lnTo>
                  <a:lnTo>
                    <a:pt x="110623" y="1"/>
                  </a:lnTo>
                  <a:close/>
                </a:path>
              </a:pathLst>
            </a:custGeom>
            <a:solidFill>
              <a:srgbClr val="6ED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905;p40">
              <a:extLst>
                <a:ext uri="{FF2B5EF4-FFF2-40B4-BE49-F238E27FC236}">
                  <a16:creationId xmlns:a16="http://schemas.microsoft.com/office/drawing/2014/main" id="{286C9841-DE99-A390-4924-CFA8ABEB8AF2}"/>
                </a:ext>
              </a:extLst>
            </p:cNvPr>
            <p:cNvSpPr/>
            <p:nvPr/>
          </p:nvSpPr>
          <p:spPr>
            <a:xfrm>
              <a:off x="3938948" y="2456234"/>
              <a:ext cx="1318411" cy="5838"/>
            </a:xfrm>
            <a:custGeom>
              <a:avLst/>
              <a:gdLst/>
              <a:ahLst/>
              <a:cxnLst/>
              <a:rect l="l" t="t" r="r" b="b"/>
              <a:pathLst>
                <a:path w="110884" h="491" extrusionOk="0">
                  <a:moveTo>
                    <a:pt x="262" y="1"/>
                  </a:moveTo>
                  <a:lnTo>
                    <a:pt x="66" y="66"/>
                  </a:lnTo>
                  <a:lnTo>
                    <a:pt x="0" y="262"/>
                  </a:lnTo>
                  <a:lnTo>
                    <a:pt x="66" y="458"/>
                  </a:lnTo>
                  <a:lnTo>
                    <a:pt x="262" y="491"/>
                  </a:lnTo>
                  <a:lnTo>
                    <a:pt x="110623" y="491"/>
                  </a:lnTo>
                  <a:lnTo>
                    <a:pt x="110819" y="458"/>
                  </a:lnTo>
                  <a:lnTo>
                    <a:pt x="110884" y="262"/>
                  </a:lnTo>
                  <a:lnTo>
                    <a:pt x="110819" y="66"/>
                  </a:lnTo>
                  <a:lnTo>
                    <a:pt x="1106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906;p40">
              <a:extLst>
                <a:ext uri="{FF2B5EF4-FFF2-40B4-BE49-F238E27FC236}">
                  <a16:creationId xmlns:a16="http://schemas.microsoft.com/office/drawing/2014/main" id="{A92F8C2E-57FB-0A3A-FDD7-8BBE7561ECD2}"/>
                </a:ext>
              </a:extLst>
            </p:cNvPr>
            <p:cNvSpPr/>
            <p:nvPr/>
          </p:nvSpPr>
          <p:spPr>
            <a:xfrm>
              <a:off x="3938948" y="2881849"/>
              <a:ext cx="1318411" cy="5838"/>
            </a:xfrm>
            <a:custGeom>
              <a:avLst/>
              <a:gdLst/>
              <a:ahLst/>
              <a:cxnLst/>
              <a:rect l="l" t="t" r="r" b="b"/>
              <a:pathLst>
                <a:path w="110884" h="491" extrusionOk="0">
                  <a:moveTo>
                    <a:pt x="262" y="1"/>
                  </a:moveTo>
                  <a:lnTo>
                    <a:pt x="66" y="34"/>
                  </a:lnTo>
                  <a:lnTo>
                    <a:pt x="0" y="229"/>
                  </a:lnTo>
                  <a:lnTo>
                    <a:pt x="66" y="425"/>
                  </a:lnTo>
                  <a:lnTo>
                    <a:pt x="262" y="491"/>
                  </a:lnTo>
                  <a:lnTo>
                    <a:pt x="110623" y="491"/>
                  </a:lnTo>
                  <a:lnTo>
                    <a:pt x="110819" y="425"/>
                  </a:lnTo>
                  <a:lnTo>
                    <a:pt x="110884" y="229"/>
                  </a:lnTo>
                  <a:lnTo>
                    <a:pt x="110819" y="34"/>
                  </a:lnTo>
                  <a:lnTo>
                    <a:pt x="110623" y="1"/>
                  </a:lnTo>
                  <a:close/>
                </a:path>
              </a:pathLst>
            </a:custGeom>
            <a:solidFill>
              <a:srgbClr val="6ED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907;p40">
              <a:extLst>
                <a:ext uri="{FF2B5EF4-FFF2-40B4-BE49-F238E27FC236}">
                  <a16:creationId xmlns:a16="http://schemas.microsoft.com/office/drawing/2014/main" id="{74F06A2E-F79B-C9AB-D5FE-63B5CC86A5DB}"/>
                </a:ext>
              </a:extLst>
            </p:cNvPr>
            <p:cNvSpPr/>
            <p:nvPr/>
          </p:nvSpPr>
          <p:spPr>
            <a:xfrm>
              <a:off x="3938948" y="2881849"/>
              <a:ext cx="1318411" cy="5838"/>
            </a:xfrm>
            <a:custGeom>
              <a:avLst/>
              <a:gdLst/>
              <a:ahLst/>
              <a:cxnLst/>
              <a:rect l="l" t="t" r="r" b="b"/>
              <a:pathLst>
                <a:path w="110884" h="491" extrusionOk="0">
                  <a:moveTo>
                    <a:pt x="262" y="1"/>
                  </a:moveTo>
                  <a:lnTo>
                    <a:pt x="66" y="34"/>
                  </a:lnTo>
                  <a:lnTo>
                    <a:pt x="0" y="229"/>
                  </a:lnTo>
                  <a:lnTo>
                    <a:pt x="66" y="425"/>
                  </a:lnTo>
                  <a:lnTo>
                    <a:pt x="262" y="491"/>
                  </a:lnTo>
                  <a:lnTo>
                    <a:pt x="110623" y="491"/>
                  </a:lnTo>
                  <a:lnTo>
                    <a:pt x="110819" y="425"/>
                  </a:lnTo>
                  <a:lnTo>
                    <a:pt x="110884" y="229"/>
                  </a:lnTo>
                  <a:lnTo>
                    <a:pt x="110819" y="34"/>
                  </a:lnTo>
                  <a:lnTo>
                    <a:pt x="1106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908;p40">
              <a:extLst>
                <a:ext uri="{FF2B5EF4-FFF2-40B4-BE49-F238E27FC236}">
                  <a16:creationId xmlns:a16="http://schemas.microsoft.com/office/drawing/2014/main" id="{5F01819F-331F-90D5-51B2-0A990E92F233}"/>
                </a:ext>
              </a:extLst>
            </p:cNvPr>
            <p:cNvSpPr/>
            <p:nvPr/>
          </p:nvSpPr>
          <p:spPr>
            <a:xfrm>
              <a:off x="4220883" y="2959907"/>
              <a:ext cx="12" cy="442712"/>
            </a:xfrm>
            <a:custGeom>
              <a:avLst/>
              <a:gdLst/>
              <a:ahLst/>
              <a:cxnLst/>
              <a:rect l="l" t="t" r="r" b="b"/>
              <a:pathLst>
                <a:path w="1" h="37234" fill="none" extrusionOk="0">
                  <a:moveTo>
                    <a:pt x="0" y="1"/>
                  </a:moveTo>
                  <a:lnTo>
                    <a:pt x="0" y="37234"/>
                  </a:lnTo>
                </a:path>
              </a:pathLst>
            </a:custGeom>
            <a:noFill/>
            <a:ln w="2450" cap="flat" cmpd="sng">
              <a:solidFill>
                <a:srgbClr val="263238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909;p40">
              <a:extLst>
                <a:ext uri="{FF2B5EF4-FFF2-40B4-BE49-F238E27FC236}">
                  <a16:creationId xmlns:a16="http://schemas.microsoft.com/office/drawing/2014/main" id="{3F2572AF-AED9-EDAC-289B-03FD939971AD}"/>
                </a:ext>
              </a:extLst>
            </p:cNvPr>
            <p:cNvSpPr/>
            <p:nvPr/>
          </p:nvSpPr>
          <p:spPr>
            <a:xfrm>
              <a:off x="4284174" y="2959907"/>
              <a:ext cx="12" cy="442712"/>
            </a:xfrm>
            <a:custGeom>
              <a:avLst/>
              <a:gdLst/>
              <a:ahLst/>
              <a:cxnLst/>
              <a:rect l="l" t="t" r="r" b="b"/>
              <a:pathLst>
                <a:path w="1" h="37234" fill="none" extrusionOk="0">
                  <a:moveTo>
                    <a:pt x="1" y="1"/>
                  </a:moveTo>
                  <a:lnTo>
                    <a:pt x="1" y="37234"/>
                  </a:lnTo>
                </a:path>
              </a:pathLst>
            </a:custGeom>
            <a:noFill/>
            <a:ln w="2450" cap="flat" cmpd="sng">
              <a:solidFill>
                <a:srgbClr val="263238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910;p40">
              <a:extLst>
                <a:ext uri="{FF2B5EF4-FFF2-40B4-BE49-F238E27FC236}">
                  <a16:creationId xmlns:a16="http://schemas.microsoft.com/office/drawing/2014/main" id="{30C39F8C-FFB0-449D-2AC3-606FA09E9F1E}"/>
                </a:ext>
              </a:extLst>
            </p:cNvPr>
            <p:cNvSpPr/>
            <p:nvPr/>
          </p:nvSpPr>
          <p:spPr>
            <a:xfrm>
              <a:off x="4347476" y="2959907"/>
              <a:ext cx="12" cy="442712"/>
            </a:xfrm>
            <a:custGeom>
              <a:avLst/>
              <a:gdLst/>
              <a:ahLst/>
              <a:cxnLst/>
              <a:rect l="l" t="t" r="r" b="b"/>
              <a:pathLst>
                <a:path w="1" h="37234" fill="none" extrusionOk="0">
                  <a:moveTo>
                    <a:pt x="0" y="1"/>
                  </a:moveTo>
                  <a:lnTo>
                    <a:pt x="0" y="37234"/>
                  </a:lnTo>
                </a:path>
              </a:pathLst>
            </a:custGeom>
            <a:noFill/>
            <a:ln w="2450" cap="flat" cmpd="sng">
              <a:solidFill>
                <a:srgbClr val="263238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911;p40">
              <a:extLst>
                <a:ext uri="{FF2B5EF4-FFF2-40B4-BE49-F238E27FC236}">
                  <a16:creationId xmlns:a16="http://schemas.microsoft.com/office/drawing/2014/main" id="{EEC813FB-D35D-3C31-AC6A-392682BBACF5}"/>
                </a:ext>
              </a:extLst>
            </p:cNvPr>
            <p:cNvSpPr/>
            <p:nvPr/>
          </p:nvSpPr>
          <p:spPr>
            <a:xfrm>
              <a:off x="4410778" y="2959907"/>
              <a:ext cx="12" cy="442712"/>
            </a:xfrm>
            <a:custGeom>
              <a:avLst/>
              <a:gdLst/>
              <a:ahLst/>
              <a:cxnLst/>
              <a:rect l="l" t="t" r="r" b="b"/>
              <a:pathLst>
                <a:path w="1" h="37234" fill="none" extrusionOk="0">
                  <a:moveTo>
                    <a:pt x="0" y="1"/>
                  </a:moveTo>
                  <a:lnTo>
                    <a:pt x="0" y="37234"/>
                  </a:lnTo>
                </a:path>
              </a:pathLst>
            </a:custGeom>
            <a:noFill/>
            <a:ln w="2450" cap="flat" cmpd="sng">
              <a:solidFill>
                <a:srgbClr val="263238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912;p40">
              <a:extLst>
                <a:ext uri="{FF2B5EF4-FFF2-40B4-BE49-F238E27FC236}">
                  <a16:creationId xmlns:a16="http://schemas.microsoft.com/office/drawing/2014/main" id="{8E0325D5-B19A-937E-1C6C-DD7A8B407AA6}"/>
                </a:ext>
              </a:extLst>
            </p:cNvPr>
            <p:cNvSpPr/>
            <p:nvPr/>
          </p:nvSpPr>
          <p:spPr>
            <a:xfrm>
              <a:off x="4474069" y="2959907"/>
              <a:ext cx="12" cy="442712"/>
            </a:xfrm>
            <a:custGeom>
              <a:avLst/>
              <a:gdLst/>
              <a:ahLst/>
              <a:cxnLst/>
              <a:rect l="l" t="t" r="r" b="b"/>
              <a:pathLst>
                <a:path w="1" h="37234" fill="none" extrusionOk="0">
                  <a:moveTo>
                    <a:pt x="1" y="1"/>
                  </a:moveTo>
                  <a:lnTo>
                    <a:pt x="1" y="37234"/>
                  </a:lnTo>
                </a:path>
              </a:pathLst>
            </a:custGeom>
            <a:noFill/>
            <a:ln w="2450" cap="flat" cmpd="sng">
              <a:solidFill>
                <a:srgbClr val="263238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913;p40">
              <a:extLst>
                <a:ext uri="{FF2B5EF4-FFF2-40B4-BE49-F238E27FC236}">
                  <a16:creationId xmlns:a16="http://schemas.microsoft.com/office/drawing/2014/main" id="{4E73B895-93CF-B6CB-E6E1-86948534282F}"/>
                </a:ext>
              </a:extLst>
            </p:cNvPr>
            <p:cNvSpPr/>
            <p:nvPr/>
          </p:nvSpPr>
          <p:spPr>
            <a:xfrm>
              <a:off x="4537371" y="2959907"/>
              <a:ext cx="12" cy="442712"/>
            </a:xfrm>
            <a:custGeom>
              <a:avLst/>
              <a:gdLst/>
              <a:ahLst/>
              <a:cxnLst/>
              <a:rect l="l" t="t" r="r" b="b"/>
              <a:pathLst>
                <a:path w="1" h="37234" fill="none" extrusionOk="0">
                  <a:moveTo>
                    <a:pt x="1" y="1"/>
                  </a:moveTo>
                  <a:lnTo>
                    <a:pt x="1" y="37234"/>
                  </a:lnTo>
                </a:path>
              </a:pathLst>
            </a:custGeom>
            <a:noFill/>
            <a:ln w="2450" cap="flat" cmpd="sng">
              <a:solidFill>
                <a:srgbClr val="263238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914;p40">
              <a:extLst>
                <a:ext uri="{FF2B5EF4-FFF2-40B4-BE49-F238E27FC236}">
                  <a16:creationId xmlns:a16="http://schemas.microsoft.com/office/drawing/2014/main" id="{AF09EF7B-D662-798C-A136-327946631540}"/>
                </a:ext>
              </a:extLst>
            </p:cNvPr>
            <p:cNvSpPr/>
            <p:nvPr/>
          </p:nvSpPr>
          <p:spPr>
            <a:xfrm>
              <a:off x="4600674" y="2959907"/>
              <a:ext cx="12" cy="442712"/>
            </a:xfrm>
            <a:custGeom>
              <a:avLst/>
              <a:gdLst/>
              <a:ahLst/>
              <a:cxnLst/>
              <a:rect l="l" t="t" r="r" b="b"/>
              <a:pathLst>
                <a:path w="1" h="37234" fill="none" extrusionOk="0">
                  <a:moveTo>
                    <a:pt x="0" y="1"/>
                  </a:moveTo>
                  <a:lnTo>
                    <a:pt x="0" y="37234"/>
                  </a:lnTo>
                </a:path>
              </a:pathLst>
            </a:custGeom>
            <a:noFill/>
            <a:ln w="2450" cap="flat" cmpd="sng">
              <a:solidFill>
                <a:srgbClr val="263238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915;p40">
              <a:extLst>
                <a:ext uri="{FF2B5EF4-FFF2-40B4-BE49-F238E27FC236}">
                  <a16:creationId xmlns:a16="http://schemas.microsoft.com/office/drawing/2014/main" id="{A01E59CC-9743-42CF-6766-9F7617114E50}"/>
                </a:ext>
              </a:extLst>
            </p:cNvPr>
            <p:cNvSpPr/>
            <p:nvPr/>
          </p:nvSpPr>
          <p:spPr>
            <a:xfrm>
              <a:off x="4663584" y="2959907"/>
              <a:ext cx="12" cy="442712"/>
            </a:xfrm>
            <a:custGeom>
              <a:avLst/>
              <a:gdLst/>
              <a:ahLst/>
              <a:cxnLst/>
              <a:rect l="l" t="t" r="r" b="b"/>
              <a:pathLst>
                <a:path w="1" h="37234" fill="none" extrusionOk="0">
                  <a:moveTo>
                    <a:pt x="0" y="1"/>
                  </a:moveTo>
                  <a:lnTo>
                    <a:pt x="0" y="37234"/>
                  </a:lnTo>
                </a:path>
              </a:pathLst>
            </a:custGeom>
            <a:noFill/>
            <a:ln w="2450" cap="flat" cmpd="sng">
              <a:solidFill>
                <a:srgbClr val="263238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916;p40">
              <a:extLst>
                <a:ext uri="{FF2B5EF4-FFF2-40B4-BE49-F238E27FC236}">
                  <a16:creationId xmlns:a16="http://schemas.microsoft.com/office/drawing/2014/main" id="{451F9A1E-CB5C-9308-5454-6306321962DC}"/>
                </a:ext>
              </a:extLst>
            </p:cNvPr>
            <p:cNvSpPr/>
            <p:nvPr/>
          </p:nvSpPr>
          <p:spPr>
            <a:xfrm>
              <a:off x="4726886" y="2959907"/>
              <a:ext cx="12" cy="442712"/>
            </a:xfrm>
            <a:custGeom>
              <a:avLst/>
              <a:gdLst/>
              <a:ahLst/>
              <a:cxnLst/>
              <a:rect l="l" t="t" r="r" b="b"/>
              <a:pathLst>
                <a:path w="1" h="37234" fill="none" extrusionOk="0">
                  <a:moveTo>
                    <a:pt x="0" y="1"/>
                  </a:moveTo>
                  <a:lnTo>
                    <a:pt x="0" y="37234"/>
                  </a:lnTo>
                </a:path>
              </a:pathLst>
            </a:custGeom>
            <a:noFill/>
            <a:ln w="2450" cap="flat" cmpd="sng">
              <a:solidFill>
                <a:srgbClr val="263238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917;p40">
              <a:extLst>
                <a:ext uri="{FF2B5EF4-FFF2-40B4-BE49-F238E27FC236}">
                  <a16:creationId xmlns:a16="http://schemas.microsoft.com/office/drawing/2014/main" id="{CED32E64-279E-3321-D2C1-815A880E28D5}"/>
                </a:ext>
              </a:extLst>
            </p:cNvPr>
            <p:cNvSpPr/>
            <p:nvPr/>
          </p:nvSpPr>
          <p:spPr>
            <a:xfrm>
              <a:off x="4790176" y="2959907"/>
              <a:ext cx="12" cy="442712"/>
            </a:xfrm>
            <a:custGeom>
              <a:avLst/>
              <a:gdLst/>
              <a:ahLst/>
              <a:cxnLst/>
              <a:rect l="l" t="t" r="r" b="b"/>
              <a:pathLst>
                <a:path w="1" h="37234" fill="none" extrusionOk="0">
                  <a:moveTo>
                    <a:pt x="1" y="1"/>
                  </a:moveTo>
                  <a:lnTo>
                    <a:pt x="1" y="37234"/>
                  </a:lnTo>
                </a:path>
              </a:pathLst>
            </a:custGeom>
            <a:noFill/>
            <a:ln w="2450" cap="flat" cmpd="sng">
              <a:solidFill>
                <a:srgbClr val="263238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918;p40">
              <a:extLst>
                <a:ext uri="{FF2B5EF4-FFF2-40B4-BE49-F238E27FC236}">
                  <a16:creationId xmlns:a16="http://schemas.microsoft.com/office/drawing/2014/main" id="{A5EBBF7F-124B-AEE0-CF44-76EFBF01D1C5}"/>
                </a:ext>
              </a:extLst>
            </p:cNvPr>
            <p:cNvSpPr/>
            <p:nvPr/>
          </p:nvSpPr>
          <p:spPr>
            <a:xfrm>
              <a:off x="4853479" y="2959907"/>
              <a:ext cx="12" cy="442712"/>
            </a:xfrm>
            <a:custGeom>
              <a:avLst/>
              <a:gdLst/>
              <a:ahLst/>
              <a:cxnLst/>
              <a:rect l="l" t="t" r="r" b="b"/>
              <a:pathLst>
                <a:path w="1" h="37234" fill="none" extrusionOk="0">
                  <a:moveTo>
                    <a:pt x="1" y="1"/>
                  </a:moveTo>
                  <a:lnTo>
                    <a:pt x="1" y="37234"/>
                  </a:lnTo>
                </a:path>
              </a:pathLst>
            </a:custGeom>
            <a:noFill/>
            <a:ln w="2450" cap="flat" cmpd="sng">
              <a:solidFill>
                <a:srgbClr val="263238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919;p40">
              <a:extLst>
                <a:ext uri="{FF2B5EF4-FFF2-40B4-BE49-F238E27FC236}">
                  <a16:creationId xmlns:a16="http://schemas.microsoft.com/office/drawing/2014/main" id="{562ED74F-282A-9A28-8CFC-FEE95380F0FA}"/>
                </a:ext>
              </a:extLst>
            </p:cNvPr>
            <p:cNvSpPr/>
            <p:nvPr/>
          </p:nvSpPr>
          <p:spPr>
            <a:xfrm>
              <a:off x="4916781" y="2959907"/>
              <a:ext cx="12" cy="442712"/>
            </a:xfrm>
            <a:custGeom>
              <a:avLst/>
              <a:gdLst/>
              <a:ahLst/>
              <a:cxnLst/>
              <a:rect l="l" t="t" r="r" b="b"/>
              <a:pathLst>
                <a:path w="1" h="37234" fill="none" extrusionOk="0">
                  <a:moveTo>
                    <a:pt x="0" y="1"/>
                  </a:moveTo>
                  <a:lnTo>
                    <a:pt x="0" y="37234"/>
                  </a:lnTo>
                </a:path>
              </a:pathLst>
            </a:custGeom>
            <a:noFill/>
            <a:ln w="2450" cap="flat" cmpd="sng">
              <a:solidFill>
                <a:srgbClr val="263238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920;p40">
              <a:extLst>
                <a:ext uri="{FF2B5EF4-FFF2-40B4-BE49-F238E27FC236}">
                  <a16:creationId xmlns:a16="http://schemas.microsoft.com/office/drawing/2014/main" id="{E43F0C3F-D804-CFDB-D5A8-8D444BC6E382}"/>
                </a:ext>
              </a:extLst>
            </p:cNvPr>
            <p:cNvSpPr/>
            <p:nvPr/>
          </p:nvSpPr>
          <p:spPr>
            <a:xfrm>
              <a:off x="4223987" y="3000689"/>
              <a:ext cx="689703" cy="12"/>
            </a:xfrm>
            <a:custGeom>
              <a:avLst/>
              <a:gdLst/>
              <a:ahLst/>
              <a:cxnLst/>
              <a:rect l="l" t="t" r="r" b="b"/>
              <a:pathLst>
                <a:path w="58007" h="1" fill="none" extrusionOk="0">
                  <a:moveTo>
                    <a:pt x="0" y="0"/>
                  </a:moveTo>
                  <a:lnTo>
                    <a:pt x="58006" y="0"/>
                  </a:lnTo>
                </a:path>
              </a:pathLst>
            </a:custGeom>
            <a:noFill/>
            <a:ln w="2450" cap="flat" cmpd="sng">
              <a:solidFill>
                <a:srgbClr val="263238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921;p40">
              <a:extLst>
                <a:ext uri="{FF2B5EF4-FFF2-40B4-BE49-F238E27FC236}">
                  <a16:creationId xmlns:a16="http://schemas.microsoft.com/office/drawing/2014/main" id="{881EA55D-0985-7CFA-45C6-053DD867CC0D}"/>
                </a:ext>
              </a:extLst>
            </p:cNvPr>
            <p:cNvSpPr/>
            <p:nvPr/>
          </p:nvSpPr>
          <p:spPr>
            <a:xfrm>
              <a:off x="4223987" y="3060877"/>
              <a:ext cx="689703" cy="12"/>
            </a:xfrm>
            <a:custGeom>
              <a:avLst/>
              <a:gdLst/>
              <a:ahLst/>
              <a:cxnLst/>
              <a:rect l="l" t="t" r="r" b="b"/>
              <a:pathLst>
                <a:path w="58007" h="1" fill="none" extrusionOk="0">
                  <a:moveTo>
                    <a:pt x="0" y="0"/>
                  </a:moveTo>
                  <a:lnTo>
                    <a:pt x="58006" y="0"/>
                  </a:lnTo>
                </a:path>
              </a:pathLst>
            </a:custGeom>
            <a:noFill/>
            <a:ln w="2450" cap="flat" cmpd="sng">
              <a:solidFill>
                <a:srgbClr val="263238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922;p40">
              <a:extLst>
                <a:ext uri="{FF2B5EF4-FFF2-40B4-BE49-F238E27FC236}">
                  <a16:creationId xmlns:a16="http://schemas.microsoft.com/office/drawing/2014/main" id="{B16AE36A-FCE9-625C-9278-30D347FD66B9}"/>
                </a:ext>
              </a:extLst>
            </p:cNvPr>
            <p:cNvSpPr/>
            <p:nvPr/>
          </p:nvSpPr>
          <p:spPr>
            <a:xfrm>
              <a:off x="4223987" y="3121064"/>
              <a:ext cx="689703" cy="12"/>
            </a:xfrm>
            <a:custGeom>
              <a:avLst/>
              <a:gdLst/>
              <a:ahLst/>
              <a:cxnLst/>
              <a:rect l="l" t="t" r="r" b="b"/>
              <a:pathLst>
                <a:path w="58007" h="1" fill="none" extrusionOk="0">
                  <a:moveTo>
                    <a:pt x="0" y="1"/>
                  </a:moveTo>
                  <a:lnTo>
                    <a:pt x="58006" y="1"/>
                  </a:lnTo>
                </a:path>
              </a:pathLst>
            </a:custGeom>
            <a:noFill/>
            <a:ln w="2450" cap="flat" cmpd="sng">
              <a:solidFill>
                <a:srgbClr val="263238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923;p40">
              <a:extLst>
                <a:ext uri="{FF2B5EF4-FFF2-40B4-BE49-F238E27FC236}">
                  <a16:creationId xmlns:a16="http://schemas.microsoft.com/office/drawing/2014/main" id="{10E25F78-9425-372B-F37B-3BA877BF92AF}"/>
                </a:ext>
              </a:extLst>
            </p:cNvPr>
            <p:cNvSpPr/>
            <p:nvPr/>
          </p:nvSpPr>
          <p:spPr>
            <a:xfrm>
              <a:off x="4223987" y="3181263"/>
              <a:ext cx="689703" cy="12"/>
            </a:xfrm>
            <a:custGeom>
              <a:avLst/>
              <a:gdLst/>
              <a:ahLst/>
              <a:cxnLst/>
              <a:rect l="l" t="t" r="r" b="b"/>
              <a:pathLst>
                <a:path w="58007" h="1" fill="none" extrusionOk="0">
                  <a:moveTo>
                    <a:pt x="0" y="0"/>
                  </a:moveTo>
                  <a:lnTo>
                    <a:pt x="58006" y="0"/>
                  </a:lnTo>
                </a:path>
              </a:pathLst>
            </a:custGeom>
            <a:noFill/>
            <a:ln w="2450" cap="flat" cmpd="sng">
              <a:solidFill>
                <a:srgbClr val="263238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924;p40">
              <a:extLst>
                <a:ext uri="{FF2B5EF4-FFF2-40B4-BE49-F238E27FC236}">
                  <a16:creationId xmlns:a16="http://schemas.microsoft.com/office/drawing/2014/main" id="{99551080-BE6D-F502-14BA-10599A731840}"/>
                </a:ext>
              </a:extLst>
            </p:cNvPr>
            <p:cNvSpPr/>
            <p:nvPr/>
          </p:nvSpPr>
          <p:spPr>
            <a:xfrm>
              <a:off x="4223987" y="3241070"/>
              <a:ext cx="689703" cy="12"/>
            </a:xfrm>
            <a:custGeom>
              <a:avLst/>
              <a:gdLst/>
              <a:ahLst/>
              <a:cxnLst/>
              <a:rect l="l" t="t" r="r" b="b"/>
              <a:pathLst>
                <a:path w="58007" h="1" fill="none" extrusionOk="0">
                  <a:moveTo>
                    <a:pt x="0" y="0"/>
                  </a:moveTo>
                  <a:lnTo>
                    <a:pt x="58006" y="0"/>
                  </a:lnTo>
                </a:path>
              </a:pathLst>
            </a:custGeom>
            <a:noFill/>
            <a:ln w="2450" cap="flat" cmpd="sng">
              <a:solidFill>
                <a:srgbClr val="263238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925;p40">
              <a:extLst>
                <a:ext uri="{FF2B5EF4-FFF2-40B4-BE49-F238E27FC236}">
                  <a16:creationId xmlns:a16="http://schemas.microsoft.com/office/drawing/2014/main" id="{8DF4C187-4AF8-FB7E-0416-02197EBD46C6}"/>
                </a:ext>
              </a:extLst>
            </p:cNvPr>
            <p:cNvSpPr/>
            <p:nvPr/>
          </p:nvSpPr>
          <p:spPr>
            <a:xfrm>
              <a:off x="4223987" y="3301257"/>
              <a:ext cx="689703" cy="12"/>
            </a:xfrm>
            <a:custGeom>
              <a:avLst/>
              <a:gdLst/>
              <a:ahLst/>
              <a:cxnLst/>
              <a:rect l="l" t="t" r="r" b="b"/>
              <a:pathLst>
                <a:path w="58007" h="1" fill="none" extrusionOk="0">
                  <a:moveTo>
                    <a:pt x="0" y="0"/>
                  </a:moveTo>
                  <a:lnTo>
                    <a:pt x="58006" y="0"/>
                  </a:lnTo>
                </a:path>
              </a:pathLst>
            </a:custGeom>
            <a:noFill/>
            <a:ln w="2450" cap="flat" cmpd="sng">
              <a:solidFill>
                <a:srgbClr val="263238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926;p40">
              <a:extLst>
                <a:ext uri="{FF2B5EF4-FFF2-40B4-BE49-F238E27FC236}">
                  <a16:creationId xmlns:a16="http://schemas.microsoft.com/office/drawing/2014/main" id="{D2C8B2CF-C94F-9A4E-28ED-7DA66C9E41EE}"/>
                </a:ext>
              </a:extLst>
            </p:cNvPr>
            <p:cNvSpPr/>
            <p:nvPr/>
          </p:nvSpPr>
          <p:spPr>
            <a:xfrm>
              <a:off x="4223987" y="3361444"/>
              <a:ext cx="689703" cy="12"/>
            </a:xfrm>
            <a:custGeom>
              <a:avLst/>
              <a:gdLst/>
              <a:ahLst/>
              <a:cxnLst/>
              <a:rect l="l" t="t" r="r" b="b"/>
              <a:pathLst>
                <a:path w="58007" h="1" fill="none" extrusionOk="0">
                  <a:moveTo>
                    <a:pt x="0" y="1"/>
                  </a:moveTo>
                  <a:lnTo>
                    <a:pt x="58006" y="1"/>
                  </a:lnTo>
                </a:path>
              </a:pathLst>
            </a:custGeom>
            <a:noFill/>
            <a:ln w="2450" cap="flat" cmpd="sng">
              <a:solidFill>
                <a:srgbClr val="263238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927;p40">
              <a:extLst>
                <a:ext uri="{FF2B5EF4-FFF2-40B4-BE49-F238E27FC236}">
                  <a16:creationId xmlns:a16="http://schemas.microsoft.com/office/drawing/2014/main" id="{3EEA295E-C424-DDFF-6077-227D36ADFC22}"/>
                </a:ext>
              </a:extLst>
            </p:cNvPr>
            <p:cNvSpPr/>
            <p:nvPr/>
          </p:nvSpPr>
          <p:spPr>
            <a:xfrm>
              <a:off x="4276410" y="3112527"/>
              <a:ext cx="193795" cy="287762"/>
            </a:xfrm>
            <a:custGeom>
              <a:avLst/>
              <a:gdLst/>
              <a:ahLst/>
              <a:cxnLst/>
              <a:rect l="l" t="t" r="r" b="b"/>
              <a:pathLst>
                <a:path w="16299" h="24202" extrusionOk="0">
                  <a:moveTo>
                    <a:pt x="7904" y="0"/>
                  </a:moveTo>
                  <a:lnTo>
                    <a:pt x="7774" y="229"/>
                  </a:lnTo>
                  <a:lnTo>
                    <a:pt x="1" y="24202"/>
                  </a:lnTo>
                  <a:lnTo>
                    <a:pt x="16298" y="24202"/>
                  </a:lnTo>
                  <a:lnTo>
                    <a:pt x="8525" y="229"/>
                  </a:lnTo>
                  <a:lnTo>
                    <a:pt x="8394" y="0"/>
                  </a:lnTo>
                  <a:close/>
                </a:path>
              </a:pathLst>
            </a:custGeom>
            <a:solidFill>
              <a:schemeClr val="accent3"/>
            </a:solidFill>
            <a:ln w="10625" cap="flat" cmpd="sng">
              <a:solidFill>
                <a:schemeClr val="dk1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928;p40">
              <a:extLst>
                <a:ext uri="{FF2B5EF4-FFF2-40B4-BE49-F238E27FC236}">
                  <a16:creationId xmlns:a16="http://schemas.microsoft.com/office/drawing/2014/main" id="{AEC614B8-C34B-8487-17A0-F3431F75BBBE}"/>
                </a:ext>
              </a:extLst>
            </p:cNvPr>
            <p:cNvSpPr/>
            <p:nvPr/>
          </p:nvSpPr>
          <p:spPr>
            <a:xfrm>
              <a:off x="4422431" y="3017775"/>
              <a:ext cx="255148" cy="382513"/>
            </a:xfrm>
            <a:custGeom>
              <a:avLst/>
              <a:gdLst/>
              <a:ahLst/>
              <a:cxnLst/>
              <a:rect l="l" t="t" r="r" b="b"/>
              <a:pathLst>
                <a:path w="21459" h="32171" extrusionOk="0">
                  <a:moveTo>
                    <a:pt x="10484" y="0"/>
                  </a:moveTo>
                  <a:lnTo>
                    <a:pt x="10354" y="229"/>
                  </a:lnTo>
                  <a:lnTo>
                    <a:pt x="0" y="32171"/>
                  </a:lnTo>
                  <a:lnTo>
                    <a:pt x="21458" y="32171"/>
                  </a:lnTo>
                  <a:lnTo>
                    <a:pt x="11072" y="229"/>
                  </a:lnTo>
                  <a:lnTo>
                    <a:pt x="10941" y="0"/>
                  </a:lnTo>
                  <a:close/>
                </a:path>
              </a:pathLst>
            </a:custGeom>
            <a:solidFill>
              <a:schemeClr val="dk2"/>
            </a:solidFill>
            <a:ln w="10625" cap="flat" cmpd="sng">
              <a:solidFill>
                <a:schemeClr val="dk2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929;p40">
              <a:extLst>
                <a:ext uri="{FF2B5EF4-FFF2-40B4-BE49-F238E27FC236}">
                  <a16:creationId xmlns:a16="http://schemas.microsoft.com/office/drawing/2014/main" id="{A4E7B9C0-63C6-70E8-6782-1D483E0BA3D6}"/>
                </a:ext>
              </a:extLst>
            </p:cNvPr>
            <p:cNvSpPr/>
            <p:nvPr/>
          </p:nvSpPr>
          <p:spPr>
            <a:xfrm>
              <a:off x="4636403" y="3177767"/>
              <a:ext cx="151455" cy="222521"/>
            </a:xfrm>
            <a:custGeom>
              <a:avLst/>
              <a:gdLst/>
              <a:ahLst/>
              <a:cxnLst/>
              <a:rect l="l" t="t" r="r" b="b"/>
              <a:pathLst>
                <a:path w="12738" h="18715" extrusionOk="0">
                  <a:moveTo>
                    <a:pt x="6140" y="0"/>
                  </a:moveTo>
                  <a:lnTo>
                    <a:pt x="6010" y="229"/>
                  </a:lnTo>
                  <a:lnTo>
                    <a:pt x="0" y="18715"/>
                  </a:lnTo>
                  <a:lnTo>
                    <a:pt x="12738" y="18715"/>
                  </a:lnTo>
                  <a:lnTo>
                    <a:pt x="6728" y="229"/>
                  </a:lnTo>
                  <a:lnTo>
                    <a:pt x="6565" y="0"/>
                  </a:lnTo>
                  <a:close/>
                </a:path>
              </a:pathLst>
            </a:custGeom>
            <a:solidFill>
              <a:srgbClr val="6EDBFC"/>
            </a:solidFill>
            <a:ln w="10625" cap="flat" cmpd="sng">
              <a:solidFill>
                <a:schemeClr val="dk1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930;p40">
              <a:extLst>
                <a:ext uri="{FF2B5EF4-FFF2-40B4-BE49-F238E27FC236}">
                  <a16:creationId xmlns:a16="http://schemas.microsoft.com/office/drawing/2014/main" id="{A5B80953-8168-26A9-0E53-0ADE8A64283B}"/>
                </a:ext>
              </a:extLst>
            </p:cNvPr>
            <p:cNvSpPr/>
            <p:nvPr/>
          </p:nvSpPr>
          <p:spPr>
            <a:xfrm>
              <a:off x="4758727" y="3253102"/>
              <a:ext cx="102527" cy="147186"/>
            </a:xfrm>
            <a:custGeom>
              <a:avLst/>
              <a:gdLst/>
              <a:ahLst/>
              <a:cxnLst/>
              <a:rect l="l" t="t" r="r" b="b"/>
              <a:pathLst>
                <a:path w="8623" h="12379" extrusionOk="0">
                  <a:moveTo>
                    <a:pt x="4083" y="1"/>
                  </a:moveTo>
                  <a:lnTo>
                    <a:pt x="3952" y="229"/>
                  </a:lnTo>
                  <a:lnTo>
                    <a:pt x="0" y="12379"/>
                  </a:lnTo>
                  <a:lnTo>
                    <a:pt x="8623" y="12379"/>
                  </a:lnTo>
                  <a:lnTo>
                    <a:pt x="4671" y="229"/>
                  </a:lnTo>
                  <a:lnTo>
                    <a:pt x="4540" y="1"/>
                  </a:lnTo>
                  <a:close/>
                </a:path>
              </a:pathLst>
            </a:custGeom>
            <a:solidFill>
              <a:schemeClr val="dk2"/>
            </a:solidFill>
            <a:ln w="10625" cap="flat" cmpd="sng">
              <a:solidFill>
                <a:schemeClr val="dk2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931;p40">
              <a:extLst>
                <a:ext uri="{FF2B5EF4-FFF2-40B4-BE49-F238E27FC236}">
                  <a16:creationId xmlns:a16="http://schemas.microsoft.com/office/drawing/2014/main" id="{D7B57D86-EC14-521A-3214-7205309FA6D3}"/>
                </a:ext>
              </a:extLst>
            </p:cNvPr>
            <p:cNvSpPr/>
            <p:nvPr/>
          </p:nvSpPr>
          <p:spPr>
            <a:xfrm>
              <a:off x="4072139" y="2538953"/>
              <a:ext cx="280782" cy="280782"/>
            </a:xfrm>
            <a:custGeom>
              <a:avLst/>
              <a:gdLst/>
              <a:ahLst/>
              <a:cxnLst/>
              <a:rect l="l" t="t" r="r" b="b"/>
              <a:pathLst>
                <a:path w="23615" h="23615" extrusionOk="0">
                  <a:moveTo>
                    <a:pt x="12673" y="3495"/>
                  </a:moveTo>
                  <a:lnTo>
                    <a:pt x="14306" y="3854"/>
                  </a:lnTo>
                  <a:lnTo>
                    <a:pt x="15809" y="4475"/>
                  </a:lnTo>
                  <a:lnTo>
                    <a:pt x="17115" y="5389"/>
                  </a:lnTo>
                  <a:lnTo>
                    <a:pt x="18258" y="6500"/>
                  </a:lnTo>
                  <a:lnTo>
                    <a:pt x="19173" y="7839"/>
                  </a:lnTo>
                  <a:lnTo>
                    <a:pt x="19793" y="9341"/>
                  </a:lnTo>
                  <a:lnTo>
                    <a:pt x="20120" y="10974"/>
                  </a:lnTo>
                  <a:lnTo>
                    <a:pt x="20153" y="11824"/>
                  </a:lnTo>
                  <a:lnTo>
                    <a:pt x="20153" y="12509"/>
                  </a:lnTo>
                  <a:lnTo>
                    <a:pt x="19924" y="13816"/>
                  </a:lnTo>
                  <a:lnTo>
                    <a:pt x="19565" y="15024"/>
                  </a:lnTo>
                  <a:lnTo>
                    <a:pt x="19010" y="16102"/>
                  </a:lnTo>
                  <a:lnTo>
                    <a:pt x="18324" y="17082"/>
                  </a:lnTo>
                  <a:lnTo>
                    <a:pt x="17507" y="17964"/>
                  </a:lnTo>
                  <a:lnTo>
                    <a:pt x="16560" y="18682"/>
                  </a:lnTo>
                  <a:lnTo>
                    <a:pt x="15548" y="19270"/>
                  </a:lnTo>
                  <a:lnTo>
                    <a:pt x="14470" y="19728"/>
                  </a:lnTo>
                  <a:lnTo>
                    <a:pt x="13327" y="20021"/>
                  </a:lnTo>
                  <a:lnTo>
                    <a:pt x="12151" y="20152"/>
                  </a:lnTo>
                  <a:lnTo>
                    <a:pt x="10975" y="20152"/>
                  </a:lnTo>
                  <a:lnTo>
                    <a:pt x="9767" y="19923"/>
                  </a:lnTo>
                  <a:lnTo>
                    <a:pt x="8623" y="19532"/>
                  </a:lnTo>
                  <a:lnTo>
                    <a:pt x="7480" y="18976"/>
                  </a:lnTo>
                  <a:lnTo>
                    <a:pt x="6435" y="18192"/>
                  </a:lnTo>
                  <a:lnTo>
                    <a:pt x="5913" y="17703"/>
                  </a:lnTo>
                  <a:lnTo>
                    <a:pt x="5455" y="17213"/>
                  </a:lnTo>
                  <a:lnTo>
                    <a:pt x="4671" y="16135"/>
                  </a:lnTo>
                  <a:lnTo>
                    <a:pt x="4084" y="15024"/>
                  </a:lnTo>
                  <a:lnTo>
                    <a:pt x="3692" y="13881"/>
                  </a:lnTo>
                  <a:lnTo>
                    <a:pt x="3496" y="12673"/>
                  </a:lnTo>
                  <a:lnTo>
                    <a:pt x="3463" y="11497"/>
                  </a:lnTo>
                  <a:lnTo>
                    <a:pt x="3594" y="10321"/>
                  </a:lnTo>
                  <a:lnTo>
                    <a:pt x="3920" y="9178"/>
                  </a:lnTo>
                  <a:lnTo>
                    <a:pt x="4345" y="8100"/>
                  </a:lnTo>
                  <a:lnTo>
                    <a:pt x="4965" y="7088"/>
                  </a:lnTo>
                  <a:lnTo>
                    <a:pt x="5684" y="6141"/>
                  </a:lnTo>
                  <a:lnTo>
                    <a:pt x="6533" y="5324"/>
                  </a:lnTo>
                  <a:lnTo>
                    <a:pt x="7513" y="4638"/>
                  </a:lnTo>
                  <a:lnTo>
                    <a:pt x="8623" y="4083"/>
                  </a:lnTo>
                  <a:lnTo>
                    <a:pt x="9832" y="3691"/>
                  </a:lnTo>
                  <a:lnTo>
                    <a:pt x="11138" y="3495"/>
                  </a:lnTo>
                  <a:close/>
                  <a:moveTo>
                    <a:pt x="12281" y="0"/>
                  </a:moveTo>
                  <a:lnTo>
                    <a:pt x="10583" y="33"/>
                  </a:lnTo>
                  <a:lnTo>
                    <a:pt x="8917" y="327"/>
                  </a:lnTo>
                  <a:lnTo>
                    <a:pt x="7284" y="882"/>
                  </a:lnTo>
                  <a:lnTo>
                    <a:pt x="5684" y="1699"/>
                  </a:lnTo>
                  <a:lnTo>
                    <a:pt x="4182" y="2809"/>
                  </a:lnTo>
                  <a:lnTo>
                    <a:pt x="3463" y="3462"/>
                  </a:lnTo>
                  <a:lnTo>
                    <a:pt x="2810" y="4181"/>
                  </a:lnTo>
                  <a:lnTo>
                    <a:pt x="1699" y="5683"/>
                  </a:lnTo>
                  <a:lnTo>
                    <a:pt x="883" y="7284"/>
                  </a:lnTo>
                  <a:lnTo>
                    <a:pt x="328" y="8917"/>
                  </a:lnTo>
                  <a:lnTo>
                    <a:pt x="34" y="10583"/>
                  </a:lnTo>
                  <a:lnTo>
                    <a:pt x="1" y="12281"/>
                  </a:lnTo>
                  <a:lnTo>
                    <a:pt x="197" y="13947"/>
                  </a:lnTo>
                  <a:lnTo>
                    <a:pt x="621" y="15547"/>
                  </a:lnTo>
                  <a:lnTo>
                    <a:pt x="1242" y="17082"/>
                  </a:lnTo>
                  <a:lnTo>
                    <a:pt x="2091" y="18519"/>
                  </a:lnTo>
                  <a:lnTo>
                    <a:pt x="3136" y="19858"/>
                  </a:lnTo>
                  <a:lnTo>
                    <a:pt x="4345" y="21001"/>
                  </a:lnTo>
                  <a:lnTo>
                    <a:pt x="5749" y="21981"/>
                  </a:lnTo>
                  <a:lnTo>
                    <a:pt x="7284" y="22765"/>
                  </a:lnTo>
                  <a:lnTo>
                    <a:pt x="8983" y="23320"/>
                  </a:lnTo>
                  <a:lnTo>
                    <a:pt x="10844" y="23581"/>
                  </a:lnTo>
                  <a:lnTo>
                    <a:pt x="11824" y="23614"/>
                  </a:lnTo>
                  <a:lnTo>
                    <a:pt x="13033" y="23581"/>
                  </a:lnTo>
                  <a:lnTo>
                    <a:pt x="15319" y="23092"/>
                  </a:lnTo>
                  <a:lnTo>
                    <a:pt x="17442" y="22210"/>
                  </a:lnTo>
                  <a:lnTo>
                    <a:pt x="19336" y="20936"/>
                  </a:lnTo>
                  <a:lnTo>
                    <a:pt x="20937" y="19336"/>
                  </a:lnTo>
                  <a:lnTo>
                    <a:pt x="22210" y="17441"/>
                  </a:lnTo>
                  <a:lnTo>
                    <a:pt x="23092" y="15318"/>
                  </a:lnTo>
                  <a:lnTo>
                    <a:pt x="23582" y="13032"/>
                  </a:lnTo>
                  <a:lnTo>
                    <a:pt x="23615" y="11824"/>
                  </a:lnTo>
                  <a:lnTo>
                    <a:pt x="23582" y="10844"/>
                  </a:lnTo>
                  <a:lnTo>
                    <a:pt x="23321" y="8982"/>
                  </a:lnTo>
                  <a:lnTo>
                    <a:pt x="22766" y="7284"/>
                  </a:lnTo>
                  <a:lnTo>
                    <a:pt x="21982" y="5749"/>
                  </a:lnTo>
                  <a:lnTo>
                    <a:pt x="21002" y="4344"/>
                  </a:lnTo>
                  <a:lnTo>
                    <a:pt x="19859" y="3136"/>
                  </a:lnTo>
                  <a:lnTo>
                    <a:pt x="18520" y="2091"/>
                  </a:lnTo>
                  <a:lnTo>
                    <a:pt x="17083" y="1242"/>
                  </a:lnTo>
                  <a:lnTo>
                    <a:pt x="15548" y="621"/>
                  </a:lnTo>
                  <a:lnTo>
                    <a:pt x="13947" y="196"/>
                  </a:lnTo>
                  <a:lnTo>
                    <a:pt x="12281" y="0"/>
                  </a:lnTo>
                  <a:close/>
                </a:path>
              </a:pathLst>
            </a:custGeom>
            <a:solidFill>
              <a:schemeClr val="dk1"/>
            </a:solidFill>
            <a:ln w="10625" cap="flat" cmpd="sng">
              <a:solidFill>
                <a:schemeClr val="dk1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932;p40">
              <a:extLst>
                <a:ext uri="{FF2B5EF4-FFF2-40B4-BE49-F238E27FC236}">
                  <a16:creationId xmlns:a16="http://schemas.microsoft.com/office/drawing/2014/main" id="{688EB255-E40C-8B7B-E8E1-2391E2028EE8}"/>
                </a:ext>
              </a:extLst>
            </p:cNvPr>
            <p:cNvSpPr/>
            <p:nvPr/>
          </p:nvSpPr>
          <p:spPr>
            <a:xfrm>
              <a:off x="4111364" y="2538953"/>
              <a:ext cx="241557" cy="280782"/>
            </a:xfrm>
            <a:custGeom>
              <a:avLst/>
              <a:gdLst/>
              <a:ahLst/>
              <a:cxnLst/>
              <a:rect l="l" t="t" r="r" b="b"/>
              <a:pathLst>
                <a:path w="20316" h="23615" extrusionOk="0">
                  <a:moveTo>
                    <a:pt x="8525" y="0"/>
                  </a:moveTo>
                  <a:lnTo>
                    <a:pt x="8525" y="3462"/>
                  </a:lnTo>
                  <a:lnTo>
                    <a:pt x="9374" y="3495"/>
                  </a:lnTo>
                  <a:lnTo>
                    <a:pt x="11007" y="3854"/>
                  </a:lnTo>
                  <a:lnTo>
                    <a:pt x="12510" y="4475"/>
                  </a:lnTo>
                  <a:lnTo>
                    <a:pt x="13816" y="5357"/>
                  </a:lnTo>
                  <a:lnTo>
                    <a:pt x="14959" y="6500"/>
                  </a:lnTo>
                  <a:lnTo>
                    <a:pt x="15874" y="7839"/>
                  </a:lnTo>
                  <a:lnTo>
                    <a:pt x="16494" y="9341"/>
                  </a:lnTo>
                  <a:lnTo>
                    <a:pt x="16821" y="10974"/>
                  </a:lnTo>
                  <a:lnTo>
                    <a:pt x="16854" y="11824"/>
                  </a:lnTo>
                  <a:lnTo>
                    <a:pt x="16821" y="12673"/>
                  </a:lnTo>
                  <a:lnTo>
                    <a:pt x="16494" y="14306"/>
                  </a:lnTo>
                  <a:lnTo>
                    <a:pt x="15874" y="15808"/>
                  </a:lnTo>
                  <a:lnTo>
                    <a:pt x="14959" y="17115"/>
                  </a:lnTo>
                  <a:lnTo>
                    <a:pt x="13816" y="18258"/>
                  </a:lnTo>
                  <a:lnTo>
                    <a:pt x="12510" y="19172"/>
                  </a:lnTo>
                  <a:lnTo>
                    <a:pt x="11007" y="19793"/>
                  </a:lnTo>
                  <a:lnTo>
                    <a:pt x="9374" y="20119"/>
                  </a:lnTo>
                  <a:lnTo>
                    <a:pt x="8525" y="20152"/>
                  </a:lnTo>
                  <a:lnTo>
                    <a:pt x="7676" y="20119"/>
                  </a:lnTo>
                  <a:lnTo>
                    <a:pt x="6010" y="19793"/>
                  </a:lnTo>
                  <a:lnTo>
                    <a:pt x="4475" y="19140"/>
                  </a:lnTo>
                  <a:lnTo>
                    <a:pt x="3103" y="18192"/>
                  </a:lnTo>
                  <a:lnTo>
                    <a:pt x="2516" y="17572"/>
                  </a:lnTo>
                  <a:lnTo>
                    <a:pt x="1" y="19989"/>
                  </a:lnTo>
                  <a:lnTo>
                    <a:pt x="850" y="20838"/>
                  </a:lnTo>
                  <a:lnTo>
                    <a:pt x="2810" y="22177"/>
                  </a:lnTo>
                  <a:lnTo>
                    <a:pt x="4998" y="23092"/>
                  </a:lnTo>
                  <a:lnTo>
                    <a:pt x="7317" y="23581"/>
                  </a:lnTo>
                  <a:lnTo>
                    <a:pt x="8525" y="23614"/>
                  </a:lnTo>
                  <a:lnTo>
                    <a:pt x="9734" y="23581"/>
                  </a:lnTo>
                  <a:lnTo>
                    <a:pt x="12020" y="23092"/>
                  </a:lnTo>
                  <a:lnTo>
                    <a:pt x="14143" y="22210"/>
                  </a:lnTo>
                  <a:lnTo>
                    <a:pt x="16037" y="20936"/>
                  </a:lnTo>
                  <a:lnTo>
                    <a:pt x="17638" y="19336"/>
                  </a:lnTo>
                  <a:lnTo>
                    <a:pt x="18911" y="17441"/>
                  </a:lnTo>
                  <a:lnTo>
                    <a:pt x="19793" y="15318"/>
                  </a:lnTo>
                  <a:lnTo>
                    <a:pt x="20283" y="13032"/>
                  </a:lnTo>
                  <a:lnTo>
                    <a:pt x="20316" y="11824"/>
                  </a:lnTo>
                  <a:lnTo>
                    <a:pt x="20283" y="10615"/>
                  </a:lnTo>
                  <a:lnTo>
                    <a:pt x="19793" y="8296"/>
                  </a:lnTo>
                  <a:lnTo>
                    <a:pt x="18911" y="6173"/>
                  </a:lnTo>
                  <a:lnTo>
                    <a:pt x="17638" y="4312"/>
                  </a:lnTo>
                  <a:lnTo>
                    <a:pt x="16037" y="2679"/>
                  </a:lnTo>
                  <a:lnTo>
                    <a:pt x="14143" y="1437"/>
                  </a:lnTo>
                  <a:lnTo>
                    <a:pt x="12020" y="523"/>
                  </a:lnTo>
                  <a:lnTo>
                    <a:pt x="9734" y="66"/>
                  </a:lnTo>
                  <a:lnTo>
                    <a:pt x="8525" y="0"/>
                  </a:lnTo>
                  <a:close/>
                </a:path>
              </a:pathLst>
            </a:custGeom>
            <a:solidFill>
              <a:srgbClr val="6EDBFC"/>
            </a:solidFill>
            <a:ln w="10625" cap="flat" cmpd="sng">
              <a:solidFill>
                <a:schemeClr val="dk1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933;p40">
              <a:extLst>
                <a:ext uri="{FF2B5EF4-FFF2-40B4-BE49-F238E27FC236}">
                  <a16:creationId xmlns:a16="http://schemas.microsoft.com/office/drawing/2014/main" id="{4BCB4133-0B91-C002-53A7-EC01C677C01C}"/>
                </a:ext>
              </a:extLst>
            </p:cNvPr>
            <p:cNvSpPr/>
            <p:nvPr/>
          </p:nvSpPr>
          <p:spPr>
            <a:xfrm>
              <a:off x="4418150" y="2538953"/>
              <a:ext cx="280782" cy="280782"/>
            </a:xfrm>
            <a:custGeom>
              <a:avLst/>
              <a:gdLst/>
              <a:ahLst/>
              <a:cxnLst/>
              <a:rect l="l" t="t" r="r" b="b"/>
              <a:pathLst>
                <a:path w="23615" h="23615" extrusionOk="0">
                  <a:moveTo>
                    <a:pt x="12673" y="3495"/>
                  </a:moveTo>
                  <a:lnTo>
                    <a:pt x="14306" y="3854"/>
                  </a:lnTo>
                  <a:lnTo>
                    <a:pt x="15809" y="4475"/>
                  </a:lnTo>
                  <a:lnTo>
                    <a:pt x="17148" y="5389"/>
                  </a:lnTo>
                  <a:lnTo>
                    <a:pt x="18258" y="6500"/>
                  </a:lnTo>
                  <a:lnTo>
                    <a:pt x="19173" y="7839"/>
                  </a:lnTo>
                  <a:lnTo>
                    <a:pt x="19793" y="9341"/>
                  </a:lnTo>
                  <a:lnTo>
                    <a:pt x="20153" y="10974"/>
                  </a:lnTo>
                  <a:lnTo>
                    <a:pt x="20185" y="11824"/>
                  </a:lnTo>
                  <a:lnTo>
                    <a:pt x="20153" y="12509"/>
                  </a:lnTo>
                  <a:lnTo>
                    <a:pt x="19957" y="13816"/>
                  </a:lnTo>
                  <a:lnTo>
                    <a:pt x="19565" y="15024"/>
                  </a:lnTo>
                  <a:lnTo>
                    <a:pt x="19009" y="16102"/>
                  </a:lnTo>
                  <a:lnTo>
                    <a:pt x="18324" y="17082"/>
                  </a:lnTo>
                  <a:lnTo>
                    <a:pt x="17507" y="17964"/>
                  </a:lnTo>
                  <a:lnTo>
                    <a:pt x="16592" y="18682"/>
                  </a:lnTo>
                  <a:lnTo>
                    <a:pt x="15547" y="19270"/>
                  </a:lnTo>
                  <a:lnTo>
                    <a:pt x="14470" y="19728"/>
                  </a:lnTo>
                  <a:lnTo>
                    <a:pt x="13326" y="20021"/>
                  </a:lnTo>
                  <a:lnTo>
                    <a:pt x="12151" y="20152"/>
                  </a:lnTo>
                  <a:lnTo>
                    <a:pt x="10975" y="20152"/>
                  </a:lnTo>
                  <a:lnTo>
                    <a:pt x="9799" y="19923"/>
                  </a:lnTo>
                  <a:lnTo>
                    <a:pt x="8623" y="19532"/>
                  </a:lnTo>
                  <a:lnTo>
                    <a:pt x="7513" y="18976"/>
                  </a:lnTo>
                  <a:lnTo>
                    <a:pt x="6435" y="18192"/>
                  </a:lnTo>
                  <a:lnTo>
                    <a:pt x="5945" y="17703"/>
                  </a:lnTo>
                  <a:lnTo>
                    <a:pt x="5455" y="17213"/>
                  </a:lnTo>
                  <a:lnTo>
                    <a:pt x="4671" y="16167"/>
                  </a:lnTo>
                  <a:lnTo>
                    <a:pt x="4116" y="15024"/>
                  </a:lnTo>
                  <a:lnTo>
                    <a:pt x="3724" y="13881"/>
                  </a:lnTo>
                  <a:lnTo>
                    <a:pt x="3495" y="12673"/>
                  </a:lnTo>
                  <a:lnTo>
                    <a:pt x="3495" y="11497"/>
                  </a:lnTo>
                  <a:lnTo>
                    <a:pt x="3626" y="10321"/>
                  </a:lnTo>
                  <a:lnTo>
                    <a:pt x="3920" y="9178"/>
                  </a:lnTo>
                  <a:lnTo>
                    <a:pt x="4377" y="8100"/>
                  </a:lnTo>
                  <a:lnTo>
                    <a:pt x="4965" y="7088"/>
                  </a:lnTo>
                  <a:lnTo>
                    <a:pt x="5684" y="6141"/>
                  </a:lnTo>
                  <a:lnTo>
                    <a:pt x="6566" y="5324"/>
                  </a:lnTo>
                  <a:lnTo>
                    <a:pt x="7545" y="4638"/>
                  </a:lnTo>
                  <a:lnTo>
                    <a:pt x="8623" y="4083"/>
                  </a:lnTo>
                  <a:lnTo>
                    <a:pt x="9832" y="3691"/>
                  </a:lnTo>
                  <a:lnTo>
                    <a:pt x="11138" y="3495"/>
                  </a:lnTo>
                  <a:close/>
                  <a:moveTo>
                    <a:pt x="12281" y="0"/>
                  </a:moveTo>
                  <a:lnTo>
                    <a:pt x="10583" y="33"/>
                  </a:lnTo>
                  <a:lnTo>
                    <a:pt x="8917" y="327"/>
                  </a:lnTo>
                  <a:lnTo>
                    <a:pt x="7284" y="882"/>
                  </a:lnTo>
                  <a:lnTo>
                    <a:pt x="5684" y="1699"/>
                  </a:lnTo>
                  <a:lnTo>
                    <a:pt x="4181" y="2809"/>
                  </a:lnTo>
                  <a:lnTo>
                    <a:pt x="3463" y="3462"/>
                  </a:lnTo>
                  <a:lnTo>
                    <a:pt x="2810" y="4181"/>
                  </a:lnTo>
                  <a:lnTo>
                    <a:pt x="1699" y="5683"/>
                  </a:lnTo>
                  <a:lnTo>
                    <a:pt x="883" y="7284"/>
                  </a:lnTo>
                  <a:lnTo>
                    <a:pt x="327" y="8917"/>
                  </a:lnTo>
                  <a:lnTo>
                    <a:pt x="33" y="10583"/>
                  </a:lnTo>
                  <a:lnTo>
                    <a:pt x="1" y="12281"/>
                  </a:lnTo>
                  <a:lnTo>
                    <a:pt x="197" y="13947"/>
                  </a:lnTo>
                  <a:lnTo>
                    <a:pt x="621" y="15547"/>
                  </a:lnTo>
                  <a:lnTo>
                    <a:pt x="1242" y="17082"/>
                  </a:lnTo>
                  <a:lnTo>
                    <a:pt x="2091" y="18552"/>
                  </a:lnTo>
                  <a:lnTo>
                    <a:pt x="3136" y="19858"/>
                  </a:lnTo>
                  <a:lnTo>
                    <a:pt x="4345" y="21001"/>
                  </a:lnTo>
                  <a:lnTo>
                    <a:pt x="5749" y="21981"/>
                  </a:lnTo>
                  <a:lnTo>
                    <a:pt x="7317" y="22765"/>
                  </a:lnTo>
                  <a:lnTo>
                    <a:pt x="9015" y="23320"/>
                  </a:lnTo>
                  <a:lnTo>
                    <a:pt x="10844" y="23581"/>
                  </a:lnTo>
                  <a:lnTo>
                    <a:pt x="11824" y="23614"/>
                  </a:lnTo>
                  <a:lnTo>
                    <a:pt x="13032" y="23581"/>
                  </a:lnTo>
                  <a:lnTo>
                    <a:pt x="15351" y="23092"/>
                  </a:lnTo>
                  <a:lnTo>
                    <a:pt x="17442" y="22210"/>
                  </a:lnTo>
                  <a:lnTo>
                    <a:pt x="19336" y="20936"/>
                  </a:lnTo>
                  <a:lnTo>
                    <a:pt x="20936" y="19336"/>
                  </a:lnTo>
                  <a:lnTo>
                    <a:pt x="22210" y="17441"/>
                  </a:lnTo>
                  <a:lnTo>
                    <a:pt x="23092" y="15318"/>
                  </a:lnTo>
                  <a:lnTo>
                    <a:pt x="23582" y="13032"/>
                  </a:lnTo>
                  <a:lnTo>
                    <a:pt x="23615" y="11824"/>
                  </a:lnTo>
                  <a:lnTo>
                    <a:pt x="23582" y="10844"/>
                  </a:lnTo>
                  <a:lnTo>
                    <a:pt x="23321" y="8982"/>
                  </a:lnTo>
                  <a:lnTo>
                    <a:pt x="22765" y="7284"/>
                  </a:lnTo>
                  <a:lnTo>
                    <a:pt x="21982" y="5749"/>
                  </a:lnTo>
                  <a:lnTo>
                    <a:pt x="21002" y="4344"/>
                  </a:lnTo>
                  <a:lnTo>
                    <a:pt x="19859" y="3136"/>
                  </a:lnTo>
                  <a:lnTo>
                    <a:pt x="18552" y="2091"/>
                  </a:lnTo>
                  <a:lnTo>
                    <a:pt x="17115" y="1242"/>
                  </a:lnTo>
                  <a:lnTo>
                    <a:pt x="15547" y="621"/>
                  </a:lnTo>
                  <a:lnTo>
                    <a:pt x="13947" y="196"/>
                  </a:lnTo>
                  <a:lnTo>
                    <a:pt x="12281" y="0"/>
                  </a:lnTo>
                  <a:close/>
                </a:path>
              </a:pathLst>
            </a:custGeom>
            <a:solidFill>
              <a:schemeClr val="dk1"/>
            </a:solidFill>
            <a:ln w="10625" cap="flat" cmpd="sng">
              <a:solidFill>
                <a:schemeClr val="dk1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934;p40">
              <a:extLst>
                <a:ext uri="{FF2B5EF4-FFF2-40B4-BE49-F238E27FC236}">
                  <a16:creationId xmlns:a16="http://schemas.microsoft.com/office/drawing/2014/main" id="{4087B0AA-8168-F2C2-AD9D-938A0F5164EA}"/>
                </a:ext>
              </a:extLst>
            </p:cNvPr>
            <p:cNvSpPr/>
            <p:nvPr/>
          </p:nvSpPr>
          <p:spPr>
            <a:xfrm>
              <a:off x="4558738" y="2538953"/>
              <a:ext cx="140195" cy="269903"/>
            </a:xfrm>
            <a:custGeom>
              <a:avLst/>
              <a:gdLst/>
              <a:ahLst/>
              <a:cxnLst/>
              <a:rect l="l" t="t" r="r" b="b"/>
              <a:pathLst>
                <a:path w="11791" h="22700" extrusionOk="0">
                  <a:moveTo>
                    <a:pt x="0" y="0"/>
                  </a:moveTo>
                  <a:lnTo>
                    <a:pt x="0" y="3462"/>
                  </a:lnTo>
                  <a:lnTo>
                    <a:pt x="751" y="3495"/>
                  </a:lnTo>
                  <a:lnTo>
                    <a:pt x="2156" y="3756"/>
                  </a:lnTo>
                  <a:lnTo>
                    <a:pt x="3495" y="4246"/>
                  </a:lnTo>
                  <a:lnTo>
                    <a:pt x="4703" y="4932"/>
                  </a:lnTo>
                  <a:lnTo>
                    <a:pt x="5814" y="5814"/>
                  </a:lnTo>
                  <a:lnTo>
                    <a:pt x="6728" y="6892"/>
                  </a:lnTo>
                  <a:lnTo>
                    <a:pt x="7479" y="8100"/>
                  </a:lnTo>
                  <a:lnTo>
                    <a:pt x="8002" y="9439"/>
                  </a:lnTo>
                  <a:lnTo>
                    <a:pt x="8165" y="10158"/>
                  </a:lnTo>
                  <a:lnTo>
                    <a:pt x="8296" y="10876"/>
                  </a:lnTo>
                  <a:lnTo>
                    <a:pt x="8329" y="12346"/>
                  </a:lnTo>
                  <a:lnTo>
                    <a:pt x="8133" y="13751"/>
                  </a:lnTo>
                  <a:lnTo>
                    <a:pt x="7675" y="15090"/>
                  </a:lnTo>
                  <a:lnTo>
                    <a:pt x="7022" y="16331"/>
                  </a:lnTo>
                  <a:lnTo>
                    <a:pt x="6173" y="17441"/>
                  </a:lnTo>
                  <a:lnTo>
                    <a:pt x="5128" y="18388"/>
                  </a:lnTo>
                  <a:lnTo>
                    <a:pt x="3919" y="19205"/>
                  </a:lnTo>
                  <a:lnTo>
                    <a:pt x="3233" y="19499"/>
                  </a:lnTo>
                  <a:lnTo>
                    <a:pt x="4605" y="22700"/>
                  </a:lnTo>
                  <a:lnTo>
                    <a:pt x="5552" y="22242"/>
                  </a:lnTo>
                  <a:lnTo>
                    <a:pt x="7251" y="21132"/>
                  </a:lnTo>
                  <a:lnTo>
                    <a:pt x="8753" y="19760"/>
                  </a:lnTo>
                  <a:lnTo>
                    <a:pt x="9962" y="18192"/>
                  </a:lnTo>
                  <a:lnTo>
                    <a:pt x="10876" y="16429"/>
                  </a:lnTo>
                  <a:lnTo>
                    <a:pt x="11497" y="14534"/>
                  </a:lnTo>
                  <a:lnTo>
                    <a:pt x="11791" y="12542"/>
                  </a:lnTo>
                  <a:lnTo>
                    <a:pt x="11758" y="10517"/>
                  </a:lnTo>
                  <a:lnTo>
                    <a:pt x="11562" y="9472"/>
                  </a:lnTo>
                  <a:lnTo>
                    <a:pt x="11333" y="8460"/>
                  </a:lnTo>
                  <a:lnTo>
                    <a:pt x="10582" y="6533"/>
                  </a:lnTo>
                  <a:lnTo>
                    <a:pt x="9537" y="4834"/>
                  </a:lnTo>
                  <a:lnTo>
                    <a:pt x="8231" y="3332"/>
                  </a:lnTo>
                  <a:lnTo>
                    <a:pt x="6695" y="2058"/>
                  </a:lnTo>
                  <a:lnTo>
                    <a:pt x="4964" y="1078"/>
                  </a:lnTo>
                  <a:lnTo>
                    <a:pt x="3070" y="392"/>
                  </a:lnTo>
                  <a:lnTo>
                    <a:pt x="1045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0625" cap="flat" cmpd="sng">
              <a:solidFill>
                <a:schemeClr val="dk1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935;p40">
              <a:extLst>
                <a:ext uri="{FF2B5EF4-FFF2-40B4-BE49-F238E27FC236}">
                  <a16:creationId xmlns:a16="http://schemas.microsoft.com/office/drawing/2014/main" id="{2CDDFA0B-A7C7-FC6D-DA2D-124B318222E6}"/>
                </a:ext>
              </a:extLst>
            </p:cNvPr>
            <p:cNvSpPr/>
            <p:nvPr/>
          </p:nvSpPr>
          <p:spPr>
            <a:xfrm>
              <a:off x="4764161" y="2538953"/>
              <a:ext cx="281175" cy="280782"/>
            </a:xfrm>
            <a:custGeom>
              <a:avLst/>
              <a:gdLst/>
              <a:ahLst/>
              <a:cxnLst/>
              <a:rect l="l" t="t" r="r" b="b"/>
              <a:pathLst>
                <a:path w="23648" h="23615" extrusionOk="0">
                  <a:moveTo>
                    <a:pt x="12673" y="3495"/>
                  </a:moveTo>
                  <a:lnTo>
                    <a:pt x="14306" y="3854"/>
                  </a:lnTo>
                  <a:lnTo>
                    <a:pt x="15808" y="4475"/>
                  </a:lnTo>
                  <a:lnTo>
                    <a:pt x="17148" y="5389"/>
                  </a:lnTo>
                  <a:lnTo>
                    <a:pt x="18258" y="6500"/>
                  </a:lnTo>
                  <a:lnTo>
                    <a:pt x="19173" y="7839"/>
                  </a:lnTo>
                  <a:lnTo>
                    <a:pt x="19793" y="9341"/>
                  </a:lnTo>
                  <a:lnTo>
                    <a:pt x="20120" y="10974"/>
                  </a:lnTo>
                  <a:lnTo>
                    <a:pt x="20152" y="11824"/>
                  </a:lnTo>
                  <a:lnTo>
                    <a:pt x="20152" y="12509"/>
                  </a:lnTo>
                  <a:lnTo>
                    <a:pt x="19956" y="13816"/>
                  </a:lnTo>
                  <a:lnTo>
                    <a:pt x="19564" y="15024"/>
                  </a:lnTo>
                  <a:lnTo>
                    <a:pt x="19009" y="16102"/>
                  </a:lnTo>
                  <a:lnTo>
                    <a:pt x="18323" y="17082"/>
                  </a:lnTo>
                  <a:lnTo>
                    <a:pt x="17507" y="17964"/>
                  </a:lnTo>
                  <a:lnTo>
                    <a:pt x="16560" y="18682"/>
                  </a:lnTo>
                  <a:lnTo>
                    <a:pt x="15547" y="19270"/>
                  </a:lnTo>
                  <a:lnTo>
                    <a:pt x="14469" y="19728"/>
                  </a:lnTo>
                  <a:lnTo>
                    <a:pt x="13326" y="20021"/>
                  </a:lnTo>
                  <a:lnTo>
                    <a:pt x="12150" y="20152"/>
                  </a:lnTo>
                  <a:lnTo>
                    <a:pt x="10975" y="20152"/>
                  </a:lnTo>
                  <a:lnTo>
                    <a:pt x="9766" y="19923"/>
                  </a:lnTo>
                  <a:lnTo>
                    <a:pt x="8623" y="19532"/>
                  </a:lnTo>
                  <a:lnTo>
                    <a:pt x="7480" y="18976"/>
                  </a:lnTo>
                  <a:lnTo>
                    <a:pt x="6435" y="18192"/>
                  </a:lnTo>
                  <a:lnTo>
                    <a:pt x="5945" y="17703"/>
                  </a:lnTo>
                  <a:lnTo>
                    <a:pt x="5455" y="17213"/>
                  </a:lnTo>
                  <a:lnTo>
                    <a:pt x="4671" y="16135"/>
                  </a:lnTo>
                  <a:lnTo>
                    <a:pt x="4116" y="15024"/>
                  </a:lnTo>
                  <a:lnTo>
                    <a:pt x="3724" y="13849"/>
                  </a:lnTo>
                  <a:lnTo>
                    <a:pt x="3495" y="12673"/>
                  </a:lnTo>
                  <a:lnTo>
                    <a:pt x="3463" y="11497"/>
                  </a:lnTo>
                  <a:lnTo>
                    <a:pt x="3626" y="10321"/>
                  </a:lnTo>
                  <a:lnTo>
                    <a:pt x="3920" y="9178"/>
                  </a:lnTo>
                  <a:lnTo>
                    <a:pt x="4377" y="8100"/>
                  </a:lnTo>
                  <a:lnTo>
                    <a:pt x="4965" y="7055"/>
                  </a:lnTo>
                  <a:lnTo>
                    <a:pt x="5684" y="6141"/>
                  </a:lnTo>
                  <a:lnTo>
                    <a:pt x="6565" y="5324"/>
                  </a:lnTo>
                  <a:lnTo>
                    <a:pt x="7545" y="4638"/>
                  </a:lnTo>
                  <a:lnTo>
                    <a:pt x="8623" y="4083"/>
                  </a:lnTo>
                  <a:lnTo>
                    <a:pt x="9832" y="3691"/>
                  </a:lnTo>
                  <a:lnTo>
                    <a:pt x="11138" y="3495"/>
                  </a:lnTo>
                  <a:close/>
                  <a:moveTo>
                    <a:pt x="12281" y="0"/>
                  </a:moveTo>
                  <a:lnTo>
                    <a:pt x="10615" y="33"/>
                  </a:lnTo>
                  <a:lnTo>
                    <a:pt x="8917" y="327"/>
                  </a:lnTo>
                  <a:lnTo>
                    <a:pt x="7284" y="882"/>
                  </a:lnTo>
                  <a:lnTo>
                    <a:pt x="5684" y="1699"/>
                  </a:lnTo>
                  <a:lnTo>
                    <a:pt x="4181" y="2809"/>
                  </a:lnTo>
                  <a:lnTo>
                    <a:pt x="3495" y="3462"/>
                  </a:lnTo>
                  <a:lnTo>
                    <a:pt x="2809" y="4181"/>
                  </a:lnTo>
                  <a:lnTo>
                    <a:pt x="1699" y="5683"/>
                  </a:lnTo>
                  <a:lnTo>
                    <a:pt x="882" y="7284"/>
                  </a:lnTo>
                  <a:lnTo>
                    <a:pt x="327" y="8917"/>
                  </a:lnTo>
                  <a:lnTo>
                    <a:pt x="33" y="10583"/>
                  </a:lnTo>
                  <a:lnTo>
                    <a:pt x="1" y="12281"/>
                  </a:lnTo>
                  <a:lnTo>
                    <a:pt x="197" y="13947"/>
                  </a:lnTo>
                  <a:lnTo>
                    <a:pt x="621" y="15547"/>
                  </a:lnTo>
                  <a:lnTo>
                    <a:pt x="1274" y="17082"/>
                  </a:lnTo>
                  <a:lnTo>
                    <a:pt x="2091" y="18519"/>
                  </a:lnTo>
                  <a:lnTo>
                    <a:pt x="3136" y="19858"/>
                  </a:lnTo>
                  <a:lnTo>
                    <a:pt x="4345" y="21001"/>
                  </a:lnTo>
                  <a:lnTo>
                    <a:pt x="5749" y="21981"/>
                  </a:lnTo>
                  <a:lnTo>
                    <a:pt x="7317" y="22765"/>
                  </a:lnTo>
                  <a:lnTo>
                    <a:pt x="9015" y="23320"/>
                  </a:lnTo>
                  <a:lnTo>
                    <a:pt x="10844" y="23581"/>
                  </a:lnTo>
                  <a:lnTo>
                    <a:pt x="11824" y="23614"/>
                  </a:lnTo>
                  <a:lnTo>
                    <a:pt x="13032" y="23581"/>
                  </a:lnTo>
                  <a:lnTo>
                    <a:pt x="15351" y="23092"/>
                  </a:lnTo>
                  <a:lnTo>
                    <a:pt x="17474" y="22210"/>
                  </a:lnTo>
                  <a:lnTo>
                    <a:pt x="19336" y="20936"/>
                  </a:lnTo>
                  <a:lnTo>
                    <a:pt x="20936" y="19336"/>
                  </a:lnTo>
                  <a:lnTo>
                    <a:pt x="22210" y="17441"/>
                  </a:lnTo>
                  <a:lnTo>
                    <a:pt x="23125" y="15318"/>
                  </a:lnTo>
                  <a:lnTo>
                    <a:pt x="23582" y="13032"/>
                  </a:lnTo>
                  <a:lnTo>
                    <a:pt x="23647" y="11824"/>
                  </a:lnTo>
                  <a:lnTo>
                    <a:pt x="23614" y="10844"/>
                  </a:lnTo>
                  <a:lnTo>
                    <a:pt x="23320" y="8982"/>
                  </a:lnTo>
                  <a:lnTo>
                    <a:pt x="22765" y="7284"/>
                  </a:lnTo>
                  <a:lnTo>
                    <a:pt x="22014" y="5749"/>
                  </a:lnTo>
                  <a:lnTo>
                    <a:pt x="21034" y="4344"/>
                  </a:lnTo>
                  <a:lnTo>
                    <a:pt x="19858" y="3136"/>
                  </a:lnTo>
                  <a:lnTo>
                    <a:pt x="18552" y="2091"/>
                  </a:lnTo>
                  <a:lnTo>
                    <a:pt x="17115" y="1242"/>
                  </a:lnTo>
                  <a:lnTo>
                    <a:pt x="15580" y="621"/>
                  </a:lnTo>
                  <a:lnTo>
                    <a:pt x="13947" y="196"/>
                  </a:lnTo>
                  <a:lnTo>
                    <a:pt x="12281" y="0"/>
                  </a:lnTo>
                  <a:close/>
                </a:path>
              </a:pathLst>
            </a:custGeom>
            <a:solidFill>
              <a:schemeClr val="dk1"/>
            </a:solidFill>
            <a:ln w="10625" cap="flat" cmpd="sng">
              <a:solidFill>
                <a:schemeClr val="dk1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936;p40">
              <a:extLst>
                <a:ext uri="{FF2B5EF4-FFF2-40B4-BE49-F238E27FC236}">
                  <a16:creationId xmlns:a16="http://schemas.microsoft.com/office/drawing/2014/main" id="{57ADFD41-F650-5E4B-C640-BE4D76FAF73B}"/>
                </a:ext>
              </a:extLst>
            </p:cNvPr>
            <p:cNvSpPr/>
            <p:nvPr/>
          </p:nvSpPr>
          <p:spPr>
            <a:xfrm>
              <a:off x="4904737" y="2538953"/>
              <a:ext cx="137876" cy="120779"/>
            </a:xfrm>
            <a:custGeom>
              <a:avLst/>
              <a:gdLst/>
              <a:ahLst/>
              <a:cxnLst/>
              <a:rect l="l" t="t" r="r" b="b"/>
              <a:pathLst>
                <a:path w="11596" h="10158" extrusionOk="0">
                  <a:moveTo>
                    <a:pt x="1" y="0"/>
                  </a:moveTo>
                  <a:lnTo>
                    <a:pt x="1" y="3462"/>
                  </a:lnTo>
                  <a:lnTo>
                    <a:pt x="752" y="3495"/>
                  </a:lnTo>
                  <a:lnTo>
                    <a:pt x="2156" y="3756"/>
                  </a:lnTo>
                  <a:lnTo>
                    <a:pt x="3496" y="4246"/>
                  </a:lnTo>
                  <a:lnTo>
                    <a:pt x="4737" y="4932"/>
                  </a:lnTo>
                  <a:lnTo>
                    <a:pt x="5814" y="5814"/>
                  </a:lnTo>
                  <a:lnTo>
                    <a:pt x="6729" y="6892"/>
                  </a:lnTo>
                  <a:lnTo>
                    <a:pt x="7480" y="8100"/>
                  </a:lnTo>
                  <a:lnTo>
                    <a:pt x="8003" y="9439"/>
                  </a:lnTo>
                  <a:lnTo>
                    <a:pt x="8166" y="10158"/>
                  </a:lnTo>
                  <a:lnTo>
                    <a:pt x="11595" y="9472"/>
                  </a:lnTo>
                  <a:lnTo>
                    <a:pt x="11334" y="8460"/>
                  </a:lnTo>
                  <a:lnTo>
                    <a:pt x="10583" y="6533"/>
                  </a:lnTo>
                  <a:lnTo>
                    <a:pt x="9538" y="4834"/>
                  </a:lnTo>
                  <a:lnTo>
                    <a:pt x="8231" y="3332"/>
                  </a:lnTo>
                  <a:lnTo>
                    <a:pt x="6696" y="2091"/>
                  </a:lnTo>
                  <a:lnTo>
                    <a:pt x="4965" y="1078"/>
                  </a:lnTo>
                  <a:lnTo>
                    <a:pt x="3071" y="392"/>
                  </a:lnTo>
                  <a:lnTo>
                    <a:pt x="1046" y="3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EDBFC"/>
            </a:solidFill>
            <a:ln w="10625" cap="flat" cmpd="sng">
              <a:solidFill>
                <a:schemeClr val="dk1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937;p40">
              <a:extLst>
                <a:ext uri="{FF2B5EF4-FFF2-40B4-BE49-F238E27FC236}">
                  <a16:creationId xmlns:a16="http://schemas.microsoft.com/office/drawing/2014/main" id="{B3359834-0F75-8515-D588-0D34DA97754C}"/>
                </a:ext>
              </a:extLst>
            </p:cNvPr>
            <p:cNvSpPr/>
            <p:nvPr/>
          </p:nvSpPr>
          <p:spPr>
            <a:xfrm>
              <a:off x="4268645" y="2383622"/>
              <a:ext cx="659015" cy="12"/>
            </a:xfrm>
            <a:custGeom>
              <a:avLst/>
              <a:gdLst/>
              <a:ahLst/>
              <a:cxnLst/>
              <a:rect l="l" t="t" r="r" b="b"/>
              <a:pathLst>
                <a:path w="55426" h="1" fill="none" extrusionOk="0">
                  <a:moveTo>
                    <a:pt x="0" y="0"/>
                  </a:moveTo>
                  <a:lnTo>
                    <a:pt x="55426" y="0"/>
                  </a:lnTo>
                </a:path>
              </a:pathLst>
            </a:custGeom>
            <a:noFill/>
            <a:ln w="10625" cap="flat" cmpd="sng">
              <a:solidFill>
                <a:srgbClr val="263238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938;p40">
              <a:extLst>
                <a:ext uri="{FF2B5EF4-FFF2-40B4-BE49-F238E27FC236}">
                  <a16:creationId xmlns:a16="http://schemas.microsoft.com/office/drawing/2014/main" id="{9CFB5446-4502-165D-CD9F-3ABAC8CFF19E}"/>
                </a:ext>
              </a:extLst>
            </p:cNvPr>
            <p:cNvSpPr/>
            <p:nvPr/>
          </p:nvSpPr>
          <p:spPr>
            <a:xfrm>
              <a:off x="4268645" y="2369640"/>
              <a:ext cx="12" cy="13995"/>
            </a:xfrm>
            <a:custGeom>
              <a:avLst/>
              <a:gdLst/>
              <a:ahLst/>
              <a:cxnLst/>
              <a:rect l="l" t="t" r="r" b="b"/>
              <a:pathLst>
                <a:path w="1" h="1177" fill="none" extrusionOk="0">
                  <a:moveTo>
                    <a:pt x="0" y="1176"/>
                  </a:moveTo>
                  <a:lnTo>
                    <a:pt x="0" y="0"/>
                  </a:lnTo>
                </a:path>
              </a:pathLst>
            </a:custGeom>
            <a:noFill/>
            <a:ln w="10625" cap="flat" cmpd="sng">
              <a:solidFill>
                <a:srgbClr val="263238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939;p40">
              <a:extLst>
                <a:ext uri="{FF2B5EF4-FFF2-40B4-BE49-F238E27FC236}">
                  <a16:creationId xmlns:a16="http://schemas.microsoft.com/office/drawing/2014/main" id="{95CA016F-4150-02A2-4C62-43448F2A570A}"/>
                </a:ext>
              </a:extLst>
            </p:cNvPr>
            <p:cNvSpPr/>
            <p:nvPr/>
          </p:nvSpPr>
          <p:spPr>
            <a:xfrm>
              <a:off x="4400291" y="2369640"/>
              <a:ext cx="12" cy="13995"/>
            </a:xfrm>
            <a:custGeom>
              <a:avLst/>
              <a:gdLst/>
              <a:ahLst/>
              <a:cxnLst/>
              <a:rect l="l" t="t" r="r" b="b"/>
              <a:pathLst>
                <a:path w="1" h="1177" fill="none" extrusionOk="0">
                  <a:moveTo>
                    <a:pt x="0" y="1176"/>
                  </a:moveTo>
                  <a:lnTo>
                    <a:pt x="0" y="0"/>
                  </a:lnTo>
                </a:path>
              </a:pathLst>
            </a:custGeom>
            <a:noFill/>
            <a:ln w="10625" cap="flat" cmpd="sng">
              <a:solidFill>
                <a:srgbClr val="263238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940;p40">
              <a:extLst>
                <a:ext uri="{FF2B5EF4-FFF2-40B4-BE49-F238E27FC236}">
                  <a16:creationId xmlns:a16="http://schemas.microsoft.com/office/drawing/2014/main" id="{80AAA7CF-672C-37EB-1D21-5C6BDFAEB979}"/>
                </a:ext>
              </a:extLst>
            </p:cNvPr>
            <p:cNvSpPr/>
            <p:nvPr/>
          </p:nvSpPr>
          <p:spPr>
            <a:xfrm>
              <a:off x="4532330" y="2369640"/>
              <a:ext cx="12" cy="13995"/>
            </a:xfrm>
            <a:custGeom>
              <a:avLst/>
              <a:gdLst/>
              <a:ahLst/>
              <a:cxnLst/>
              <a:rect l="l" t="t" r="r" b="b"/>
              <a:pathLst>
                <a:path w="1" h="1177" fill="none" extrusionOk="0">
                  <a:moveTo>
                    <a:pt x="0" y="1176"/>
                  </a:moveTo>
                  <a:lnTo>
                    <a:pt x="0" y="0"/>
                  </a:lnTo>
                </a:path>
              </a:pathLst>
            </a:custGeom>
            <a:noFill/>
            <a:ln w="10625" cap="flat" cmpd="sng">
              <a:solidFill>
                <a:srgbClr val="263238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941;p40">
              <a:extLst>
                <a:ext uri="{FF2B5EF4-FFF2-40B4-BE49-F238E27FC236}">
                  <a16:creationId xmlns:a16="http://schemas.microsoft.com/office/drawing/2014/main" id="{CC85F0CC-E056-FDFC-174B-2DAFBC614E42}"/>
                </a:ext>
              </a:extLst>
            </p:cNvPr>
            <p:cNvSpPr/>
            <p:nvPr/>
          </p:nvSpPr>
          <p:spPr>
            <a:xfrm>
              <a:off x="4663976" y="2369640"/>
              <a:ext cx="12" cy="13995"/>
            </a:xfrm>
            <a:custGeom>
              <a:avLst/>
              <a:gdLst/>
              <a:ahLst/>
              <a:cxnLst/>
              <a:rect l="l" t="t" r="r" b="b"/>
              <a:pathLst>
                <a:path w="1" h="1177" fill="none" extrusionOk="0">
                  <a:moveTo>
                    <a:pt x="0" y="1176"/>
                  </a:moveTo>
                  <a:lnTo>
                    <a:pt x="0" y="0"/>
                  </a:lnTo>
                </a:path>
              </a:pathLst>
            </a:custGeom>
            <a:noFill/>
            <a:ln w="10625" cap="flat" cmpd="sng">
              <a:solidFill>
                <a:srgbClr val="263238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942;p40">
              <a:extLst>
                <a:ext uri="{FF2B5EF4-FFF2-40B4-BE49-F238E27FC236}">
                  <a16:creationId xmlns:a16="http://schemas.microsoft.com/office/drawing/2014/main" id="{23D329F9-AA20-E613-26B2-DFC314F0A320}"/>
                </a:ext>
              </a:extLst>
            </p:cNvPr>
            <p:cNvSpPr/>
            <p:nvPr/>
          </p:nvSpPr>
          <p:spPr>
            <a:xfrm>
              <a:off x="4795622" y="2369640"/>
              <a:ext cx="12" cy="13995"/>
            </a:xfrm>
            <a:custGeom>
              <a:avLst/>
              <a:gdLst/>
              <a:ahLst/>
              <a:cxnLst/>
              <a:rect l="l" t="t" r="r" b="b"/>
              <a:pathLst>
                <a:path w="1" h="1177" fill="none" extrusionOk="0">
                  <a:moveTo>
                    <a:pt x="0" y="1176"/>
                  </a:moveTo>
                  <a:lnTo>
                    <a:pt x="0" y="0"/>
                  </a:lnTo>
                </a:path>
              </a:pathLst>
            </a:custGeom>
            <a:noFill/>
            <a:ln w="10625" cap="flat" cmpd="sng">
              <a:solidFill>
                <a:srgbClr val="263238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943;p40">
              <a:extLst>
                <a:ext uri="{FF2B5EF4-FFF2-40B4-BE49-F238E27FC236}">
                  <a16:creationId xmlns:a16="http://schemas.microsoft.com/office/drawing/2014/main" id="{FCFAC960-8D33-8FB1-E4CC-532CCB95BB59}"/>
                </a:ext>
              </a:extLst>
            </p:cNvPr>
            <p:cNvSpPr/>
            <p:nvPr/>
          </p:nvSpPr>
          <p:spPr>
            <a:xfrm>
              <a:off x="4927649" y="2369640"/>
              <a:ext cx="12" cy="13995"/>
            </a:xfrm>
            <a:custGeom>
              <a:avLst/>
              <a:gdLst/>
              <a:ahLst/>
              <a:cxnLst/>
              <a:rect l="l" t="t" r="r" b="b"/>
              <a:pathLst>
                <a:path w="1" h="1177" fill="none" extrusionOk="0">
                  <a:moveTo>
                    <a:pt x="1" y="1176"/>
                  </a:moveTo>
                  <a:lnTo>
                    <a:pt x="1" y="0"/>
                  </a:lnTo>
                </a:path>
              </a:pathLst>
            </a:custGeom>
            <a:noFill/>
            <a:ln w="10625" cap="flat" cmpd="sng">
              <a:solidFill>
                <a:srgbClr val="263238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944;p40">
              <a:extLst>
                <a:ext uri="{FF2B5EF4-FFF2-40B4-BE49-F238E27FC236}">
                  <a16:creationId xmlns:a16="http://schemas.microsoft.com/office/drawing/2014/main" id="{8A5B983A-CDA3-0571-7464-ED3A8E033F49}"/>
                </a:ext>
              </a:extLst>
            </p:cNvPr>
            <p:cNvSpPr/>
            <p:nvPr/>
          </p:nvSpPr>
          <p:spPr>
            <a:xfrm>
              <a:off x="4286897" y="2196438"/>
              <a:ext cx="95156" cy="112242"/>
            </a:xfrm>
            <a:custGeom>
              <a:avLst/>
              <a:gdLst/>
              <a:ahLst/>
              <a:cxnLst/>
              <a:rect l="l" t="t" r="r" b="b"/>
              <a:pathLst>
                <a:path w="8003" h="9440" extrusionOk="0">
                  <a:moveTo>
                    <a:pt x="0" y="1"/>
                  </a:moveTo>
                  <a:lnTo>
                    <a:pt x="0" y="9440"/>
                  </a:lnTo>
                  <a:lnTo>
                    <a:pt x="8002" y="9440"/>
                  </a:lnTo>
                  <a:lnTo>
                    <a:pt x="8002" y="1"/>
                  </a:lnTo>
                  <a:close/>
                </a:path>
              </a:pathLst>
            </a:custGeom>
            <a:solidFill>
              <a:srgbClr val="6EDBFC"/>
            </a:solidFill>
            <a:ln w="10625" cap="flat" cmpd="sng">
              <a:solidFill>
                <a:schemeClr val="dk1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945;p40">
              <a:extLst>
                <a:ext uri="{FF2B5EF4-FFF2-40B4-BE49-F238E27FC236}">
                  <a16:creationId xmlns:a16="http://schemas.microsoft.com/office/drawing/2014/main" id="{AAA7F906-EBA9-6B29-741C-8C780C475A03}"/>
                </a:ext>
              </a:extLst>
            </p:cNvPr>
            <p:cNvSpPr/>
            <p:nvPr/>
          </p:nvSpPr>
          <p:spPr>
            <a:xfrm>
              <a:off x="4418935" y="2065184"/>
              <a:ext cx="94763" cy="262139"/>
            </a:xfrm>
            <a:custGeom>
              <a:avLst/>
              <a:gdLst/>
              <a:ahLst/>
              <a:cxnLst/>
              <a:rect l="l" t="t" r="r" b="b"/>
              <a:pathLst>
                <a:path w="7970" h="22047" extrusionOk="0">
                  <a:moveTo>
                    <a:pt x="0" y="0"/>
                  </a:moveTo>
                  <a:lnTo>
                    <a:pt x="0" y="22046"/>
                  </a:lnTo>
                  <a:lnTo>
                    <a:pt x="7969" y="22046"/>
                  </a:lnTo>
                  <a:lnTo>
                    <a:pt x="7969" y="0"/>
                  </a:lnTo>
                  <a:close/>
                </a:path>
              </a:pathLst>
            </a:custGeom>
            <a:solidFill>
              <a:schemeClr val="accent3"/>
            </a:solidFill>
            <a:ln w="10625" cap="flat" cmpd="sng">
              <a:solidFill>
                <a:schemeClr val="dk1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946;p40">
              <a:extLst>
                <a:ext uri="{FF2B5EF4-FFF2-40B4-BE49-F238E27FC236}">
                  <a16:creationId xmlns:a16="http://schemas.microsoft.com/office/drawing/2014/main" id="{E7814B10-E334-4A3D-0EEF-FBA1AE9D4EAC}"/>
                </a:ext>
              </a:extLst>
            </p:cNvPr>
            <p:cNvSpPr/>
            <p:nvPr/>
          </p:nvSpPr>
          <p:spPr>
            <a:xfrm>
              <a:off x="4550581" y="1881888"/>
              <a:ext cx="95156" cy="292042"/>
            </a:xfrm>
            <a:custGeom>
              <a:avLst/>
              <a:gdLst/>
              <a:ahLst/>
              <a:cxnLst/>
              <a:rect l="l" t="t" r="r" b="b"/>
              <a:pathLst>
                <a:path w="8003" h="24562" extrusionOk="0">
                  <a:moveTo>
                    <a:pt x="0" y="0"/>
                  </a:moveTo>
                  <a:lnTo>
                    <a:pt x="0" y="24561"/>
                  </a:lnTo>
                  <a:lnTo>
                    <a:pt x="8002" y="24561"/>
                  </a:lnTo>
                  <a:lnTo>
                    <a:pt x="8002" y="0"/>
                  </a:lnTo>
                  <a:close/>
                </a:path>
              </a:pathLst>
            </a:custGeom>
            <a:solidFill>
              <a:srgbClr val="6EDBFC"/>
            </a:solidFill>
            <a:ln w="10625" cap="flat" cmpd="sng">
              <a:solidFill>
                <a:schemeClr val="dk1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947;p40">
              <a:extLst>
                <a:ext uri="{FF2B5EF4-FFF2-40B4-BE49-F238E27FC236}">
                  <a16:creationId xmlns:a16="http://schemas.microsoft.com/office/drawing/2014/main" id="{60B1BC57-73B9-47C0-F628-C09A8BBF3447}"/>
                </a:ext>
              </a:extLst>
            </p:cNvPr>
            <p:cNvSpPr/>
            <p:nvPr/>
          </p:nvSpPr>
          <p:spPr>
            <a:xfrm>
              <a:off x="4682608" y="2155275"/>
              <a:ext cx="94775" cy="56323"/>
            </a:xfrm>
            <a:custGeom>
              <a:avLst/>
              <a:gdLst/>
              <a:ahLst/>
              <a:cxnLst/>
              <a:rect l="l" t="t" r="r" b="b"/>
              <a:pathLst>
                <a:path w="7971" h="4737" extrusionOk="0">
                  <a:moveTo>
                    <a:pt x="1" y="1"/>
                  </a:moveTo>
                  <a:lnTo>
                    <a:pt x="1" y="4736"/>
                  </a:lnTo>
                  <a:lnTo>
                    <a:pt x="7970" y="4736"/>
                  </a:lnTo>
                  <a:lnTo>
                    <a:pt x="7970" y="1"/>
                  </a:lnTo>
                  <a:close/>
                </a:path>
              </a:pathLst>
            </a:custGeom>
            <a:solidFill>
              <a:srgbClr val="6EDBFC"/>
            </a:solidFill>
            <a:ln w="10625" cap="flat" cmpd="sng">
              <a:solidFill>
                <a:schemeClr val="dk1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948;p40">
              <a:extLst>
                <a:ext uri="{FF2B5EF4-FFF2-40B4-BE49-F238E27FC236}">
                  <a16:creationId xmlns:a16="http://schemas.microsoft.com/office/drawing/2014/main" id="{DA64CC93-9315-C429-32F9-1A1C7DE980D2}"/>
                </a:ext>
              </a:extLst>
            </p:cNvPr>
            <p:cNvSpPr/>
            <p:nvPr/>
          </p:nvSpPr>
          <p:spPr>
            <a:xfrm>
              <a:off x="4814254" y="2121495"/>
              <a:ext cx="94775" cy="146021"/>
            </a:xfrm>
            <a:custGeom>
              <a:avLst/>
              <a:gdLst/>
              <a:ahLst/>
              <a:cxnLst/>
              <a:rect l="l" t="t" r="r" b="b"/>
              <a:pathLst>
                <a:path w="7971" h="12281" extrusionOk="0">
                  <a:moveTo>
                    <a:pt x="1" y="0"/>
                  </a:moveTo>
                  <a:lnTo>
                    <a:pt x="1" y="12281"/>
                  </a:lnTo>
                  <a:lnTo>
                    <a:pt x="7970" y="12281"/>
                  </a:lnTo>
                  <a:lnTo>
                    <a:pt x="7970" y="0"/>
                  </a:lnTo>
                  <a:close/>
                </a:path>
              </a:pathLst>
            </a:custGeom>
            <a:solidFill>
              <a:srgbClr val="6EDBFC"/>
            </a:solidFill>
            <a:ln w="10625" cap="flat" cmpd="sng">
              <a:solidFill>
                <a:schemeClr val="dk1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949;p40">
              <a:extLst>
                <a:ext uri="{FF2B5EF4-FFF2-40B4-BE49-F238E27FC236}">
                  <a16:creationId xmlns:a16="http://schemas.microsoft.com/office/drawing/2014/main" id="{2F4146FD-3174-F893-DC9F-9996C069D8B2}"/>
                </a:ext>
              </a:extLst>
            </p:cNvPr>
            <p:cNvSpPr/>
            <p:nvPr/>
          </p:nvSpPr>
          <p:spPr>
            <a:xfrm>
              <a:off x="4286897" y="2308668"/>
              <a:ext cx="95156" cy="74966"/>
            </a:xfrm>
            <a:custGeom>
              <a:avLst/>
              <a:gdLst/>
              <a:ahLst/>
              <a:cxnLst/>
              <a:rect l="l" t="t" r="r" b="b"/>
              <a:pathLst>
                <a:path w="8003" h="6305" extrusionOk="0">
                  <a:moveTo>
                    <a:pt x="0" y="1"/>
                  </a:moveTo>
                  <a:lnTo>
                    <a:pt x="0" y="6304"/>
                  </a:lnTo>
                  <a:lnTo>
                    <a:pt x="8002" y="6304"/>
                  </a:lnTo>
                  <a:lnTo>
                    <a:pt x="8002" y="1"/>
                  </a:lnTo>
                  <a:close/>
                </a:path>
              </a:pathLst>
            </a:custGeom>
            <a:solidFill>
              <a:schemeClr val="dk1"/>
            </a:solidFill>
            <a:ln w="10625" cap="flat" cmpd="sng">
              <a:solidFill>
                <a:schemeClr val="dk2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950;p40">
              <a:extLst>
                <a:ext uri="{FF2B5EF4-FFF2-40B4-BE49-F238E27FC236}">
                  <a16:creationId xmlns:a16="http://schemas.microsoft.com/office/drawing/2014/main" id="{63E3DD89-F96F-D33C-EEA4-09835A7A10AA}"/>
                </a:ext>
              </a:extLst>
            </p:cNvPr>
            <p:cNvSpPr/>
            <p:nvPr/>
          </p:nvSpPr>
          <p:spPr>
            <a:xfrm>
              <a:off x="4418935" y="2327692"/>
              <a:ext cx="94763" cy="55942"/>
            </a:xfrm>
            <a:custGeom>
              <a:avLst/>
              <a:gdLst/>
              <a:ahLst/>
              <a:cxnLst/>
              <a:rect l="l" t="t" r="r" b="b"/>
              <a:pathLst>
                <a:path w="7970" h="4705" extrusionOk="0">
                  <a:moveTo>
                    <a:pt x="0" y="1"/>
                  </a:moveTo>
                  <a:lnTo>
                    <a:pt x="0" y="4704"/>
                  </a:lnTo>
                  <a:lnTo>
                    <a:pt x="7969" y="4704"/>
                  </a:lnTo>
                  <a:lnTo>
                    <a:pt x="7969" y="1"/>
                  </a:lnTo>
                  <a:close/>
                </a:path>
              </a:pathLst>
            </a:custGeom>
            <a:solidFill>
              <a:schemeClr val="dk1"/>
            </a:solidFill>
            <a:ln w="10625" cap="flat" cmpd="sng">
              <a:solidFill>
                <a:schemeClr val="dk2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951;p40">
              <a:extLst>
                <a:ext uri="{FF2B5EF4-FFF2-40B4-BE49-F238E27FC236}">
                  <a16:creationId xmlns:a16="http://schemas.microsoft.com/office/drawing/2014/main" id="{CA695DF8-CAAE-D0A2-0619-717CE8BAF97D}"/>
                </a:ext>
              </a:extLst>
            </p:cNvPr>
            <p:cNvSpPr/>
            <p:nvPr/>
          </p:nvSpPr>
          <p:spPr>
            <a:xfrm>
              <a:off x="4550581" y="2173918"/>
              <a:ext cx="95156" cy="209716"/>
            </a:xfrm>
            <a:custGeom>
              <a:avLst/>
              <a:gdLst/>
              <a:ahLst/>
              <a:cxnLst/>
              <a:rect l="l" t="t" r="r" b="b"/>
              <a:pathLst>
                <a:path w="8003" h="17638" extrusionOk="0">
                  <a:moveTo>
                    <a:pt x="0" y="0"/>
                  </a:moveTo>
                  <a:lnTo>
                    <a:pt x="0" y="17637"/>
                  </a:lnTo>
                  <a:lnTo>
                    <a:pt x="8002" y="17637"/>
                  </a:lnTo>
                  <a:lnTo>
                    <a:pt x="8002" y="0"/>
                  </a:lnTo>
                  <a:close/>
                </a:path>
              </a:pathLst>
            </a:custGeom>
            <a:solidFill>
              <a:schemeClr val="dk1"/>
            </a:solidFill>
            <a:ln w="10625" cap="flat" cmpd="sng">
              <a:solidFill>
                <a:schemeClr val="dk2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952;p40">
              <a:extLst>
                <a:ext uri="{FF2B5EF4-FFF2-40B4-BE49-F238E27FC236}">
                  <a16:creationId xmlns:a16="http://schemas.microsoft.com/office/drawing/2014/main" id="{595C15D1-9A4B-9950-CE08-D3FE2C2E08A3}"/>
                </a:ext>
              </a:extLst>
            </p:cNvPr>
            <p:cNvSpPr/>
            <p:nvPr/>
          </p:nvSpPr>
          <p:spPr>
            <a:xfrm>
              <a:off x="4682608" y="2211586"/>
              <a:ext cx="94775" cy="172048"/>
            </a:xfrm>
            <a:custGeom>
              <a:avLst/>
              <a:gdLst/>
              <a:ahLst/>
              <a:cxnLst/>
              <a:rect l="l" t="t" r="r" b="b"/>
              <a:pathLst>
                <a:path w="7971" h="14470" extrusionOk="0">
                  <a:moveTo>
                    <a:pt x="1" y="0"/>
                  </a:moveTo>
                  <a:lnTo>
                    <a:pt x="1" y="14469"/>
                  </a:lnTo>
                  <a:lnTo>
                    <a:pt x="7970" y="14469"/>
                  </a:lnTo>
                  <a:lnTo>
                    <a:pt x="7970" y="0"/>
                  </a:lnTo>
                  <a:close/>
                </a:path>
              </a:pathLst>
            </a:custGeom>
            <a:solidFill>
              <a:schemeClr val="dk1"/>
            </a:solidFill>
            <a:ln w="10625" cap="flat" cmpd="sng">
              <a:solidFill>
                <a:schemeClr val="dk2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953;p40">
              <a:extLst>
                <a:ext uri="{FF2B5EF4-FFF2-40B4-BE49-F238E27FC236}">
                  <a16:creationId xmlns:a16="http://schemas.microsoft.com/office/drawing/2014/main" id="{C8CD4E59-EBA6-B7BC-3D0A-5A29B4C4ECBC}"/>
                </a:ext>
              </a:extLst>
            </p:cNvPr>
            <p:cNvSpPr/>
            <p:nvPr/>
          </p:nvSpPr>
          <p:spPr>
            <a:xfrm>
              <a:off x="4814254" y="2267504"/>
              <a:ext cx="94775" cy="116130"/>
            </a:xfrm>
            <a:custGeom>
              <a:avLst/>
              <a:gdLst/>
              <a:ahLst/>
              <a:cxnLst/>
              <a:rect l="l" t="t" r="r" b="b"/>
              <a:pathLst>
                <a:path w="7971" h="9767" extrusionOk="0">
                  <a:moveTo>
                    <a:pt x="1" y="1"/>
                  </a:moveTo>
                  <a:lnTo>
                    <a:pt x="1" y="9766"/>
                  </a:lnTo>
                  <a:lnTo>
                    <a:pt x="7970" y="9766"/>
                  </a:lnTo>
                  <a:lnTo>
                    <a:pt x="7970" y="1"/>
                  </a:lnTo>
                  <a:close/>
                </a:path>
              </a:pathLst>
            </a:custGeom>
            <a:solidFill>
              <a:schemeClr val="dk1"/>
            </a:solidFill>
            <a:ln w="10625" cap="flat" cmpd="sng">
              <a:solidFill>
                <a:schemeClr val="dk2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954;p40">
              <a:extLst>
                <a:ext uri="{FF2B5EF4-FFF2-40B4-BE49-F238E27FC236}">
                  <a16:creationId xmlns:a16="http://schemas.microsoft.com/office/drawing/2014/main" id="{112EB5CB-242F-ABFE-2FA9-F7C47106E866}"/>
                </a:ext>
              </a:extLst>
            </p:cNvPr>
            <p:cNvSpPr/>
            <p:nvPr/>
          </p:nvSpPr>
          <p:spPr>
            <a:xfrm>
              <a:off x="4051177" y="1505593"/>
              <a:ext cx="1059007" cy="323099"/>
            </a:xfrm>
            <a:custGeom>
              <a:avLst/>
              <a:gdLst/>
              <a:ahLst/>
              <a:cxnLst/>
              <a:rect l="l" t="t" r="r" b="b"/>
              <a:pathLst>
                <a:path w="89067" h="27174" extrusionOk="0">
                  <a:moveTo>
                    <a:pt x="70972" y="0"/>
                  </a:moveTo>
                  <a:lnTo>
                    <a:pt x="53237" y="18911"/>
                  </a:lnTo>
                  <a:lnTo>
                    <a:pt x="35862" y="7577"/>
                  </a:lnTo>
                  <a:lnTo>
                    <a:pt x="17898" y="11758"/>
                  </a:lnTo>
                  <a:lnTo>
                    <a:pt x="196" y="26129"/>
                  </a:lnTo>
                  <a:lnTo>
                    <a:pt x="0" y="26325"/>
                  </a:lnTo>
                  <a:lnTo>
                    <a:pt x="0" y="26782"/>
                  </a:lnTo>
                  <a:lnTo>
                    <a:pt x="262" y="27109"/>
                  </a:lnTo>
                  <a:lnTo>
                    <a:pt x="686" y="27174"/>
                  </a:lnTo>
                  <a:lnTo>
                    <a:pt x="947" y="27043"/>
                  </a:lnTo>
                  <a:lnTo>
                    <a:pt x="18421" y="12836"/>
                  </a:lnTo>
                  <a:lnTo>
                    <a:pt x="35633" y="8851"/>
                  </a:lnTo>
                  <a:lnTo>
                    <a:pt x="53401" y="20446"/>
                  </a:lnTo>
                  <a:lnTo>
                    <a:pt x="70842" y="1862"/>
                  </a:lnTo>
                  <a:lnTo>
                    <a:pt x="87989" y="26913"/>
                  </a:lnTo>
                  <a:lnTo>
                    <a:pt x="88185" y="27141"/>
                  </a:lnTo>
                  <a:lnTo>
                    <a:pt x="88479" y="27174"/>
                  </a:lnTo>
                  <a:lnTo>
                    <a:pt x="88675" y="27141"/>
                  </a:lnTo>
                  <a:lnTo>
                    <a:pt x="88936" y="26978"/>
                  </a:lnTo>
                  <a:lnTo>
                    <a:pt x="89066" y="26717"/>
                  </a:lnTo>
                  <a:lnTo>
                    <a:pt x="89066" y="26390"/>
                  </a:lnTo>
                  <a:lnTo>
                    <a:pt x="88968" y="26259"/>
                  </a:lnTo>
                  <a:lnTo>
                    <a:pt x="7097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955;p40">
              <a:extLst>
                <a:ext uri="{FF2B5EF4-FFF2-40B4-BE49-F238E27FC236}">
                  <a16:creationId xmlns:a16="http://schemas.microsoft.com/office/drawing/2014/main" id="{8DAB327A-0E05-39EB-567F-31DE1E9F6EEE}"/>
                </a:ext>
              </a:extLst>
            </p:cNvPr>
            <p:cNvSpPr/>
            <p:nvPr/>
          </p:nvSpPr>
          <p:spPr>
            <a:xfrm>
              <a:off x="4040690" y="1804222"/>
              <a:ext cx="34957" cy="34957"/>
            </a:xfrm>
            <a:custGeom>
              <a:avLst/>
              <a:gdLst/>
              <a:ahLst/>
              <a:cxnLst/>
              <a:rect l="l" t="t" r="r" b="b"/>
              <a:pathLst>
                <a:path w="2940" h="2940" extrusionOk="0">
                  <a:moveTo>
                    <a:pt x="1470" y="0"/>
                  </a:moveTo>
                  <a:lnTo>
                    <a:pt x="1013" y="66"/>
                  </a:lnTo>
                  <a:lnTo>
                    <a:pt x="327" y="556"/>
                  </a:lnTo>
                  <a:lnTo>
                    <a:pt x="0" y="1307"/>
                  </a:lnTo>
                  <a:lnTo>
                    <a:pt x="131" y="2123"/>
                  </a:lnTo>
                  <a:lnTo>
                    <a:pt x="425" y="2515"/>
                  </a:lnTo>
                  <a:lnTo>
                    <a:pt x="784" y="2809"/>
                  </a:lnTo>
                  <a:lnTo>
                    <a:pt x="1633" y="2940"/>
                  </a:lnTo>
                  <a:lnTo>
                    <a:pt x="2385" y="2613"/>
                  </a:lnTo>
                  <a:lnTo>
                    <a:pt x="2875" y="1927"/>
                  </a:lnTo>
                  <a:lnTo>
                    <a:pt x="2940" y="1470"/>
                  </a:lnTo>
                  <a:lnTo>
                    <a:pt x="2907" y="1176"/>
                  </a:lnTo>
                  <a:lnTo>
                    <a:pt x="2679" y="654"/>
                  </a:lnTo>
                  <a:lnTo>
                    <a:pt x="2287" y="262"/>
                  </a:lnTo>
                  <a:lnTo>
                    <a:pt x="1764" y="33"/>
                  </a:lnTo>
                  <a:lnTo>
                    <a:pt x="14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956;p40">
              <a:extLst>
                <a:ext uri="{FF2B5EF4-FFF2-40B4-BE49-F238E27FC236}">
                  <a16:creationId xmlns:a16="http://schemas.microsoft.com/office/drawing/2014/main" id="{1B874462-A8B5-51EF-78C5-4D910C6D8160}"/>
                </a:ext>
              </a:extLst>
            </p:cNvPr>
            <p:cNvSpPr/>
            <p:nvPr/>
          </p:nvSpPr>
          <p:spPr>
            <a:xfrm>
              <a:off x="4249609" y="1634517"/>
              <a:ext cx="34576" cy="34576"/>
            </a:xfrm>
            <a:custGeom>
              <a:avLst/>
              <a:gdLst/>
              <a:ahLst/>
              <a:cxnLst/>
              <a:rect l="l" t="t" r="r" b="b"/>
              <a:pathLst>
                <a:path w="2908" h="2908" extrusionOk="0">
                  <a:moveTo>
                    <a:pt x="1471" y="1"/>
                  </a:moveTo>
                  <a:lnTo>
                    <a:pt x="1177" y="33"/>
                  </a:lnTo>
                  <a:lnTo>
                    <a:pt x="654" y="262"/>
                  </a:lnTo>
                  <a:lnTo>
                    <a:pt x="230" y="654"/>
                  </a:lnTo>
                  <a:lnTo>
                    <a:pt x="34" y="1176"/>
                  </a:lnTo>
                  <a:lnTo>
                    <a:pt x="1" y="1470"/>
                  </a:lnTo>
                  <a:lnTo>
                    <a:pt x="34" y="1764"/>
                  </a:lnTo>
                  <a:lnTo>
                    <a:pt x="230" y="2287"/>
                  </a:lnTo>
                  <a:lnTo>
                    <a:pt x="654" y="2679"/>
                  </a:lnTo>
                  <a:lnTo>
                    <a:pt x="1177" y="2907"/>
                  </a:lnTo>
                  <a:lnTo>
                    <a:pt x="1765" y="2907"/>
                  </a:lnTo>
                  <a:lnTo>
                    <a:pt x="2287" y="2679"/>
                  </a:lnTo>
                  <a:lnTo>
                    <a:pt x="2679" y="2287"/>
                  </a:lnTo>
                  <a:lnTo>
                    <a:pt x="2908" y="1764"/>
                  </a:lnTo>
                  <a:lnTo>
                    <a:pt x="2908" y="1470"/>
                  </a:lnTo>
                  <a:lnTo>
                    <a:pt x="2908" y="1176"/>
                  </a:lnTo>
                  <a:lnTo>
                    <a:pt x="2679" y="654"/>
                  </a:lnTo>
                  <a:lnTo>
                    <a:pt x="2287" y="262"/>
                  </a:lnTo>
                  <a:lnTo>
                    <a:pt x="1765" y="33"/>
                  </a:lnTo>
                  <a:lnTo>
                    <a:pt x="1471" y="1"/>
                  </a:lnTo>
                  <a:close/>
                </a:path>
              </a:pathLst>
            </a:custGeom>
            <a:solidFill>
              <a:srgbClr val="6ED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957;p40">
              <a:extLst>
                <a:ext uri="{FF2B5EF4-FFF2-40B4-BE49-F238E27FC236}">
                  <a16:creationId xmlns:a16="http://schemas.microsoft.com/office/drawing/2014/main" id="{3BCABFA7-E652-7377-452D-B377574977B7}"/>
                </a:ext>
              </a:extLst>
            </p:cNvPr>
            <p:cNvSpPr/>
            <p:nvPr/>
          </p:nvSpPr>
          <p:spPr>
            <a:xfrm>
              <a:off x="4458541" y="1585970"/>
              <a:ext cx="34957" cy="34576"/>
            </a:xfrm>
            <a:custGeom>
              <a:avLst/>
              <a:gdLst/>
              <a:ahLst/>
              <a:cxnLst/>
              <a:rect l="l" t="t" r="r" b="b"/>
              <a:pathLst>
                <a:path w="2940" h="2908" extrusionOk="0">
                  <a:moveTo>
                    <a:pt x="1470" y="1"/>
                  </a:moveTo>
                  <a:lnTo>
                    <a:pt x="1176" y="34"/>
                  </a:lnTo>
                  <a:lnTo>
                    <a:pt x="654" y="262"/>
                  </a:lnTo>
                  <a:lnTo>
                    <a:pt x="262" y="654"/>
                  </a:lnTo>
                  <a:lnTo>
                    <a:pt x="33" y="1177"/>
                  </a:lnTo>
                  <a:lnTo>
                    <a:pt x="1" y="1471"/>
                  </a:lnTo>
                  <a:lnTo>
                    <a:pt x="33" y="1765"/>
                  </a:lnTo>
                  <a:lnTo>
                    <a:pt x="262" y="2287"/>
                  </a:lnTo>
                  <a:lnTo>
                    <a:pt x="654" y="2679"/>
                  </a:lnTo>
                  <a:lnTo>
                    <a:pt x="1176" y="2908"/>
                  </a:lnTo>
                  <a:lnTo>
                    <a:pt x="1764" y="2908"/>
                  </a:lnTo>
                  <a:lnTo>
                    <a:pt x="2287" y="2679"/>
                  </a:lnTo>
                  <a:lnTo>
                    <a:pt x="2679" y="2287"/>
                  </a:lnTo>
                  <a:lnTo>
                    <a:pt x="2907" y="1765"/>
                  </a:lnTo>
                  <a:lnTo>
                    <a:pt x="2940" y="1471"/>
                  </a:lnTo>
                  <a:lnTo>
                    <a:pt x="2907" y="1177"/>
                  </a:lnTo>
                  <a:lnTo>
                    <a:pt x="2679" y="654"/>
                  </a:lnTo>
                  <a:lnTo>
                    <a:pt x="2287" y="262"/>
                  </a:lnTo>
                  <a:lnTo>
                    <a:pt x="1764" y="34"/>
                  </a:lnTo>
                  <a:lnTo>
                    <a:pt x="1470" y="1"/>
                  </a:lnTo>
                  <a:close/>
                </a:path>
              </a:pathLst>
            </a:custGeom>
            <a:solidFill>
              <a:srgbClr val="6ED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958;p40">
              <a:extLst>
                <a:ext uri="{FF2B5EF4-FFF2-40B4-BE49-F238E27FC236}">
                  <a16:creationId xmlns:a16="http://schemas.microsoft.com/office/drawing/2014/main" id="{6E0E534F-7DDC-66A4-2B5B-D048A99462C2}"/>
                </a:ext>
              </a:extLst>
            </p:cNvPr>
            <p:cNvSpPr/>
            <p:nvPr/>
          </p:nvSpPr>
          <p:spPr>
            <a:xfrm>
              <a:off x="4667852" y="1722277"/>
              <a:ext cx="34576" cy="34576"/>
            </a:xfrm>
            <a:custGeom>
              <a:avLst/>
              <a:gdLst/>
              <a:ahLst/>
              <a:cxnLst/>
              <a:rect l="l" t="t" r="r" b="b"/>
              <a:pathLst>
                <a:path w="2908" h="2908" extrusionOk="0">
                  <a:moveTo>
                    <a:pt x="1438" y="1"/>
                  </a:moveTo>
                  <a:lnTo>
                    <a:pt x="1144" y="34"/>
                  </a:lnTo>
                  <a:lnTo>
                    <a:pt x="621" y="262"/>
                  </a:lnTo>
                  <a:lnTo>
                    <a:pt x="229" y="654"/>
                  </a:lnTo>
                  <a:lnTo>
                    <a:pt x="1" y="1177"/>
                  </a:lnTo>
                  <a:lnTo>
                    <a:pt x="1" y="1471"/>
                  </a:lnTo>
                  <a:lnTo>
                    <a:pt x="1" y="1765"/>
                  </a:lnTo>
                  <a:lnTo>
                    <a:pt x="229" y="2287"/>
                  </a:lnTo>
                  <a:lnTo>
                    <a:pt x="621" y="2679"/>
                  </a:lnTo>
                  <a:lnTo>
                    <a:pt x="1144" y="2908"/>
                  </a:lnTo>
                  <a:lnTo>
                    <a:pt x="1732" y="2908"/>
                  </a:lnTo>
                  <a:lnTo>
                    <a:pt x="2254" y="2679"/>
                  </a:lnTo>
                  <a:lnTo>
                    <a:pt x="2679" y="2287"/>
                  </a:lnTo>
                  <a:lnTo>
                    <a:pt x="2875" y="1765"/>
                  </a:lnTo>
                  <a:lnTo>
                    <a:pt x="2908" y="1471"/>
                  </a:lnTo>
                  <a:lnTo>
                    <a:pt x="2875" y="1177"/>
                  </a:lnTo>
                  <a:lnTo>
                    <a:pt x="2679" y="654"/>
                  </a:lnTo>
                  <a:lnTo>
                    <a:pt x="2254" y="262"/>
                  </a:lnTo>
                  <a:lnTo>
                    <a:pt x="1732" y="34"/>
                  </a:lnTo>
                  <a:lnTo>
                    <a:pt x="14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959;p40">
              <a:extLst>
                <a:ext uri="{FF2B5EF4-FFF2-40B4-BE49-F238E27FC236}">
                  <a16:creationId xmlns:a16="http://schemas.microsoft.com/office/drawing/2014/main" id="{CBF5743C-9798-B281-CCC0-5C8372757E63}"/>
                </a:ext>
              </a:extLst>
            </p:cNvPr>
            <p:cNvSpPr/>
            <p:nvPr/>
          </p:nvSpPr>
          <p:spPr>
            <a:xfrm>
              <a:off x="4876783" y="1499375"/>
              <a:ext cx="34576" cy="34968"/>
            </a:xfrm>
            <a:custGeom>
              <a:avLst/>
              <a:gdLst/>
              <a:ahLst/>
              <a:cxnLst/>
              <a:rect l="l" t="t" r="r" b="b"/>
              <a:pathLst>
                <a:path w="2908" h="2941" extrusionOk="0">
                  <a:moveTo>
                    <a:pt x="1470" y="1"/>
                  </a:moveTo>
                  <a:lnTo>
                    <a:pt x="980" y="66"/>
                  </a:lnTo>
                  <a:lnTo>
                    <a:pt x="294" y="523"/>
                  </a:lnTo>
                  <a:lnTo>
                    <a:pt x="0" y="1307"/>
                  </a:lnTo>
                  <a:lnTo>
                    <a:pt x="131" y="2124"/>
                  </a:lnTo>
                  <a:lnTo>
                    <a:pt x="425" y="2483"/>
                  </a:lnTo>
                  <a:lnTo>
                    <a:pt x="784" y="2777"/>
                  </a:lnTo>
                  <a:lnTo>
                    <a:pt x="1633" y="2940"/>
                  </a:lnTo>
                  <a:lnTo>
                    <a:pt x="2385" y="2613"/>
                  </a:lnTo>
                  <a:lnTo>
                    <a:pt x="2874" y="1928"/>
                  </a:lnTo>
                  <a:lnTo>
                    <a:pt x="2907" y="1470"/>
                  </a:lnTo>
                  <a:lnTo>
                    <a:pt x="2907" y="1176"/>
                  </a:lnTo>
                  <a:lnTo>
                    <a:pt x="2678" y="654"/>
                  </a:lnTo>
                  <a:lnTo>
                    <a:pt x="2287" y="262"/>
                  </a:lnTo>
                  <a:lnTo>
                    <a:pt x="1764" y="33"/>
                  </a:lnTo>
                  <a:lnTo>
                    <a:pt x="1470" y="1"/>
                  </a:lnTo>
                  <a:close/>
                </a:path>
              </a:pathLst>
            </a:custGeom>
            <a:solidFill>
              <a:srgbClr val="6ED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960;p40">
              <a:extLst>
                <a:ext uri="{FF2B5EF4-FFF2-40B4-BE49-F238E27FC236}">
                  <a16:creationId xmlns:a16="http://schemas.microsoft.com/office/drawing/2014/main" id="{034AD4CF-CCF2-B795-87EF-599CACED7CCA}"/>
                </a:ext>
              </a:extLst>
            </p:cNvPr>
            <p:cNvSpPr/>
            <p:nvPr/>
          </p:nvSpPr>
          <p:spPr>
            <a:xfrm>
              <a:off x="5085702" y="1804222"/>
              <a:ext cx="34968" cy="34957"/>
            </a:xfrm>
            <a:custGeom>
              <a:avLst/>
              <a:gdLst/>
              <a:ahLst/>
              <a:cxnLst/>
              <a:rect l="l" t="t" r="r" b="b"/>
              <a:pathLst>
                <a:path w="2941" h="2940" extrusionOk="0">
                  <a:moveTo>
                    <a:pt x="1471" y="0"/>
                  </a:moveTo>
                  <a:lnTo>
                    <a:pt x="1013" y="66"/>
                  </a:lnTo>
                  <a:lnTo>
                    <a:pt x="327" y="556"/>
                  </a:lnTo>
                  <a:lnTo>
                    <a:pt x="1" y="1307"/>
                  </a:lnTo>
                  <a:lnTo>
                    <a:pt x="164" y="2123"/>
                  </a:lnTo>
                  <a:lnTo>
                    <a:pt x="458" y="2515"/>
                  </a:lnTo>
                  <a:lnTo>
                    <a:pt x="817" y="2809"/>
                  </a:lnTo>
                  <a:lnTo>
                    <a:pt x="1634" y="2940"/>
                  </a:lnTo>
                  <a:lnTo>
                    <a:pt x="2385" y="2613"/>
                  </a:lnTo>
                  <a:lnTo>
                    <a:pt x="2875" y="1927"/>
                  </a:lnTo>
                  <a:lnTo>
                    <a:pt x="2940" y="1470"/>
                  </a:lnTo>
                  <a:lnTo>
                    <a:pt x="2908" y="1176"/>
                  </a:lnTo>
                  <a:lnTo>
                    <a:pt x="2679" y="654"/>
                  </a:lnTo>
                  <a:lnTo>
                    <a:pt x="2287" y="262"/>
                  </a:lnTo>
                  <a:lnTo>
                    <a:pt x="1765" y="33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rgbClr val="6ED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961;p40">
              <a:extLst>
                <a:ext uri="{FF2B5EF4-FFF2-40B4-BE49-F238E27FC236}">
                  <a16:creationId xmlns:a16="http://schemas.microsoft.com/office/drawing/2014/main" id="{030D8032-E509-4C31-5EE2-DA7C941FCB27}"/>
                </a:ext>
              </a:extLst>
            </p:cNvPr>
            <p:cNvSpPr/>
            <p:nvPr/>
          </p:nvSpPr>
          <p:spPr>
            <a:xfrm>
              <a:off x="5142013" y="3383191"/>
              <a:ext cx="669894" cy="90114"/>
            </a:xfrm>
            <a:custGeom>
              <a:avLst/>
              <a:gdLst/>
              <a:ahLst/>
              <a:cxnLst/>
              <a:rect l="l" t="t" r="r" b="b"/>
              <a:pathLst>
                <a:path w="56341" h="7579" extrusionOk="0">
                  <a:moveTo>
                    <a:pt x="28154" y="1"/>
                  </a:moveTo>
                  <a:lnTo>
                    <a:pt x="25280" y="34"/>
                  </a:lnTo>
                  <a:lnTo>
                    <a:pt x="19760" y="197"/>
                  </a:lnTo>
                  <a:lnTo>
                    <a:pt x="14731" y="458"/>
                  </a:lnTo>
                  <a:lnTo>
                    <a:pt x="10223" y="883"/>
                  </a:lnTo>
                  <a:lnTo>
                    <a:pt x="6402" y="1405"/>
                  </a:lnTo>
                  <a:lnTo>
                    <a:pt x="3365" y="1993"/>
                  </a:lnTo>
                  <a:lnTo>
                    <a:pt x="1209" y="2679"/>
                  </a:lnTo>
                  <a:lnTo>
                    <a:pt x="295" y="3234"/>
                  </a:lnTo>
                  <a:lnTo>
                    <a:pt x="33" y="3594"/>
                  </a:lnTo>
                  <a:lnTo>
                    <a:pt x="1" y="3790"/>
                  </a:lnTo>
                  <a:lnTo>
                    <a:pt x="33" y="3985"/>
                  </a:lnTo>
                  <a:lnTo>
                    <a:pt x="295" y="4377"/>
                  </a:lnTo>
                  <a:lnTo>
                    <a:pt x="1209" y="4933"/>
                  </a:lnTo>
                  <a:lnTo>
                    <a:pt x="3365" y="5619"/>
                  </a:lnTo>
                  <a:lnTo>
                    <a:pt x="6402" y="6206"/>
                  </a:lnTo>
                  <a:lnTo>
                    <a:pt x="10223" y="6729"/>
                  </a:lnTo>
                  <a:lnTo>
                    <a:pt x="14731" y="7121"/>
                  </a:lnTo>
                  <a:lnTo>
                    <a:pt x="19760" y="7415"/>
                  </a:lnTo>
                  <a:lnTo>
                    <a:pt x="25280" y="7578"/>
                  </a:lnTo>
                  <a:lnTo>
                    <a:pt x="31061" y="7578"/>
                  </a:lnTo>
                  <a:lnTo>
                    <a:pt x="36581" y="7415"/>
                  </a:lnTo>
                  <a:lnTo>
                    <a:pt x="41611" y="7121"/>
                  </a:lnTo>
                  <a:lnTo>
                    <a:pt x="46118" y="6729"/>
                  </a:lnTo>
                  <a:lnTo>
                    <a:pt x="49939" y="6206"/>
                  </a:lnTo>
                  <a:lnTo>
                    <a:pt x="52977" y="5619"/>
                  </a:lnTo>
                  <a:lnTo>
                    <a:pt x="55132" y="4933"/>
                  </a:lnTo>
                  <a:lnTo>
                    <a:pt x="56047" y="4377"/>
                  </a:lnTo>
                  <a:lnTo>
                    <a:pt x="56308" y="3985"/>
                  </a:lnTo>
                  <a:lnTo>
                    <a:pt x="56341" y="3790"/>
                  </a:lnTo>
                  <a:lnTo>
                    <a:pt x="56308" y="3594"/>
                  </a:lnTo>
                  <a:lnTo>
                    <a:pt x="56047" y="3234"/>
                  </a:lnTo>
                  <a:lnTo>
                    <a:pt x="55132" y="2679"/>
                  </a:lnTo>
                  <a:lnTo>
                    <a:pt x="52977" y="1993"/>
                  </a:lnTo>
                  <a:lnTo>
                    <a:pt x="49939" y="1405"/>
                  </a:lnTo>
                  <a:lnTo>
                    <a:pt x="46118" y="883"/>
                  </a:lnTo>
                  <a:lnTo>
                    <a:pt x="41611" y="458"/>
                  </a:lnTo>
                  <a:lnTo>
                    <a:pt x="36581" y="197"/>
                  </a:lnTo>
                  <a:lnTo>
                    <a:pt x="31061" y="34"/>
                  </a:lnTo>
                  <a:lnTo>
                    <a:pt x="28154" y="1"/>
                  </a:lnTo>
                  <a:close/>
                </a:path>
              </a:pathLst>
            </a:custGeom>
            <a:solidFill>
              <a:srgbClr val="6ED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962;p40">
              <a:extLst>
                <a:ext uri="{FF2B5EF4-FFF2-40B4-BE49-F238E27FC236}">
                  <a16:creationId xmlns:a16="http://schemas.microsoft.com/office/drawing/2014/main" id="{E4BB25B1-2178-B718-B807-BFE07052426C}"/>
                </a:ext>
              </a:extLst>
            </p:cNvPr>
            <p:cNvSpPr/>
            <p:nvPr/>
          </p:nvSpPr>
          <p:spPr>
            <a:xfrm>
              <a:off x="5142013" y="3383191"/>
              <a:ext cx="669894" cy="90114"/>
            </a:xfrm>
            <a:custGeom>
              <a:avLst/>
              <a:gdLst/>
              <a:ahLst/>
              <a:cxnLst/>
              <a:rect l="l" t="t" r="r" b="b"/>
              <a:pathLst>
                <a:path w="56341" h="7579" extrusionOk="0">
                  <a:moveTo>
                    <a:pt x="28154" y="1"/>
                  </a:moveTo>
                  <a:lnTo>
                    <a:pt x="25280" y="34"/>
                  </a:lnTo>
                  <a:lnTo>
                    <a:pt x="19760" y="197"/>
                  </a:lnTo>
                  <a:lnTo>
                    <a:pt x="14731" y="458"/>
                  </a:lnTo>
                  <a:lnTo>
                    <a:pt x="10223" y="883"/>
                  </a:lnTo>
                  <a:lnTo>
                    <a:pt x="6402" y="1405"/>
                  </a:lnTo>
                  <a:lnTo>
                    <a:pt x="3365" y="1993"/>
                  </a:lnTo>
                  <a:lnTo>
                    <a:pt x="1209" y="2679"/>
                  </a:lnTo>
                  <a:lnTo>
                    <a:pt x="295" y="3234"/>
                  </a:lnTo>
                  <a:lnTo>
                    <a:pt x="33" y="3594"/>
                  </a:lnTo>
                  <a:lnTo>
                    <a:pt x="1" y="3790"/>
                  </a:lnTo>
                  <a:lnTo>
                    <a:pt x="33" y="3985"/>
                  </a:lnTo>
                  <a:lnTo>
                    <a:pt x="295" y="4377"/>
                  </a:lnTo>
                  <a:lnTo>
                    <a:pt x="1209" y="4933"/>
                  </a:lnTo>
                  <a:lnTo>
                    <a:pt x="3365" y="5619"/>
                  </a:lnTo>
                  <a:lnTo>
                    <a:pt x="6402" y="6206"/>
                  </a:lnTo>
                  <a:lnTo>
                    <a:pt x="10223" y="6729"/>
                  </a:lnTo>
                  <a:lnTo>
                    <a:pt x="14731" y="7121"/>
                  </a:lnTo>
                  <a:lnTo>
                    <a:pt x="19760" y="7415"/>
                  </a:lnTo>
                  <a:lnTo>
                    <a:pt x="25280" y="7578"/>
                  </a:lnTo>
                  <a:lnTo>
                    <a:pt x="31061" y="7578"/>
                  </a:lnTo>
                  <a:lnTo>
                    <a:pt x="36581" y="7415"/>
                  </a:lnTo>
                  <a:lnTo>
                    <a:pt x="41611" y="7121"/>
                  </a:lnTo>
                  <a:lnTo>
                    <a:pt x="46118" y="6729"/>
                  </a:lnTo>
                  <a:lnTo>
                    <a:pt x="49939" y="6206"/>
                  </a:lnTo>
                  <a:lnTo>
                    <a:pt x="52977" y="5619"/>
                  </a:lnTo>
                  <a:lnTo>
                    <a:pt x="55132" y="4933"/>
                  </a:lnTo>
                  <a:lnTo>
                    <a:pt x="56047" y="4377"/>
                  </a:lnTo>
                  <a:lnTo>
                    <a:pt x="56308" y="3985"/>
                  </a:lnTo>
                  <a:lnTo>
                    <a:pt x="56341" y="3790"/>
                  </a:lnTo>
                  <a:lnTo>
                    <a:pt x="56308" y="3594"/>
                  </a:lnTo>
                  <a:lnTo>
                    <a:pt x="56047" y="3234"/>
                  </a:lnTo>
                  <a:lnTo>
                    <a:pt x="55132" y="2679"/>
                  </a:lnTo>
                  <a:lnTo>
                    <a:pt x="52977" y="1993"/>
                  </a:lnTo>
                  <a:lnTo>
                    <a:pt x="49939" y="1405"/>
                  </a:lnTo>
                  <a:lnTo>
                    <a:pt x="46118" y="883"/>
                  </a:lnTo>
                  <a:lnTo>
                    <a:pt x="41611" y="458"/>
                  </a:lnTo>
                  <a:lnTo>
                    <a:pt x="36581" y="197"/>
                  </a:lnTo>
                  <a:lnTo>
                    <a:pt x="31061" y="34"/>
                  </a:lnTo>
                  <a:lnTo>
                    <a:pt x="281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963;p40">
              <a:extLst>
                <a:ext uri="{FF2B5EF4-FFF2-40B4-BE49-F238E27FC236}">
                  <a16:creationId xmlns:a16="http://schemas.microsoft.com/office/drawing/2014/main" id="{14CCF6A1-A313-42FF-4923-8F26AB88A90B}"/>
                </a:ext>
              </a:extLst>
            </p:cNvPr>
            <p:cNvSpPr/>
            <p:nvPr/>
          </p:nvSpPr>
          <p:spPr>
            <a:xfrm>
              <a:off x="3332355" y="3383191"/>
              <a:ext cx="618256" cy="90114"/>
            </a:xfrm>
            <a:custGeom>
              <a:avLst/>
              <a:gdLst/>
              <a:ahLst/>
              <a:cxnLst/>
              <a:rect l="l" t="t" r="r" b="b"/>
              <a:pathLst>
                <a:path w="51998" h="7579" extrusionOk="0">
                  <a:moveTo>
                    <a:pt x="25999" y="1"/>
                  </a:moveTo>
                  <a:lnTo>
                    <a:pt x="23321" y="34"/>
                  </a:lnTo>
                  <a:lnTo>
                    <a:pt x="18226" y="197"/>
                  </a:lnTo>
                  <a:lnTo>
                    <a:pt x="13588" y="458"/>
                  </a:lnTo>
                  <a:lnTo>
                    <a:pt x="9440" y="883"/>
                  </a:lnTo>
                  <a:lnTo>
                    <a:pt x="5880" y="1405"/>
                  </a:lnTo>
                  <a:lnTo>
                    <a:pt x="3104" y="1993"/>
                  </a:lnTo>
                  <a:lnTo>
                    <a:pt x="1111" y="2679"/>
                  </a:lnTo>
                  <a:lnTo>
                    <a:pt x="262" y="3234"/>
                  </a:lnTo>
                  <a:lnTo>
                    <a:pt x="1" y="3594"/>
                  </a:lnTo>
                  <a:lnTo>
                    <a:pt x="1" y="3790"/>
                  </a:lnTo>
                  <a:lnTo>
                    <a:pt x="1" y="3985"/>
                  </a:lnTo>
                  <a:lnTo>
                    <a:pt x="262" y="4377"/>
                  </a:lnTo>
                  <a:lnTo>
                    <a:pt x="1111" y="4933"/>
                  </a:lnTo>
                  <a:lnTo>
                    <a:pt x="3104" y="5619"/>
                  </a:lnTo>
                  <a:lnTo>
                    <a:pt x="5880" y="6206"/>
                  </a:lnTo>
                  <a:lnTo>
                    <a:pt x="9440" y="6729"/>
                  </a:lnTo>
                  <a:lnTo>
                    <a:pt x="13588" y="7121"/>
                  </a:lnTo>
                  <a:lnTo>
                    <a:pt x="18226" y="7415"/>
                  </a:lnTo>
                  <a:lnTo>
                    <a:pt x="23321" y="7578"/>
                  </a:lnTo>
                  <a:lnTo>
                    <a:pt x="28677" y="7578"/>
                  </a:lnTo>
                  <a:lnTo>
                    <a:pt x="33740" y="7415"/>
                  </a:lnTo>
                  <a:lnTo>
                    <a:pt x="38410" y="7121"/>
                  </a:lnTo>
                  <a:lnTo>
                    <a:pt x="42558" y="6729"/>
                  </a:lnTo>
                  <a:lnTo>
                    <a:pt x="46085" y="6206"/>
                  </a:lnTo>
                  <a:lnTo>
                    <a:pt x="48894" y="5619"/>
                  </a:lnTo>
                  <a:lnTo>
                    <a:pt x="50854" y="4933"/>
                  </a:lnTo>
                  <a:lnTo>
                    <a:pt x="51703" y="4377"/>
                  </a:lnTo>
                  <a:lnTo>
                    <a:pt x="51964" y="3985"/>
                  </a:lnTo>
                  <a:lnTo>
                    <a:pt x="51997" y="3790"/>
                  </a:lnTo>
                  <a:lnTo>
                    <a:pt x="51964" y="3594"/>
                  </a:lnTo>
                  <a:lnTo>
                    <a:pt x="51703" y="3234"/>
                  </a:lnTo>
                  <a:lnTo>
                    <a:pt x="50854" y="2679"/>
                  </a:lnTo>
                  <a:lnTo>
                    <a:pt x="48894" y="1993"/>
                  </a:lnTo>
                  <a:lnTo>
                    <a:pt x="46085" y="1405"/>
                  </a:lnTo>
                  <a:lnTo>
                    <a:pt x="42558" y="883"/>
                  </a:lnTo>
                  <a:lnTo>
                    <a:pt x="38410" y="458"/>
                  </a:lnTo>
                  <a:lnTo>
                    <a:pt x="33740" y="197"/>
                  </a:lnTo>
                  <a:lnTo>
                    <a:pt x="28677" y="34"/>
                  </a:lnTo>
                  <a:lnTo>
                    <a:pt x="25999" y="1"/>
                  </a:lnTo>
                  <a:close/>
                </a:path>
              </a:pathLst>
            </a:custGeom>
            <a:solidFill>
              <a:srgbClr val="6ED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964;p40">
              <a:extLst>
                <a:ext uri="{FF2B5EF4-FFF2-40B4-BE49-F238E27FC236}">
                  <a16:creationId xmlns:a16="http://schemas.microsoft.com/office/drawing/2014/main" id="{77C81A50-A43D-1193-B955-E5F455154E65}"/>
                </a:ext>
              </a:extLst>
            </p:cNvPr>
            <p:cNvSpPr/>
            <p:nvPr/>
          </p:nvSpPr>
          <p:spPr>
            <a:xfrm>
              <a:off x="3332355" y="3383191"/>
              <a:ext cx="618256" cy="90114"/>
            </a:xfrm>
            <a:custGeom>
              <a:avLst/>
              <a:gdLst/>
              <a:ahLst/>
              <a:cxnLst/>
              <a:rect l="l" t="t" r="r" b="b"/>
              <a:pathLst>
                <a:path w="51998" h="7579" extrusionOk="0">
                  <a:moveTo>
                    <a:pt x="25999" y="1"/>
                  </a:moveTo>
                  <a:lnTo>
                    <a:pt x="23321" y="34"/>
                  </a:lnTo>
                  <a:lnTo>
                    <a:pt x="18226" y="197"/>
                  </a:lnTo>
                  <a:lnTo>
                    <a:pt x="13588" y="458"/>
                  </a:lnTo>
                  <a:lnTo>
                    <a:pt x="9440" y="883"/>
                  </a:lnTo>
                  <a:lnTo>
                    <a:pt x="5880" y="1405"/>
                  </a:lnTo>
                  <a:lnTo>
                    <a:pt x="3104" y="1993"/>
                  </a:lnTo>
                  <a:lnTo>
                    <a:pt x="1111" y="2679"/>
                  </a:lnTo>
                  <a:lnTo>
                    <a:pt x="262" y="3234"/>
                  </a:lnTo>
                  <a:lnTo>
                    <a:pt x="1" y="3594"/>
                  </a:lnTo>
                  <a:lnTo>
                    <a:pt x="1" y="3790"/>
                  </a:lnTo>
                  <a:lnTo>
                    <a:pt x="1" y="3985"/>
                  </a:lnTo>
                  <a:lnTo>
                    <a:pt x="262" y="4377"/>
                  </a:lnTo>
                  <a:lnTo>
                    <a:pt x="1111" y="4933"/>
                  </a:lnTo>
                  <a:lnTo>
                    <a:pt x="3104" y="5619"/>
                  </a:lnTo>
                  <a:lnTo>
                    <a:pt x="5880" y="6206"/>
                  </a:lnTo>
                  <a:lnTo>
                    <a:pt x="9440" y="6729"/>
                  </a:lnTo>
                  <a:lnTo>
                    <a:pt x="13588" y="7121"/>
                  </a:lnTo>
                  <a:lnTo>
                    <a:pt x="18226" y="7415"/>
                  </a:lnTo>
                  <a:lnTo>
                    <a:pt x="23321" y="7578"/>
                  </a:lnTo>
                  <a:lnTo>
                    <a:pt x="28677" y="7578"/>
                  </a:lnTo>
                  <a:lnTo>
                    <a:pt x="33740" y="7415"/>
                  </a:lnTo>
                  <a:lnTo>
                    <a:pt x="38410" y="7121"/>
                  </a:lnTo>
                  <a:lnTo>
                    <a:pt x="42558" y="6729"/>
                  </a:lnTo>
                  <a:lnTo>
                    <a:pt x="46085" y="6206"/>
                  </a:lnTo>
                  <a:lnTo>
                    <a:pt x="48894" y="5619"/>
                  </a:lnTo>
                  <a:lnTo>
                    <a:pt x="50854" y="4933"/>
                  </a:lnTo>
                  <a:lnTo>
                    <a:pt x="51703" y="4377"/>
                  </a:lnTo>
                  <a:lnTo>
                    <a:pt x="51964" y="3985"/>
                  </a:lnTo>
                  <a:lnTo>
                    <a:pt x="51997" y="3790"/>
                  </a:lnTo>
                  <a:lnTo>
                    <a:pt x="51964" y="3594"/>
                  </a:lnTo>
                  <a:lnTo>
                    <a:pt x="51703" y="3234"/>
                  </a:lnTo>
                  <a:lnTo>
                    <a:pt x="50854" y="2679"/>
                  </a:lnTo>
                  <a:lnTo>
                    <a:pt x="48894" y="1993"/>
                  </a:lnTo>
                  <a:lnTo>
                    <a:pt x="46085" y="1405"/>
                  </a:lnTo>
                  <a:lnTo>
                    <a:pt x="42558" y="883"/>
                  </a:lnTo>
                  <a:lnTo>
                    <a:pt x="38410" y="458"/>
                  </a:lnTo>
                  <a:lnTo>
                    <a:pt x="33740" y="197"/>
                  </a:lnTo>
                  <a:lnTo>
                    <a:pt x="28677" y="34"/>
                  </a:lnTo>
                  <a:lnTo>
                    <a:pt x="259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965;p40">
              <a:extLst>
                <a:ext uri="{FF2B5EF4-FFF2-40B4-BE49-F238E27FC236}">
                  <a16:creationId xmlns:a16="http://schemas.microsoft.com/office/drawing/2014/main" id="{D8D9DB91-1D56-8A0D-68C0-814CCFF9DA11}"/>
                </a:ext>
              </a:extLst>
            </p:cNvPr>
            <p:cNvSpPr/>
            <p:nvPr/>
          </p:nvSpPr>
          <p:spPr>
            <a:xfrm>
              <a:off x="5113668" y="1839560"/>
              <a:ext cx="506015" cy="663676"/>
            </a:xfrm>
            <a:custGeom>
              <a:avLst/>
              <a:gdLst/>
              <a:ahLst/>
              <a:cxnLst/>
              <a:rect l="l" t="t" r="r" b="b"/>
              <a:pathLst>
                <a:path w="42558" h="55818" extrusionOk="0">
                  <a:moveTo>
                    <a:pt x="30114" y="0"/>
                  </a:moveTo>
                  <a:lnTo>
                    <a:pt x="23941" y="164"/>
                  </a:lnTo>
                  <a:lnTo>
                    <a:pt x="22602" y="294"/>
                  </a:lnTo>
                  <a:lnTo>
                    <a:pt x="22602" y="2319"/>
                  </a:lnTo>
                  <a:lnTo>
                    <a:pt x="22438" y="3169"/>
                  </a:lnTo>
                  <a:lnTo>
                    <a:pt x="21785" y="7708"/>
                  </a:lnTo>
                  <a:lnTo>
                    <a:pt x="21491" y="10844"/>
                  </a:lnTo>
                  <a:lnTo>
                    <a:pt x="21524" y="12052"/>
                  </a:lnTo>
                  <a:lnTo>
                    <a:pt x="21622" y="12705"/>
                  </a:lnTo>
                  <a:lnTo>
                    <a:pt x="21981" y="13947"/>
                  </a:lnTo>
                  <a:lnTo>
                    <a:pt x="22634" y="15090"/>
                  </a:lnTo>
                  <a:lnTo>
                    <a:pt x="23484" y="16037"/>
                  </a:lnTo>
                  <a:lnTo>
                    <a:pt x="24006" y="16461"/>
                  </a:lnTo>
                  <a:lnTo>
                    <a:pt x="24006" y="17343"/>
                  </a:lnTo>
                  <a:lnTo>
                    <a:pt x="23778" y="18258"/>
                  </a:lnTo>
                  <a:lnTo>
                    <a:pt x="22863" y="18846"/>
                  </a:lnTo>
                  <a:lnTo>
                    <a:pt x="22177" y="19466"/>
                  </a:lnTo>
                  <a:lnTo>
                    <a:pt x="20871" y="19662"/>
                  </a:lnTo>
                  <a:lnTo>
                    <a:pt x="17311" y="20087"/>
                  </a:lnTo>
                  <a:lnTo>
                    <a:pt x="15776" y="20217"/>
                  </a:lnTo>
                  <a:lnTo>
                    <a:pt x="14404" y="20511"/>
                  </a:lnTo>
                  <a:lnTo>
                    <a:pt x="14175" y="20675"/>
                  </a:lnTo>
                  <a:lnTo>
                    <a:pt x="13620" y="21295"/>
                  </a:lnTo>
                  <a:lnTo>
                    <a:pt x="13293" y="21687"/>
                  </a:lnTo>
                  <a:lnTo>
                    <a:pt x="4018" y="33053"/>
                  </a:lnTo>
                  <a:lnTo>
                    <a:pt x="2548" y="34947"/>
                  </a:lnTo>
                  <a:lnTo>
                    <a:pt x="262" y="38311"/>
                  </a:lnTo>
                  <a:lnTo>
                    <a:pt x="98" y="38605"/>
                  </a:lnTo>
                  <a:lnTo>
                    <a:pt x="0" y="39063"/>
                  </a:lnTo>
                  <a:lnTo>
                    <a:pt x="98" y="39585"/>
                  </a:lnTo>
                  <a:lnTo>
                    <a:pt x="850" y="40140"/>
                  </a:lnTo>
                  <a:lnTo>
                    <a:pt x="1078" y="40206"/>
                  </a:lnTo>
                  <a:lnTo>
                    <a:pt x="14306" y="42753"/>
                  </a:lnTo>
                  <a:lnTo>
                    <a:pt x="14371" y="53237"/>
                  </a:lnTo>
                  <a:lnTo>
                    <a:pt x="15482" y="53989"/>
                  </a:lnTo>
                  <a:lnTo>
                    <a:pt x="17768" y="55001"/>
                  </a:lnTo>
                  <a:lnTo>
                    <a:pt x="20642" y="55687"/>
                  </a:lnTo>
                  <a:lnTo>
                    <a:pt x="21132" y="55752"/>
                  </a:lnTo>
                  <a:lnTo>
                    <a:pt x="22634" y="55818"/>
                  </a:lnTo>
                  <a:lnTo>
                    <a:pt x="25411" y="55720"/>
                  </a:lnTo>
                  <a:lnTo>
                    <a:pt x="29003" y="55295"/>
                  </a:lnTo>
                  <a:lnTo>
                    <a:pt x="33739" y="53989"/>
                  </a:lnTo>
                  <a:lnTo>
                    <a:pt x="34392" y="53662"/>
                  </a:lnTo>
                  <a:lnTo>
                    <a:pt x="34262" y="49187"/>
                  </a:lnTo>
                  <a:lnTo>
                    <a:pt x="34686" y="49253"/>
                  </a:lnTo>
                  <a:lnTo>
                    <a:pt x="35437" y="49057"/>
                  </a:lnTo>
                  <a:lnTo>
                    <a:pt x="36058" y="48534"/>
                  </a:lnTo>
                  <a:lnTo>
                    <a:pt x="36515" y="47750"/>
                  </a:lnTo>
                  <a:lnTo>
                    <a:pt x="36646" y="47261"/>
                  </a:lnTo>
                  <a:lnTo>
                    <a:pt x="36842" y="46150"/>
                  </a:lnTo>
                  <a:lnTo>
                    <a:pt x="36940" y="45040"/>
                  </a:lnTo>
                  <a:lnTo>
                    <a:pt x="38867" y="38899"/>
                  </a:lnTo>
                  <a:lnTo>
                    <a:pt x="40663" y="32857"/>
                  </a:lnTo>
                  <a:lnTo>
                    <a:pt x="42558" y="26260"/>
                  </a:lnTo>
                  <a:lnTo>
                    <a:pt x="42558" y="26064"/>
                  </a:lnTo>
                  <a:lnTo>
                    <a:pt x="42362" y="25770"/>
                  </a:lnTo>
                  <a:lnTo>
                    <a:pt x="41970" y="25508"/>
                  </a:lnTo>
                  <a:lnTo>
                    <a:pt x="41872" y="25476"/>
                  </a:lnTo>
                  <a:lnTo>
                    <a:pt x="40794" y="25084"/>
                  </a:lnTo>
                  <a:lnTo>
                    <a:pt x="38704" y="24202"/>
                  </a:lnTo>
                  <a:lnTo>
                    <a:pt x="37724" y="23679"/>
                  </a:lnTo>
                  <a:lnTo>
                    <a:pt x="34686" y="21948"/>
                  </a:lnTo>
                  <a:lnTo>
                    <a:pt x="33314" y="21132"/>
                  </a:lnTo>
                  <a:lnTo>
                    <a:pt x="32890" y="20283"/>
                  </a:lnTo>
                  <a:lnTo>
                    <a:pt x="32106" y="19074"/>
                  </a:lnTo>
                  <a:lnTo>
                    <a:pt x="31290" y="18094"/>
                  </a:lnTo>
                  <a:lnTo>
                    <a:pt x="31192" y="18029"/>
                  </a:lnTo>
                  <a:lnTo>
                    <a:pt x="30767" y="14894"/>
                  </a:lnTo>
                  <a:lnTo>
                    <a:pt x="32923" y="12444"/>
                  </a:lnTo>
                  <a:lnTo>
                    <a:pt x="33804" y="11856"/>
                  </a:lnTo>
                  <a:lnTo>
                    <a:pt x="34784" y="11366"/>
                  </a:lnTo>
                  <a:lnTo>
                    <a:pt x="35144" y="11170"/>
                  </a:lnTo>
                  <a:lnTo>
                    <a:pt x="35862" y="10648"/>
                  </a:lnTo>
                  <a:lnTo>
                    <a:pt x="36156" y="10354"/>
                  </a:lnTo>
                  <a:lnTo>
                    <a:pt x="36417" y="10027"/>
                  </a:lnTo>
                  <a:lnTo>
                    <a:pt x="36679" y="9472"/>
                  </a:lnTo>
                  <a:lnTo>
                    <a:pt x="36777" y="8721"/>
                  </a:lnTo>
                  <a:lnTo>
                    <a:pt x="36189" y="7676"/>
                  </a:lnTo>
                  <a:lnTo>
                    <a:pt x="35895" y="7480"/>
                  </a:lnTo>
                  <a:lnTo>
                    <a:pt x="35144" y="7153"/>
                  </a:lnTo>
                  <a:lnTo>
                    <a:pt x="34327" y="6924"/>
                  </a:lnTo>
                  <a:lnTo>
                    <a:pt x="34360" y="6402"/>
                  </a:lnTo>
                  <a:lnTo>
                    <a:pt x="34327" y="3691"/>
                  </a:lnTo>
                  <a:lnTo>
                    <a:pt x="34131" y="1797"/>
                  </a:lnTo>
                  <a:lnTo>
                    <a:pt x="33935" y="1046"/>
                  </a:lnTo>
                  <a:lnTo>
                    <a:pt x="33837" y="882"/>
                  </a:lnTo>
                  <a:lnTo>
                    <a:pt x="33510" y="621"/>
                  </a:lnTo>
                  <a:lnTo>
                    <a:pt x="32661" y="294"/>
                  </a:lnTo>
                  <a:lnTo>
                    <a:pt x="301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966;p40">
              <a:extLst>
                <a:ext uri="{FF2B5EF4-FFF2-40B4-BE49-F238E27FC236}">
                  <a16:creationId xmlns:a16="http://schemas.microsoft.com/office/drawing/2014/main" id="{C78C3F3A-1E47-A0D4-F1F6-BAF85CC50D9B}"/>
                </a:ext>
              </a:extLst>
            </p:cNvPr>
            <p:cNvSpPr/>
            <p:nvPr/>
          </p:nvSpPr>
          <p:spPr>
            <a:xfrm>
              <a:off x="5272887" y="2472155"/>
              <a:ext cx="384071" cy="915328"/>
            </a:xfrm>
            <a:custGeom>
              <a:avLst/>
              <a:gdLst/>
              <a:ahLst/>
              <a:cxnLst/>
              <a:rect l="l" t="t" r="r" b="b"/>
              <a:pathLst>
                <a:path w="32302" h="76983" extrusionOk="0">
                  <a:moveTo>
                    <a:pt x="1143" y="1"/>
                  </a:moveTo>
                  <a:lnTo>
                    <a:pt x="980" y="2091"/>
                  </a:lnTo>
                  <a:lnTo>
                    <a:pt x="360" y="13392"/>
                  </a:lnTo>
                  <a:lnTo>
                    <a:pt x="33" y="21459"/>
                  </a:lnTo>
                  <a:lnTo>
                    <a:pt x="0" y="24758"/>
                  </a:lnTo>
                  <a:lnTo>
                    <a:pt x="66" y="30571"/>
                  </a:lnTo>
                  <a:lnTo>
                    <a:pt x="523" y="40533"/>
                  </a:lnTo>
                  <a:lnTo>
                    <a:pt x="752" y="44877"/>
                  </a:lnTo>
                  <a:lnTo>
                    <a:pt x="817" y="46934"/>
                  </a:lnTo>
                  <a:lnTo>
                    <a:pt x="686" y="50592"/>
                  </a:lnTo>
                  <a:lnTo>
                    <a:pt x="523" y="53858"/>
                  </a:lnTo>
                  <a:lnTo>
                    <a:pt x="621" y="56961"/>
                  </a:lnTo>
                  <a:lnTo>
                    <a:pt x="882" y="58496"/>
                  </a:lnTo>
                  <a:lnTo>
                    <a:pt x="2744" y="68621"/>
                  </a:lnTo>
                  <a:lnTo>
                    <a:pt x="3756" y="74631"/>
                  </a:lnTo>
                  <a:lnTo>
                    <a:pt x="6108" y="76035"/>
                  </a:lnTo>
                  <a:lnTo>
                    <a:pt x="6173" y="74859"/>
                  </a:lnTo>
                  <a:lnTo>
                    <a:pt x="6598" y="68686"/>
                  </a:lnTo>
                  <a:lnTo>
                    <a:pt x="7055" y="64571"/>
                  </a:lnTo>
                  <a:lnTo>
                    <a:pt x="7382" y="63134"/>
                  </a:lnTo>
                  <a:lnTo>
                    <a:pt x="7676" y="61501"/>
                  </a:lnTo>
                  <a:lnTo>
                    <a:pt x="8133" y="55883"/>
                  </a:lnTo>
                  <a:lnTo>
                    <a:pt x="8655" y="45628"/>
                  </a:lnTo>
                  <a:lnTo>
                    <a:pt x="9015" y="41121"/>
                  </a:lnTo>
                  <a:lnTo>
                    <a:pt x="10321" y="29004"/>
                  </a:lnTo>
                  <a:lnTo>
                    <a:pt x="11138" y="21263"/>
                  </a:lnTo>
                  <a:lnTo>
                    <a:pt x="11922" y="23288"/>
                  </a:lnTo>
                  <a:lnTo>
                    <a:pt x="15776" y="33903"/>
                  </a:lnTo>
                  <a:lnTo>
                    <a:pt x="18192" y="41186"/>
                  </a:lnTo>
                  <a:lnTo>
                    <a:pt x="18911" y="43864"/>
                  </a:lnTo>
                  <a:lnTo>
                    <a:pt x="19564" y="46510"/>
                  </a:lnTo>
                  <a:lnTo>
                    <a:pt x="21687" y="53401"/>
                  </a:lnTo>
                  <a:lnTo>
                    <a:pt x="25313" y="64146"/>
                  </a:lnTo>
                  <a:lnTo>
                    <a:pt x="26652" y="68131"/>
                  </a:lnTo>
                  <a:lnTo>
                    <a:pt x="28644" y="74206"/>
                  </a:lnTo>
                  <a:lnTo>
                    <a:pt x="29526" y="76819"/>
                  </a:lnTo>
                  <a:lnTo>
                    <a:pt x="29918" y="76917"/>
                  </a:lnTo>
                  <a:lnTo>
                    <a:pt x="30734" y="76982"/>
                  </a:lnTo>
                  <a:lnTo>
                    <a:pt x="31159" y="76917"/>
                  </a:lnTo>
                  <a:lnTo>
                    <a:pt x="31518" y="76852"/>
                  </a:lnTo>
                  <a:lnTo>
                    <a:pt x="32106" y="76492"/>
                  </a:lnTo>
                  <a:lnTo>
                    <a:pt x="32302" y="76166"/>
                  </a:lnTo>
                  <a:lnTo>
                    <a:pt x="31453" y="70940"/>
                  </a:lnTo>
                  <a:lnTo>
                    <a:pt x="29885" y="60619"/>
                  </a:lnTo>
                  <a:lnTo>
                    <a:pt x="29134" y="55491"/>
                  </a:lnTo>
                  <a:lnTo>
                    <a:pt x="27370" y="44746"/>
                  </a:lnTo>
                  <a:lnTo>
                    <a:pt x="26619" y="41382"/>
                  </a:lnTo>
                  <a:lnTo>
                    <a:pt x="25900" y="38508"/>
                  </a:lnTo>
                  <a:lnTo>
                    <a:pt x="24855" y="33641"/>
                  </a:lnTo>
                  <a:lnTo>
                    <a:pt x="24431" y="30833"/>
                  </a:lnTo>
                  <a:lnTo>
                    <a:pt x="24365" y="29755"/>
                  </a:lnTo>
                  <a:lnTo>
                    <a:pt x="24267" y="28024"/>
                  </a:lnTo>
                  <a:lnTo>
                    <a:pt x="23320" y="19499"/>
                  </a:lnTo>
                  <a:lnTo>
                    <a:pt x="21426" y="4051"/>
                  </a:lnTo>
                  <a:lnTo>
                    <a:pt x="21001" y="752"/>
                  </a:lnTo>
                  <a:lnTo>
                    <a:pt x="20642" y="915"/>
                  </a:lnTo>
                  <a:lnTo>
                    <a:pt x="18062" y="1764"/>
                  </a:lnTo>
                  <a:lnTo>
                    <a:pt x="15580" y="2352"/>
                  </a:lnTo>
                  <a:lnTo>
                    <a:pt x="12607" y="2777"/>
                  </a:lnTo>
                  <a:lnTo>
                    <a:pt x="9341" y="2810"/>
                  </a:lnTo>
                  <a:lnTo>
                    <a:pt x="6826" y="2450"/>
                  </a:lnTo>
                  <a:lnTo>
                    <a:pt x="5161" y="2026"/>
                  </a:lnTo>
                  <a:lnTo>
                    <a:pt x="3495" y="1373"/>
                  </a:lnTo>
                  <a:lnTo>
                    <a:pt x="1895" y="523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967;p40">
              <a:extLst>
                <a:ext uri="{FF2B5EF4-FFF2-40B4-BE49-F238E27FC236}">
                  <a16:creationId xmlns:a16="http://schemas.microsoft.com/office/drawing/2014/main" id="{C466C4DD-8567-5EC6-8CA9-C95719F060A3}"/>
                </a:ext>
              </a:extLst>
            </p:cNvPr>
            <p:cNvSpPr/>
            <p:nvPr/>
          </p:nvSpPr>
          <p:spPr>
            <a:xfrm>
              <a:off x="5345499" y="2655451"/>
              <a:ext cx="59819" cy="69521"/>
            </a:xfrm>
            <a:custGeom>
              <a:avLst/>
              <a:gdLst/>
              <a:ahLst/>
              <a:cxnLst/>
              <a:rect l="l" t="t" r="r" b="b"/>
              <a:pathLst>
                <a:path w="5031" h="5847" fill="none" extrusionOk="0">
                  <a:moveTo>
                    <a:pt x="5031" y="5847"/>
                  </a:moveTo>
                  <a:lnTo>
                    <a:pt x="1" y="1"/>
                  </a:lnTo>
                </a:path>
              </a:pathLst>
            </a:custGeom>
            <a:noFill/>
            <a:ln w="5725" cap="rnd" cmpd="sng">
              <a:solidFill>
                <a:srgbClr val="FFFFFF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968;p40">
              <a:extLst>
                <a:ext uri="{FF2B5EF4-FFF2-40B4-BE49-F238E27FC236}">
                  <a16:creationId xmlns:a16="http://schemas.microsoft.com/office/drawing/2014/main" id="{A582EFE6-F639-B4C5-D735-B71B8D0A4337}"/>
                </a:ext>
              </a:extLst>
            </p:cNvPr>
            <p:cNvSpPr/>
            <p:nvPr/>
          </p:nvSpPr>
          <p:spPr>
            <a:xfrm>
              <a:off x="5330363" y="2660505"/>
              <a:ext cx="48939" cy="45444"/>
            </a:xfrm>
            <a:custGeom>
              <a:avLst/>
              <a:gdLst/>
              <a:ahLst/>
              <a:cxnLst/>
              <a:rect l="l" t="t" r="r" b="b"/>
              <a:pathLst>
                <a:path w="4116" h="3822" fill="none" extrusionOk="0">
                  <a:moveTo>
                    <a:pt x="0" y="0"/>
                  </a:moveTo>
                  <a:lnTo>
                    <a:pt x="4115" y="3822"/>
                  </a:lnTo>
                </a:path>
              </a:pathLst>
            </a:custGeom>
            <a:noFill/>
            <a:ln w="5725" cap="rnd" cmpd="sng">
              <a:solidFill>
                <a:srgbClr val="FFFFFF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969;p40">
              <a:extLst>
                <a:ext uri="{FF2B5EF4-FFF2-40B4-BE49-F238E27FC236}">
                  <a16:creationId xmlns:a16="http://schemas.microsoft.com/office/drawing/2014/main" id="{D94B9323-F5B2-2CE6-41A0-5114F73C407A}"/>
                </a:ext>
              </a:extLst>
            </p:cNvPr>
            <p:cNvSpPr/>
            <p:nvPr/>
          </p:nvSpPr>
          <p:spPr>
            <a:xfrm>
              <a:off x="5435209" y="2590984"/>
              <a:ext cx="66025" cy="74574"/>
            </a:xfrm>
            <a:custGeom>
              <a:avLst/>
              <a:gdLst/>
              <a:ahLst/>
              <a:cxnLst/>
              <a:rect l="l" t="t" r="r" b="b"/>
              <a:pathLst>
                <a:path w="5553" h="6272" fill="none" extrusionOk="0">
                  <a:moveTo>
                    <a:pt x="1" y="6272"/>
                  </a:moveTo>
                  <a:lnTo>
                    <a:pt x="425" y="5259"/>
                  </a:lnTo>
                  <a:lnTo>
                    <a:pt x="1536" y="3463"/>
                  </a:lnTo>
                  <a:lnTo>
                    <a:pt x="2940" y="1863"/>
                  </a:lnTo>
                  <a:lnTo>
                    <a:pt x="4638" y="556"/>
                  </a:lnTo>
                  <a:lnTo>
                    <a:pt x="5553" y="1"/>
                  </a:lnTo>
                </a:path>
              </a:pathLst>
            </a:custGeom>
            <a:noFill/>
            <a:ln w="5725" cap="rnd" cmpd="sng">
              <a:solidFill>
                <a:srgbClr val="FFFFFF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970;p40">
              <a:extLst>
                <a:ext uri="{FF2B5EF4-FFF2-40B4-BE49-F238E27FC236}">
                  <a16:creationId xmlns:a16="http://schemas.microsoft.com/office/drawing/2014/main" id="{99C9C607-9221-C556-99DB-AD5C1C7C5774}"/>
                </a:ext>
              </a:extLst>
            </p:cNvPr>
            <p:cNvSpPr/>
            <p:nvPr/>
          </p:nvSpPr>
          <p:spPr>
            <a:xfrm>
              <a:off x="5502007" y="2498182"/>
              <a:ext cx="127770" cy="733958"/>
            </a:xfrm>
            <a:custGeom>
              <a:avLst/>
              <a:gdLst/>
              <a:ahLst/>
              <a:cxnLst/>
              <a:rect l="l" t="t" r="r" b="b"/>
              <a:pathLst>
                <a:path w="10746" h="61729" fill="none" extrusionOk="0">
                  <a:moveTo>
                    <a:pt x="229" y="0"/>
                  </a:moveTo>
                  <a:lnTo>
                    <a:pt x="131" y="261"/>
                  </a:lnTo>
                  <a:lnTo>
                    <a:pt x="0" y="1764"/>
                  </a:lnTo>
                  <a:lnTo>
                    <a:pt x="131" y="2874"/>
                  </a:lnTo>
                  <a:lnTo>
                    <a:pt x="360" y="3397"/>
                  </a:lnTo>
                  <a:lnTo>
                    <a:pt x="621" y="3821"/>
                  </a:lnTo>
                  <a:lnTo>
                    <a:pt x="1111" y="4377"/>
                  </a:lnTo>
                  <a:lnTo>
                    <a:pt x="1699" y="4671"/>
                  </a:lnTo>
                  <a:lnTo>
                    <a:pt x="1797" y="4671"/>
                  </a:lnTo>
                  <a:lnTo>
                    <a:pt x="1960" y="5552"/>
                  </a:lnTo>
                  <a:lnTo>
                    <a:pt x="2678" y="10419"/>
                  </a:lnTo>
                  <a:lnTo>
                    <a:pt x="3038" y="14044"/>
                  </a:lnTo>
                  <a:lnTo>
                    <a:pt x="3070" y="15645"/>
                  </a:lnTo>
                  <a:lnTo>
                    <a:pt x="2940" y="18192"/>
                  </a:lnTo>
                  <a:lnTo>
                    <a:pt x="2678" y="20740"/>
                  </a:lnTo>
                  <a:lnTo>
                    <a:pt x="2809" y="22928"/>
                  </a:lnTo>
                  <a:lnTo>
                    <a:pt x="3070" y="24463"/>
                  </a:lnTo>
                  <a:lnTo>
                    <a:pt x="3658" y="27370"/>
                  </a:lnTo>
                  <a:lnTo>
                    <a:pt x="4279" y="30244"/>
                  </a:lnTo>
                  <a:lnTo>
                    <a:pt x="4475" y="31910"/>
                  </a:lnTo>
                  <a:lnTo>
                    <a:pt x="4475" y="32857"/>
                  </a:lnTo>
                  <a:lnTo>
                    <a:pt x="4507" y="33771"/>
                  </a:lnTo>
                  <a:lnTo>
                    <a:pt x="4899" y="35404"/>
                  </a:lnTo>
                  <a:lnTo>
                    <a:pt x="5847" y="37495"/>
                  </a:lnTo>
                  <a:lnTo>
                    <a:pt x="6630" y="38670"/>
                  </a:lnTo>
                  <a:lnTo>
                    <a:pt x="6957" y="39356"/>
                  </a:lnTo>
                  <a:lnTo>
                    <a:pt x="7480" y="41381"/>
                  </a:lnTo>
                  <a:lnTo>
                    <a:pt x="7872" y="44909"/>
                  </a:lnTo>
                  <a:lnTo>
                    <a:pt x="7904" y="46640"/>
                  </a:lnTo>
                  <a:lnTo>
                    <a:pt x="7904" y="47325"/>
                  </a:lnTo>
                  <a:lnTo>
                    <a:pt x="8100" y="48763"/>
                  </a:lnTo>
                  <a:lnTo>
                    <a:pt x="8623" y="50918"/>
                  </a:lnTo>
                  <a:lnTo>
                    <a:pt x="9047" y="52323"/>
                  </a:lnTo>
                  <a:lnTo>
                    <a:pt x="9047" y="52845"/>
                  </a:lnTo>
                  <a:lnTo>
                    <a:pt x="9309" y="55425"/>
                  </a:lnTo>
                  <a:lnTo>
                    <a:pt x="9635" y="56993"/>
                  </a:lnTo>
                  <a:lnTo>
                    <a:pt x="9897" y="57450"/>
                  </a:lnTo>
                  <a:lnTo>
                    <a:pt x="10158" y="57908"/>
                  </a:lnTo>
                  <a:lnTo>
                    <a:pt x="10484" y="59214"/>
                  </a:lnTo>
                  <a:lnTo>
                    <a:pt x="10713" y="61304"/>
                  </a:lnTo>
                  <a:lnTo>
                    <a:pt x="10746" y="61729"/>
                  </a:lnTo>
                </a:path>
              </a:pathLst>
            </a:custGeom>
            <a:noFill/>
            <a:ln w="5725" cap="rnd" cmpd="sng">
              <a:solidFill>
                <a:srgbClr val="FFFFFF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971;p40">
              <a:extLst>
                <a:ext uri="{FF2B5EF4-FFF2-40B4-BE49-F238E27FC236}">
                  <a16:creationId xmlns:a16="http://schemas.microsoft.com/office/drawing/2014/main" id="{F645866F-1849-A02B-4712-C2900110FF36}"/>
                </a:ext>
              </a:extLst>
            </p:cNvPr>
            <p:cNvSpPr/>
            <p:nvPr/>
          </p:nvSpPr>
          <p:spPr>
            <a:xfrm>
              <a:off x="5340458" y="2717981"/>
              <a:ext cx="52827" cy="658623"/>
            </a:xfrm>
            <a:custGeom>
              <a:avLst/>
              <a:gdLst/>
              <a:ahLst/>
              <a:cxnLst/>
              <a:rect l="l" t="t" r="r" b="b"/>
              <a:pathLst>
                <a:path w="4443" h="55393" fill="none" extrusionOk="0">
                  <a:moveTo>
                    <a:pt x="4410" y="0"/>
                  </a:moveTo>
                  <a:lnTo>
                    <a:pt x="4442" y="392"/>
                  </a:lnTo>
                  <a:lnTo>
                    <a:pt x="4377" y="3560"/>
                  </a:lnTo>
                  <a:lnTo>
                    <a:pt x="4050" y="6891"/>
                  </a:lnTo>
                  <a:lnTo>
                    <a:pt x="3691" y="8949"/>
                  </a:lnTo>
                  <a:lnTo>
                    <a:pt x="3005" y="12705"/>
                  </a:lnTo>
                  <a:lnTo>
                    <a:pt x="2221" y="16984"/>
                  </a:lnTo>
                  <a:lnTo>
                    <a:pt x="1927" y="20446"/>
                  </a:lnTo>
                  <a:lnTo>
                    <a:pt x="1862" y="22765"/>
                  </a:lnTo>
                  <a:lnTo>
                    <a:pt x="1829" y="26978"/>
                  </a:lnTo>
                  <a:lnTo>
                    <a:pt x="2058" y="30570"/>
                  </a:lnTo>
                  <a:lnTo>
                    <a:pt x="2091" y="32628"/>
                  </a:lnTo>
                  <a:lnTo>
                    <a:pt x="1993" y="33837"/>
                  </a:lnTo>
                  <a:lnTo>
                    <a:pt x="1829" y="35176"/>
                  </a:lnTo>
                  <a:lnTo>
                    <a:pt x="1241" y="38278"/>
                  </a:lnTo>
                  <a:lnTo>
                    <a:pt x="556" y="41381"/>
                  </a:lnTo>
                  <a:lnTo>
                    <a:pt x="66" y="44092"/>
                  </a:lnTo>
                  <a:lnTo>
                    <a:pt x="0" y="45105"/>
                  </a:lnTo>
                  <a:lnTo>
                    <a:pt x="131" y="51473"/>
                  </a:lnTo>
                  <a:lnTo>
                    <a:pt x="262" y="55393"/>
                  </a:lnTo>
                </a:path>
              </a:pathLst>
            </a:custGeom>
            <a:noFill/>
            <a:ln w="5725" cap="rnd" cmpd="sng">
              <a:solidFill>
                <a:srgbClr val="FFFFFF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972;p40">
              <a:extLst>
                <a:ext uri="{FF2B5EF4-FFF2-40B4-BE49-F238E27FC236}">
                  <a16:creationId xmlns:a16="http://schemas.microsoft.com/office/drawing/2014/main" id="{64CC8FD4-D6DB-2D47-C373-4C90740A7C91}"/>
                </a:ext>
              </a:extLst>
            </p:cNvPr>
            <p:cNvSpPr/>
            <p:nvPr/>
          </p:nvSpPr>
          <p:spPr>
            <a:xfrm>
              <a:off x="5355605" y="2508277"/>
              <a:ext cx="25635" cy="18644"/>
            </a:xfrm>
            <a:custGeom>
              <a:avLst/>
              <a:gdLst/>
              <a:ahLst/>
              <a:cxnLst/>
              <a:rect l="l" t="t" r="r" b="b"/>
              <a:pathLst>
                <a:path w="2156" h="1568" fill="none" extrusionOk="0">
                  <a:moveTo>
                    <a:pt x="0" y="0"/>
                  </a:moveTo>
                  <a:lnTo>
                    <a:pt x="294" y="1143"/>
                  </a:lnTo>
                  <a:lnTo>
                    <a:pt x="2156" y="1568"/>
                  </a:lnTo>
                  <a:lnTo>
                    <a:pt x="1862" y="131"/>
                  </a:lnTo>
                </a:path>
              </a:pathLst>
            </a:custGeom>
            <a:noFill/>
            <a:ln w="5725" cap="rnd" cmpd="sng">
              <a:solidFill>
                <a:srgbClr val="FFFFFF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973;p40">
              <a:extLst>
                <a:ext uri="{FF2B5EF4-FFF2-40B4-BE49-F238E27FC236}">
                  <a16:creationId xmlns:a16="http://schemas.microsoft.com/office/drawing/2014/main" id="{9B18D51A-3E11-DDD1-60F0-7AE4E972F1CD}"/>
                </a:ext>
              </a:extLst>
            </p:cNvPr>
            <p:cNvSpPr/>
            <p:nvPr/>
          </p:nvSpPr>
          <p:spPr>
            <a:xfrm>
              <a:off x="5381228" y="2504781"/>
              <a:ext cx="60984" cy="22139"/>
            </a:xfrm>
            <a:custGeom>
              <a:avLst/>
              <a:gdLst/>
              <a:ahLst/>
              <a:cxnLst/>
              <a:rect l="l" t="t" r="r" b="b"/>
              <a:pathLst>
                <a:path w="5129" h="1862" fill="none" extrusionOk="0">
                  <a:moveTo>
                    <a:pt x="1" y="1862"/>
                  </a:moveTo>
                  <a:lnTo>
                    <a:pt x="425" y="1829"/>
                  </a:lnTo>
                  <a:lnTo>
                    <a:pt x="2744" y="1601"/>
                  </a:lnTo>
                  <a:lnTo>
                    <a:pt x="4443" y="1339"/>
                  </a:lnTo>
                  <a:lnTo>
                    <a:pt x="5128" y="1143"/>
                  </a:lnTo>
                  <a:lnTo>
                    <a:pt x="4704" y="0"/>
                  </a:lnTo>
                </a:path>
              </a:pathLst>
            </a:custGeom>
            <a:noFill/>
            <a:ln w="5725" cap="rnd" cmpd="sng">
              <a:solidFill>
                <a:srgbClr val="FFFFFF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974;p40">
              <a:extLst>
                <a:ext uri="{FF2B5EF4-FFF2-40B4-BE49-F238E27FC236}">
                  <a16:creationId xmlns:a16="http://schemas.microsoft.com/office/drawing/2014/main" id="{D6869F57-5063-6C61-BFC3-E8F7AA4B3FBE}"/>
                </a:ext>
              </a:extLst>
            </p:cNvPr>
            <p:cNvSpPr/>
            <p:nvPr/>
          </p:nvSpPr>
          <p:spPr>
            <a:xfrm>
              <a:off x="5455398" y="2501286"/>
              <a:ext cx="42340" cy="17098"/>
            </a:xfrm>
            <a:custGeom>
              <a:avLst/>
              <a:gdLst/>
              <a:ahLst/>
              <a:cxnLst/>
              <a:rect l="l" t="t" r="r" b="b"/>
              <a:pathLst>
                <a:path w="3561" h="1438" fill="none" extrusionOk="0">
                  <a:moveTo>
                    <a:pt x="1" y="0"/>
                  </a:moveTo>
                  <a:lnTo>
                    <a:pt x="426" y="1437"/>
                  </a:lnTo>
                  <a:lnTo>
                    <a:pt x="752" y="1405"/>
                  </a:lnTo>
                  <a:lnTo>
                    <a:pt x="2385" y="1241"/>
                  </a:lnTo>
                  <a:lnTo>
                    <a:pt x="3332" y="1013"/>
                  </a:lnTo>
                  <a:lnTo>
                    <a:pt x="3561" y="882"/>
                  </a:lnTo>
                </a:path>
              </a:pathLst>
            </a:custGeom>
            <a:noFill/>
            <a:ln w="5725" cap="rnd" cmpd="sng">
              <a:solidFill>
                <a:srgbClr val="FFFFFF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975;p40">
              <a:extLst>
                <a:ext uri="{FF2B5EF4-FFF2-40B4-BE49-F238E27FC236}">
                  <a16:creationId xmlns:a16="http://schemas.microsoft.com/office/drawing/2014/main" id="{C46F3CF4-C257-F041-D991-6598C2D43B0F}"/>
                </a:ext>
              </a:extLst>
            </p:cNvPr>
            <p:cNvSpPr/>
            <p:nvPr/>
          </p:nvSpPr>
          <p:spPr>
            <a:xfrm>
              <a:off x="5311719" y="2492737"/>
              <a:ext cx="47394" cy="29142"/>
            </a:xfrm>
            <a:custGeom>
              <a:avLst/>
              <a:gdLst/>
              <a:ahLst/>
              <a:cxnLst/>
              <a:rect l="l" t="t" r="r" b="b"/>
              <a:pathLst>
                <a:path w="3986" h="2451" fill="none" extrusionOk="0">
                  <a:moveTo>
                    <a:pt x="3985" y="2450"/>
                  </a:moveTo>
                  <a:lnTo>
                    <a:pt x="3299" y="2385"/>
                  </a:lnTo>
                  <a:lnTo>
                    <a:pt x="1927" y="2026"/>
                  </a:lnTo>
                  <a:lnTo>
                    <a:pt x="1274" y="1732"/>
                  </a:lnTo>
                  <a:lnTo>
                    <a:pt x="0" y="1013"/>
                  </a:lnTo>
                  <a:lnTo>
                    <a:pt x="425" y="1"/>
                  </a:lnTo>
                </a:path>
              </a:pathLst>
            </a:custGeom>
            <a:noFill/>
            <a:ln w="5725" cap="rnd" cmpd="sng">
              <a:solidFill>
                <a:srgbClr val="FFFFFF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976;p40">
              <a:extLst>
                <a:ext uri="{FF2B5EF4-FFF2-40B4-BE49-F238E27FC236}">
                  <a16:creationId xmlns:a16="http://schemas.microsoft.com/office/drawing/2014/main" id="{2AFE4FB5-90BA-5704-10FB-D5F4566FBBEC}"/>
                </a:ext>
              </a:extLst>
            </p:cNvPr>
            <p:cNvSpPr/>
            <p:nvPr/>
          </p:nvSpPr>
          <p:spPr>
            <a:xfrm>
              <a:off x="5232889" y="3359506"/>
              <a:ext cx="111076" cy="83503"/>
            </a:xfrm>
            <a:custGeom>
              <a:avLst/>
              <a:gdLst/>
              <a:ahLst/>
              <a:cxnLst/>
              <a:rect l="l" t="t" r="r" b="b"/>
              <a:pathLst>
                <a:path w="9342" h="7023" extrusionOk="0">
                  <a:moveTo>
                    <a:pt x="7120" y="1"/>
                  </a:moveTo>
                  <a:lnTo>
                    <a:pt x="6369" y="490"/>
                  </a:lnTo>
                  <a:lnTo>
                    <a:pt x="2711" y="3169"/>
                  </a:lnTo>
                  <a:lnTo>
                    <a:pt x="1078" y="4638"/>
                  </a:lnTo>
                  <a:lnTo>
                    <a:pt x="327" y="5488"/>
                  </a:lnTo>
                  <a:lnTo>
                    <a:pt x="131" y="5880"/>
                  </a:lnTo>
                  <a:lnTo>
                    <a:pt x="0" y="6206"/>
                  </a:lnTo>
                  <a:lnTo>
                    <a:pt x="33" y="6663"/>
                  </a:lnTo>
                  <a:lnTo>
                    <a:pt x="392" y="6925"/>
                  </a:lnTo>
                  <a:lnTo>
                    <a:pt x="1013" y="7023"/>
                  </a:lnTo>
                  <a:lnTo>
                    <a:pt x="2287" y="6892"/>
                  </a:lnTo>
                  <a:lnTo>
                    <a:pt x="4279" y="6369"/>
                  </a:lnTo>
                  <a:lnTo>
                    <a:pt x="5259" y="5977"/>
                  </a:lnTo>
                  <a:lnTo>
                    <a:pt x="5716" y="5782"/>
                  </a:lnTo>
                  <a:lnTo>
                    <a:pt x="6565" y="5194"/>
                  </a:lnTo>
                  <a:lnTo>
                    <a:pt x="7643" y="4116"/>
                  </a:lnTo>
                  <a:lnTo>
                    <a:pt x="9113" y="1862"/>
                  </a:lnTo>
                  <a:lnTo>
                    <a:pt x="9341" y="1405"/>
                  </a:lnTo>
                  <a:lnTo>
                    <a:pt x="7120" y="1"/>
                  </a:lnTo>
                  <a:close/>
                </a:path>
              </a:pathLst>
            </a:custGeom>
            <a:solidFill>
              <a:srgbClr val="FFFFFF"/>
            </a:solidFill>
            <a:ln w="10625" cap="rnd" cmpd="sng">
              <a:solidFill>
                <a:schemeClr val="dk1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977;p40">
              <a:extLst>
                <a:ext uri="{FF2B5EF4-FFF2-40B4-BE49-F238E27FC236}">
                  <a16:creationId xmlns:a16="http://schemas.microsoft.com/office/drawing/2014/main" id="{B377BACB-45FD-523C-47E8-660F995CF942}"/>
                </a:ext>
              </a:extLst>
            </p:cNvPr>
            <p:cNvSpPr/>
            <p:nvPr/>
          </p:nvSpPr>
          <p:spPr>
            <a:xfrm>
              <a:off x="5626269" y="3378149"/>
              <a:ext cx="67583" cy="94371"/>
            </a:xfrm>
            <a:custGeom>
              <a:avLst/>
              <a:gdLst/>
              <a:ahLst/>
              <a:cxnLst/>
              <a:rect l="l" t="t" r="r" b="b"/>
              <a:pathLst>
                <a:path w="5684" h="7937" extrusionOk="0">
                  <a:moveTo>
                    <a:pt x="2548" y="0"/>
                  </a:moveTo>
                  <a:lnTo>
                    <a:pt x="2352" y="98"/>
                  </a:lnTo>
                  <a:lnTo>
                    <a:pt x="1242" y="523"/>
                  </a:lnTo>
                  <a:lnTo>
                    <a:pt x="393" y="686"/>
                  </a:lnTo>
                  <a:lnTo>
                    <a:pt x="1" y="654"/>
                  </a:lnTo>
                  <a:lnTo>
                    <a:pt x="1" y="654"/>
                  </a:lnTo>
                  <a:lnTo>
                    <a:pt x="262" y="1927"/>
                  </a:lnTo>
                  <a:lnTo>
                    <a:pt x="1177" y="4377"/>
                  </a:lnTo>
                  <a:lnTo>
                    <a:pt x="1797" y="5520"/>
                  </a:lnTo>
                  <a:lnTo>
                    <a:pt x="2352" y="6304"/>
                  </a:lnTo>
                  <a:lnTo>
                    <a:pt x="3626" y="7512"/>
                  </a:lnTo>
                  <a:lnTo>
                    <a:pt x="4541" y="7937"/>
                  </a:lnTo>
                  <a:lnTo>
                    <a:pt x="5063" y="7872"/>
                  </a:lnTo>
                  <a:lnTo>
                    <a:pt x="5455" y="7480"/>
                  </a:lnTo>
                  <a:lnTo>
                    <a:pt x="5684" y="6696"/>
                  </a:lnTo>
                  <a:lnTo>
                    <a:pt x="5684" y="6108"/>
                  </a:lnTo>
                  <a:lnTo>
                    <a:pt x="5651" y="5487"/>
                  </a:lnTo>
                  <a:lnTo>
                    <a:pt x="5390" y="4312"/>
                  </a:lnTo>
                  <a:lnTo>
                    <a:pt x="4704" y="2711"/>
                  </a:lnTo>
                  <a:lnTo>
                    <a:pt x="2940" y="327"/>
                  </a:lnTo>
                  <a:lnTo>
                    <a:pt x="2548" y="0"/>
                  </a:lnTo>
                  <a:close/>
                </a:path>
              </a:pathLst>
            </a:custGeom>
            <a:solidFill>
              <a:srgbClr val="FFFFFF"/>
            </a:solidFill>
            <a:ln w="10625" cap="rnd" cmpd="sng">
              <a:solidFill>
                <a:schemeClr val="dk1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978;p40">
              <a:extLst>
                <a:ext uri="{FF2B5EF4-FFF2-40B4-BE49-F238E27FC236}">
                  <a16:creationId xmlns:a16="http://schemas.microsoft.com/office/drawing/2014/main" id="{92105503-8921-5577-8817-531A78448E9F}"/>
                </a:ext>
              </a:extLst>
            </p:cNvPr>
            <p:cNvSpPr/>
            <p:nvPr/>
          </p:nvSpPr>
          <p:spPr>
            <a:xfrm>
              <a:off x="5370361" y="1870236"/>
              <a:ext cx="180193" cy="169718"/>
            </a:xfrm>
            <a:custGeom>
              <a:avLst/>
              <a:gdLst/>
              <a:ahLst/>
              <a:cxnLst/>
              <a:rect l="l" t="t" r="r" b="b"/>
              <a:pathLst>
                <a:path w="15155" h="14274" fill="none" extrusionOk="0">
                  <a:moveTo>
                    <a:pt x="980" y="1"/>
                  </a:moveTo>
                  <a:lnTo>
                    <a:pt x="817" y="1013"/>
                  </a:lnTo>
                  <a:lnTo>
                    <a:pt x="164" y="6108"/>
                  </a:lnTo>
                  <a:lnTo>
                    <a:pt x="0" y="9309"/>
                  </a:lnTo>
                  <a:lnTo>
                    <a:pt x="98" y="10256"/>
                  </a:lnTo>
                  <a:lnTo>
                    <a:pt x="294" y="11073"/>
                  </a:lnTo>
                  <a:lnTo>
                    <a:pt x="915" y="12379"/>
                  </a:lnTo>
                  <a:lnTo>
                    <a:pt x="1699" y="13294"/>
                  </a:lnTo>
                  <a:lnTo>
                    <a:pt x="2580" y="13881"/>
                  </a:lnTo>
                  <a:lnTo>
                    <a:pt x="3560" y="14175"/>
                  </a:lnTo>
                  <a:lnTo>
                    <a:pt x="4573" y="14273"/>
                  </a:lnTo>
                  <a:lnTo>
                    <a:pt x="6075" y="14077"/>
                  </a:lnTo>
                  <a:lnTo>
                    <a:pt x="6957" y="13751"/>
                  </a:lnTo>
                  <a:lnTo>
                    <a:pt x="7774" y="13392"/>
                  </a:lnTo>
                  <a:lnTo>
                    <a:pt x="9243" y="12216"/>
                  </a:lnTo>
                  <a:lnTo>
                    <a:pt x="11007" y="10256"/>
                  </a:lnTo>
                  <a:lnTo>
                    <a:pt x="11432" y="9668"/>
                  </a:lnTo>
                  <a:lnTo>
                    <a:pt x="11464" y="9636"/>
                  </a:lnTo>
                  <a:lnTo>
                    <a:pt x="11530" y="9603"/>
                  </a:lnTo>
                  <a:lnTo>
                    <a:pt x="11987" y="9472"/>
                  </a:lnTo>
                  <a:lnTo>
                    <a:pt x="13489" y="8688"/>
                  </a:lnTo>
                  <a:lnTo>
                    <a:pt x="14469" y="7839"/>
                  </a:lnTo>
                  <a:lnTo>
                    <a:pt x="14861" y="7251"/>
                  </a:lnTo>
                  <a:lnTo>
                    <a:pt x="15024" y="6925"/>
                  </a:lnTo>
                  <a:lnTo>
                    <a:pt x="15155" y="6369"/>
                  </a:lnTo>
                  <a:lnTo>
                    <a:pt x="15024" y="5684"/>
                  </a:lnTo>
                  <a:lnTo>
                    <a:pt x="14208" y="4834"/>
                  </a:lnTo>
                  <a:lnTo>
                    <a:pt x="13979" y="47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979;p40">
              <a:extLst>
                <a:ext uri="{FF2B5EF4-FFF2-40B4-BE49-F238E27FC236}">
                  <a16:creationId xmlns:a16="http://schemas.microsoft.com/office/drawing/2014/main" id="{5876EFB7-3788-88EA-6B48-D81C53BD2B1F}"/>
                </a:ext>
              </a:extLst>
            </p:cNvPr>
            <p:cNvSpPr/>
            <p:nvPr/>
          </p:nvSpPr>
          <p:spPr>
            <a:xfrm>
              <a:off x="5471711" y="1872174"/>
              <a:ext cx="79235" cy="166222"/>
            </a:xfrm>
            <a:custGeom>
              <a:avLst/>
              <a:gdLst/>
              <a:ahLst/>
              <a:cxnLst/>
              <a:rect l="l" t="t" r="r" b="b"/>
              <a:pathLst>
                <a:path w="6664" h="13980" extrusionOk="0">
                  <a:moveTo>
                    <a:pt x="2156" y="1"/>
                  </a:moveTo>
                  <a:lnTo>
                    <a:pt x="1699" y="2581"/>
                  </a:lnTo>
                  <a:lnTo>
                    <a:pt x="1079" y="7317"/>
                  </a:lnTo>
                  <a:lnTo>
                    <a:pt x="1013" y="8199"/>
                  </a:lnTo>
                  <a:lnTo>
                    <a:pt x="458" y="9897"/>
                  </a:lnTo>
                  <a:lnTo>
                    <a:pt x="1" y="10681"/>
                  </a:lnTo>
                  <a:lnTo>
                    <a:pt x="66" y="11334"/>
                  </a:lnTo>
                  <a:lnTo>
                    <a:pt x="360" y="13327"/>
                  </a:lnTo>
                  <a:lnTo>
                    <a:pt x="393" y="13588"/>
                  </a:lnTo>
                  <a:lnTo>
                    <a:pt x="458" y="13980"/>
                  </a:lnTo>
                  <a:lnTo>
                    <a:pt x="785" y="13457"/>
                  </a:lnTo>
                  <a:lnTo>
                    <a:pt x="948" y="13980"/>
                  </a:lnTo>
                  <a:lnTo>
                    <a:pt x="817" y="13327"/>
                  </a:lnTo>
                  <a:lnTo>
                    <a:pt x="785" y="12085"/>
                  </a:lnTo>
                  <a:lnTo>
                    <a:pt x="981" y="11628"/>
                  </a:lnTo>
                  <a:lnTo>
                    <a:pt x="2940" y="9440"/>
                  </a:lnTo>
                  <a:lnTo>
                    <a:pt x="3234" y="9342"/>
                  </a:lnTo>
                  <a:lnTo>
                    <a:pt x="4802" y="8558"/>
                  </a:lnTo>
                  <a:lnTo>
                    <a:pt x="5880" y="7676"/>
                  </a:lnTo>
                  <a:lnTo>
                    <a:pt x="6337" y="7088"/>
                  </a:lnTo>
                  <a:lnTo>
                    <a:pt x="6500" y="6729"/>
                  </a:lnTo>
                  <a:lnTo>
                    <a:pt x="6664" y="6043"/>
                  </a:lnTo>
                  <a:lnTo>
                    <a:pt x="6566" y="5521"/>
                  </a:lnTo>
                  <a:lnTo>
                    <a:pt x="6370" y="5129"/>
                  </a:lnTo>
                  <a:lnTo>
                    <a:pt x="6239" y="5031"/>
                  </a:lnTo>
                  <a:lnTo>
                    <a:pt x="5488" y="4639"/>
                  </a:lnTo>
                  <a:lnTo>
                    <a:pt x="4704" y="4312"/>
                  </a:lnTo>
                  <a:lnTo>
                    <a:pt x="4018" y="5782"/>
                  </a:lnTo>
                  <a:lnTo>
                    <a:pt x="3463" y="5880"/>
                  </a:lnTo>
                  <a:lnTo>
                    <a:pt x="3463" y="5880"/>
                  </a:lnTo>
                  <a:lnTo>
                    <a:pt x="3495" y="5684"/>
                  </a:lnTo>
                  <a:lnTo>
                    <a:pt x="3463" y="4639"/>
                  </a:lnTo>
                  <a:lnTo>
                    <a:pt x="3234" y="3822"/>
                  </a:lnTo>
                  <a:lnTo>
                    <a:pt x="3006" y="3463"/>
                  </a:lnTo>
                  <a:lnTo>
                    <a:pt x="2777" y="3071"/>
                  </a:lnTo>
                  <a:lnTo>
                    <a:pt x="2418" y="1993"/>
                  </a:lnTo>
                  <a:lnTo>
                    <a:pt x="2189" y="328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6ED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980;p40">
              <a:extLst>
                <a:ext uri="{FF2B5EF4-FFF2-40B4-BE49-F238E27FC236}">
                  <a16:creationId xmlns:a16="http://schemas.microsoft.com/office/drawing/2014/main" id="{8DDD77AD-F14F-93AB-B612-AFBADDA31ADC}"/>
                </a:ext>
              </a:extLst>
            </p:cNvPr>
            <p:cNvSpPr/>
            <p:nvPr/>
          </p:nvSpPr>
          <p:spPr>
            <a:xfrm>
              <a:off x="5370361" y="1870236"/>
              <a:ext cx="180193" cy="169718"/>
            </a:xfrm>
            <a:custGeom>
              <a:avLst/>
              <a:gdLst/>
              <a:ahLst/>
              <a:cxnLst/>
              <a:rect l="l" t="t" r="r" b="b"/>
              <a:pathLst>
                <a:path w="15155" h="14274" fill="none" extrusionOk="0">
                  <a:moveTo>
                    <a:pt x="980" y="1"/>
                  </a:moveTo>
                  <a:lnTo>
                    <a:pt x="817" y="1013"/>
                  </a:lnTo>
                  <a:lnTo>
                    <a:pt x="164" y="6108"/>
                  </a:lnTo>
                  <a:lnTo>
                    <a:pt x="0" y="9309"/>
                  </a:lnTo>
                  <a:lnTo>
                    <a:pt x="98" y="10256"/>
                  </a:lnTo>
                  <a:lnTo>
                    <a:pt x="294" y="11073"/>
                  </a:lnTo>
                  <a:lnTo>
                    <a:pt x="915" y="12379"/>
                  </a:lnTo>
                  <a:lnTo>
                    <a:pt x="1699" y="13294"/>
                  </a:lnTo>
                  <a:lnTo>
                    <a:pt x="2580" y="13881"/>
                  </a:lnTo>
                  <a:lnTo>
                    <a:pt x="3560" y="14175"/>
                  </a:lnTo>
                  <a:lnTo>
                    <a:pt x="4573" y="14273"/>
                  </a:lnTo>
                  <a:lnTo>
                    <a:pt x="6075" y="14077"/>
                  </a:lnTo>
                  <a:lnTo>
                    <a:pt x="6957" y="13751"/>
                  </a:lnTo>
                  <a:lnTo>
                    <a:pt x="7774" y="13392"/>
                  </a:lnTo>
                  <a:lnTo>
                    <a:pt x="9243" y="12216"/>
                  </a:lnTo>
                  <a:lnTo>
                    <a:pt x="11007" y="10256"/>
                  </a:lnTo>
                  <a:lnTo>
                    <a:pt x="11432" y="9668"/>
                  </a:lnTo>
                  <a:lnTo>
                    <a:pt x="11464" y="9636"/>
                  </a:lnTo>
                  <a:lnTo>
                    <a:pt x="11530" y="9603"/>
                  </a:lnTo>
                  <a:lnTo>
                    <a:pt x="11987" y="9472"/>
                  </a:lnTo>
                  <a:lnTo>
                    <a:pt x="13489" y="8688"/>
                  </a:lnTo>
                  <a:lnTo>
                    <a:pt x="14469" y="7839"/>
                  </a:lnTo>
                  <a:lnTo>
                    <a:pt x="14861" y="7251"/>
                  </a:lnTo>
                  <a:lnTo>
                    <a:pt x="15024" y="6925"/>
                  </a:lnTo>
                  <a:lnTo>
                    <a:pt x="15155" y="6369"/>
                  </a:lnTo>
                  <a:lnTo>
                    <a:pt x="15024" y="5684"/>
                  </a:lnTo>
                  <a:lnTo>
                    <a:pt x="14208" y="4834"/>
                  </a:lnTo>
                  <a:lnTo>
                    <a:pt x="13979" y="4769"/>
                  </a:lnTo>
                </a:path>
              </a:pathLst>
            </a:custGeom>
            <a:noFill/>
            <a:ln w="10625" cap="rnd" cmpd="sng">
              <a:solidFill>
                <a:schemeClr val="dk1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981;p40">
              <a:extLst>
                <a:ext uri="{FF2B5EF4-FFF2-40B4-BE49-F238E27FC236}">
                  <a16:creationId xmlns:a16="http://schemas.microsoft.com/office/drawing/2014/main" id="{E0C15C60-B769-169B-6B9B-9579191182C2}"/>
                </a:ext>
              </a:extLst>
            </p:cNvPr>
            <p:cNvSpPr/>
            <p:nvPr/>
          </p:nvSpPr>
          <p:spPr>
            <a:xfrm>
              <a:off x="5441808" y="1913729"/>
              <a:ext cx="7788" cy="13995"/>
            </a:xfrm>
            <a:custGeom>
              <a:avLst/>
              <a:gdLst/>
              <a:ahLst/>
              <a:cxnLst/>
              <a:rect l="l" t="t" r="r" b="b"/>
              <a:pathLst>
                <a:path w="655" h="1177" extrusionOk="0">
                  <a:moveTo>
                    <a:pt x="360" y="1"/>
                  </a:moveTo>
                  <a:lnTo>
                    <a:pt x="131" y="295"/>
                  </a:lnTo>
                  <a:lnTo>
                    <a:pt x="33" y="523"/>
                  </a:lnTo>
                  <a:lnTo>
                    <a:pt x="1" y="752"/>
                  </a:lnTo>
                  <a:lnTo>
                    <a:pt x="99" y="1111"/>
                  </a:lnTo>
                  <a:lnTo>
                    <a:pt x="197" y="1176"/>
                  </a:lnTo>
                  <a:lnTo>
                    <a:pt x="327" y="1176"/>
                  </a:lnTo>
                  <a:lnTo>
                    <a:pt x="556" y="882"/>
                  </a:lnTo>
                  <a:lnTo>
                    <a:pt x="621" y="654"/>
                  </a:lnTo>
                  <a:lnTo>
                    <a:pt x="654" y="425"/>
                  </a:lnTo>
                  <a:lnTo>
                    <a:pt x="589" y="66"/>
                  </a:lnTo>
                  <a:lnTo>
                    <a:pt x="49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982;p40">
              <a:extLst>
                <a:ext uri="{FF2B5EF4-FFF2-40B4-BE49-F238E27FC236}">
                  <a16:creationId xmlns:a16="http://schemas.microsoft.com/office/drawing/2014/main" id="{0AC6F24C-1D30-A92F-BE66-B3BE5D8A6D8B}"/>
                </a:ext>
              </a:extLst>
            </p:cNvPr>
            <p:cNvSpPr/>
            <p:nvPr/>
          </p:nvSpPr>
          <p:spPr>
            <a:xfrm>
              <a:off x="5400264" y="1903635"/>
              <a:ext cx="7776" cy="13995"/>
            </a:xfrm>
            <a:custGeom>
              <a:avLst/>
              <a:gdLst/>
              <a:ahLst/>
              <a:cxnLst/>
              <a:rect l="l" t="t" r="r" b="b"/>
              <a:pathLst>
                <a:path w="654" h="1177" extrusionOk="0">
                  <a:moveTo>
                    <a:pt x="359" y="0"/>
                  </a:moveTo>
                  <a:lnTo>
                    <a:pt x="98" y="262"/>
                  </a:lnTo>
                  <a:lnTo>
                    <a:pt x="33" y="523"/>
                  </a:lnTo>
                  <a:lnTo>
                    <a:pt x="0" y="752"/>
                  </a:lnTo>
                  <a:lnTo>
                    <a:pt x="65" y="1111"/>
                  </a:lnTo>
                  <a:lnTo>
                    <a:pt x="196" y="1176"/>
                  </a:lnTo>
                  <a:lnTo>
                    <a:pt x="294" y="1144"/>
                  </a:lnTo>
                  <a:lnTo>
                    <a:pt x="555" y="882"/>
                  </a:lnTo>
                  <a:lnTo>
                    <a:pt x="621" y="654"/>
                  </a:lnTo>
                  <a:lnTo>
                    <a:pt x="653" y="425"/>
                  </a:lnTo>
                  <a:lnTo>
                    <a:pt x="555" y="66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983;p40">
              <a:extLst>
                <a:ext uri="{FF2B5EF4-FFF2-40B4-BE49-F238E27FC236}">
                  <a16:creationId xmlns:a16="http://schemas.microsoft.com/office/drawing/2014/main" id="{A5E96B5F-0F8D-03AB-13D7-6FDA61A37615}"/>
                </a:ext>
              </a:extLst>
            </p:cNvPr>
            <p:cNvSpPr/>
            <p:nvPr/>
          </p:nvSpPr>
          <p:spPr>
            <a:xfrm>
              <a:off x="5445696" y="1888879"/>
              <a:ext cx="22532" cy="13995"/>
            </a:xfrm>
            <a:custGeom>
              <a:avLst/>
              <a:gdLst/>
              <a:ahLst/>
              <a:cxnLst/>
              <a:rect l="l" t="t" r="r" b="b"/>
              <a:pathLst>
                <a:path w="1895" h="1177" fill="none" extrusionOk="0">
                  <a:moveTo>
                    <a:pt x="1895" y="1176"/>
                  </a:moveTo>
                  <a:lnTo>
                    <a:pt x="1568" y="686"/>
                  </a:lnTo>
                  <a:lnTo>
                    <a:pt x="588" y="66"/>
                  </a:lnTo>
                  <a:lnTo>
                    <a:pt x="0" y="0"/>
                  </a:lnTo>
                </a:path>
              </a:pathLst>
            </a:custGeom>
            <a:noFill/>
            <a:ln w="10625" cap="rnd" cmpd="sng">
              <a:solidFill>
                <a:schemeClr val="dk1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984;p40">
              <a:extLst>
                <a:ext uri="{FF2B5EF4-FFF2-40B4-BE49-F238E27FC236}">
                  <a16:creationId xmlns:a16="http://schemas.microsoft.com/office/drawing/2014/main" id="{846B0463-8C99-E555-BDD4-6FDA7D793D4F}"/>
                </a:ext>
              </a:extLst>
            </p:cNvPr>
            <p:cNvSpPr/>
            <p:nvPr/>
          </p:nvSpPr>
          <p:spPr>
            <a:xfrm>
              <a:off x="5390942" y="1887714"/>
              <a:ext cx="22924" cy="6218"/>
            </a:xfrm>
            <a:custGeom>
              <a:avLst/>
              <a:gdLst/>
              <a:ahLst/>
              <a:cxnLst/>
              <a:rect l="l" t="t" r="r" b="b"/>
              <a:pathLst>
                <a:path w="1928" h="523" fill="none" extrusionOk="0">
                  <a:moveTo>
                    <a:pt x="1927" y="164"/>
                  </a:moveTo>
                  <a:lnTo>
                    <a:pt x="1666" y="66"/>
                  </a:lnTo>
                  <a:lnTo>
                    <a:pt x="1143" y="0"/>
                  </a:lnTo>
                  <a:lnTo>
                    <a:pt x="653" y="98"/>
                  </a:lnTo>
                  <a:lnTo>
                    <a:pt x="196" y="360"/>
                  </a:lnTo>
                  <a:lnTo>
                    <a:pt x="0" y="523"/>
                  </a:lnTo>
                </a:path>
              </a:pathLst>
            </a:custGeom>
            <a:noFill/>
            <a:ln w="10625" cap="rnd" cmpd="sng">
              <a:solidFill>
                <a:schemeClr val="dk1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985;p40">
              <a:extLst>
                <a:ext uri="{FF2B5EF4-FFF2-40B4-BE49-F238E27FC236}">
                  <a16:creationId xmlns:a16="http://schemas.microsoft.com/office/drawing/2014/main" id="{83778611-E944-F87B-5B09-80C9ED6131E9}"/>
                </a:ext>
              </a:extLst>
            </p:cNvPr>
            <p:cNvSpPr/>
            <p:nvPr/>
          </p:nvSpPr>
          <p:spPr>
            <a:xfrm>
              <a:off x="5408421" y="1907130"/>
              <a:ext cx="10107" cy="42340"/>
            </a:xfrm>
            <a:custGeom>
              <a:avLst/>
              <a:gdLst/>
              <a:ahLst/>
              <a:cxnLst/>
              <a:rect l="l" t="t" r="r" b="b"/>
              <a:pathLst>
                <a:path w="850" h="3561" fill="none" extrusionOk="0">
                  <a:moveTo>
                    <a:pt x="686" y="0"/>
                  </a:moveTo>
                  <a:lnTo>
                    <a:pt x="653" y="817"/>
                  </a:lnTo>
                  <a:lnTo>
                    <a:pt x="555" y="1633"/>
                  </a:lnTo>
                  <a:lnTo>
                    <a:pt x="425" y="2091"/>
                  </a:lnTo>
                  <a:lnTo>
                    <a:pt x="98" y="2515"/>
                  </a:lnTo>
                  <a:lnTo>
                    <a:pt x="0" y="2809"/>
                  </a:lnTo>
                  <a:lnTo>
                    <a:pt x="33" y="2973"/>
                  </a:lnTo>
                  <a:lnTo>
                    <a:pt x="98" y="3168"/>
                  </a:lnTo>
                  <a:lnTo>
                    <a:pt x="359" y="3397"/>
                  </a:lnTo>
                  <a:lnTo>
                    <a:pt x="751" y="3560"/>
                  </a:lnTo>
                  <a:lnTo>
                    <a:pt x="849" y="3560"/>
                  </a:lnTo>
                </a:path>
              </a:pathLst>
            </a:custGeom>
            <a:noFill/>
            <a:ln w="10625" cap="rnd" cmpd="sng">
              <a:solidFill>
                <a:schemeClr val="dk1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986;p40">
              <a:extLst>
                <a:ext uri="{FF2B5EF4-FFF2-40B4-BE49-F238E27FC236}">
                  <a16:creationId xmlns:a16="http://schemas.microsoft.com/office/drawing/2014/main" id="{2F501DD8-C9CB-56E8-1869-07307D96011E}"/>
                </a:ext>
              </a:extLst>
            </p:cNvPr>
            <p:cNvSpPr/>
            <p:nvPr/>
          </p:nvSpPr>
          <p:spPr>
            <a:xfrm>
              <a:off x="5427052" y="1972371"/>
              <a:ext cx="20593" cy="3508"/>
            </a:xfrm>
            <a:custGeom>
              <a:avLst/>
              <a:gdLst/>
              <a:ahLst/>
              <a:cxnLst/>
              <a:rect l="l" t="t" r="r" b="b"/>
              <a:pathLst>
                <a:path w="1732" h="295" fill="none" extrusionOk="0">
                  <a:moveTo>
                    <a:pt x="1" y="196"/>
                  </a:moveTo>
                  <a:lnTo>
                    <a:pt x="425" y="294"/>
                  </a:lnTo>
                  <a:lnTo>
                    <a:pt x="1340" y="196"/>
                  </a:lnTo>
                  <a:lnTo>
                    <a:pt x="1732" y="0"/>
                  </a:lnTo>
                </a:path>
              </a:pathLst>
            </a:custGeom>
            <a:noFill/>
            <a:ln w="10625" cap="rnd" cmpd="sng">
              <a:solidFill>
                <a:schemeClr val="dk1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987;p40">
              <a:extLst>
                <a:ext uri="{FF2B5EF4-FFF2-40B4-BE49-F238E27FC236}">
                  <a16:creationId xmlns:a16="http://schemas.microsoft.com/office/drawing/2014/main" id="{6E71CF06-F22B-E63A-C943-F12818EF96B7}"/>
                </a:ext>
              </a:extLst>
            </p:cNvPr>
            <p:cNvSpPr/>
            <p:nvPr/>
          </p:nvSpPr>
          <p:spPr>
            <a:xfrm>
              <a:off x="5317938" y="1773546"/>
              <a:ext cx="232616" cy="172429"/>
            </a:xfrm>
            <a:custGeom>
              <a:avLst/>
              <a:gdLst/>
              <a:ahLst/>
              <a:cxnLst/>
              <a:rect l="l" t="t" r="r" b="b"/>
              <a:pathLst>
                <a:path w="19564" h="14502" extrusionOk="0">
                  <a:moveTo>
                    <a:pt x="10256" y="0"/>
                  </a:moveTo>
                  <a:lnTo>
                    <a:pt x="9276" y="33"/>
                  </a:lnTo>
                  <a:lnTo>
                    <a:pt x="7512" y="457"/>
                  </a:lnTo>
                  <a:lnTo>
                    <a:pt x="5912" y="1045"/>
                  </a:lnTo>
                  <a:lnTo>
                    <a:pt x="4507" y="1535"/>
                  </a:lnTo>
                  <a:lnTo>
                    <a:pt x="3887" y="1633"/>
                  </a:lnTo>
                  <a:lnTo>
                    <a:pt x="3299" y="1633"/>
                  </a:lnTo>
                  <a:lnTo>
                    <a:pt x="2254" y="1339"/>
                  </a:lnTo>
                  <a:lnTo>
                    <a:pt x="1339" y="1176"/>
                  </a:lnTo>
                  <a:lnTo>
                    <a:pt x="719" y="1437"/>
                  </a:lnTo>
                  <a:lnTo>
                    <a:pt x="327" y="1894"/>
                  </a:lnTo>
                  <a:lnTo>
                    <a:pt x="131" y="2254"/>
                  </a:lnTo>
                  <a:lnTo>
                    <a:pt x="0" y="2646"/>
                  </a:lnTo>
                  <a:lnTo>
                    <a:pt x="33" y="3495"/>
                  </a:lnTo>
                  <a:lnTo>
                    <a:pt x="392" y="4409"/>
                  </a:lnTo>
                  <a:lnTo>
                    <a:pt x="1045" y="5324"/>
                  </a:lnTo>
                  <a:lnTo>
                    <a:pt x="2352" y="6598"/>
                  </a:lnTo>
                  <a:lnTo>
                    <a:pt x="3887" y="7577"/>
                  </a:lnTo>
                  <a:lnTo>
                    <a:pt x="4899" y="8002"/>
                  </a:lnTo>
                  <a:lnTo>
                    <a:pt x="5389" y="8133"/>
                  </a:lnTo>
                  <a:lnTo>
                    <a:pt x="6369" y="8263"/>
                  </a:lnTo>
                  <a:lnTo>
                    <a:pt x="8427" y="8263"/>
                  </a:lnTo>
                  <a:lnTo>
                    <a:pt x="11333" y="7937"/>
                  </a:lnTo>
                  <a:lnTo>
                    <a:pt x="12378" y="7741"/>
                  </a:lnTo>
                  <a:lnTo>
                    <a:pt x="13816" y="7675"/>
                  </a:lnTo>
                  <a:lnTo>
                    <a:pt x="15253" y="7741"/>
                  </a:lnTo>
                  <a:lnTo>
                    <a:pt x="15155" y="8035"/>
                  </a:lnTo>
                  <a:lnTo>
                    <a:pt x="14926" y="9570"/>
                  </a:lnTo>
                  <a:lnTo>
                    <a:pt x="15024" y="10550"/>
                  </a:lnTo>
                  <a:lnTo>
                    <a:pt x="15253" y="10876"/>
                  </a:lnTo>
                  <a:lnTo>
                    <a:pt x="15743" y="11399"/>
                  </a:lnTo>
                  <a:lnTo>
                    <a:pt x="16134" y="12248"/>
                  </a:lnTo>
                  <a:lnTo>
                    <a:pt x="16134" y="12640"/>
                  </a:lnTo>
                  <a:lnTo>
                    <a:pt x="16232" y="13456"/>
                  </a:lnTo>
                  <a:lnTo>
                    <a:pt x="16396" y="14273"/>
                  </a:lnTo>
                  <a:lnTo>
                    <a:pt x="17147" y="14501"/>
                  </a:lnTo>
                  <a:lnTo>
                    <a:pt x="17506" y="13130"/>
                  </a:lnTo>
                  <a:lnTo>
                    <a:pt x="18225" y="12281"/>
                  </a:lnTo>
                  <a:lnTo>
                    <a:pt x="19237" y="10321"/>
                  </a:lnTo>
                  <a:lnTo>
                    <a:pt x="19499" y="9276"/>
                  </a:lnTo>
                  <a:lnTo>
                    <a:pt x="19564" y="8851"/>
                  </a:lnTo>
                  <a:lnTo>
                    <a:pt x="19531" y="8002"/>
                  </a:lnTo>
                  <a:lnTo>
                    <a:pt x="19205" y="6826"/>
                  </a:lnTo>
                  <a:lnTo>
                    <a:pt x="18257" y="5063"/>
                  </a:lnTo>
                  <a:lnTo>
                    <a:pt x="17996" y="4769"/>
                  </a:lnTo>
                  <a:lnTo>
                    <a:pt x="15645" y="2384"/>
                  </a:lnTo>
                  <a:lnTo>
                    <a:pt x="15285" y="2058"/>
                  </a:lnTo>
                  <a:lnTo>
                    <a:pt x="13130" y="719"/>
                  </a:lnTo>
                  <a:lnTo>
                    <a:pt x="11725" y="196"/>
                  </a:lnTo>
                  <a:lnTo>
                    <a:pt x="10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988;p40">
              <a:extLst>
                <a:ext uri="{FF2B5EF4-FFF2-40B4-BE49-F238E27FC236}">
                  <a16:creationId xmlns:a16="http://schemas.microsoft.com/office/drawing/2014/main" id="{F6C01174-B231-2470-B538-73F438F4B239}"/>
                </a:ext>
              </a:extLst>
            </p:cNvPr>
            <p:cNvSpPr/>
            <p:nvPr/>
          </p:nvSpPr>
          <p:spPr>
            <a:xfrm>
              <a:off x="5378517" y="1801892"/>
              <a:ext cx="109911" cy="59034"/>
            </a:xfrm>
            <a:custGeom>
              <a:avLst/>
              <a:gdLst/>
              <a:ahLst/>
              <a:cxnLst/>
              <a:rect l="l" t="t" r="r" b="b"/>
              <a:pathLst>
                <a:path w="9244" h="4965" fill="none" extrusionOk="0">
                  <a:moveTo>
                    <a:pt x="0" y="4703"/>
                  </a:moveTo>
                  <a:lnTo>
                    <a:pt x="555" y="4834"/>
                  </a:lnTo>
                  <a:lnTo>
                    <a:pt x="3723" y="4965"/>
                  </a:lnTo>
                  <a:lnTo>
                    <a:pt x="5683" y="4703"/>
                  </a:lnTo>
                  <a:lnTo>
                    <a:pt x="6990" y="4377"/>
                  </a:lnTo>
                  <a:lnTo>
                    <a:pt x="7643" y="4148"/>
                  </a:lnTo>
                  <a:lnTo>
                    <a:pt x="8198" y="3854"/>
                  </a:lnTo>
                  <a:lnTo>
                    <a:pt x="8949" y="3234"/>
                  </a:lnTo>
                  <a:lnTo>
                    <a:pt x="9243" y="2548"/>
                  </a:lnTo>
                  <a:lnTo>
                    <a:pt x="9210" y="1862"/>
                  </a:lnTo>
                  <a:lnTo>
                    <a:pt x="8851" y="915"/>
                  </a:lnTo>
                  <a:lnTo>
                    <a:pt x="8198" y="66"/>
                  </a:lnTo>
                  <a:lnTo>
                    <a:pt x="8100" y="0"/>
                  </a:lnTo>
                </a:path>
              </a:pathLst>
            </a:custGeom>
            <a:noFill/>
            <a:ln w="5725" cap="rnd" cmpd="sng">
              <a:solidFill>
                <a:srgbClr val="FFFFFF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989;p40">
              <a:extLst>
                <a:ext uri="{FF2B5EF4-FFF2-40B4-BE49-F238E27FC236}">
                  <a16:creationId xmlns:a16="http://schemas.microsoft.com/office/drawing/2014/main" id="{D48853B5-BAA2-4261-F9CE-B8F8FAC45C3A}"/>
                </a:ext>
              </a:extLst>
            </p:cNvPr>
            <p:cNvSpPr/>
            <p:nvPr/>
          </p:nvSpPr>
          <p:spPr>
            <a:xfrm>
              <a:off x="5483363" y="1798789"/>
              <a:ext cx="32246" cy="66025"/>
            </a:xfrm>
            <a:custGeom>
              <a:avLst/>
              <a:gdLst/>
              <a:ahLst/>
              <a:cxnLst/>
              <a:rect l="l" t="t" r="r" b="b"/>
              <a:pathLst>
                <a:path w="2712" h="5553" fill="none" extrusionOk="0">
                  <a:moveTo>
                    <a:pt x="1" y="0"/>
                  </a:moveTo>
                  <a:lnTo>
                    <a:pt x="197" y="65"/>
                  </a:lnTo>
                  <a:lnTo>
                    <a:pt x="1111" y="784"/>
                  </a:lnTo>
                  <a:lnTo>
                    <a:pt x="2156" y="1894"/>
                  </a:lnTo>
                  <a:lnTo>
                    <a:pt x="2646" y="2874"/>
                  </a:lnTo>
                  <a:lnTo>
                    <a:pt x="2711" y="3527"/>
                  </a:lnTo>
                  <a:lnTo>
                    <a:pt x="2646" y="3821"/>
                  </a:lnTo>
                  <a:lnTo>
                    <a:pt x="2417" y="4377"/>
                  </a:lnTo>
                  <a:lnTo>
                    <a:pt x="1830" y="5095"/>
                  </a:lnTo>
                  <a:lnTo>
                    <a:pt x="1046" y="5552"/>
                  </a:lnTo>
                  <a:lnTo>
                    <a:pt x="915" y="5552"/>
                  </a:lnTo>
                </a:path>
              </a:pathLst>
            </a:custGeom>
            <a:noFill/>
            <a:ln w="5725" cap="rnd" cmpd="sng">
              <a:solidFill>
                <a:srgbClr val="FFFFFF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990;p40">
              <a:extLst>
                <a:ext uri="{FF2B5EF4-FFF2-40B4-BE49-F238E27FC236}">
                  <a16:creationId xmlns:a16="http://schemas.microsoft.com/office/drawing/2014/main" id="{34ECD8A0-2E53-C41C-B26D-B753CBBE5CBC}"/>
                </a:ext>
              </a:extLst>
            </p:cNvPr>
            <p:cNvSpPr/>
            <p:nvPr/>
          </p:nvSpPr>
          <p:spPr>
            <a:xfrm>
              <a:off x="5287642" y="2349058"/>
              <a:ext cx="234958" cy="146806"/>
            </a:xfrm>
            <a:custGeom>
              <a:avLst/>
              <a:gdLst/>
              <a:ahLst/>
              <a:cxnLst/>
              <a:rect l="l" t="t" r="r" b="b"/>
              <a:pathLst>
                <a:path w="19761" h="12347" extrusionOk="0">
                  <a:moveTo>
                    <a:pt x="131" y="0"/>
                  </a:moveTo>
                  <a:lnTo>
                    <a:pt x="0" y="2025"/>
                  </a:lnTo>
                  <a:lnTo>
                    <a:pt x="4932" y="2711"/>
                  </a:lnTo>
                  <a:lnTo>
                    <a:pt x="11889" y="3593"/>
                  </a:lnTo>
                  <a:lnTo>
                    <a:pt x="12640" y="3724"/>
                  </a:lnTo>
                  <a:lnTo>
                    <a:pt x="14012" y="4116"/>
                  </a:lnTo>
                  <a:lnTo>
                    <a:pt x="15155" y="4638"/>
                  </a:lnTo>
                  <a:lnTo>
                    <a:pt x="15906" y="5161"/>
                  </a:lnTo>
                  <a:lnTo>
                    <a:pt x="16070" y="5389"/>
                  </a:lnTo>
                  <a:lnTo>
                    <a:pt x="16396" y="5847"/>
                  </a:lnTo>
                  <a:lnTo>
                    <a:pt x="16821" y="6761"/>
                  </a:lnTo>
                  <a:lnTo>
                    <a:pt x="16919" y="7676"/>
                  </a:lnTo>
                  <a:lnTo>
                    <a:pt x="16821" y="8263"/>
                  </a:lnTo>
                  <a:lnTo>
                    <a:pt x="16592" y="8917"/>
                  </a:lnTo>
                  <a:lnTo>
                    <a:pt x="15776" y="10288"/>
                  </a:lnTo>
                  <a:lnTo>
                    <a:pt x="14339" y="12052"/>
                  </a:lnTo>
                  <a:lnTo>
                    <a:pt x="14045" y="12346"/>
                  </a:lnTo>
                  <a:lnTo>
                    <a:pt x="14698" y="12183"/>
                  </a:lnTo>
                  <a:lnTo>
                    <a:pt x="17964" y="11726"/>
                  </a:lnTo>
                  <a:lnTo>
                    <a:pt x="19270" y="11464"/>
                  </a:lnTo>
                  <a:lnTo>
                    <a:pt x="19728" y="11236"/>
                  </a:lnTo>
                  <a:lnTo>
                    <a:pt x="19760" y="11105"/>
                  </a:lnTo>
                  <a:lnTo>
                    <a:pt x="19303" y="8035"/>
                  </a:lnTo>
                  <a:lnTo>
                    <a:pt x="18976" y="6206"/>
                  </a:lnTo>
                  <a:lnTo>
                    <a:pt x="15972" y="3332"/>
                  </a:lnTo>
                  <a:lnTo>
                    <a:pt x="12379" y="1437"/>
                  </a:lnTo>
                  <a:lnTo>
                    <a:pt x="10975" y="1307"/>
                  </a:lnTo>
                  <a:lnTo>
                    <a:pt x="9603" y="1078"/>
                  </a:lnTo>
                  <a:lnTo>
                    <a:pt x="4442" y="425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6ED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991;p40">
              <a:extLst>
                <a:ext uri="{FF2B5EF4-FFF2-40B4-BE49-F238E27FC236}">
                  <a16:creationId xmlns:a16="http://schemas.microsoft.com/office/drawing/2014/main" id="{E6B81750-816D-ACD8-CA13-42E535427E7E}"/>
                </a:ext>
              </a:extLst>
            </p:cNvPr>
            <p:cNvSpPr/>
            <p:nvPr/>
          </p:nvSpPr>
          <p:spPr>
            <a:xfrm>
              <a:off x="5287642" y="2349058"/>
              <a:ext cx="234958" cy="146806"/>
            </a:xfrm>
            <a:custGeom>
              <a:avLst/>
              <a:gdLst/>
              <a:ahLst/>
              <a:cxnLst/>
              <a:rect l="l" t="t" r="r" b="b"/>
              <a:pathLst>
                <a:path w="19761" h="12347" extrusionOk="0">
                  <a:moveTo>
                    <a:pt x="131" y="0"/>
                  </a:moveTo>
                  <a:lnTo>
                    <a:pt x="0" y="2025"/>
                  </a:lnTo>
                  <a:lnTo>
                    <a:pt x="4932" y="2711"/>
                  </a:lnTo>
                  <a:lnTo>
                    <a:pt x="11889" y="3593"/>
                  </a:lnTo>
                  <a:lnTo>
                    <a:pt x="12640" y="3724"/>
                  </a:lnTo>
                  <a:lnTo>
                    <a:pt x="14012" y="4116"/>
                  </a:lnTo>
                  <a:lnTo>
                    <a:pt x="15155" y="4638"/>
                  </a:lnTo>
                  <a:lnTo>
                    <a:pt x="15906" y="5161"/>
                  </a:lnTo>
                  <a:lnTo>
                    <a:pt x="16070" y="5389"/>
                  </a:lnTo>
                  <a:lnTo>
                    <a:pt x="16396" y="5847"/>
                  </a:lnTo>
                  <a:lnTo>
                    <a:pt x="16821" y="6761"/>
                  </a:lnTo>
                  <a:lnTo>
                    <a:pt x="16919" y="7676"/>
                  </a:lnTo>
                  <a:lnTo>
                    <a:pt x="16821" y="8263"/>
                  </a:lnTo>
                  <a:lnTo>
                    <a:pt x="16592" y="8917"/>
                  </a:lnTo>
                  <a:lnTo>
                    <a:pt x="15776" y="10288"/>
                  </a:lnTo>
                  <a:lnTo>
                    <a:pt x="14339" y="12052"/>
                  </a:lnTo>
                  <a:lnTo>
                    <a:pt x="14045" y="12346"/>
                  </a:lnTo>
                  <a:lnTo>
                    <a:pt x="14731" y="12183"/>
                  </a:lnTo>
                  <a:lnTo>
                    <a:pt x="17997" y="11726"/>
                  </a:lnTo>
                  <a:lnTo>
                    <a:pt x="19270" y="11432"/>
                  </a:lnTo>
                  <a:lnTo>
                    <a:pt x="19728" y="11236"/>
                  </a:lnTo>
                  <a:lnTo>
                    <a:pt x="19760" y="11105"/>
                  </a:lnTo>
                  <a:lnTo>
                    <a:pt x="19270" y="7872"/>
                  </a:lnTo>
                  <a:lnTo>
                    <a:pt x="18976" y="6206"/>
                  </a:lnTo>
                  <a:lnTo>
                    <a:pt x="15972" y="3332"/>
                  </a:lnTo>
                  <a:lnTo>
                    <a:pt x="12379" y="1437"/>
                  </a:lnTo>
                  <a:lnTo>
                    <a:pt x="10975" y="1307"/>
                  </a:lnTo>
                  <a:lnTo>
                    <a:pt x="9603" y="1078"/>
                  </a:lnTo>
                  <a:lnTo>
                    <a:pt x="4442" y="425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992;p40">
              <a:extLst>
                <a:ext uri="{FF2B5EF4-FFF2-40B4-BE49-F238E27FC236}">
                  <a16:creationId xmlns:a16="http://schemas.microsoft.com/office/drawing/2014/main" id="{BF1D646C-1F88-1F9A-84A9-1EED4A3451FB}"/>
                </a:ext>
              </a:extLst>
            </p:cNvPr>
            <p:cNvSpPr/>
            <p:nvPr/>
          </p:nvSpPr>
          <p:spPr>
            <a:xfrm>
              <a:off x="5477145" y="2032178"/>
              <a:ext cx="142145" cy="393785"/>
            </a:xfrm>
            <a:custGeom>
              <a:avLst/>
              <a:gdLst/>
              <a:ahLst/>
              <a:cxnLst/>
              <a:rect l="l" t="t" r="r" b="b"/>
              <a:pathLst>
                <a:path w="11955" h="33119" extrusionOk="0">
                  <a:moveTo>
                    <a:pt x="328" y="0"/>
                  </a:moveTo>
                  <a:lnTo>
                    <a:pt x="1" y="523"/>
                  </a:lnTo>
                  <a:lnTo>
                    <a:pt x="295" y="5618"/>
                  </a:lnTo>
                  <a:lnTo>
                    <a:pt x="393" y="8492"/>
                  </a:lnTo>
                  <a:lnTo>
                    <a:pt x="1111" y="12085"/>
                  </a:lnTo>
                  <a:lnTo>
                    <a:pt x="2516" y="18029"/>
                  </a:lnTo>
                  <a:lnTo>
                    <a:pt x="4606" y="26619"/>
                  </a:lnTo>
                  <a:lnTo>
                    <a:pt x="4867" y="27566"/>
                  </a:lnTo>
                  <a:lnTo>
                    <a:pt x="5129" y="29232"/>
                  </a:lnTo>
                  <a:lnTo>
                    <a:pt x="5194" y="30571"/>
                  </a:lnTo>
                  <a:lnTo>
                    <a:pt x="4998" y="31550"/>
                  </a:lnTo>
                  <a:lnTo>
                    <a:pt x="4835" y="31910"/>
                  </a:lnTo>
                  <a:lnTo>
                    <a:pt x="4574" y="32465"/>
                  </a:lnTo>
                  <a:lnTo>
                    <a:pt x="4508" y="33085"/>
                  </a:lnTo>
                  <a:lnTo>
                    <a:pt x="4541" y="33118"/>
                  </a:lnTo>
                  <a:lnTo>
                    <a:pt x="4769" y="32922"/>
                  </a:lnTo>
                  <a:lnTo>
                    <a:pt x="5782" y="31779"/>
                  </a:lnTo>
                  <a:lnTo>
                    <a:pt x="6272" y="30767"/>
                  </a:lnTo>
                  <a:lnTo>
                    <a:pt x="6305" y="30244"/>
                  </a:lnTo>
                  <a:lnTo>
                    <a:pt x="6305" y="29787"/>
                  </a:lnTo>
                  <a:lnTo>
                    <a:pt x="6762" y="27860"/>
                  </a:lnTo>
                  <a:lnTo>
                    <a:pt x="8036" y="23418"/>
                  </a:lnTo>
                  <a:lnTo>
                    <a:pt x="10224" y="16331"/>
                  </a:lnTo>
                  <a:lnTo>
                    <a:pt x="11498" y="12052"/>
                  </a:lnTo>
                  <a:lnTo>
                    <a:pt x="11922" y="10321"/>
                  </a:lnTo>
                  <a:lnTo>
                    <a:pt x="11955" y="9994"/>
                  </a:lnTo>
                  <a:lnTo>
                    <a:pt x="11857" y="9733"/>
                  </a:lnTo>
                  <a:lnTo>
                    <a:pt x="11563" y="9308"/>
                  </a:lnTo>
                  <a:lnTo>
                    <a:pt x="10877" y="8884"/>
                  </a:lnTo>
                  <a:lnTo>
                    <a:pt x="9015" y="8361"/>
                  </a:lnTo>
                  <a:lnTo>
                    <a:pt x="7807" y="7871"/>
                  </a:lnTo>
                  <a:lnTo>
                    <a:pt x="4639" y="6108"/>
                  </a:lnTo>
                  <a:lnTo>
                    <a:pt x="2908" y="5128"/>
                  </a:lnTo>
                  <a:lnTo>
                    <a:pt x="1242" y="2613"/>
                  </a:lnTo>
                  <a:lnTo>
                    <a:pt x="818" y="1568"/>
                  </a:lnTo>
                  <a:lnTo>
                    <a:pt x="491" y="490"/>
                  </a:lnTo>
                  <a:lnTo>
                    <a:pt x="328" y="0"/>
                  </a:lnTo>
                  <a:close/>
                </a:path>
              </a:pathLst>
            </a:custGeom>
            <a:solidFill>
              <a:srgbClr val="6ED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993;p40">
              <a:extLst>
                <a:ext uri="{FF2B5EF4-FFF2-40B4-BE49-F238E27FC236}">
                  <a16:creationId xmlns:a16="http://schemas.microsoft.com/office/drawing/2014/main" id="{3A72B527-D2D1-FBC5-16C3-A928FEFC2C44}"/>
                </a:ext>
              </a:extLst>
            </p:cNvPr>
            <p:cNvSpPr/>
            <p:nvPr/>
          </p:nvSpPr>
          <p:spPr>
            <a:xfrm>
              <a:off x="5477145" y="2032178"/>
              <a:ext cx="142145" cy="393785"/>
            </a:xfrm>
            <a:custGeom>
              <a:avLst/>
              <a:gdLst/>
              <a:ahLst/>
              <a:cxnLst/>
              <a:rect l="l" t="t" r="r" b="b"/>
              <a:pathLst>
                <a:path w="11955" h="33119" extrusionOk="0">
                  <a:moveTo>
                    <a:pt x="328" y="0"/>
                  </a:moveTo>
                  <a:lnTo>
                    <a:pt x="1" y="523"/>
                  </a:lnTo>
                  <a:lnTo>
                    <a:pt x="295" y="5618"/>
                  </a:lnTo>
                  <a:lnTo>
                    <a:pt x="393" y="8492"/>
                  </a:lnTo>
                  <a:lnTo>
                    <a:pt x="1111" y="12085"/>
                  </a:lnTo>
                  <a:lnTo>
                    <a:pt x="2516" y="18029"/>
                  </a:lnTo>
                  <a:lnTo>
                    <a:pt x="4606" y="26619"/>
                  </a:lnTo>
                  <a:lnTo>
                    <a:pt x="4867" y="27566"/>
                  </a:lnTo>
                  <a:lnTo>
                    <a:pt x="5129" y="29232"/>
                  </a:lnTo>
                  <a:lnTo>
                    <a:pt x="5194" y="30571"/>
                  </a:lnTo>
                  <a:lnTo>
                    <a:pt x="4998" y="31550"/>
                  </a:lnTo>
                  <a:lnTo>
                    <a:pt x="4835" y="31910"/>
                  </a:lnTo>
                  <a:lnTo>
                    <a:pt x="4574" y="32465"/>
                  </a:lnTo>
                  <a:lnTo>
                    <a:pt x="4508" y="33085"/>
                  </a:lnTo>
                  <a:lnTo>
                    <a:pt x="4541" y="33118"/>
                  </a:lnTo>
                  <a:lnTo>
                    <a:pt x="4769" y="32922"/>
                  </a:lnTo>
                  <a:lnTo>
                    <a:pt x="5815" y="31779"/>
                  </a:lnTo>
                  <a:lnTo>
                    <a:pt x="6272" y="30767"/>
                  </a:lnTo>
                  <a:lnTo>
                    <a:pt x="6305" y="30244"/>
                  </a:lnTo>
                  <a:lnTo>
                    <a:pt x="6305" y="29819"/>
                  </a:lnTo>
                  <a:lnTo>
                    <a:pt x="6729" y="27925"/>
                  </a:lnTo>
                  <a:lnTo>
                    <a:pt x="8003" y="23549"/>
                  </a:lnTo>
                  <a:lnTo>
                    <a:pt x="10191" y="16494"/>
                  </a:lnTo>
                  <a:lnTo>
                    <a:pt x="11792" y="10974"/>
                  </a:lnTo>
                  <a:lnTo>
                    <a:pt x="11955" y="9994"/>
                  </a:lnTo>
                  <a:lnTo>
                    <a:pt x="11890" y="9733"/>
                  </a:lnTo>
                  <a:lnTo>
                    <a:pt x="11628" y="9308"/>
                  </a:lnTo>
                  <a:lnTo>
                    <a:pt x="10942" y="8884"/>
                  </a:lnTo>
                  <a:lnTo>
                    <a:pt x="9015" y="8361"/>
                  </a:lnTo>
                  <a:lnTo>
                    <a:pt x="7807" y="7871"/>
                  </a:lnTo>
                  <a:lnTo>
                    <a:pt x="4639" y="6108"/>
                  </a:lnTo>
                  <a:lnTo>
                    <a:pt x="2908" y="5128"/>
                  </a:lnTo>
                  <a:lnTo>
                    <a:pt x="1242" y="2613"/>
                  </a:lnTo>
                  <a:lnTo>
                    <a:pt x="818" y="1568"/>
                  </a:lnTo>
                  <a:lnTo>
                    <a:pt x="491" y="490"/>
                  </a:lnTo>
                  <a:lnTo>
                    <a:pt x="3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994;p40">
              <a:extLst>
                <a:ext uri="{FF2B5EF4-FFF2-40B4-BE49-F238E27FC236}">
                  <a16:creationId xmlns:a16="http://schemas.microsoft.com/office/drawing/2014/main" id="{69B31FE4-FCD4-E128-F085-6E9259288BCA}"/>
                </a:ext>
              </a:extLst>
            </p:cNvPr>
            <p:cNvSpPr/>
            <p:nvPr/>
          </p:nvSpPr>
          <p:spPr>
            <a:xfrm>
              <a:off x="5420846" y="1999159"/>
              <a:ext cx="73409" cy="137104"/>
            </a:xfrm>
            <a:custGeom>
              <a:avLst/>
              <a:gdLst/>
              <a:ahLst/>
              <a:cxnLst/>
              <a:rect l="l" t="t" r="r" b="b"/>
              <a:pathLst>
                <a:path w="6174" h="11531" extrusionOk="0">
                  <a:moveTo>
                    <a:pt x="2058" y="1"/>
                  </a:moveTo>
                  <a:lnTo>
                    <a:pt x="457" y="66"/>
                  </a:lnTo>
                  <a:lnTo>
                    <a:pt x="65" y="262"/>
                  </a:lnTo>
                  <a:lnTo>
                    <a:pt x="0" y="491"/>
                  </a:lnTo>
                  <a:lnTo>
                    <a:pt x="33" y="654"/>
                  </a:lnTo>
                  <a:lnTo>
                    <a:pt x="131" y="818"/>
                  </a:lnTo>
                  <a:lnTo>
                    <a:pt x="425" y="1013"/>
                  </a:lnTo>
                  <a:lnTo>
                    <a:pt x="1111" y="1111"/>
                  </a:lnTo>
                  <a:lnTo>
                    <a:pt x="2188" y="1079"/>
                  </a:lnTo>
                  <a:lnTo>
                    <a:pt x="3103" y="1046"/>
                  </a:lnTo>
                  <a:lnTo>
                    <a:pt x="3299" y="1144"/>
                  </a:lnTo>
                  <a:lnTo>
                    <a:pt x="3430" y="1307"/>
                  </a:lnTo>
                  <a:lnTo>
                    <a:pt x="3528" y="1732"/>
                  </a:lnTo>
                  <a:lnTo>
                    <a:pt x="3462" y="2287"/>
                  </a:lnTo>
                  <a:lnTo>
                    <a:pt x="3430" y="2418"/>
                  </a:lnTo>
                  <a:lnTo>
                    <a:pt x="3038" y="2451"/>
                  </a:lnTo>
                  <a:lnTo>
                    <a:pt x="1176" y="2777"/>
                  </a:lnTo>
                  <a:lnTo>
                    <a:pt x="457" y="3104"/>
                  </a:lnTo>
                  <a:lnTo>
                    <a:pt x="196" y="3365"/>
                  </a:lnTo>
                  <a:lnTo>
                    <a:pt x="163" y="3528"/>
                  </a:lnTo>
                  <a:lnTo>
                    <a:pt x="196" y="4378"/>
                  </a:lnTo>
                  <a:lnTo>
                    <a:pt x="392" y="6076"/>
                  </a:lnTo>
                  <a:lnTo>
                    <a:pt x="686" y="6892"/>
                  </a:lnTo>
                  <a:lnTo>
                    <a:pt x="915" y="7023"/>
                  </a:lnTo>
                  <a:lnTo>
                    <a:pt x="1143" y="7056"/>
                  </a:lnTo>
                  <a:lnTo>
                    <a:pt x="1470" y="6794"/>
                  </a:lnTo>
                  <a:lnTo>
                    <a:pt x="1764" y="6076"/>
                  </a:lnTo>
                  <a:lnTo>
                    <a:pt x="1796" y="5913"/>
                  </a:lnTo>
                  <a:lnTo>
                    <a:pt x="1796" y="6272"/>
                  </a:lnTo>
                  <a:lnTo>
                    <a:pt x="2025" y="8101"/>
                  </a:lnTo>
                  <a:lnTo>
                    <a:pt x="2319" y="9342"/>
                  </a:lnTo>
                  <a:lnTo>
                    <a:pt x="2548" y="9799"/>
                  </a:lnTo>
                  <a:lnTo>
                    <a:pt x="3168" y="10714"/>
                  </a:lnTo>
                  <a:lnTo>
                    <a:pt x="3919" y="11530"/>
                  </a:lnTo>
                  <a:lnTo>
                    <a:pt x="6173" y="11269"/>
                  </a:lnTo>
                  <a:lnTo>
                    <a:pt x="5814" y="7905"/>
                  </a:lnTo>
                  <a:lnTo>
                    <a:pt x="5063" y="2777"/>
                  </a:lnTo>
                  <a:lnTo>
                    <a:pt x="4867" y="1569"/>
                  </a:lnTo>
                  <a:lnTo>
                    <a:pt x="4507" y="426"/>
                  </a:lnTo>
                  <a:lnTo>
                    <a:pt x="3854" y="66"/>
                  </a:lnTo>
                  <a:lnTo>
                    <a:pt x="3299" y="34"/>
                  </a:lnTo>
                  <a:lnTo>
                    <a:pt x="2058" y="1"/>
                  </a:lnTo>
                  <a:close/>
                </a:path>
              </a:pathLst>
            </a:custGeom>
            <a:solidFill>
              <a:srgbClr val="FFFFFF"/>
            </a:solidFill>
            <a:ln w="10625" cap="rnd" cmpd="sng">
              <a:solidFill>
                <a:schemeClr val="dk1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995;p40">
              <a:extLst>
                <a:ext uri="{FF2B5EF4-FFF2-40B4-BE49-F238E27FC236}">
                  <a16:creationId xmlns:a16="http://schemas.microsoft.com/office/drawing/2014/main" id="{4827D02A-4A69-6468-C027-389A1AF4B793}"/>
                </a:ext>
              </a:extLst>
            </p:cNvPr>
            <p:cNvSpPr/>
            <p:nvPr/>
          </p:nvSpPr>
          <p:spPr>
            <a:xfrm>
              <a:off x="5466278" y="2142077"/>
              <a:ext cx="85442" cy="283101"/>
            </a:xfrm>
            <a:custGeom>
              <a:avLst/>
              <a:gdLst/>
              <a:ahLst/>
              <a:cxnLst/>
              <a:rect l="l" t="t" r="r" b="b"/>
              <a:pathLst>
                <a:path w="7186" h="23810" fill="none" extrusionOk="0">
                  <a:moveTo>
                    <a:pt x="98" y="1143"/>
                  </a:moveTo>
                  <a:lnTo>
                    <a:pt x="66" y="3070"/>
                  </a:lnTo>
                  <a:lnTo>
                    <a:pt x="0" y="12379"/>
                  </a:lnTo>
                  <a:lnTo>
                    <a:pt x="164" y="17800"/>
                  </a:lnTo>
                  <a:lnTo>
                    <a:pt x="360" y="19139"/>
                  </a:lnTo>
                  <a:lnTo>
                    <a:pt x="490" y="19597"/>
                  </a:lnTo>
                  <a:lnTo>
                    <a:pt x="980" y="20576"/>
                  </a:lnTo>
                  <a:lnTo>
                    <a:pt x="1601" y="21556"/>
                  </a:lnTo>
                  <a:lnTo>
                    <a:pt x="2385" y="22438"/>
                  </a:lnTo>
                  <a:lnTo>
                    <a:pt x="3234" y="23157"/>
                  </a:lnTo>
                  <a:lnTo>
                    <a:pt x="4116" y="23647"/>
                  </a:lnTo>
                  <a:lnTo>
                    <a:pt x="4998" y="23810"/>
                  </a:lnTo>
                  <a:lnTo>
                    <a:pt x="5781" y="23647"/>
                  </a:lnTo>
                  <a:lnTo>
                    <a:pt x="6108" y="23385"/>
                  </a:lnTo>
                  <a:lnTo>
                    <a:pt x="6435" y="23059"/>
                  </a:lnTo>
                  <a:lnTo>
                    <a:pt x="6859" y="22307"/>
                  </a:lnTo>
                  <a:lnTo>
                    <a:pt x="7186" y="20968"/>
                  </a:lnTo>
                  <a:lnTo>
                    <a:pt x="7088" y="18094"/>
                  </a:lnTo>
                  <a:lnTo>
                    <a:pt x="6990" y="16624"/>
                  </a:lnTo>
                  <a:lnTo>
                    <a:pt x="6859" y="15710"/>
                  </a:lnTo>
                  <a:lnTo>
                    <a:pt x="5749" y="11595"/>
                  </a:lnTo>
                  <a:lnTo>
                    <a:pt x="3495" y="4181"/>
                  </a:lnTo>
                  <a:lnTo>
                    <a:pt x="3005" y="2123"/>
                  </a:lnTo>
                  <a:lnTo>
                    <a:pt x="2940" y="1601"/>
                  </a:lnTo>
                  <a:lnTo>
                    <a:pt x="2679" y="523"/>
                  </a:lnTo>
                  <a:lnTo>
                    <a:pt x="2483" y="0"/>
                  </a:lnTo>
                </a:path>
              </a:pathLst>
            </a:custGeom>
            <a:noFill/>
            <a:ln w="10625" cap="rnd" cmpd="sng">
              <a:solidFill>
                <a:schemeClr val="dk1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996;p40">
              <a:extLst>
                <a:ext uri="{FF2B5EF4-FFF2-40B4-BE49-F238E27FC236}">
                  <a16:creationId xmlns:a16="http://schemas.microsoft.com/office/drawing/2014/main" id="{DF1E0182-F75E-AE41-1C2D-05AB5C3F8E2E}"/>
                </a:ext>
              </a:extLst>
            </p:cNvPr>
            <p:cNvSpPr/>
            <p:nvPr/>
          </p:nvSpPr>
          <p:spPr>
            <a:xfrm>
              <a:off x="5470546" y="2174691"/>
              <a:ext cx="29915" cy="3115"/>
            </a:xfrm>
            <a:custGeom>
              <a:avLst/>
              <a:gdLst/>
              <a:ahLst/>
              <a:cxnLst/>
              <a:rect l="l" t="t" r="r" b="b"/>
              <a:pathLst>
                <a:path w="2516" h="262" fill="none" extrusionOk="0">
                  <a:moveTo>
                    <a:pt x="1" y="262"/>
                  </a:moveTo>
                  <a:lnTo>
                    <a:pt x="2516" y="1"/>
                  </a:lnTo>
                </a:path>
              </a:pathLst>
            </a:custGeom>
            <a:noFill/>
            <a:ln w="10625" cap="rnd" cmpd="sng">
              <a:solidFill>
                <a:srgbClr val="263238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997;p40">
              <a:extLst>
                <a:ext uri="{FF2B5EF4-FFF2-40B4-BE49-F238E27FC236}">
                  <a16:creationId xmlns:a16="http://schemas.microsoft.com/office/drawing/2014/main" id="{80B84675-8126-118A-EF29-52ABAE3DC0A4}"/>
                </a:ext>
              </a:extLst>
            </p:cNvPr>
            <p:cNvSpPr/>
            <p:nvPr/>
          </p:nvSpPr>
          <p:spPr>
            <a:xfrm>
              <a:off x="5216183" y="2105575"/>
              <a:ext cx="70306" cy="164665"/>
            </a:xfrm>
            <a:custGeom>
              <a:avLst/>
              <a:gdLst/>
              <a:ahLst/>
              <a:cxnLst/>
              <a:rect l="l" t="t" r="r" b="b"/>
              <a:pathLst>
                <a:path w="5913" h="13849" extrusionOk="0">
                  <a:moveTo>
                    <a:pt x="5815" y="0"/>
                  </a:moveTo>
                  <a:lnTo>
                    <a:pt x="5423" y="98"/>
                  </a:lnTo>
                  <a:lnTo>
                    <a:pt x="5161" y="555"/>
                  </a:lnTo>
                  <a:lnTo>
                    <a:pt x="5063" y="1013"/>
                  </a:lnTo>
                  <a:lnTo>
                    <a:pt x="4769" y="3625"/>
                  </a:lnTo>
                  <a:lnTo>
                    <a:pt x="4704" y="4964"/>
                  </a:lnTo>
                  <a:lnTo>
                    <a:pt x="4345" y="4736"/>
                  </a:lnTo>
                  <a:lnTo>
                    <a:pt x="2875" y="3985"/>
                  </a:lnTo>
                  <a:lnTo>
                    <a:pt x="2450" y="3887"/>
                  </a:lnTo>
                  <a:lnTo>
                    <a:pt x="2418" y="4050"/>
                  </a:lnTo>
                  <a:lnTo>
                    <a:pt x="2548" y="4246"/>
                  </a:lnTo>
                  <a:lnTo>
                    <a:pt x="3855" y="6532"/>
                  </a:lnTo>
                  <a:lnTo>
                    <a:pt x="4443" y="7708"/>
                  </a:lnTo>
                  <a:lnTo>
                    <a:pt x="1" y="12150"/>
                  </a:lnTo>
                  <a:lnTo>
                    <a:pt x="2059" y="12999"/>
                  </a:lnTo>
                  <a:lnTo>
                    <a:pt x="5423" y="13848"/>
                  </a:lnTo>
                  <a:lnTo>
                    <a:pt x="5912" y="33"/>
                  </a:lnTo>
                  <a:lnTo>
                    <a:pt x="5815" y="0"/>
                  </a:lnTo>
                  <a:close/>
                </a:path>
              </a:pathLst>
            </a:custGeom>
            <a:solidFill>
              <a:srgbClr val="6ED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998;p40">
              <a:extLst>
                <a:ext uri="{FF2B5EF4-FFF2-40B4-BE49-F238E27FC236}">
                  <a16:creationId xmlns:a16="http://schemas.microsoft.com/office/drawing/2014/main" id="{A0224660-0D9E-4B18-F0D6-2A76A9743C3B}"/>
                </a:ext>
              </a:extLst>
            </p:cNvPr>
            <p:cNvSpPr/>
            <p:nvPr/>
          </p:nvSpPr>
          <p:spPr>
            <a:xfrm>
              <a:off x="5216183" y="2105575"/>
              <a:ext cx="70306" cy="164665"/>
            </a:xfrm>
            <a:custGeom>
              <a:avLst/>
              <a:gdLst/>
              <a:ahLst/>
              <a:cxnLst/>
              <a:rect l="l" t="t" r="r" b="b"/>
              <a:pathLst>
                <a:path w="5913" h="13849" extrusionOk="0">
                  <a:moveTo>
                    <a:pt x="5815" y="0"/>
                  </a:moveTo>
                  <a:lnTo>
                    <a:pt x="5423" y="98"/>
                  </a:lnTo>
                  <a:lnTo>
                    <a:pt x="5161" y="555"/>
                  </a:lnTo>
                  <a:lnTo>
                    <a:pt x="5063" y="1013"/>
                  </a:lnTo>
                  <a:lnTo>
                    <a:pt x="4769" y="3625"/>
                  </a:lnTo>
                  <a:lnTo>
                    <a:pt x="4704" y="4964"/>
                  </a:lnTo>
                  <a:lnTo>
                    <a:pt x="4345" y="4736"/>
                  </a:lnTo>
                  <a:lnTo>
                    <a:pt x="2875" y="3985"/>
                  </a:lnTo>
                  <a:lnTo>
                    <a:pt x="2450" y="3887"/>
                  </a:lnTo>
                  <a:lnTo>
                    <a:pt x="2418" y="4050"/>
                  </a:lnTo>
                  <a:lnTo>
                    <a:pt x="2548" y="4246"/>
                  </a:lnTo>
                  <a:lnTo>
                    <a:pt x="3855" y="6532"/>
                  </a:lnTo>
                  <a:lnTo>
                    <a:pt x="4443" y="7708"/>
                  </a:lnTo>
                  <a:lnTo>
                    <a:pt x="1" y="12150"/>
                  </a:lnTo>
                  <a:lnTo>
                    <a:pt x="2059" y="12999"/>
                  </a:lnTo>
                  <a:lnTo>
                    <a:pt x="5423" y="13848"/>
                  </a:lnTo>
                  <a:lnTo>
                    <a:pt x="5912" y="33"/>
                  </a:lnTo>
                  <a:lnTo>
                    <a:pt x="581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999;p40">
              <a:extLst>
                <a:ext uri="{FF2B5EF4-FFF2-40B4-BE49-F238E27FC236}">
                  <a16:creationId xmlns:a16="http://schemas.microsoft.com/office/drawing/2014/main" id="{75E1755F-3E0E-C153-42EA-B5060F9D2789}"/>
                </a:ext>
              </a:extLst>
            </p:cNvPr>
            <p:cNvSpPr/>
            <p:nvPr/>
          </p:nvSpPr>
          <p:spPr>
            <a:xfrm>
              <a:off x="5351325" y="2128094"/>
              <a:ext cx="40402" cy="24470"/>
            </a:xfrm>
            <a:custGeom>
              <a:avLst/>
              <a:gdLst/>
              <a:ahLst/>
              <a:cxnLst/>
              <a:rect l="l" t="t" r="r" b="b"/>
              <a:pathLst>
                <a:path w="3398" h="2058" extrusionOk="0">
                  <a:moveTo>
                    <a:pt x="3300" y="0"/>
                  </a:moveTo>
                  <a:lnTo>
                    <a:pt x="3006" y="131"/>
                  </a:lnTo>
                  <a:lnTo>
                    <a:pt x="915" y="1013"/>
                  </a:lnTo>
                  <a:lnTo>
                    <a:pt x="34" y="1241"/>
                  </a:lnTo>
                  <a:lnTo>
                    <a:pt x="1" y="1339"/>
                  </a:lnTo>
                  <a:lnTo>
                    <a:pt x="99" y="1797"/>
                  </a:lnTo>
                  <a:lnTo>
                    <a:pt x="425" y="2025"/>
                  </a:lnTo>
                  <a:lnTo>
                    <a:pt x="752" y="2058"/>
                  </a:lnTo>
                  <a:lnTo>
                    <a:pt x="1569" y="1960"/>
                  </a:lnTo>
                  <a:lnTo>
                    <a:pt x="3202" y="1437"/>
                  </a:lnTo>
                  <a:lnTo>
                    <a:pt x="3398" y="1372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6ED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000;p40">
              <a:extLst>
                <a:ext uri="{FF2B5EF4-FFF2-40B4-BE49-F238E27FC236}">
                  <a16:creationId xmlns:a16="http://schemas.microsoft.com/office/drawing/2014/main" id="{5D83AB16-9D2D-B4DA-AE24-0CCA66D3341E}"/>
                </a:ext>
              </a:extLst>
            </p:cNvPr>
            <p:cNvSpPr/>
            <p:nvPr/>
          </p:nvSpPr>
          <p:spPr>
            <a:xfrm>
              <a:off x="5351325" y="2128094"/>
              <a:ext cx="40402" cy="24470"/>
            </a:xfrm>
            <a:custGeom>
              <a:avLst/>
              <a:gdLst/>
              <a:ahLst/>
              <a:cxnLst/>
              <a:rect l="l" t="t" r="r" b="b"/>
              <a:pathLst>
                <a:path w="3398" h="2058" extrusionOk="0">
                  <a:moveTo>
                    <a:pt x="3300" y="0"/>
                  </a:moveTo>
                  <a:lnTo>
                    <a:pt x="3006" y="131"/>
                  </a:lnTo>
                  <a:lnTo>
                    <a:pt x="915" y="1013"/>
                  </a:lnTo>
                  <a:lnTo>
                    <a:pt x="34" y="1241"/>
                  </a:lnTo>
                  <a:lnTo>
                    <a:pt x="1" y="1339"/>
                  </a:lnTo>
                  <a:lnTo>
                    <a:pt x="99" y="1797"/>
                  </a:lnTo>
                  <a:lnTo>
                    <a:pt x="425" y="2025"/>
                  </a:lnTo>
                  <a:lnTo>
                    <a:pt x="752" y="2058"/>
                  </a:lnTo>
                  <a:lnTo>
                    <a:pt x="1569" y="1960"/>
                  </a:lnTo>
                  <a:lnTo>
                    <a:pt x="3202" y="1437"/>
                  </a:lnTo>
                  <a:lnTo>
                    <a:pt x="3398" y="1372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001;p40">
              <a:extLst>
                <a:ext uri="{FF2B5EF4-FFF2-40B4-BE49-F238E27FC236}">
                  <a16:creationId xmlns:a16="http://schemas.microsoft.com/office/drawing/2014/main" id="{46657B34-BF5E-25D0-1CEC-C4A997A5A8C7}"/>
                </a:ext>
              </a:extLst>
            </p:cNvPr>
            <p:cNvSpPr/>
            <p:nvPr/>
          </p:nvSpPr>
          <p:spPr>
            <a:xfrm>
              <a:off x="5391715" y="2034116"/>
              <a:ext cx="59426" cy="120006"/>
            </a:xfrm>
            <a:custGeom>
              <a:avLst/>
              <a:gdLst/>
              <a:ahLst/>
              <a:cxnLst/>
              <a:rect l="l" t="t" r="r" b="b"/>
              <a:pathLst>
                <a:path w="4998" h="10093" fill="none" extrusionOk="0">
                  <a:moveTo>
                    <a:pt x="752" y="0"/>
                  </a:moveTo>
                  <a:lnTo>
                    <a:pt x="588" y="915"/>
                  </a:lnTo>
                  <a:lnTo>
                    <a:pt x="66" y="5422"/>
                  </a:lnTo>
                  <a:lnTo>
                    <a:pt x="1" y="7545"/>
                  </a:lnTo>
                  <a:lnTo>
                    <a:pt x="131" y="8623"/>
                  </a:lnTo>
                  <a:lnTo>
                    <a:pt x="262" y="8982"/>
                  </a:lnTo>
                  <a:lnTo>
                    <a:pt x="556" y="9537"/>
                  </a:lnTo>
                  <a:lnTo>
                    <a:pt x="1209" y="10093"/>
                  </a:lnTo>
                  <a:lnTo>
                    <a:pt x="1960" y="10093"/>
                  </a:lnTo>
                  <a:lnTo>
                    <a:pt x="2679" y="9766"/>
                  </a:lnTo>
                  <a:lnTo>
                    <a:pt x="3005" y="9472"/>
                  </a:lnTo>
                  <a:lnTo>
                    <a:pt x="3691" y="8786"/>
                  </a:lnTo>
                  <a:lnTo>
                    <a:pt x="4867" y="7088"/>
                  </a:lnTo>
                  <a:lnTo>
                    <a:pt x="4998" y="6859"/>
                  </a:lnTo>
                </a:path>
              </a:pathLst>
            </a:custGeom>
            <a:noFill/>
            <a:ln w="10625" cap="rnd" cmpd="sng">
              <a:solidFill>
                <a:schemeClr val="dk1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002;p40">
              <a:extLst>
                <a:ext uri="{FF2B5EF4-FFF2-40B4-BE49-F238E27FC236}">
                  <a16:creationId xmlns:a16="http://schemas.microsoft.com/office/drawing/2014/main" id="{523830C6-2054-0F7E-9905-5227D356191E}"/>
                </a:ext>
              </a:extLst>
            </p:cNvPr>
            <p:cNvSpPr/>
            <p:nvPr/>
          </p:nvSpPr>
          <p:spPr>
            <a:xfrm>
              <a:off x="5283374" y="2350223"/>
              <a:ext cx="239227" cy="154570"/>
            </a:xfrm>
            <a:custGeom>
              <a:avLst/>
              <a:gdLst/>
              <a:ahLst/>
              <a:cxnLst/>
              <a:rect l="l" t="t" r="r" b="b"/>
              <a:pathLst>
                <a:path w="20120" h="13000" fill="none" extrusionOk="0">
                  <a:moveTo>
                    <a:pt x="0" y="0"/>
                  </a:moveTo>
                  <a:lnTo>
                    <a:pt x="261" y="10256"/>
                  </a:lnTo>
                  <a:lnTo>
                    <a:pt x="621" y="10615"/>
                  </a:lnTo>
                  <a:lnTo>
                    <a:pt x="3495" y="12150"/>
                  </a:lnTo>
                  <a:lnTo>
                    <a:pt x="5781" y="12771"/>
                  </a:lnTo>
                  <a:lnTo>
                    <a:pt x="7610" y="12967"/>
                  </a:lnTo>
                  <a:lnTo>
                    <a:pt x="8623" y="12999"/>
                  </a:lnTo>
                  <a:lnTo>
                    <a:pt x="10713" y="12934"/>
                  </a:lnTo>
                  <a:lnTo>
                    <a:pt x="14730" y="12379"/>
                  </a:lnTo>
                  <a:lnTo>
                    <a:pt x="19368" y="11268"/>
                  </a:lnTo>
                  <a:lnTo>
                    <a:pt x="20119" y="11007"/>
                  </a:lnTo>
                  <a:lnTo>
                    <a:pt x="20119" y="7382"/>
                  </a:lnTo>
                </a:path>
              </a:pathLst>
            </a:custGeom>
            <a:noFill/>
            <a:ln w="10625" cap="rnd" cmpd="sng">
              <a:solidFill>
                <a:srgbClr val="263238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003;p40">
              <a:extLst>
                <a:ext uri="{FF2B5EF4-FFF2-40B4-BE49-F238E27FC236}">
                  <a16:creationId xmlns:a16="http://schemas.microsoft.com/office/drawing/2014/main" id="{77C4D6CF-C9F6-BA4E-C295-93CCFA4C0D75}"/>
                </a:ext>
              </a:extLst>
            </p:cNvPr>
            <p:cNvSpPr/>
            <p:nvPr/>
          </p:nvSpPr>
          <p:spPr>
            <a:xfrm>
              <a:off x="5484136" y="2051594"/>
              <a:ext cx="26420" cy="83111"/>
            </a:xfrm>
            <a:custGeom>
              <a:avLst/>
              <a:gdLst/>
              <a:ahLst/>
              <a:cxnLst/>
              <a:rect l="l" t="t" r="r" b="b"/>
              <a:pathLst>
                <a:path w="2222" h="6990" fill="none" extrusionOk="0">
                  <a:moveTo>
                    <a:pt x="1" y="0"/>
                  </a:moveTo>
                  <a:lnTo>
                    <a:pt x="262" y="261"/>
                  </a:lnTo>
                  <a:lnTo>
                    <a:pt x="1536" y="2025"/>
                  </a:lnTo>
                  <a:lnTo>
                    <a:pt x="2026" y="3168"/>
                  </a:lnTo>
                  <a:lnTo>
                    <a:pt x="2222" y="3985"/>
                  </a:lnTo>
                  <a:lnTo>
                    <a:pt x="2222" y="4377"/>
                  </a:lnTo>
                  <a:lnTo>
                    <a:pt x="2189" y="5748"/>
                  </a:lnTo>
                  <a:lnTo>
                    <a:pt x="1895" y="6924"/>
                  </a:lnTo>
                  <a:lnTo>
                    <a:pt x="1863" y="6990"/>
                  </a:lnTo>
                </a:path>
              </a:pathLst>
            </a:custGeom>
            <a:noFill/>
            <a:ln w="10625" cap="rnd" cmpd="sng">
              <a:solidFill>
                <a:srgbClr val="263238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004;p40">
              <a:extLst>
                <a:ext uri="{FF2B5EF4-FFF2-40B4-BE49-F238E27FC236}">
                  <a16:creationId xmlns:a16="http://schemas.microsoft.com/office/drawing/2014/main" id="{2717CF28-FBCF-5757-F2C8-12AC3680F393}"/>
                </a:ext>
              </a:extLst>
            </p:cNvPr>
            <p:cNvSpPr/>
            <p:nvPr/>
          </p:nvSpPr>
          <p:spPr>
            <a:xfrm>
              <a:off x="5507833" y="2088869"/>
              <a:ext cx="111457" cy="276121"/>
            </a:xfrm>
            <a:custGeom>
              <a:avLst/>
              <a:gdLst/>
              <a:ahLst/>
              <a:cxnLst/>
              <a:rect l="l" t="t" r="r" b="b"/>
              <a:pathLst>
                <a:path w="9374" h="23223" fill="none" extrusionOk="0">
                  <a:moveTo>
                    <a:pt x="0" y="1"/>
                  </a:moveTo>
                  <a:lnTo>
                    <a:pt x="1666" y="980"/>
                  </a:lnTo>
                  <a:lnTo>
                    <a:pt x="5226" y="3103"/>
                  </a:lnTo>
                  <a:lnTo>
                    <a:pt x="5944" y="3495"/>
                  </a:lnTo>
                  <a:lnTo>
                    <a:pt x="7382" y="4018"/>
                  </a:lnTo>
                  <a:lnTo>
                    <a:pt x="8590" y="4410"/>
                  </a:lnTo>
                  <a:lnTo>
                    <a:pt x="9145" y="4769"/>
                  </a:lnTo>
                  <a:lnTo>
                    <a:pt x="9341" y="5063"/>
                  </a:lnTo>
                  <a:lnTo>
                    <a:pt x="9374" y="5226"/>
                  </a:lnTo>
                  <a:lnTo>
                    <a:pt x="9211" y="6108"/>
                  </a:lnTo>
                  <a:lnTo>
                    <a:pt x="7741" y="11301"/>
                  </a:lnTo>
                  <a:lnTo>
                    <a:pt x="4769" y="21099"/>
                  </a:lnTo>
                  <a:lnTo>
                    <a:pt x="4115" y="23222"/>
                  </a:lnTo>
                </a:path>
              </a:pathLst>
            </a:custGeom>
            <a:noFill/>
            <a:ln w="10625" cap="rnd" cmpd="sng">
              <a:solidFill>
                <a:schemeClr val="dk1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005;p40">
              <a:extLst>
                <a:ext uri="{FF2B5EF4-FFF2-40B4-BE49-F238E27FC236}">
                  <a16:creationId xmlns:a16="http://schemas.microsoft.com/office/drawing/2014/main" id="{720ADB40-B412-8ED3-7682-D1D547261336}"/>
                </a:ext>
              </a:extLst>
            </p:cNvPr>
            <p:cNvSpPr/>
            <p:nvPr/>
          </p:nvSpPr>
          <p:spPr>
            <a:xfrm>
              <a:off x="5518320" y="2155667"/>
              <a:ext cx="14767" cy="59426"/>
            </a:xfrm>
            <a:custGeom>
              <a:avLst/>
              <a:gdLst/>
              <a:ahLst/>
              <a:cxnLst/>
              <a:rect l="l" t="t" r="r" b="b"/>
              <a:pathLst>
                <a:path w="1242" h="4998" fill="none" extrusionOk="0">
                  <a:moveTo>
                    <a:pt x="1241" y="0"/>
                  </a:moveTo>
                  <a:lnTo>
                    <a:pt x="0" y="4997"/>
                  </a:lnTo>
                </a:path>
              </a:pathLst>
            </a:custGeom>
            <a:noFill/>
            <a:ln w="10625" cap="rnd" cmpd="sng">
              <a:solidFill>
                <a:schemeClr val="dk1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006;p40">
              <a:extLst>
                <a:ext uri="{FF2B5EF4-FFF2-40B4-BE49-F238E27FC236}">
                  <a16:creationId xmlns:a16="http://schemas.microsoft.com/office/drawing/2014/main" id="{5DEF93CF-9E57-1FF1-F4F0-70A04357BB13}"/>
                </a:ext>
              </a:extLst>
            </p:cNvPr>
            <p:cNvSpPr/>
            <p:nvPr/>
          </p:nvSpPr>
          <p:spPr>
            <a:xfrm>
              <a:off x="5259677" y="2140127"/>
              <a:ext cx="24089" cy="50497"/>
            </a:xfrm>
            <a:custGeom>
              <a:avLst/>
              <a:gdLst/>
              <a:ahLst/>
              <a:cxnLst/>
              <a:rect l="l" t="t" r="r" b="b"/>
              <a:pathLst>
                <a:path w="2026" h="4247" fill="none" extrusionOk="0">
                  <a:moveTo>
                    <a:pt x="2026" y="4247"/>
                  </a:moveTo>
                  <a:lnTo>
                    <a:pt x="1" y="1"/>
                  </a:lnTo>
                </a:path>
              </a:pathLst>
            </a:custGeom>
            <a:noFill/>
            <a:ln w="5725" cap="rnd" cmpd="sng">
              <a:solidFill>
                <a:srgbClr val="263238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007;p40">
              <a:extLst>
                <a:ext uri="{FF2B5EF4-FFF2-40B4-BE49-F238E27FC236}">
                  <a16:creationId xmlns:a16="http://schemas.microsoft.com/office/drawing/2014/main" id="{052EB8AB-CE55-692D-F627-7B3CD303962B}"/>
                </a:ext>
              </a:extLst>
            </p:cNvPr>
            <p:cNvSpPr/>
            <p:nvPr/>
          </p:nvSpPr>
          <p:spPr>
            <a:xfrm>
              <a:off x="5247644" y="2183240"/>
              <a:ext cx="36122" cy="21759"/>
            </a:xfrm>
            <a:custGeom>
              <a:avLst/>
              <a:gdLst/>
              <a:ahLst/>
              <a:cxnLst/>
              <a:rect l="l" t="t" r="r" b="b"/>
              <a:pathLst>
                <a:path w="3038" h="1830" fill="none" extrusionOk="0">
                  <a:moveTo>
                    <a:pt x="3038" y="1829"/>
                  </a:moveTo>
                  <a:lnTo>
                    <a:pt x="0" y="0"/>
                  </a:lnTo>
                </a:path>
              </a:pathLst>
            </a:custGeom>
            <a:noFill/>
            <a:ln w="5725" cap="rnd" cmpd="sng">
              <a:solidFill>
                <a:srgbClr val="263238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008;p40">
              <a:extLst>
                <a:ext uri="{FF2B5EF4-FFF2-40B4-BE49-F238E27FC236}">
                  <a16:creationId xmlns:a16="http://schemas.microsoft.com/office/drawing/2014/main" id="{31C0D160-546E-3DC9-1636-2CE8B63F99A0}"/>
                </a:ext>
              </a:extLst>
            </p:cNvPr>
            <p:cNvSpPr/>
            <p:nvPr/>
          </p:nvSpPr>
          <p:spPr>
            <a:xfrm>
              <a:off x="5394046" y="2317597"/>
              <a:ext cx="7003" cy="36134"/>
            </a:xfrm>
            <a:custGeom>
              <a:avLst/>
              <a:gdLst/>
              <a:ahLst/>
              <a:cxnLst/>
              <a:rect l="l" t="t" r="r" b="b"/>
              <a:pathLst>
                <a:path w="589" h="3039" fill="none" extrusionOk="0">
                  <a:moveTo>
                    <a:pt x="588" y="1"/>
                  </a:moveTo>
                  <a:lnTo>
                    <a:pt x="1" y="3038"/>
                  </a:lnTo>
                </a:path>
              </a:pathLst>
            </a:custGeom>
            <a:noFill/>
            <a:ln w="5725" cap="rnd" cmpd="sng">
              <a:solidFill>
                <a:srgbClr val="263238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009;p40">
              <a:extLst>
                <a:ext uri="{FF2B5EF4-FFF2-40B4-BE49-F238E27FC236}">
                  <a16:creationId xmlns:a16="http://schemas.microsoft.com/office/drawing/2014/main" id="{208BDA45-B5DC-6A68-74D2-DCAE45A7D6C4}"/>
                </a:ext>
              </a:extLst>
            </p:cNvPr>
            <p:cNvSpPr/>
            <p:nvPr/>
          </p:nvSpPr>
          <p:spPr>
            <a:xfrm>
              <a:off x="5526084" y="2149841"/>
              <a:ext cx="69521" cy="47774"/>
            </a:xfrm>
            <a:custGeom>
              <a:avLst/>
              <a:gdLst/>
              <a:ahLst/>
              <a:cxnLst/>
              <a:rect l="l" t="t" r="r" b="b"/>
              <a:pathLst>
                <a:path w="5847" h="4018" fill="none" extrusionOk="0">
                  <a:moveTo>
                    <a:pt x="5847" y="0"/>
                  </a:moveTo>
                  <a:lnTo>
                    <a:pt x="5455" y="66"/>
                  </a:lnTo>
                  <a:lnTo>
                    <a:pt x="3103" y="1209"/>
                  </a:lnTo>
                  <a:lnTo>
                    <a:pt x="1568" y="2352"/>
                  </a:lnTo>
                  <a:lnTo>
                    <a:pt x="523" y="3397"/>
                  </a:lnTo>
                  <a:lnTo>
                    <a:pt x="0" y="4018"/>
                  </a:lnTo>
                </a:path>
              </a:pathLst>
            </a:custGeom>
            <a:noFill/>
            <a:ln w="5725" cap="rnd" cmpd="sng">
              <a:solidFill>
                <a:schemeClr val="dk1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010;p40">
              <a:extLst>
                <a:ext uri="{FF2B5EF4-FFF2-40B4-BE49-F238E27FC236}">
                  <a16:creationId xmlns:a16="http://schemas.microsoft.com/office/drawing/2014/main" id="{3ED895FF-05B1-4E12-E9DD-63F98996D127}"/>
                </a:ext>
              </a:extLst>
            </p:cNvPr>
            <p:cNvSpPr/>
            <p:nvPr/>
          </p:nvSpPr>
          <p:spPr>
            <a:xfrm>
              <a:off x="5528415" y="2147118"/>
              <a:ext cx="43113" cy="26812"/>
            </a:xfrm>
            <a:custGeom>
              <a:avLst/>
              <a:gdLst/>
              <a:ahLst/>
              <a:cxnLst/>
              <a:rect l="l" t="t" r="r" b="b"/>
              <a:pathLst>
                <a:path w="3626" h="2255" fill="none" extrusionOk="0">
                  <a:moveTo>
                    <a:pt x="3626" y="33"/>
                  </a:moveTo>
                  <a:lnTo>
                    <a:pt x="3528" y="1"/>
                  </a:lnTo>
                  <a:lnTo>
                    <a:pt x="2417" y="458"/>
                  </a:lnTo>
                  <a:lnTo>
                    <a:pt x="980" y="1438"/>
                  </a:lnTo>
                  <a:lnTo>
                    <a:pt x="0" y="2254"/>
                  </a:lnTo>
                </a:path>
              </a:pathLst>
            </a:custGeom>
            <a:noFill/>
            <a:ln w="5725" cap="rnd" cmpd="sng">
              <a:solidFill>
                <a:schemeClr val="dk1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011;p40">
              <a:extLst>
                <a:ext uri="{FF2B5EF4-FFF2-40B4-BE49-F238E27FC236}">
                  <a16:creationId xmlns:a16="http://schemas.microsoft.com/office/drawing/2014/main" id="{644130DC-0D61-5BA2-EB91-92700ECADEFA}"/>
                </a:ext>
              </a:extLst>
            </p:cNvPr>
            <p:cNvSpPr/>
            <p:nvPr/>
          </p:nvSpPr>
          <p:spPr>
            <a:xfrm>
              <a:off x="5387054" y="2159163"/>
              <a:ext cx="21366" cy="115345"/>
            </a:xfrm>
            <a:custGeom>
              <a:avLst/>
              <a:gdLst/>
              <a:ahLst/>
              <a:cxnLst/>
              <a:rect l="l" t="t" r="r" b="b"/>
              <a:pathLst>
                <a:path w="1797" h="9701" fill="none" extrusionOk="0">
                  <a:moveTo>
                    <a:pt x="1209" y="0"/>
                  </a:moveTo>
                  <a:lnTo>
                    <a:pt x="1" y="9504"/>
                  </a:lnTo>
                  <a:lnTo>
                    <a:pt x="980" y="9700"/>
                  </a:lnTo>
                  <a:lnTo>
                    <a:pt x="1797" y="6663"/>
                  </a:lnTo>
                </a:path>
              </a:pathLst>
            </a:custGeom>
            <a:noFill/>
            <a:ln w="5725" cap="rnd" cmpd="sng">
              <a:solidFill>
                <a:schemeClr val="dk1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012;p40">
              <a:extLst>
                <a:ext uri="{FF2B5EF4-FFF2-40B4-BE49-F238E27FC236}">
                  <a16:creationId xmlns:a16="http://schemas.microsoft.com/office/drawing/2014/main" id="{F6BFDEF3-7F55-86F8-F040-4B552544B375}"/>
                </a:ext>
              </a:extLst>
            </p:cNvPr>
            <p:cNvSpPr/>
            <p:nvPr/>
          </p:nvSpPr>
          <p:spPr>
            <a:xfrm>
              <a:off x="5307831" y="2454296"/>
              <a:ext cx="102920" cy="33791"/>
            </a:xfrm>
            <a:custGeom>
              <a:avLst/>
              <a:gdLst/>
              <a:ahLst/>
              <a:cxnLst/>
              <a:rect l="l" t="t" r="r" b="b"/>
              <a:pathLst>
                <a:path w="8656" h="2842" fill="none" extrusionOk="0">
                  <a:moveTo>
                    <a:pt x="8656" y="0"/>
                  </a:moveTo>
                  <a:lnTo>
                    <a:pt x="7970" y="556"/>
                  </a:lnTo>
                  <a:lnTo>
                    <a:pt x="6500" y="1405"/>
                  </a:lnTo>
                  <a:lnTo>
                    <a:pt x="4312" y="2254"/>
                  </a:lnTo>
                  <a:lnTo>
                    <a:pt x="621" y="2842"/>
                  </a:lnTo>
                  <a:lnTo>
                    <a:pt x="1" y="2842"/>
                  </a:lnTo>
                </a:path>
              </a:pathLst>
            </a:custGeom>
            <a:noFill/>
            <a:ln w="5725" cap="rnd" cmpd="sng">
              <a:solidFill>
                <a:schemeClr val="dk1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013;p40">
              <a:extLst>
                <a:ext uri="{FF2B5EF4-FFF2-40B4-BE49-F238E27FC236}">
                  <a16:creationId xmlns:a16="http://schemas.microsoft.com/office/drawing/2014/main" id="{3C9A4F28-0239-35EF-8890-8E69E5673EA3}"/>
                </a:ext>
              </a:extLst>
            </p:cNvPr>
            <p:cNvSpPr/>
            <p:nvPr/>
          </p:nvSpPr>
          <p:spPr>
            <a:xfrm>
              <a:off x="5157161" y="2248480"/>
              <a:ext cx="71078" cy="17478"/>
            </a:xfrm>
            <a:custGeom>
              <a:avLst/>
              <a:gdLst/>
              <a:ahLst/>
              <a:cxnLst/>
              <a:rect l="l" t="t" r="r" b="b"/>
              <a:pathLst>
                <a:path w="5978" h="1470" fill="none" extrusionOk="0">
                  <a:moveTo>
                    <a:pt x="5977" y="849"/>
                  </a:moveTo>
                  <a:lnTo>
                    <a:pt x="5912" y="784"/>
                  </a:lnTo>
                  <a:lnTo>
                    <a:pt x="5030" y="261"/>
                  </a:lnTo>
                  <a:lnTo>
                    <a:pt x="3887" y="0"/>
                  </a:lnTo>
                  <a:lnTo>
                    <a:pt x="2940" y="33"/>
                  </a:lnTo>
                  <a:lnTo>
                    <a:pt x="1862" y="327"/>
                  </a:lnTo>
                  <a:lnTo>
                    <a:pt x="654" y="980"/>
                  </a:lnTo>
                  <a:lnTo>
                    <a:pt x="0" y="1470"/>
                  </a:lnTo>
                </a:path>
              </a:pathLst>
            </a:custGeom>
            <a:noFill/>
            <a:ln w="5725" cap="rnd" cmpd="sng">
              <a:solidFill>
                <a:srgbClr val="263238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014;p40">
              <a:extLst>
                <a:ext uri="{FF2B5EF4-FFF2-40B4-BE49-F238E27FC236}">
                  <a16:creationId xmlns:a16="http://schemas.microsoft.com/office/drawing/2014/main" id="{D7952918-EB84-D23B-0625-5A99A9A04ADF}"/>
                </a:ext>
              </a:extLst>
            </p:cNvPr>
            <p:cNvSpPr/>
            <p:nvPr/>
          </p:nvSpPr>
          <p:spPr>
            <a:xfrm>
              <a:off x="5350552" y="2055862"/>
              <a:ext cx="47394" cy="83896"/>
            </a:xfrm>
            <a:custGeom>
              <a:avLst/>
              <a:gdLst/>
              <a:ahLst/>
              <a:cxnLst/>
              <a:rect l="l" t="t" r="r" b="b"/>
              <a:pathLst>
                <a:path w="3986" h="7056" fill="none" extrusionOk="0">
                  <a:moveTo>
                    <a:pt x="3985" y="0"/>
                  </a:moveTo>
                  <a:lnTo>
                    <a:pt x="3855" y="33"/>
                  </a:lnTo>
                  <a:lnTo>
                    <a:pt x="3005" y="588"/>
                  </a:lnTo>
                  <a:lnTo>
                    <a:pt x="2254" y="1405"/>
                  </a:lnTo>
                  <a:lnTo>
                    <a:pt x="1830" y="2025"/>
                  </a:lnTo>
                  <a:lnTo>
                    <a:pt x="1405" y="2711"/>
                  </a:lnTo>
                  <a:lnTo>
                    <a:pt x="588" y="4312"/>
                  </a:lnTo>
                  <a:lnTo>
                    <a:pt x="66" y="5814"/>
                  </a:lnTo>
                  <a:lnTo>
                    <a:pt x="1" y="6631"/>
                  </a:lnTo>
                  <a:lnTo>
                    <a:pt x="164" y="6957"/>
                  </a:lnTo>
                  <a:lnTo>
                    <a:pt x="360" y="7023"/>
                  </a:lnTo>
                  <a:lnTo>
                    <a:pt x="752" y="7055"/>
                  </a:lnTo>
                  <a:lnTo>
                    <a:pt x="1699" y="6859"/>
                  </a:lnTo>
                  <a:lnTo>
                    <a:pt x="2973" y="6271"/>
                  </a:lnTo>
                  <a:lnTo>
                    <a:pt x="3201" y="6141"/>
                  </a:lnTo>
                </a:path>
              </a:pathLst>
            </a:custGeom>
            <a:noFill/>
            <a:ln w="10625" cap="rnd" cmpd="sng">
              <a:solidFill>
                <a:schemeClr val="dk1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015;p40">
              <a:extLst>
                <a:ext uri="{FF2B5EF4-FFF2-40B4-BE49-F238E27FC236}">
                  <a16:creationId xmlns:a16="http://schemas.microsoft.com/office/drawing/2014/main" id="{A8397D8C-763A-0B45-1EB7-72427A659D54}"/>
                </a:ext>
              </a:extLst>
            </p:cNvPr>
            <p:cNvSpPr/>
            <p:nvPr/>
          </p:nvSpPr>
          <p:spPr>
            <a:xfrm>
              <a:off x="5443758" y="2134693"/>
              <a:ext cx="15148" cy="13602"/>
            </a:xfrm>
            <a:custGeom>
              <a:avLst/>
              <a:gdLst/>
              <a:ahLst/>
              <a:cxnLst/>
              <a:rect l="l" t="t" r="r" b="b"/>
              <a:pathLst>
                <a:path w="1274" h="1144" fill="none" extrusionOk="0">
                  <a:moveTo>
                    <a:pt x="0" y="1"/>
                  </a:moveTo>
                  <a:lnTo>
                    <a:pt x="1274" y="1144"/>
                  </a:lnTo>
                </a:path>
              </a:pathLst>
            </a:custGeom>
            <a:noFill/>
            <a:ln w="10625" cap="rnd" cmpd="sng">
              <a:solidFill>
                <a:srgbClr val="263238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016;p40">
              <a:extLst>
                <a:ext uri="{FF2B5EF4-FFF2-40B4-BE49-F238E27FC236}">
                  <a16:creationId xmlns:a16="http://schemas.microsoft.com/office/drawing/2014/main" id="{7780972D-9388-6272-DD6C-85A41DF93190}"/>
                </a:ext>
              </a:extLst>
            </p:cNvPr>
            <p:cNvSpPr/>
            <p:nvPr/>
          </p:nvSpPr>
          <p:spPr>
            <a:xfrm>
              <a:off x="5113668" y="2071010"/>
              <a:ext cx="352622" cy="291257"/>
            </a:xfrm>
            <a:custGeom>
              <a:avLst/>
              <a:gdLst/>
              <a:ahLst/>
              <a:cxnLst/>
              <a:rect l="l" t="t" r="r" b="b"/>
              <a:pathLst>
                <a:path w="29657" h="24496" fill="none" extrusionOk="0">
                  <a:moveTo>
                    <a:pt x="22144" y="0"/>
                  </a:moveTo>
                  <a:lnTo>
                    <a:pt x="19826" y="294"/>
                  </a:lnTo>
                  <a:lnTo>
                    <a:pt x="15645" y="751"/>
                  </a:lnTo>
                  <a:lnTo>
                    <a:pt x="15024" y="817"/>
                  </a:lnTo>
                  <a:lnTo>
                    <a:pt x="14306" y="1078"/>
                  </a:lnTo>
                  <a:lnTo>
                    <a:pt x="13849" y="1633"/>
                  </a:lnTo>
                  <a:lnTo>
                    <a:pt x="13522" y="1993"/>
                  </a:lnTo>
                  <a:lnTo>
                    <a:pt x="12836" y="2678"/>
                  </a:lnTo>
                  <a:lnTo>
                    <a:pt x="9178" y="7055"/>
                  </a:lnTo>
                  <a:lnTo>
                    <a:pt x="4606" y="12836"/>
                  </a:lnTo>
                  <a:lnTo>
                    <a:pt x="1078" y="17506"/>
                  </a:lnTo>
                  <a:lnTo>
                    <a:pt x="458" y="18421"/>
                  </a:lnTo>
                  <a:lnTo>
                    <a:pt x="196" y="18911"/>
                  </a:lnTo>
                  <a:lnTo>
                    <a:pt x="0" y="19695"/>
                  </a:lnTo>
                  <a:lnTo>
                    <a:pt x="131" y="20250"/>
                  </a:lnTo>
                  <a:lnTo>
                    <a:pt x="654" y="20642"/>
                  </a:lnTo>
                  <a:lnTo>
                    <a:pt x="1078" y="20805"/>
                  </a:lnTo>
                  <a:lnTo>
                    <a:pt x="8558" y="22275"/>
                  </a:lnTo>
                  <a:lnTo>
                    <a:pt x="14763" y="23353"/>
                  </a:lnTo>
                  <a:lnTo>
                    <a:pt x="25770" y="24496"/>
                  </a:lnTo>
                  <a:lnTo>
                    <a:pt x="26652" y="21752"/>
                  </a:lnTo>
                  <a:lnTo>
                    <a:pt x="27925" y="21916"/>
                  </a:lnTo>
                  <a:lnTo>
                    <a:pt x="29656" y="22079"/>
                  </a:lnTo>
                </a:path>
              </a:pathLst>
            </a:custGeom>
            <a:noFill/>
            <a:ln w="10625" cap="rnd" cmpd="sng">
              <a:solidFill>
                <a:schemeClr val="dk1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017;p40">
              <a:extLst>
                <a:ext uri="{FF2B5EF4-FFF2-40B4-BE49-F238E27FC236}">
                  <a16:creationId xmlns:a16="http://schemas.microsoft.com/office/drawing/2014/main" id="{35E242BC-8486-604F-8E59-8AEF16BADDA4}"/>
                </a:ext>
              </a:extLst>
            </p:cNvPr>
            <p:cNvSpPr/>
            <p:nvPr/>
          </p:nvSpPr>
          <p:spPr>
            <a:xfrm>
              <a:off x="5332301" y="2283425"/>
              <a:ext cx="83503" cy="34184"/>
            </a:xfrm>
            <a:custGeom>
              <a:avLst/>
              <a:gdLst/>
              <a:ahLst/>
              <a:cxnLst/>
              <a:rect l="l" t="t" r="r" b="b"/>
              <a:pathLst>
                <a:path w="7023" h="2875" fill="none" extrusionOk="0">
                  <a:moveTo>
                    <a:pt x="7023" y="2875"/>
                  </a:moveTo>
                  <a:lnTo>
                    <a:pt x="5194" y="2287"/>
                  </a:lnTo>
                  <a:lnTo>
                    <a:pt x="1699" y="882"/>
                  </a:lnTo>
                  <a:lnTo>
                    <a:pt x="0" y="1"/>
                  </a:lnTo>
                </a:path>
              </a:pathLst>
            </a:custGeom>
            <a:noFill/>
            <a:ln w="10625" cap="rnd" cmpd="sng">
              <a:solidFill>
                <a:schemeClr val="dk1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018;p40">
              <a:extLst>
                <a:ext uri="{FF2B5EF4-FFF2-40B4-BE49-F238E27FC236}">
                  <a16:creationId xmlns:a16="http://schemas.microsoft.com/office/drawing/2014/main" id="{A8FCA224-D592-A3E8-DCED-33974E6F9AEE}"/>
                </a:ext>
              </a:extLst>
            </p:cNvPr>
            <p:cNvSpPr/>
            <p:nvPr/>
          </p:nvSpPr>
          <p:spPr>
            <a:xfrm>
              <a:off x="5193271" y="2257410"/>
              <a:ext cx="127389" cy="22924"/>
            </a:xfrm>
            <a:custGeom>
              <a:avLst/>
              <a:gdLst/>
              <a:ahLst/>
              <a:cxnLst/>
              <a:rect l="l" t="t" r="r" b="b"/>
              <a:pathLst>
                <a:path w="10714" h="1928" fill="none" extrusionOk="0">
                  <a:moveTo>
                    <a:pt x="10714" y="1927"/>
                  </a:moveTo>
                  <a:lnTo>
                    <a:pt x="10256" y="1764"/>
                  </a:lnTo>
                  <a:lnTo>
                    <a:pt x="6729" y="654"/>
                  </a:lnTo>
                  <a:lnTo>
                    <a:pt x="5031" y="327"/>
                  </a:lnTo>
                  <a:lnTo>
                    <a:pt x="1536" y="33"/>
                  </a:lnTo>
                  <a:lnTo>
                    <a:pt x="1" y="0"/>
                  </a:lnTo>
                </a:path>
              </a:pathLst>
            </a:custGeom>
            <a:noFill/>
            <a:ln w="10625" cap="rnd" cmpd="sng">
              <a:solidFill>
                <a:schemeClr val="dk1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019;p40">
              <a:extLst>
                <a:ext uri="{FF2B5EF4-FFF2-40B4-BE49-F238E27FC236}">
                  <a16:creationId xmlns:a16="http://schemas.microsoft.com/office/drawing/2014/main" id="{154E73C9-44B6-E0EC-41E8-16CDC7899268}"/>
                </a:ext>
              </a:extLst>
            </p:cNvPr>
            <p:cNvSpPr/>
            <p:nvPr/>
          </p:nvSpPr>
          <p:spPr>
            <a:xfrm>
              <a:off x="5280258" y="2143623"/>
              <a:ext cx="4673" cy="117295"/>
            </a:xfrm>
            <a:custGeom>
              <a:avLst/>
              <a:gdLst/>
              <a:ahLst/>
              <a:cxnLst/>
              <a:rect l="l" t="t" r="r" b="b"/>
              <a:pathLst>
                <a:path w="393" h="9865" fill="none" extrusionOk="0">
                  <a:moveTo>
                    <a:pt x="1" y="9864"/>
                  </a:moveTo>
                  <a:lnTo>
                    <a:pt x="393" y="1"/>
                  </a:lnTo>
                </a:path>
              </a:pathLst>
            </a:custGeom>
            <a:noFill/>
            <a:ln w="10625" cap="rnd" cmpd="sng">
              <a:solidFill>
                <a:schemeClr val="dk1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020;p40">
              <a:extLst>
                <a:ext uri="{FF2B5EF4-FFF2-40B4-BE49-F238E27FC236}">
                  <a16:creationId xmlns:a16="http://schemas.microsoft.com/office/drawing/2014/main" id="{6FFFCCCF-BE98-0A6E-FA54-B49830A4AE56}"/>
                </a:ext>
              </a:extLst>
            </p:cNvPr>
            <p:cNvSpPr/>
            <p:nvPr/>
          </p:nvSpPr>
          <p:spPr>
            <a:xfrm>
              <a:off x="5420061" y="2362256"/>
              <a:ext cx="31865" cy="12056"/>
            </a:xfrm>
            <a:custGeom>
              <a:avLst/>
              <a:gdLst/>
              <a:ahLst/>
              <a:cxnLst/>
              <a:rect l="l" t="t" r="r" b="b"/>
              <a:pathLst>
                <a:path w="2680" h="1014" fill="none" extrusionOk="0">
                  <a:moveTo>
                    <a:pt x="1" y="1"/>
                  </a:moveTo>
                  <a:lnTo>
                    <a:pt x="1307" y="589"/>
                  </a:lnTo>
                  <a:lnTo>
                    <a:pt x="2679" y="1013"/>
                  </a:lnTo>
                </a:path>
              </a:pathLst>
            </a:custGeom>
            <a:noFill/>
            <a:ln w="10625" cap="rnd" cmpd="sng">
              <a:solidFill>
                <a:srgbClr val="263238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021;p40">
              <a:extLst>
                <a:ext uri="{FF2B5EF4-FFF2-40B4-BE49-F238E27FC236}">
                  <a16:creationId xmlns:a16="http://schemas.microsoft.com/office/drawing/2014/main" id="{F31DBC2B-B62F-AAA5-C154-342BA8F8FC1A}"/>
                </a:ext>
              </a:extLst>
            </p:cNvPr>
            <p:cNvSpPr/>
            <p:nvPr/>
          </p:nvSpPr>
          <p:spPr>
            <a:xfrm>
              <a:off x="3386728" y="1799169"/>
              <a:ext cx="403107" cy="600766"/>
            </a:xfrm>
            <a:custGeom>
              <a:avLst/>
              <a:gdLst/>
              <a:ahLst/>
              <a:cxnLst/>
              <a:rect l="l" t="t" r="r" b="b"/>
              <a:pathLst>
                <a:path w="33903" h="50527" extrusionOk="0">
                  <a:moveTo>
                    <a:pt x="16233" y="1"/>
                  </a:moveTo>
                  <a:lnTo>
                    <a:pt x="14175" y="327"/>
                  </a:lnTo>
                  <a:lnTo>
                    <a:pt x="12738" y="948"/>
                  </a:lnTo>
                  <a:lnTo>
                    <a:pt x="11824" y="1797"/>
                  </a:lnTo>
                  <a:lnTo>
                    <a:pt x="11334" y="2744"/>
                  </a:lnTo>
                  <a:lnTo>
                    <a:pt x="11138" y="3626"/>
                  </a:lnTo>
                  <a:lnTo>
                    <a:pt x="11138" y="4639"/>
                  </a:lnTo>
                  <a:lnTo>
                    <a:pt x="11171" y="4802"/>
                  </a:lnTo>
                  <a:lnTo>
                    <a:pt x="11268" y="5161"/>
                  </a:lnTo>
                  <a:lnTo>
                    <a:pt x="11105" y="5226"/>
                  </a:lnTo>
                  <a:lnTo>
                    <a:pt x="9799" y="5945"/>
                  </a:lnTo>
                  <a:lnTo>
                    <a:pt x="8590" y="7186"/>
                  </a:lnTo>
                  <a:lnTo>
                    <a:pt x="7872" y="8362"/>
                  </a:lnTo>
                  <a:lnTo>
                    <a:pt x="7382" y="9864"/>
                  </a:lnTo>
                  <a:lnTo>
                    <a:pt x="7251" y="11726"/>
                  </a:lnTo>
                  <a:lnTo>
                    <a:pt x="7382" y="12836"/>
                  </a:lnTo>
                  <a:lnTo>
                    <a:pt x="7545" y="13947"/>
                  </a:lnTo>
                  <a:lnTo>
                    <a:pt x="8035" y="15906"/>
                  </a:lnTo>
                  <a:lnTo>
                    <a:pt x="8884" y="18356"/>
                  </a:lnTo>
                  <a:lnTo>
                    <a:pt x="10027" y="20838"/>
                  </a:lnTo>
                  <a:lnTo>
                    <a:pt x="10615" y="22243"/>
                  </a:lnTo>
                  <a:lnTo>
                    <a:pt x="10811" y="23027"/>
                  </a:lnTo>
                  <a:lnTo>
                    <a:pt x="10811" y="23386"/>
                  </a:lnTo>
                  <a:lnTo>
                    <a:pt x="10779" y="23745"/>
                  </a:lnTo>
                  <a:lnTo>
                    <a:pt x="10485" y="24366"/>
                  </a:lnTo>
                  <a:lnTo>
                    <a:pt x="9668" y="25280"/>
                  </a:lnTo>
                  <a:lnTo>
                    <a:pt x="7872" y="26717"/>
                  </a:lnTo>
                  <a:lnTo>
                    <a:pt x="5390" y="28807"/>
                  </a:lnTo>
                  <a:lnTo>
                    <a:pt x="3952" y="30343"/>
                  </a:lnTo>
                  <a:lnTo>
                    <a:pt x="3234" y="31159"/>
                  </a:lnTo>
                  <a:lnTo>
                    <a:pt x="2025" y="32955"/>
                  </a:lnTo>
                  <a:lnTo>
                    <a:pt x="1111" y="34882"/>
                  </a:lnTo>
                  <a:lnTo>
                    <a:pt x="490" y="36875"/>
                  </a:lnTo>
                  <a:lnTo>
                    <a:pt x="98" y="38900"/>
                  </a:lnTo>
                  <a:lnTo>
                    <a:pt x="0" y="40892"/>
                  </a:lnTo>
                  <a:lnTo>
                    <a:pt x="131" y="42819"/>
                  </a:lnTo>
                  <a:lnTo>
                    <a:pt x="490" y="44583"/>
                  </a:lnTo>
                  <a:lnTo>
                    <a:pt x="784" y="45399"/>
                  </a:lnTo>
                  <a:lnTo>
                    <a:pt x="1111" y="46183"/>
                  </a:lnTo>
                  <a:lnTo>
                    <a:pt x="1993" y="47587"/>
                  </a:lnTo>
                  <a:lnTo>
                    <a:pt x="3136" y="48894"/>
                  </a:lnTo>
                  <a:lnTo>
                    <a:pt x="4475" y="50037"/>
                  </a:lnTo>
                  <a:lnTo>
                    <a:pt x="5194" y="50527"/>
                  </a:lnTo>
                  <a:lnTo>
                    <a:pt x="7447" y="39390"/>
                  </a:lnTo>
                  <a:lnTo>
                    <a:pt x="8917" y="31355"/>
                  </a:lnTo>
                  <a:lnTo>
                    <a:pt x="18225" y="27664"/>
                  </a:lnTo>
                  <a:lnTo>
                    <a:pt x="18291" y="27338"/>
                  </a:lnTo>
                  <a:lnTo>
                    <a:pt x="18650" y="25933"/>
                  </a:lnTo>
                  <a:lnTo>
                    <a:pt x="18976" y="25182"/>
                  </a:lnTo>
                  <a:lnTo>
                    <a:pt x="19140" y="25051"/>
                  </a:lnTo>
                  <a:lnTo>
                    <a:pt x="19499" y="24856"/>
                  </a:lnTo>
                  <a:lnTo>
                    <a:pt x="19989" y="24039"/>
                  </a:lnTo>
                  <a:lnTo>
                    <a:pt x="20054" y="23908"/>
                  </a:lnTo>
                  <a:lnTo>
                    <a:pt x="19826" y="21851"/>
                  </a:lnTo>
                  <a:lnTo>
                    <a:pt x="19858" y="21753"/>
                  </a:lnTo>
                  <a:lnTo>
                    <a:pt x="20283" y="20936"/>
                  </a:lnTo>
                  <a:lnTo>
                    <a:pt x="21099" y="20348"/>
                  </a:lnTo>
                  <a:lnTo>
                    <a:pt x="21883" y="20152"/>
                  </a:lnTo>
                  <a:lnTo>
                    <a:pt x="22896" y="20250"/>
                  </a:lnTo>
                  <a:lnTo>
                    <a:pt x="24202" y="20708"/>
                  </a:lnTo>
                  <a:lnTo>
                    <a:pt x="24986" y="21132"/>
                  </a:lnTo>
                  <a:lnTo>
                    <a:pt x="24823" y="21230"/>
                  </a:lnTo>
                  <a:lnTo>
                    <a:pt x="24137" y="21818"/>
                  </a:lnTo>
                  <a:lnTo>
                    <a:pt x="23876" y="22210"/>
                  </a:lnTo>
                  <a:lnTo>
                    <a:pt x="23908" y="22341"/>
                  </a:lnTo>
                  <a:lnTo>
                    <a:pt x="23974" y="22733"/>
                  </a:lnTo>
                  <a:lnTo>
                    <a:pt x="23908" y="23484"/>
                  </a:lnTo>
                  <a:lnTo>
                    <a:pt x="24039" y="23810"/>
                  </a:lnTo>
                  <a:lnTo>
                    <a:pt x="24202" y="23843"/>
                  </a:lnTo>
                  <a:lnTo>
                    <a:pt x="24725" y="23941"/>
                  </a:lnTo>
                  <a:lnTo>
                    <a:pt x="25999" y="24692"/>
                  </a:lnTo>
                  <a:lnTo>
                    <a:pt x="26521" y="25149"/>
                  </a:lnTo>
                  <a:lnTo>
                    <a:pt x="27109" y="25835"/>
                  </a:lnTo>
                  <a:lnTo>
                    <a:pt x="27566" y="26587"/>
                  </a:lnTo>
                  <a:lnTo>
                    <a:pt x="32400" y="26880"/>
                  </a:lnTo>
                  <a:lnTo>
                    <a:pt x="33151" y="26913"/>
                  </a:lnTo>
                  <a:lnTo>
                    <a:pt x="33870" y="27076"/>
                  </a:lnTo>
                  <a:lnTo>
                    <a:pt x="33902" y="25378"/>
                  </a:lnTo>
                  <a:lnTo>
                    <a:pt x="33478" y="22602"/>
                  </a:lnTo>
                  <a:lnTo>
                    <a:pt x="33086" y="21491"/>
                  </a:lnTo>
                  <a:lnTo>
                    <a:pt x="32694" y="20577"/>
                  </a:lnTo>
                  <a:lnTo>
                    <a:pt x="31780" y="18977"/>
                  </a:lnTo>
                  <a:lnTo>
                    <a:pt x="30310" y="16952"/>
                  </a:lnTo>
                  <a:lnTo>
                    <a:pt x="28383" y="14861"/>
                  </a:lnTo>
                  <a:lnTo>
                    <a:pt x="27305" y="13490"/>
                  </a:lnTo>
                  <a:lnTo>
                    <a:pt x="26815" y="12575"/>
                  </a:lnTo>
                  <a:lnTo>
                    <a:pt x="26684" y="12118"/>
                  </a:lnTo>
                  <a:lnTo>
                    <a:pt x="26390" y="10485"/>
                  </a:lnTo>
                  <a:lnTo>
                    <a:pt x="26390" y="9342"/>
                  </a:lnTo>
                  <a:lnTo>
                    <a:pt x="26423" y="9309"/>
                  </a:lnTo>
                  <a:lnTo>
                    <a:pt x="26815" y="8884"/>
                  </a:lnTo>
                  <a:lnTo>
                    <a:pt x="27403" y="7872"/>
                  </a:lnTo>
                  <a:lnTo>
                    <a:pt x="27730" y="6729"/>
                  </a:lnTo>
                  <a:lnTo>
                    <a:pt x="27795" y="5586"/>
                  </a:lnTo>
                  <a:lnTo>
                    <a:pt x="27697" y="4998"/>
                  </a:lnTo>
                  <a:lnTo>
                    <a:pt x="27566" y="4475"/>
                  </a:lnTo>
                  <a:lnTo>
                    <a:pt x="27207" y="3561"/>
                  </a:lnTo>
                  <a:lnTo>
                    <a:pt x="26619" y="2712"/>
                  </a:lnTo>
                  <a:lnTo>
                    <a:pt x="25770" y="1960"/>
                  </a:lnTo>
                  <a:lnTo>
                    <a:pt x="24627" y="1307"/>
                  </a:lnTo>
                  <a:lnTo>
                    <a:pt x="23157" y="785"/>
                  </a:lnTo>
                  <a:lnTo>
                    <a:pt x="21263" y="360"/>
                  </a:lnTo>
                  <a:lnTo>
                    <a:pt x="18944" y="99"/>
                  </a:lnTo>
                  <a:lnTo>
                    <a:pt x="17572" y="33"/>
                  </a:lnTo>
                  <a:lnTo>
                    <a:pt x="162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022;p40">
              <a:extLst>
                <a:ext uri="{FF2B5EF4-FFF2-40B4-BE49-F238E27FC236}">
                  <a16:creationId xmlns:a16="http://schemas.microsoft.com/office/drawing/2014/main" id="{3AB2120D-A20A-5A01-C575-4F76A52D01DC}"/>
                </a:ext>
              </a:extLst>
            </p:cNvPr>
            <p:cNvSpPr/>
            <p:nvPr/>
          </p:nvSpPr>
          <p:spPr>
            <a:xfrm>
              <a:off x="3508280" y="2277219"/>
              <a:ext cx="120398" cy="154178"/>
            </a:xfrm>
            <a:custGeom>
              <a:avLst/>
              <a:gdLst/>
              <a:ahLst/>
              <a:cxnLst/>
              <a:rect l="l" t="t" r="r" b="b"/>
              <a:pathLst>
                <a:path w="10126" h="12967" extrusionOk="0">
                  <a:moveTo>
                    <a:pt x="3462" y="0"/>
                  </a:moveTo>
                  <a:lnTo>
                    <a:pt x="3462" y="1796"/>
                  </a:lnTo>
                  <a:lnTo>
                    <a:pt x="0" y="12476"/>
                  </a:lnTo>
                  <a:lnTo>
                    <a:pt x="817" y="12672"/>
                  </a:lnTo>
                  <a:lnTo>
                    <a:pt x="2483" y="12934"/>
                  </a:lnTo>
                  <a:lnTo>
                    <a:pt x="4148" y="12966"/>
                  </a:lnTo>
                  <a:lnTo>
                    <a:pt x="5781" y="12803"/>
                  </a:lnTo>
                  <a:lnTo>
                    <a:pt x="6630" y="12640"/>
                  </a:lnTo>
                  <a:lnTo>
                    <a:pt x="7545" y="12378"/>
                  </a:lnTo>
                  <a:lnTo>
                    <a:pt x="9276" y="11627"/>
                  </a:lnTo>
                  <a:lnTo>
                    <a:pt x="10125" y="11137"/>
                  </a:lnTo>
                  <a:lnTo>
                    <a:pt x="34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023;p40">
              <a:extLst>
                <a:ext uri="{FF2B5EF4-FFF2-40B4-BE49-F238E27FC236}">
                  <a16:creationId xmlns:a16="http://schemas.microsoft.com/office/drawing/2014/main" id="{2BA275A6-C359-49D7-8B0B-E065A7A14134}"/>
                </a:ext>
              </a:extLst>
            </p:cNvPr>
            <p:cNvSpPr/>
            <p:nvPr/>
          </p:nvSpPr>
          <p:spPr>
            <a:xfrm>
              <a:off x="3401876" y="1948294"/>
              <a:ext cx="698633" cy="718822"/>
            </a:xfrm>
            <a:custGeom>
              <a:avLst/>
              <a:gdLst/>
              <a:ahLst/>
              <a:cxnLst/>
              <a:rect l="l" t="t" r="r" b="b"/>
              <a:pathLst>
                <a:path w="58758" h="60456" extrusionOk="0">
                  <a:moveTo>
                    <a:pt x="57908" y="0"/>
                  </a:moveTo>
                  <a:lnTo>
                    <a:pt x="57483" y="98"/>
                  </a:lnTo>
                  <a:lnTo>
                    <a:pt x="56798" y="588"/>
                  </a:lnTo>
                  <a:lnTo>
                    <a:pt x="56308" y="1209"/>
                  </a:lnTo>
                  <a:lnTo>
                    <a:pt x="55589" y="2319"/>
                  </a:lnTo>
                  <a:lnTo>
                    <a:pt x="55034" y="3495"/>
                  </a:lnTo>
                  <a:lnTo>
                    <a:pt x="54642" y="3658"/>
                  </a:lnTo>
                  <a:lnTo>
                    <a:pt x="54544" y="3364"/>
                  </a:lnTo>
                  <a:lnTo>
                    <a:pt x="54152" y="2940"/>
                  </a:lnTo>
                  <a:lnTo>
                    <a:pt x="53401" y="2548"/>
                  </a:lnTo>
                  <a:lnTo>
                    <a:pt x="53074" y="2515"/>
                  </a:lnTo>
                  <a:lnTo>
                    <a:pt x="52911" y="2613"/>
                  </a:lnTo>
                  <a:lnTo>
                    <a:pt x="52911" y="2940"/>
                  </a:lnTo>
                  <a:lnTo>
                    <a:pt x="52911" y="2973"/>
                  </a:lnTo>
                  <a:lnTo>
                    <a:pt x="53042" y="3789"/>
                  </a:lnTo>
                  <a:lnTo>
                    <a:pt x="53205" y="4900"/>
                  </a:lnTo>
                  <a:lnTo>
                    <a:pt x="52878" y="5716"/>
                  </a:lnTo>
                  <a:lnTo>
                    <a:pt x="52421" y="6467"/>
                  </a:lnTo>
                  <a:lnTo>
                    <a:pt x="52290" y="6663"/>
                  </a:lnTo>
                  <a:lnTo>
                    <a:pt x="52225" y="6859"/>
                  </a:lnTo>
                  <a:lnTo>
                    <a:pt x="52421" y="9831"/>
                  </a:lnTo>
                  <a:lnTo>
                    <a:pt x="52356" y="12314"/>
                  </a:lnTo>
                  <a:lnTo>
                    <a:pt x="52094" y="12314"/>
                  </a:lnTo>
                  <a:lnTo>
                    <a:pt x="51278" y="15384"/>
                  </a:lnTo>
                  <a:lnTo>
                    <a:pt x="49808" y="19107"/>
                  </a:lnTo>
                  <a:lnTo>
                    <a:pt x="46477" y="26652"/>
                  </a:lnTo>
                  <a:lnTo>
                    <a:pt x="45497" y="26129"/>
                  </a:lnTo>
                  <a:lnTo>
                    <a:pt x="43635" y="24594"/>
                  </a:lnTo>
                  <a:lnTo>
                    <a:pt x="43145" y="24202"/>
                  </a:lnTo>
                  <a:lnTo>
                    <a:pt x="40500" y="21850"/>
                  </a:lnTo>
                  <a:lnTo>
                    <a:pt x="38279" y="19793"/>
                  </a:lnTo>
                  <a:lnTo>
                    <a:pt x="36548" y="18225"/>
                  </a:lnTo>
                  <a:lnTo>
                    <a:pt x="33902" y="15710"/>
                  </a:lnTo>
                  <a:lnTo>
                    <a:pt x="32857" y="14665"/>
                  </a:lnTo>
                  <a:lnTo>
                    <a:pt x="32726" y="14632"/>
                  </a:lnTo>
                  <a:lnTo>
                    <a:pt x="32073" y="14404"/>
                  </a:lnTo>
                  <a:lnTo>
                    <a:pt x="30114" y="14143"/>
                  </a:lnTo>
                  <a:lnTo>
                    <a:pt x="27011" y="14077"/>
                  </a:lnTo>
                  <a:lnTo>
                    <a:pt x="26390" y="14077"/>
                  </a:lnTo>
                  <a:lnTo>
                    <a:pt x="25933" y="13424"/>
                  </a:lnTo>
                  <a:lnTo>
                    <a:pt x="25149" y="12444"/>
                  </a:lnTo>
                  <a:lnTo>
                    <a:pt x="24463" y="11824"/>
                  </a:lnTo>
                  <a:lnTo>
                    <a:pt x="23908" y="11497"/>
                  </a:lnTo>
                  <a:lnTo>
                    <a:pt x="23255" y="11366"/>
                  </a:lnTo>
                  <a:lnTo>
                    <a:pt x="22798" y="11530"/>
                  </a:lnTo>
                  <a:lnTo>
                    <a:pt x="22765" y="11595"/>
                  </a:lnTo>
                  <a:lnTo>
                    <a:pt x="22373" y="9733"/>
                  </a:lnTo>
                  <a:lnTo>
                    <a:pt x="22144" y="9864"/>
                  </a:lnTo>
                  <a:lnTo>
                    <a:pt x="21589" y="9962"/>
                  </a:lnTo>
                  <a:lnTo>
                    <a:pt x="20675" y="9929"/>
                  </a:lnTo>
                  <a:lnTo>
                    <a:pt x="18944" y="9439"/>
                  </a:lnTo>
                  <a:lnTo>
                    <a:pt x="18584" y="9309"/>
                  </a:lnTo>
                  <a:lnTo>
                    <a:pt x="18650" y="9766"/>
                  </a:lnTo>
                  <a:lnTo>
                    <a:pt x="18748" y="10746"/>
                  </a:lnTo>
                  <a:lnTo>
                    <a:pt x="18813" y="11497"/>
                  </a:lnTo>
                  <a:lnTo>
                    <a:pt x="18813" y="11791"/>
                  </a:lnTo>
                  <a:lnTo>
                    <a:pt x="18225" y="12314"/>
                  </a:lnTo>
                  <a:lnTo>
                    <a:pt x="17735" y="12934"/>
                  </a:lnTo>
                  <a:lnTo>
                    <a:pt x="17441" y="13457"/>
                  </a:lnTo>
                  <a:lnTo>
                    <a:pt x="17017" y="14567"/>
                  </a:lnTo>
                  <a:lnTo>
                    <a:pt x="16886" y="15155"/>
                  </a:lnTo>
                  <a:lnTo>
                    <a:pt x="16363" y="15580"/>
                  </a:lnTo>
                  <a:lnTo>
                    <a:pt x="7774" y="18976"/>
                  </a:lnTo>
                  <a:lnTo>
                    <a:pt x="6565" y="25182"/>
                  </a:lnTo>
                  <a:lnTo>
                    <a:pt x="5128" y="32433"/>
                  </a:lnTo>
                  <a:lnTo>
                    <a:pt x="4311" y="36417"/>
                  </a:lnTo>
                  <a:lnTo>
                    <a:pt x="3887" y="37822"/>
                  </a:lnTo>
                  <a:lnTo>
                    <a:pt x="2744" y="42949"/>
                  </a:lnTo>
                  <a:lnTo>
                    <a:pt x="2025" y="46771"/>
                  </a:lnTo>
                  <a:lnTo>
                    <a:pt x="1209" y="51408"/>
                  </a:lnTo>
                  <a:lnTo>
                    <a:pt x="555" y="55654"/>
                  </a:lnTo>
                  <a:lnTo>
                    <a:pt x="0" y="58528"/>
                  </a:lnTo>
                  <a:lnTo>
                    <a:pt x="3038" y="60455"/>
                  </a:lnTo>
                  <a:lnTo>
                    <a:pt x="2678" y="59541"/>
                  </a:lnTo>
                  <a:lnTo>
                    <a:pt x="2548" y="58561"/>
                  </a:lnTo>
                  <a:lnTo>
                    <a:pt x="3756" y="54936"/>
                  </a:lnTo>
                  <a:lnTo>
                    <a:pt x="4703" y="52650"/>
                  </a:lnTo>
                  <a:lnTo>
                    <a:pt x="5226" y="51212"/>
                  </a:lnTo>
                  <a:lnTo>
                    <a:pt x="9015" y="39945"/>
                  </a:lnTo>
                  <a:lnTo>
                    <a:pt x="11889" y="30930"/>
                  </a:lnTo>
                  <a:lnTo>
                    <a:pt x="12673" y="28285"/>
                  </a:lnTo>
                  <a:lnTo>
                    <a:pt x="12901" y="28187"/>
                  </a:lnTo>
                  <a:lnTo>
                    <a:pt x="18029" y="37299"/>
                  </a:lnTo>
                  <a:lnTo>
                    <a:pt x="18748" y="38377"/>
                  </a:lnTo>
                  <a:lnTo>
                    <a:pt x="19531" y="39977"/>
                  </a:lnTo>
                  <a:lnTo>
                    <a:pt x="19466" y="40532"/>
                  </a:lnTo>
                  <a:lnTo>
                    <a:pt x="18878" y="42133"/>
                  </a:lnTo>
                  <a:lnTo>
                    <a:pt x="18780" y="42394"/>
                  </a:lnTo>
                  <a:lnTo>
                    <a:pt x="15547" y="48796"/>
                  </a:lnTo>
                  <a:lnTo>
                    <a:pt x="18160" y="50331"/>
                  </a:lnTo>
                  <a:lnTo>
                    <a:pt x="18519" y="50527"/>
                  </a:lnTo>
                  <a:lnTo>
                    <a:pt x="21458" y="51082"/>
                  </a:lnTo>
                  <a:lnTo>
                    <a:pt x="24725" y="51114"/>
                  </a:lnTo>
                  <a:lnTo>
                    <a:pt x="26847" y="50886"/>
                  </a:lnTo>
                  <a:lnTo>
                    <a:pt x="28938" y="50527"/>
                  </a:lnTo>
                  <a:lnTo>
                    <a:pt x="32008" y="49645"/>
                  </a:lnTo>
                  <a:lnTo>
                    <a:pt x="34490" y="48436"/>
                  </a:lnTo>
                  <a:lnTo>
                    <a:pt x="34751" y="48240"/>
                  </a:lnTo>
                  <a:lnTo>
                    <a:pt x="34098" y="44354"/>
                  </a:lnTo>
                  <a:lnTo>
                    <a:pt x="33445" y="40140"/>
                  </a:lnTo>
                  <a:lnTo>
                    <a:pt x="33347" y="39030"/>
                  </a:lnTo>
                  <a:lnTo>
                    <a:pt x="33412" y="37952"/>
                  </a:lnTo>
                  <a:lnTo>
                    <a:pt x="33608" y="33739"/>
                  </a:lnTo>
                  <a:lnTo>
                    <a:pt x="33968" y="33086"/>
                  </a:lnTo>
                  <a:lnTo>
                    <a:pt x="34719" y="31322"/>
                  </a:lnTo>
                  <a:lnTo>
                    <a:pt x="35078" y="30179"/>
                  </a:lnTo>
                  <a:lnTo>
                    <a:pt x="35111" y="29722"/>
                  </a:lnTo>
                  <a:lnTo>
                    <a:pt x="35111" y="28873"/>
                  </a:lnTo>
                  <a:lnTo>
                    <a:pt x="34915" y="28023"/>
                  </a:lnTo>
                  <a:lnTo>
                    <a:pt x="34915" y="28023"/>
                  </a:lnTo>
                  <a:lnTo>
                    <a:pt x="36156" y="28611"/>
                  </a:lnTo>
                  <a:lnTo>
                    <a:pt x="39128" y="30146"/>
                  </a:lnTo>
                  <a:lnTo>
                    <a:pt x="42819" y="32073"/>
                  </a:lnTo>
                  <a:lnTo>
                    <a:pt x="43537" y="32433"/>
                  </a:lnTo>
                  <a:lnTo>
                    <a:pt x="45530" y="33184"/>
                  </a:lnTo>
                  <a:lnTo>
                    <a:pt x="47032" y="33543"/>
                  </a:lnTo>
                  <a:lnTo>
                    <a:pt x="47816" y="33608"/>
                  </a:lnTo>
                  <a:lnTo>
                    <a:pt x="48175" y="33608"/>
                  </a:lnTo>
                  <a:lnTo>
                    <a:pt x="48828" y="33380"/>
                  </a:lnTo>
                  <a:lnTo>
                    <a:pt x="49645" y="32792"/>
                  </a:lnTo>
                  <a:lnTo>
                    <a:pt x="50592" y="31224"/>
                  </a:lnTo>
                  <a:lnTo>
                    <a:pt x="50690" y="30897"/>
                  </a:lnTo>
                  <a:lnTo>
                    <a:pt x="52323" y="26031"/>
                  </a:lnTo>
                  <a:lnTo>
                    <a:pt x="53956" y="20413"/>
                  </a:lnTo>
                  <a:lnTo>
                    <a:pt x="54217" y="19009"/>
                  </a:lnTo>
                  <a:lnTo>
                    <a:pt x="54740" y="16657"/>
                  </a:lnTo>
                  <a:lnTo>
                    <a:pt x="55458" y="13555"/>
                  </a:lnTo>
                  <a:lnTo>
                    <a:pt x="54969" y="12967"/>
                  </a:lnTo>
                  <a:lnTo>
                    <a:pt x="55393" y="11399"/>
                  </a:lnTo>
                  <a:lnTo>
                    <a:pt x="56406" y="10485"/>
                  </a:lnTo>
                  <a:lnTo>
                    <a:pt x="56830" y="9799"/>
                  </a:lnTo>
                  <a:lnTo>
                    <a:pt x="57777" y="8460"/>
                  </a:lnTo>
                  <a:lnTo>
                    <a:pt x="58169" y="7970"/>
                  </a:lnTo>
                  <a:lnTo>
                    <a:pt x="58627" y="7120"/>
                  </a:lnTo>
                  <a:lnTo>
                    <a:pt x="58757" y="6500"/>
                  </a:lnTo>
                  <a:lnTo>
                    <a:pt x="58725" y="6173"/>
                  </a:lnTo>
                  <a:lnTo>
                    <a:pt x="58659" y="5847"/>
                  </a:lnTo>
                  <a:lnTo>
                    <a:pt x="58169" y="5193"/>
                  </a:lnTo>
                  <a:lnTo>
                    <a:pt x="57287" y="4410"/>
                  </a:lnTo>
                  <a:lnTo>
                    <a:pt x="57091" y="4312"/>
                  </a:lnTo>
                  <a:lnTo>
                    <a:pt x="56863" y="4181"/>
                  </a:lnTo>
                  <a:lnTo>
                    <a:pt x="56700" y="3854"/>
                  </a:lnTo>
                  <a:lnTo>
                    <a:pt x="56863" y="3332"/>
                  </a:lnTo>
                  <a:lnTo>
                    <a:pt x="56928" y="3234"/>
                  </a:lnTo>
                  <a:lnTo>
                    <a:pt x="58267" y="817"/>
                  </a:lnTo>
                  <a:lnTo>
                    <a:pt x="58333" y="621"/>
                  </a:lnTo>
                  <a:lnTo>
                    <a:pt x="58235" y="229"/>
                  </a:lnTo>
                  <a:lnTo>
                    <a:pt x="58071" y="98"/>
                  </a:lnTo>
                  <a:lnTo>
                    <a:pt x="579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024;p40">
              <a:extLst>
                <a:ext uri="{FF2B5EF4-FFF2-40B4-BE49-F238E27FC236}">
                  <a16:creationId xmlns:a16="http://schemas.microsoft.com/office/drawing/2014/main" id="{2C6A12A2-D3B0-4697-B096-F84B19D9F52E}"/>
                </a:ext>
              </a:extLst>
            </p:cNvPr>
            <p:cNvSpPr/>
            <p:nvPr/>
          </p:nvSpPr>
          <p:spPr>
            <a:xfrm>
              <a:off x="3531192" y="1827135"/>
              <a:ext cx="172429" cy="74182"/>
            </a:xfrm>
            <a:custGeom>
              <a:avLst/>
              <a:gdLst/>
              <a:ahLst/>
              <a:cxnLst/>
              <a:rect l="l" t="t" r="r" b="b"/>
              <a:pathLst>
                <a:path w="14502" h="6239" fill="none" extrusionOk="0">
                  <a:moveTo>
                    <a:pt x="0" y="3528"/>
                  </a:moveTo>
                  <a:lnTo>
                    <a:pt x="196" y="3103"/>
                  </a:lnTo>
                  <a:lnTo>
                    <a:pt x="1503" y="1437"/>
                  </a:lnTo>
                  <a:lnTo>
                    <a:pt x="2254" y="817"/>
                  </a:lnTo>
                  <a:lnTo>
                    <a:pt x="3136" y="327"/>
                  </a:lnTo>
                  <a:lnTo>
                    <a:pt x="4181" y="33"/>
                  </a:lnTo>
                  <a:lnTo>
                    <a:pt x="4769" y="0"/>
                  </a:lnTo>
                  <a:lnTo>
                    <a:pt x="5389" y="66"/>
                  </a:lnTo>
                  <a:lnTo>
                    <a:pt x="6826" y="588"/>
                  </a:lnTo>
                  <a:lnTo>
                    <a:pt x="9243" y="1960"/>
                  </a:lnTo>
                  <a:lnTo>
                    <a:pt x="13685" y="5455"/>
                  </a:lnTo>
                  <a:lnTo>
                    <a:pt x="14502" y="6238"/>
                  </a:lnTo>
                </a:path>
              </a:pathLst>
            </a:custGeom>
            <a:noFill/>
            <a:ln w="5725" cap="rnd" cmpd="sng">
              <a:solidFill>
                <a:srgbClr val="FFFFFF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025;p40">
              <a:extLst>
                <a:ext uri="{FF2B5EF4-FFF2-40B4-BE49-F238E27FC236}">
                  <a16:creationId xmlns:a16="http://schemas.microsoft.com/office/drawing/2014/main" id="{C95A4301-77BF-2204-C342-DD7E73A3AAD4}"/>
                </a:ext>
              </a:extLst>
            </p:cNvPr>
            <p:cNvSpPr/>
            <p:nvPr/>
          </p:nvSpPr>
          <p:spPr>
            <a:xfrm>
              <a:off x="3547113" y="1858584"/>
              <a:ext cx="83896" cy="45455"/>
            </a:xfrm>
            <a:custGeom>
              <a:avLst/>
              <a:gdLst/>
              <a:ahLst/>
              <a:cxnLst/>
              <a:rect l="l" t="t" r="r" b="b"/>
              <a:pathLst>
                <a:path w="7056" h="3823" fill="none" extrusionOk="0">
                  <a:moveTo>
                    <a:pt x="0" y="1438"/>
                  </a:moveTo>
                  <a:lnTo>
                    <a:pt x="262" y="1177"/>
                  </a:lnTo>
                  <a:lnTo>
                    <a:pt x="1895" y="229"/>
                  </a:lnTo>
                  <a:lnTo>
                    <a:pt x="3038" y="1"/>
                  </a:lnTo>
                  <a:lnTo>
                    <a:pt x="3887" y="66"/>
                  </a:lnTo>
                  <a:lnTo>
                    <a:pt x="4344" y="197"/>
                  </a:lnTo>
                  <a:lnTo>
                    <a:pt x="4769" y="360"/>
                  </a:lnTo>
                  <a:lnTo>
                    <a:pt x="5487" y="817"/>
                  </a:lnTo>
                  <a:lnTo>
                    <a:pt x="6271" y="1666"/>
                  </a:lnTo>
                  <a:lnTo>
                    <a:pt x="7023" y="3463"/>
                  </a:lnTo>
                  <a:lnTo>
                    <a:pt x="7055" y="3822"/>
                  </a:lnTo>
                </a:path>
              </a:pathLst>
            </a:custGeom>
            <a:noFill/>
            <a:ln w="5725" cap="rnd" cmpd="sng">
              <a:solidFill>
                <a:srgbClr val="FFFFFF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026;p40">
              <a:extLst>
                <a:ext uri="{FF2B5EF4-FFF2-40B4-BE49-F238E27FC236}">
                  <a16:creationId xmlns:a16="http://schemas.microsoft.com/office/drawing/2014/main" id="{4CE6E9AF-A839-1ACD-22B1-7326E066B266}"/>
                </a:ext>
              </a:extLst>
            </p:cNvPr>
            <p:cNvSpPr/>
            <p:nvPr/>
          </p:nvSpPr>
          <p:spPr>
            <a:xfrm>
              <a:off x="3416632" y="1879950"/>
              <a:ext cx="130100" cy="420573"/>
            </a:xfrm>
            <a:custGeom>
              <a:avLst/>
              <a:gdLst/>
              <a:ahLst/>
              <a:cxnLst/>
              <a:rect l="l" t="t" r="r" b="b"/>
              <a:pathLst>
                <a:path w="10942" h="35372" fill="none" extrusionOk="0">
                  <a:moveTo>
                    <a:pt x="9407" y="0"/>
                  </a:moveTo>
                  <a:lnTo>
                    <a:pt x="9047" y="196"/>
                  </a:lnTo>
                  <a:lnTo>
                    <a:pt x="7414" y="1764"/>
                  </a:lnTo>
                  <a:lnTo>
                    <a:pt x="6696" y="3005"/>
                  </a:lnTo>
                  <a:lnTo>
                    <a:pt x="6402" y="3985"/>
                  </a:lnTo>
                  <a:lnTo>
                    <a:pt x="6337" y="4540"/>
                  </a:lnTo>
                  <a:lnTo>
                    <a:pt x="6337" y="5095"/>
                  </a:lnTo>
                  <a:lnTo>
                    <a:pt x="6631" y="6238"/>
                  </a:lnTo>
                  <a:lnTo>
                    <a:pt x="7512" y="8067"/>
                  </a:lnTo>
                  <a:lnTo>
                    <a:pt x="9145" y="10680"/>
                  </a:lnTo>
                  <a:lnTo>
                    <a:pt x="10223" y="12770"/>
                  </a:lnTo>
                  <a:lnTo>
                    <a:pt x="10746" y="14240"/>
                  </a:lnTo>
                  <a:lnTo>
                    <a:pt x="10876" y="14959"/>
                  </a:lnTo>
                  <a:lnTo>
                    <a:pt x="10942" y="15677"/>
                  </a:lnTo>
                  <a:lnTo>
                    <a:pt x="10844" y="16918"/>
                  </a:lnTo>
                  <a:lnTo>
                    <a:pt x="10452" y="17964"/>
                  </a:lnTo>
                  <a:lnTo>
                    <a:pt x="9766" y="18878"/>
                  </a:lnTo>
                  <a:lnTo>
                    <a:pt x="8264" y="20152"/>
                  </a:lnTo>
                  <a:lnTo>
                    <a:pt x="5455" y="21981"/>
                  </a:lnTo>
                  <a:lnTo>
                    <a:pt x="3724" y="23124"/>
                  </a:lnTo>
                  <a:lnTo>
                    <a:pt x="2875" y="23777"/>
                  </a:lnTo>
                  <a:lnTo>
                    <a:pt x="1601" y="25345"/>
                  </a:lnTo>
                  <a:lnTo>
                    <a:pt x="719" y="27109"/>
                  </a:lnTo>
                  <a:lnTo>
                    <a:pt x="196" y="28970"/>
                  </a:lnTo>
                  <a:lnTo>
                    <a:pt x="0" y="30799"/>
                  </a:lnTo>
                  <a:lnTo>
                    <a:pt x="33" y="32498"/>
                  </a:lnTo>
                  <a:lnTo>
                    <a:pt x="262" y="33967"/>
                  </a:lnTo>
                  <a:lnTo>
                    <a:pt x="588" y="35045"/>
                  </a:lnTo>
                  <a:lnTo>
                    <a:pt x="784" y="35372"/>
                  </a:lnTo>
                </a:path>
              </a:pathLst>
            </a:custGeom>
            <a:noFill/>
            <a:ln w="5725" cap="rnd" cmpd="sng">
              <a:solidFill>
                <a:srgbClr val="FFFFFF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027;p40">
              <a:extLst>
                <a:ext uri="{FF2B5EF4-FFF2-40B4-BE49-F238E27FC236}">
                  <a16:creationId xmlns:a16="http://schemas.microsoft.com/office/drawing/2014/main" id="{7C3D76C9-11B3-59BF-CF78-824FAA531305}"/>
                </a:ext>
              </a:extLst>
            </p:cNvPr>
            <p:cNvSpPr/>
            <p:nvPr/>
          </p:nvSpPr>
          <p:spPr>
            <a:xfrm>
              <a:off x="3432552" y="2311390"/>
              <a:ext cx="20201" cy="22924"/>
            </a:xfrm>
            <a:custGeom>
              <a:avLst/>
              <a:gdLst/>
              <a:ahLst/>
              <a:cxnLst/>
              <a:rect l="l" t="t" r="r" b="b"/>
              <a:pathLst>
                <a:path w="1699" h="1928" fill="none" extrusionOk="0">
                  <a:moveTo>
                    <a:pt x="0" y="0"/>
                  </a:moveTo>
                  <a:lnTo>
                    <a:pt x="98" y="196"/>
                  </a:lnTo>
                  <a:lnTo>
                    <a:pt x="719" y="1111"/>
                  </a:lnTo>
                  <a:lnTo>
                    <a:pt x="1340" y="1731"/>
                  </a:lnTo>
                  <a:lnTo>
                    <a:pt x="1699" y="1927"/>
                  </a:lnTo>
                </a:path>
              </a:pathLst>
            </a:custGeom>
            <a:noFill/>
            <a:ln w="5725" cap="rnd" cmpd="sng">
              <a:solidFill>
                <a:srgbClr val="FFFFFF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028;p40">
              <a:extLst>
                <a:ext uri="{FF2B5EF4-FFF2-40B4-BE49-F238E27FC236}">
                  <a16:creationId xmlns:a16="http://schemas.microsoft.com/office/drawing/2014/main" id="{39860ED6-B8C3-839A-47EB-F3313E3EA6B6}"/>
                </a:ext>
              </a:extLst>
            </p:cNvPr>
            <p:cNvSpPr/>
            <p:nvPr/>
          </p:nvSpPr>
          <p:spPr>
            <a:xfrm>
              <a:off x="3530419" y="1971598"/>
              <a:ext cx="57869" cy="168541"/>
            </a:xfrm>
            <a:custGeom>
              <a:avLst/>
              <a:gdLst/>
              <a:ahLst/>
              <a:cxnLst/>
              <a:rect l="l" t="t" r="r" b="b"/>
              <a:pathLst>
                <a:path w="4867" h="14175" fill="none" extrusionOk="0">
                  <a:moveTo>
                    <a:pt x="163" y="0"/>
                  </a:moveTo>
                  <a:lnTo>
                    <a:pt x="0" y="457"/>
                  </a:lnTo>
                  <a:lnTo>
                    <a:pt x="65" y="1372"/>
                  </a:lnTo>
                  <a:lnTo>
                    <a:pt x="294" y="1829"/>
                  </a:lnTo>
                  <a:lnTo>
                    <a:pt x="1176" y="3103"/>
                  </a:lnTo>
                  <a:lnTo>
                    <a:pt x="3723" y="6859"/>
                  </a:lnTo>
                  <a:lnTo>
                    <a:pt x="4605" y="8753"/>
                  </a:lnTo>
                  <a:lnTo>
                    <a:pt x="4866" y="9864"/>
                  </a:lnTo>
                  <a:lnTo>
                    <a:pt x="4834" y="10321"/>
                  </a:lnTo>
                  <a:lnTo>
                    <a:pt x="4638" y="11203"/>
                  </a:lnTo>
                  <a:lnTo>
                    <a:pt x="3854" y="12607"/>
                  </a:lnTo>
                  <a:lnTo>
                    <a:pt x="2482" y="13979"/>
                  </a:lnTo>
                  <a:lnTo>
                    <a:pt x="2221" y="14175"/>
                  </a:lnTo>
                </a:path>
              </a:pathLst>
            </a:custGeom>
            <a:noFill/>
            <a:ln w="5725" cap="rnd" cmpd="sng">
              <a:solidFill>
                <a:srgbClr val="FFFFFF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029;p40">
              <a:extLst>
                <a:ext uri="{FF2B5EF4-FFF2-40B4-BE49-F238E27FC236}">
                  <a16:creationId xmlns:a16="http://schemas.microsoft.com/office/drawing/2014/main" id="{9F75DBF3-6C1A-55D9-5699-814FB00877B2}"/>
                </a:ext>
              </a:extLst>
            </p:cNvPr>
            <p:cNvSpPr/>
            <p:nvPr/>
          </p:nvSpPr>
          <p:spPr>
            <a:xfrm>
              <a:off x="3528469" y="1879950"/>
              <a:ext cx="29523" cy="83503"/>
            </a:xfrm>
            <a:custGeom>
              <a:avLst/>
              <a:gdLst/>
              <a:ahLst/>
              <a:cxnLst/>
              <a:rect l="l" t="t" r="r" b="b"/>
              <a:pathLst>
                <a:path w="2483" h="7023" fill="none" extrusionOk="0">
                  <a:moveTo>
                    <a:pt x="2483" y="0"/>
                  </a:moveTo>
                  <a:lnTo>
                    <a:pt x="2156" y="131"/>
                  </a:lnTo>
                  <a:lnTo>
                    <a:pt x="719" y="1372"/>
                  </a:lnTo>
                  <a:lnTo>
                    <a:pt x="164" y="2417"/>
                  </a:lnTo>
                  <a:lnTo>
                    <a:pt x="1" y="3266"/>
                  </a:lnTo>
                  <a:lnTo>
                    <a:pt x="1" y="3723"/>
                  </a:lnTo>
                  <a:lnTo>
                    <a:pt x="66" y="4638"/>
                  </a:lnTo>
                  <a:lnTo>
                    <a:pt x="262" y="5944"/>
                  </a:lnTo>
                  <a:lnTo>
                    <a:pt x="621" y="6957"/>
                  </a:lnTo>
                  <a:lnTo>
                    <a:pt x="687" y="7022"/>
                  </a:lnTo>
                </a:path>
              </a:pathLst>
            </a:custGeom>
            <a:noFill/>
            <a:ln w="5725" cap="rnd" cmpd="sng">
              <a:solidFill>
                <a:srgbClr val="FFFFFF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030;p40">
              <a:extLst>
                <a:ext uri="{FF2B5EF4-FFF2-40B4-BE49-F238E27FC236}">
                  <a16:creationId xmlns:a16="http://schemas.microsoft.com/office/drawing/2014/main" id="{B3188733-6830-803F-9299-BF163BF0E641}"/>
                </a:ext>
              </a:extLst>
            </p:cNvPr>
            <p:cNvSpPr/>
            <p:nvPr/>
          </p:nvSpPr>
          <p:spPr>
            <a:xfrm>
              <a:off x="3703609" y="1982465"/>
              <a:ext cx="66418" cy="118841"/>
            </a:xfrm>
            <a:custGeom>
              <a:avLst/>
              <a:gdLst/>
              <a:ahLst/>
              <a:cxnLst/>
              <a:rect l="l" t="t" r="r" b="b"/>
              <a:pathLst>
                <a:path w="5586" h="9995" fill="none" extrusionOk="0">
                  <a:moveTo>
                    <a:pt x="1" y="1"/>
                  </a:moveTo>
                  <a:lnTo>
                    <a:pt x="654" y="1372"/>
                  </a:lnTo>
                  <a:lnTo>
                    <a:pt x="2320" y="3855"/>
                  </a:lnTo>
                  <a:lnTo>
                    <a:pt x="3300" y="4998"/>
                  </a:lnTo>
                  <a:lnTo>
                    <a:pt x="4018" y="5782"/>
                  </a:lnTo>
                  <a:lnTo>
                    <a:pt x="4933" y="7480"/>
                  </a:lnTo>
                  <a:lnTo>
                    <a:pt x="5553" y="9603"/>
                  </a:lnTo>
                  <a:lnTo>
                    <a:pt x="5586" y="9995"/>
                  </a:lnTo>
                </a:path>
              </a:pathLst>
            </a:custGeom>
            <a:noFill/>
            <a:ln w="5725" cap="rnd" cmpd="sng">
              <a:solidFill>
                <a:srgbClr val="FFFFFF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031;p40">
              <a:extLst>
                <a:ext uri="{FF2B5EF4-FFF2-40B4-BE49-F238E27FC236}">
                  <a16:creationId xmlns:a16="http://schemas.microsoft.com/office/drawing/2014/main" id="{B4F49E7E-0BA5-011E-D129-D5DF6D18ECED}"/>
                </a:ext>
              </a:extLst>
            </p:cNvPr>
            <p:cNvSpPr/>
            <p:nvPr/>
          </p:nvSpPr>
          <p:spPr>
            <a:xfrm>
              <a:off x="3731966" y="2059358"/>
              <a:ext cx="12437" cy="45836"/>
            </a:xfrm>
            <a:custGeom>
              <a:avLst/>
              <a:gdLst/>
              <a:ahLst/>
              <a:cxnLst/>
              <a:rect l="l" t="t" r="r" b="b"/>
              <a:pathLst>
                <a:path w="1046" h="3855" fill="none" extrusionOk="0">
                  <a:moveTo>
                    <a:pt x="0" y="0"/>
                  </a:moveTo>
                  <a:lnTo>
                    <a:pt x="131" y="294"/>
                  </a:lnTo>
                  <a:lnTo>
                    <a:pt x="719" y="1960"/>
                  </a:lnTo>
                  <a:lnTo>
                    <a:pt x="1012" y="3266"/>
                  </a:lnTo>
                  <a:lnTo>
                    <a:pt x="1045" y="3854"/>
                  </a:lnTo>
                </a:path>
              </a:pathLst>
            </a:custGeom>
            <a:noFill/>
            <a:ln w="5725" cap="rnd" cmpd="sng">
              <a:solidFill>
                <a:srgbClr val="FFFFFF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032;p40">
              <a:extLst>
                <a:ext uri="{FF2B5EF4-FFF2-40B4-BE49-F238E27FC236}">
                  <a16:creationId xmlns:a16="http://schemas.microsoft.com/office/drawing/2014/main" id="{8E4BC8FD-1BC1-FEC3-236F-0F90D652F648}"/>
                </a:ext>
              </a:extLst>
            </p:cNvPr>
            <p:cNvSpPr/>
            <p:nvPr/>
          </p:nvSpPr>
          <p:spPr>
            <a:xfrm>
              <a:off x="3414301" y="2058966"/>
              <a:ext cx="250487" cy="520390"/>
            </a:xfrm>
            <a:custGeom>
              <a:avLst/>
              <a:gdLst/>
              <a:ahLst/>
              <a:cxnLst/>
              <a:rect l="l" t="t" r="r" b="b"/>
              <a:pathLst>
                <a:path w="21067" h="43767" extrusionOk="0">
                  <a:moveTo>
                    <a:pt x="17507" y="1"/>
                  </a:moveTo>
                  <a:lnTo>
                    <a:pt x="17735" y="2058"/>
                  </a:lnTo>
                  <a:lnTo>
                    <a:pt x="17311" y="2516"/>
                  </a:lnTo>
                  <a:lnTo>
                    <a:pt x="16625" y="3724"/>
                  </a:lnTo>
                  <a:lnTo>
                    <a:pt x="16004" y="5488"/>
                  </a:lnTo>
                  <a:lnTo>
                    <a:pt x="15906" y="5814"/>
                  </a:lnTo>
                  <a:lnTo>
                    <a:pt x="11954" y="7415"/>
                  </a:lnTo>
                  <a:lnTo>
                    <a:pt x="6598" y="9505"/>
                  </a:lnTo>
                  <a:lnTo>
                    <a:pt x="5161" y="16984"/>
                  </a:lnTo>
                  <a:lnTo>
                    <a:pt x="2809" y="29232"/>
                  </a:lnTo>
                  <a:lnTo>
                    <a:pt x="0" y="43766"/>
                  </a:lnTo>
                  <a:lnTo>
                    <a:pt x="1209" y="39684"/>
                  </a:lnTo>
                  <a:lnTo>
                    <a:pt x="1568" y="38802"/>
                  </a:lnTo>
                  <a:lnTo>
                    <a:pt x="4148" y="33249"/>
                  </a:lnTo>
                  <a:lnTo>
                    <a:pt x="4965" y="31812"/>
                  </a:lnTo>
                  <a:lnTo>
                    <a:pt x="5063" y="31682"/>
                  </a:lnTo>
                  <a:lnTo>
                    <a:pt x="5030" y="31616"/>
                  </a:lnTo>
                  <a:lnTo>
                    <a:pt x="4638" y="31845"/>
                  </a:lnTo>
                  <a:lnTo>
                    <a:pt x="3332" y="32857"/>
                  </a:lnTo>
                  <a:lnTo>
                    <a:pt x="3005" y="33119"/>
                  </a:lnTo>
                  <a:lnTo>
                    <a:pt x="3005" y="33119"/>
                  </a:lnTo>
                  <a:lnTo>
                    <a:pt x="3528" y="31388"/>
                  </a:lnTo>
                  <a:lnTo>
                    <a:pt x="5977" y="23386"/>
                  </a:lnTo>
                  <a:lnTo>
                    <a:pt x="7414" y="19107"/>
                  </a:lnTo>
                  <a:lnTo>
                    <a:pt x="7741" y="18389"/>
                  </a:lnTo>
                  <a:lnTo>
                    <a:pt x="7839" y="18225"/>
                  </a:lnTo>
                  <a:lnTo>
                    <a:pt x="7937" y="17768"/>
                  </a:lnTo>
                  <a:lnTo>
                    <a:pt x="7806" y="16919"/>
                  </a:lnTo>
                  <a:lnTo>
                    <a:pt x="7153" y="15123"/>
                  </a:lnTo>
                  <a:lnTo>
                    <a:pt x="6990" y="14404"/>
                  </a:lnTo>
                  <a:lnTo>
                    <a:pt x="7022" y="14208"/>
                  </a:lnTo>
                  <a:lnTo>
                    <a:pt x="7382" y="14078"/>
                  </a:lnTo>
                  <a:lnTo>
                    <a:pt x="8198" y="14143"/>
                  </a:lnTo>
                  <a:lnTo>
                    <a:pt x="8623" y="14078"/>
                  </a:lnTo>
                  <a:lnTo>
                    <a:pt x="8721" y="13980"/>
                  </a:lnTo>
                  <a:lnTo>
                    <a:pt x="8623" y="13490"/>
                  </a:lnTo>
                  <a:lnTo>
                    <a:pt x="8100" y="12379"/>
                  </a:lnTo>
                  <a:lnTo>
                    <a:pt x="7872" y="11628"/>
                  </a:lnTo>
                  <a:lnTo>
                    <a:pt x="7806" y="11269"/>
                  </a:lnTo>
                  <a:lnTo>
                    <a:pt x="8035" y="10648"/>
                  </a:lnTo>
                  <a:lnTo>
                    <a:pt x="8786" y="9962"/>
                  </a:lnTo>
                  <a:lnTo>
                    <a:pt x="9374" y="9701"/>
                  </a:lnTo>
                  <a:lnTo>
                    <a:pt x="10321" y="9374"/>
                  </a:lnTo>
                  <a:lnTo>
                    <a:pt x="12869" y="8852"/>
                  </a:lnTo>
                  <a:lnTo>
                    <a:pt x="13849" y="8754"/>
                  </a:lnTo>
                  <a:lnTo>
                    <a:pt x="14241" y="8852"/>
                  </a:lnTo>
                  <a:lnTo>
                    <a:pt x="14306" y="8917"/>
                  </a:lnTo>
                  <a:lnTo>
                    <a:pt x="16429" y="11661"/>
                  </a:lnTo>
                  <a:lnTo>
                    <a:pt x="18323" y="13816"/>
                  </a:lnTo>
                  <a:lnTo>
                    <a:pt x="16364" y="9897"/>
                  </a:lnTo>
                  <a:lnTo>
                    <a:pt x="16331" y="9570"/>
                  </a:lnTo>
                  <a:lnTo>
                    <a:pt x="16429" y="7709"/>
                  </a:lnTo>
                  <a:lnTo>
                    <a:pt x="16657" y="6370"/>
                  </a:lnTo>
                  <a:lnTo>
                    <a:pt x="16886" y="5814"/>
                  </a:lnTo>
                  <a:lnTo>
                    <a:pt x="17703" y="3985"/>
                  </a:lnTo>
                  <a:lnTo>
                    <a:pt x="17866" y="3528"/>
                  </a:lnTo>
                  <a:lnTo>
                    <a:pt x="21067" y="654"/>
                  </a:lnTo>
                  <a:lnTo>
                    <a:pt x="20544" y="654"/>
                  </a:lnTo>
                  <a:lnTo>
                    <a:pt x="19336" y="491"/>
                  </a:lnTo>
                  <a:lnTo>
                    <a:pt x="17768" y="99"/>
                  </a:lnTo>
                  <a:lnTo>
                    <a:pt x="17507" y="1"/>
                  </a:lnTo>
                  <a:close/>
                </a:path>
              </a:pathLst>
            </a:custGeom>
            <a:solidFill>
              <a:srgbClr val="6ED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033;p40">
              <a:extLst>
                <a:ext uri="{FF2B5EF4-FFF2-40B4-BE49-F238E27FC236}">
                  <a16:creationId xmlns:a16="http://schemas.microsoft.com/office/drawing/2014/main" id="{DC89D500-A11E-9FEE-B8BB-8FE9ADBA3A1D}"/>
                </a:ext>
              </a:extLst>
            </p:cNvPr>
            <p:cNvSpPr/>
            <p:nvPr/>
          </p:nvSpPr>
          <p:spPr>
            <a:xfrm>
              <a:off x="3414301" y="2058966"/>
              <a:ext cx="250487" cy="520390"/>
            </a:xfrm>
            <a:custGeom>
              <a:avLst/>
              <a:gdLst/>
              <a:ahLst/>
              <a:cxnLst/>
              <a:rect l="l" t="t" r="r" b="b"/>
              <a:pathLst>
                <a:path w="21067" h="43767" extrusionOk="0">
                  <a:moveTo>
                    <a:pt x="17507" y="1"/>
                  </a:moveTo>
                  <a:lnTo>
                    <a:pt x="17735" y="2516"/>
                  </a:lnTo>
                  <a:lnTo>
                    <a:pt x="17441" y="2679"/>
                  </a:lnTo>
                  <a:lnTo>
                    <a:pt x="16951" y="3136"/>
                  </a:lnTo>
                  <a:lnTo>
                    <a:pt x="16429" y="3920"/>
                  </a:lnTo>
                  <a:lnTo>
                    <a:pt x="15939" y="5520"/>
                  </a:lnTo>
                  <a:lnTo>
                    <a:pt x="15906" y="5814"/>
                  </a:lnTo>
                  <a:lnTo>
                    <a:pt x="11954" y="7415"/>
                  </a:lnTo>
                  <a:lnTo>
                    <a:pt x="6598" y="9505"/>
                  </a:lnTo>
                  <a:lnTo>
                    <a:pt x="5161" y="16984"/>
                  </a:lnTo>
                  <a:lnTo>
                    <a:pt x="2809" y="29232"/>
                  </a:lnTo>
                  <a:lnTo>
                    <a:pt x="0" y="43766"/>
                  </a:lnTo>
                  <a:lnTo>
                    <a:pt x="1209" y="39684"/>
                  </a:lnTo>
                  <a:lnTo>
                    <a:pt x="1568" y="38802"/>
                  </a:lnTo>
                  <a:lnTo>
                    <a:pt x="4148" y="33249"/>
                  </a:lnTo>
                  <a:lnTo>
                    <a:pt x="4965" y="31812"/>
                  </a:lnTo>
                  <a:lnTo>
                    <a:pt x="5063" y="31682"/>
                  </a:lnTo>
                  <a:lnTo>
                    <a:pt x="5030" y="31616"/>
                  </a:lnTo>
                  <a:lnTo>
                    <a:pt x="4638" y="31845"/>
                  </a:lnTo>
                  <a:lnTo>
                    <a:pt x="3332" y="32857"/>
                  </a:lnTo>
                  <a:lnTo>
                    <a:pt x="3005" y="33119"/>
                  </a:lnTo>
                  <a:lnTo>
                    <a:pt x="3005" y="33119"/>
                  </a:lnTo>
                  <a:lnTo>
                    <a:pt x="3528" y="31388"/>
                  </a:lnTo>
                  <a:lnTo>
                    <a:pt x="5977" y="23386"/>
                  </a:lnTo>
                  <a:lnTo>
                    <a:pt x="7414" y="19107"/>
                  </a:lnTo>
                  <a:lnTo>
                    <a:pt x="7741" y="18389"/>
                  </a:lnTo>
                  <a:lnTo>
                    <a:pt x="7839" y="18225"/>
                  </a:lnTo>
                  <a:lnTo>
                    <a:pt x="7937" y="17768"/>
                  </a:lnTo>
                  <a:lnTo>
                    <a:pt x="7806" y="16919"/>
                  </a:lnTo>
                  <a:lnTo>
                    <a:pt x="7153" y="15123"/>
                  </a:lnTo>
                  <a:lnTo>
                    <a:pt x="6990" y="14404"/>
                  </a:lnTo>
                  <a:lnTo>
                    <a:pt x="7022" y="14208"/>
                  </a:lnTo>
                  <a:lnTo>
                    <a:pt x="7382" y="14078"/>
                  </a:lnTo>
                  <a:lnTo>
                    <a:pt x="8198" y="14143"/>
                  </a:lnTo>
                  <a:lnTo>
                    <a:pt x="8623" y="14078"/>
                  </a:lnTo>
                  <a:lnTo>
                    <a:pt x="8721" y="13980"/>
                  </a:lnTo>
                  <a:lnTo>
                    <a:pt x="8623" y="13490"/>
                  </a:lnTo>
                  <a:lnTo>
                    <a:pt x="8100" y="12379"/>
                  </a:lnTo>
                  <a:lnTo>
                    <a:pt x="7872" y="11628"/>
                  </a:lnTo>
                  <a:lnTo>
                    <a:pt x="7806" y="11269"/>
                  </a:lnTo>
                  <a:lnTo>
                    <a:pt x="8035" y="10648"/>
                  </a:lnTo>
                  <a:lnTo>
                    <a:pt x="8786" y="9962"/>
                  </a:lnTo>
                  <a:lnTo>
                    <a:pt x="9374" y="9701"/>
                  </a:lnTo>
                  <a:lnTo>
                    <a:pt x="10321" y="9374"/>
                  </a:lnTo>
                  <a:lnTo>
                    <a:pt x="12869" y="8852"/>
                  </a:lnTo>
                  <a:lnTo>
                    <a:pt x="13849" y="8754"/>
                  </a:lnTo>
                  <a:lnTo>
                    <a:pt x="14241" y="8852"/>
                  </a:lnTo>
                  <a:lnTo>
                    <a:pt x="14306" y="8917"/>
                  </a:lnTo>
                  <a:lnTo>
                    <a:pt x="16429" y="11661"/>
                  </a:lnTo>
                  <a:lnTo>
                    <a:pt x="18323" y="13816"/>
                  </a:lnTo>
                  <a:lnTo>
                    <a:pt x="16364" y="9897"/>
                  </a:lnTo>
                  <a:lnTo>
                    <a:pt x="16331" y="9570"/>
                  </a:lnTo>
                  <a:lnTo>
                    <a:pt x="16429" y="7709"/>
                  </a:lnTo>
                  <a:lnTo>
                    <a:pt x="16657" y="6370"/>
                  </a:lnTo>
                  <a:lnTo>
                    <a:pt x="16886" y="5814"/>
                  </a:lnTo>
                  <a:lnTo>
                    <a:pt x="17703" y="3985"/>
                  </a:lnTo>
                  <a:lnTo>
                    <a:pt x="17866" y="3528"/>
                  </a:lnTo>
                  <a:lnTo>
                    <a:pt x="21067" y="654"/>
                  </a:lnTo>
                  <a:lnTo>
                    <a:pt x="20544" y="654"/>
                  </a:lnTo>
                  <a:lnTo>
                    <a:pt x="19336" y="491"/>
                  </a:lnTo>
                  <a:lnTo>
                    <a:pt x="17768" y="99"/>
                  </a:lnTo>
                  <a:lnTo>
                    <a:pt x="175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034;p40">
              <a:extLst>
                <a:ext uri="{FF2B5EF4-FFF2-40B4-BE49-F238E27FC236}">
                  <a16:creationId xmlns:a16="http://schemas.microsoft.com/office/drawing/2014/main" id="{D9CB3C9C-EF7E-CC0D-CF34-3200F7FE08A8}"/>
                </a:ext>
              </a:extLst>
            </p:cNvPr>
            <p:cNvSpPr/>
            <p:nvPr/>
          </p:nvSpPr>
          <p:spPr>
            <a:xfrm>
              <a:off x="3806909" y="2208482"/>
              <a:ext cx="179040" cy="131658"/>
            </a:xfrm>
            <a:custGeom>
              <a:avLst/>
              <a:gdLst/>
              <a:ahLst/>
              <a:cxnLst/>
              <a:rect l="l" t="t" r="r" b="b"/>
              <a:pathLst>
                <a:path w="15058" h="11073" fill="none" extrusionOk="0">
                  <a:moveTo>
                    <a:pt x="1" y="2580"/>
                  </a:moveTo>
                  <a:lnTo>
                    <a:pt x="229" y="2188"/>
                  </a:lnTo>
                  <a:lnTo>
                    <a:pt x="1372" y="555"/>
                  </a:lnTo>
                  <a:lnTo>
                    <a:pt x="1862" y="65"/>
                  </a:lnTo>
                  <a:lnTo>
                    <a:pt x="2091" y="0"/>
                  </a:lnTo>
                  <a:lnTo>
                    <a:pt x="2156" y="131"/>
                  </a:lnTo>
                  <a:lnTo>
                    <a:pt x="2189" y="457"/>
                  </a:lnTo>
                  <a:lnTo>
                    <a:pt x="2058" y="1503"/>
                  </a:lnTo>
                  <a:lnTo>
                    <a:pt x="1699" y="3136"/>
                  </a:lnTo>
                  <a:lnTo>
                    <a:pt x="1601" y="3462"/>
                  </a:lnTo>
                  <a:lnTo>
                    <a:pt x="1862" y="3364"/>
                  </a:lnTo>
                  <a:lnTo>
                    <a:pt x="2940" y="3070"/>
                  </a:lnTo>
                  <a:lnTo>
                    <a:pt x="3332" y="3103"/>
                  </a:lnTo>
                  <a:lnTo>
                    <a:pt x="3463" y="3234"/>
                  </a:lnTo>
                  <a:lnTo>
                    <a:pt x="3430" y="3332"/>
                  </a:lnTo>
                  <a:lnTo>
                    <a:pt x="3234" y="3789"/>
                  </a:lnTo>
                  <a:lnTo>
                    <a:pt x="2875" y="4377"/>
                  </a:lnTo>
                  <a:lnTo>
                    <a:pt x="2907" y="4638"/>
                  </a:lnTo>
                  <a:lnTo>
                    <a:pt x="3822" y="5291"/>
                  </a:lnTo>
                  <a:lnTo>
                    <a:pt x="9440" y="8296"/>
                  </a:lnTo>
                  <a:lnTo>
                    <a:pt x="10844" y="9047"/>
                  </a:lnTo>
                  <a:lnTo>
                    <a:pt x="11007" y="9080"/>
                  </a:lnTo>
                  <a:lnTo>
                    <a:pt x="11432" y="9014"/>
                  </a:lnTo>
                  <a:lnTo>
                    <a:pt x="12183" y="8623"/>
                  </a:lnTo>
                  <a:lnTo>
                    <a:pt x="13294" y="7937"/>
                  </a:lnTo>
                  <a:lnTo>
                    <a:pt x="14077" y="7610"/>
                  </a:lnTo>
                  <a:lnTo>
                    <a:pt x="14535" y="7643"/>
                  </a:lnTo>
                  <a:lnTo>
                    <a:pt x="14731" y="7741"/>
                  </a:lnTo>
                  <a:lnTo>
                    <a:pt x="14894" y="7904"/>
                  </a:lnTo>
                  <a:lnTo>
                    <a:pt x="15057" y="8329"/>
                  </a:lnTo>
                  <a:lnTo>
                    <a:pt x="15057" y="9112"/>
                  </a:lnTo>
                  <a:lnTo>
                    <a:pt x="14535" y="10223"/>
                  </a:lnTo>
                  <a:lnTo>
                    <a:pt x="13783" y="10843"/>
                  </a:lnTo>
                  <a:lnTo>
                    <a:pt x="13130" y="11039"/>
                  </a:lnTo>
                  <a:lnTo>
                    <a:pt x="12771" y="11072"/>
                  </a:lnTo>
                  <a:lnTo>
                    <a:pt x="11954" y="11007"/>
                  </a:lnTo>
                  <a:lnTo>
                    <a:pt x="9570" y="10321"/>
                  </a:lnTo>
                  <a:lnTo>
                    <a:pt x="5945" y="8949"/>
                  </a:lnTo>
                  <a:lnTo>
                    <a:pt x="5259" y="8623"/>
                  </a:lnTo>
                  <a:lnTo>
                    <a:pt x="850" y="60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035;p40">
              <a:extLst>
                <a:ext uri="{FF2B5EF4-FFF2-40B4-BE49-F238E27FC236}">
                  <a16:creationId xmlns:a16="http://schemas.microsoft.com/office/drawing/2014/main" id="{A04E6555-5CEF-2B85-07A4-0ED3C97C607C}"/>
                </a:ext>
              </a:extLst>
            </p:cNvPr>
            <p:cNvSpPr/>
            <p:nvPr/>
          </p:nvSpPr>
          <p:spPr>
            <a:xfrm>
              <a:off x="3806909" y="2208482"/>
              <a:ext cx="179040" cy="131658"/>
            </a:xfrm>
            <a:custGeom>
              <a:avLst/>
              <a:gdLst/>
              <a:ahLst/>
              <a:cxnLst/>
              <a:rect l="l" t="t" r="r" b="b"/>
              <a:pathLst>
                <a:path w="15058" h="11073" fill="none" extrusionOk="0">
                  <a:moveTo>
                    <a:pt x="1" y="2580"/>
                  </a:moveTo>
                  <a:lnTo>
                    <a:pt x="229" y="2188"/>
                  </a:lnTo>
                  <a:lnTo>
                    <a:pt x="1372" y="555"/>
                  </a:lnTo>
                  <a:lnTo>
                    <a:pt x="1862" y="65"/>
                  </a:lnTo>
                  <a:lnTo>
                    <a:pt x="2091" y="0"/>
                  </a:lnTo>
                  <a:lnTo>
                    <a:pt x="2156" y="131"/>
                  </a:lnTo>
                  <a:lnTo>
                    <a:pt x="2189" y="457"/>
                  </a:lnTo>
                  <a:lnTo>
                    <a:pt x="2058" y="1503"/>
                  </a:lnTo>
                  <a:lnTo>
                    <a:pt x="1699" y="3136"/>
                  </a:lnTo>
                  <a:lnTo>
                    <a:pt x="1601" y="3462"/>
                  </a:lnTo>
                  <a:lnTo>
                    <a:pt x="1862" y="3364"/>
                  </a:lnTo>
                  <a:lnTo>
                    <a:pt x="2940" y="3070"/>
                  </a:lnTo>
                  <a:lnTo>
                    <a:pt x="3332" y="3103"/>
                  </a:lnTo>
                  <a:lnTo>
                    <a:pt x="3463" y="3234"/>
                  </a:lnTo>
                  <a:lnTo>
                    <a:pt x="3430" y="3332"/>
                  </a:lnTo>
                  <a:lnTo>
                    <a:pt x="3234" y="3789"/>
                  </a:lnTo>
                  <a:lnTo>
                    <a:pt x="2875" y="4377"/>
                  </a:lnTo>
                  <a:lnTo>
                    <a:pt x="2907" y="4638"/>
                  </a:lnTo>
                  <a:lnTo>
                    <a:pt x="3822" y="5291"/>
                  </a:lnTo>
                  <a:lnTo>
                    <a:pt x="9440" y="8296"/>
                  </a:lnTo>
                  <a:lnTo>
                    <a:pt x="10844" y="9047"/>
                  </a:lnTo>
                  <a:lnTo>
                    <a:pt x="11007" y="9080"/>
                  </a:lnTo>
                  <a:lnTo>
                    <a:pt x="11432" y="9014"/>
                  </a:lnTo>
                  <a:lnTo>
                    <a:pt x="12183" y="8623"/>
                  </a:lnTo>
                  <a:lnTo>
                    <a:pt x="13294" y="7937"/>
                  </a:lnTo>
                  <a:lnTo>
                    <a:pt x="14077" y="7610"/>
                  </a:lnTo>
                  <a:lnTo>
                    <a:pt x="14535" y="7643"/>
                  </a:lnTo>
                  <a:lnTo>
                    <a:pt x="14731" y="7741"/>
                  </a:lnTo>
                  <a:lnTo>
                    <a:pt x="14894" y="7904"/>
                  </a:lnTo>
                  <a:lnTo>
                    <a:pt x="15057" y="8329"/>
                  </a:lnTo>
                  <a:lnTo>
                    <a:pt x="15057" y="9112"/>
                  </a:lnTo>
                  <a:lnTo>
                    <a:pt x="14535" y="10223"/>
                  </a:lnTo>
                  <a:lnTo>
                    <a:pt x="13783" y="10843"/>
                  </a:lnTo>
                  <a:lnTo>
                    <a:pt x="13130" y="11039"/>
                  </a:lnTo>
                  <a:lnTo>
                    <a:pt x="12771" y="11072"/>
                  </a:lnTo>
                  <a:lnTo>
                    <a:pt x="11954" y="11007"/>
                  </a:lnTo>
                  <a:lnTo>
                    <a:pt x="9570" y="10321"/>
                  </a:lnTo>
                  <a:lnTo>
                    <a:pt x="5945" y="8949"/>
                  </a:lnTo>
                  <a:lnTo>
                    <a:pt x="5259" y="8623"/>
                  </a:lnTo>
                  <a:lnTo>
                    <a:pt x="882" y="60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036;p40">
              <a:extLst>
                <a:ext uri="{FF2B5EF4-FFF2-40B4-BE49-F238E27FC236}">
                  <a16:creationId xmlns:a16="http://schemas.microsoft.com/office/drawing/2014/main" id="{D7878198-127E-6FCD-7192-5DA2C2071834}"/>
                </a:ext>
              </a:extLst>
            </p:cNvPr>
            <p:cNvSpPr/>
            <p:nvPr/>
          </p:nvSpPr>
          <p:spPr>
            <a:xfrm>
              <a:off x="3668664" y="2337406"/>
              <a:ext cx="127770" cy="59426"/>
            </a:xfrm>
            <a:custGeom>
              <a:avLst/>
              <a:gdLst/>
              <a:ahLst/>
              <a:cxnLst/>
              <a:rect l="l" t="t" r="r" b="b"/>
              <a:pathLst>
                <a:path w="10746" h="4998" extrusionOk="0">
                  <a:moveTo>
                    <a:pt x="10354" y="0"/>
                  </a:moveTo>
                  <a:lnTo>
                    <a:pt x="8165" y="752"/>
                  </a:lnTo>
                  <a:lnTo>
                    <a:pt x="1568" y="3920"/>
                  </a:lnTo>
                  <a:lnTo>
                    <a:pt x="0" y="4769"/>
                  </a:lnTo>
                  <a:lnTo>
                    <a:pt x="360" y="4932"/>
                  </a:lnTo>
                  <a:lnTo>
                    <a:pt x="1437" y="4998"/>
                  </a:lnTo>
                  <a:lnTo>
                    <a:pt x="2776" y="4769"/>
                  </a:lnTo>
                  <a:lnTo>
                    <a:pt x="4344" y="4312"/>
                  </a:lnTo>
                  <a:lnTo>
                    <a:pt x="6761" y="3267"/>
                  </a:lnTo>
                  <a:lnTo>
                    <a:pt x="8949" y="1960"/>
                  </a:lnTo>
                  <a:lnTo>
                    <a:pt x="10125" y="1013"/>
                  </a:lnTo>
                  <a:lnTo>
                    <a:pt x="10550" y="556"/>
                  </a:lnTo>
                  <a:lnTo>
                    <a:pt x="10680" y="360"/>
                  </a:lnTo>
                  <a:lnTo>
                    <a:pt x="10746" y="98"/>
                  </a:lnTo>
                  <a:lnTo>
                    <a:pt x="10354" y="0"/>
                  </a:lnTo>
                  <a:close/>
                </a:path>
              </a:pathLst>
            </a:custGeom>
            <a:solidFill>
              <a:srgbClr val="6ED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037;p40">
              <a:extLst>
                <a:ext uri="{FF2B5EF4-FFF2-40B4-BE49-F238E27FC236}">
                  <a16:creationId xmlns:a16="http://schemas.microsoft.com/office/drawing/2014/main" id="{9EB1CD8F-8C32-9914-5DE1-C86946F79AF1}"/>
                </a:ext>
              </a:extLst>
            </p:cNvPr>
            <p:cNvSpPr/>
            <p:nvPr/>
          </p:nvSpPr>
          <p:spPr>
            <a:xfrm>
              <a:off x="3668664" y="2337406"/>
              <a:ext cx="127770" cy="59426"/>
            </a:xfrm>
            <a:custGeom>
              <a:avLst/>
              <a:gdLst/>
              <a:ahLst/>
              <a:cxnLst/>
              <a:rect l="l" t="t" r="r" b="b"/>
              <a:pathLst>
                <a:path w="10746" h="4998" extrusionOk="0">
                  <a:moveTo>
                    <a:pt x="10354" y="0"/>
                  </a:moveTo>
                  <a:lnTo>
                    <a:pt x="8165" y="752"/>
                  </a:lnTo>
                  <a:lnTo>
                    <a:pt x="1568" y="3920"/>
                  </a:lnTo>
                  <a:lnTo>
                    <a:pt x="0" y="4769"/>
                  </a:lnTo>
                  <a:lnTo>
                    <a:pt x="360" y="4932"/>
                  </a:lnTo>
                  <a:lnTo>
                    <a:pt x="1437" y="4998"/>
                  </a:lnTo>
                  <a:lnTo>
                    <a:pt x="2776" y="4769"/>
                  </a:lnTo>
                  <a:lnTo>
                    <a:pt x="4344" y="4312"/>
                  </a:lnTo>
                  <a:lnTo>
                    <a:pt x="6761" y="3267"/>
                  </a:lnTo>
                  <a:lnTo>
                    <a:pt x="8949" y="1960"/>
                  </a:lnTo>
                  <a:lnTo>
                    <a:pt x="10125" y="1013"/>
                  </a:lnTo>
                  <a:lnTo>
                    <a:pt x="10550" y="556"/>
                  </a:lnTo>
                  <a:lnTo>
                    <a:pt x="10680" y="360"/>
                  </a:lnTo>
                  <a:lnTo>
                    <a:pt x="10746" y="98"/>
                  </a:lnTo>
                  <a:lnTo>
                    <a:pt x="103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038;p40">
              <a:extLst>
                <a:ext uri="{FF2B5EF4-FFF2-40B4-BE49-F238E27FC236}">
                  <a16:creationId xmlns:a16="http://schemas.microsoft.com/office/drawing/2014/main" id="{93CE925C-D179-632B-381B-A022ADA652C2}"/>
                </a:ext>
              </a:extLst>
            </p:cNvPr>
            <p:cNvSpPr/>
            <p:nvPr/>
          </p:nvSpPr>
          <p:spPr>
            <a:xfrm>
              <a:off x="3622448" y="2059358"/>
              <a:ext cx="71851" cy="132823"/>
            </a:xfrm>
            <a:custGeom>
              <a:avLst/>
              <a:gdLst/>
              <a:ahLst/>
              <a:cxnLst/>
              <a:rect l="l" t="t" r="r" b="b"/>
              <a:pathLst>
                <a:path w="6043" h="11171" fill="none" extrusionOk="0">
                  <a:moveTo>
                    <a:pt x="1" y="0"/>
                  </a:moveTo>
                  <a:lnTo>
                    <a:pt x="66" y="850"/>
                  </a:lnTo>
                  <a:lnTo>
                    <a:pt x="360" y="3495"/>
                  </a:lnTo>
                  <a:lnTo>
                    <a:pt x="523" y="4638"/>
                  </a:lnTo>
                  <a:lnTo>
                    <a:pt x="1209" y="6108"/>
                  </a:lnTo>
                  <a:lnTo>
                    <a:pt x="2254" y="7480"/>
                  </a:lnTo>
                  <a:lnTo>
                    <a:pt x="3561" y="9047"/>
                  </a:lnTo>
                  <a:lnTo>
                    <a:pt x="5194" y="10713"/>
                  </a:lnTo>
                  <a:lnTo>
                    <a:pt x="5912" y="11170"/>
                  </a:lnTo>
                  <a:lnTo>
                    <a:pt x="6043" y="11105"/>
                  </a:lnTo>
                </a:path>
              </a:pathLst>
            </a:custGeom>
            <a:noFill/>
            <a:ln w="10625" cap="rnd" cmpd="sng">
              <a:solidFill>
                <a:schemeClr val="dk1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039;p40">
              <a:extLst>
                <a:ext uri="{FF2B5EF4-FFF2-40B4-BE49-F238E27FC236}">
                  <a16:creationId xmlns:a16="http://schemas.microsoft.com/office/drawing/2014/main" id="{F758E48E-EC09-DA25-41DE-6B79AFC3B707}"/>
                </a:ext>
              </a:extLst>
            </p:cNvPr>
            <p:cNvSpPr/>
            <p:nvPr/>
          </p:nvSpPr>
          <p:spPr>
            <a:xfrm>
              <a:off x="3669829" y="2065565"/>
              <a:ext cx="26027" cy="118068"/>
            </a:xfrm>
            <a:custGeom>
              <a:avLst/>
              <a:gdLst/>
              <a:ahLst/>
              <a:cxnLst/>
              <a:rect l="l" t="t" r="r" b="b"/>
              <a:pathLst>
                <a:path w="2189" h="9930" fill="none" extrusionOk="0">
                  <a:moveTo>
                    <a:pt x="2156" y="9930"/>
                  </a:moveTo>
                  <a:lnTo>
                    <a:pt x="2189" y="9538"/>
                  </a:lnTo>
                  <a:lnTo>
                    <a:pt x="2123" y="7284"/>
                  </a:lnTo>
                  <a:lnTo>
                    <a:pt x="1927" y="5521"/>
                  </a:lnTo>
                  <a:lnTo>
                    <a:pt x="1699" y="4704"/>
                  </a:lnTo>
                  <a:lnTo>
                    <a:pt x="1470" y="3953"/>
                  </a:lnTo>
                  <a:lnTo>
                    <a:pt x="947" y="2875"/>
                  </a:lnTo>
                  <a:lnTo>
                    <a:pt x="294" y="1830"/>
                  </a:lnTo>
                  <a:lnTo>
                    <a:pt x="164" y="1438"/>
                  </a:lnTo>
                  <a:lnTo>
                    <a:pt x="98" y="720"/>
                  </a:lnTo>
                  <a:lnTo>
                    <a:pt x="0" y="1"/>
                  </a:lnTo>
                </a:path>
              </a:pathLst>
            </a:custGeom>
            <a:noFill/>
            <a:ln w="10625" cap="rnd" cmpd="sng">
              <a:solidFill>
                <a:srgbClr val="263238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040;p40">
              <a:extLst>
                <a:ext uri="{FF2B5EF4-FFF2-40B4-BE49-F238E27FC236}">
                  <a16:creationId xmlns:a16="http://schemas.microsoft.com/office/drawing/2014/main" id="{E872A49A-D45B-63A0-4C4F-5E8DEEB88767}"/>
                </a:ext>
              </a:extLst>
            </p:cNvPr>
            <p:cNvSpPr/>
            <p:nvPr/>
          </p:nvSpPr>
          <p:spPr>
            <a:xfrm>
              <a:off x="3598763" y="2090427"/>
              <a:ext cx="57096" cy="133204"/>
            </a:xfrm>
            <a:custGeom>
              <a:avLst/>
              <a:gdLst/>
              <a:ahLst/>
              <a:cxnLst/>
              <a:rect l="l" t="t" r="r" b="b"/>
              <a:pathLst>
                <a:path w="4802" h="11203" fill="none" extrusionOk="0">
                  <a:moveTo>
                    <a:pt x="1993" y="0"/>
                  </a:moveTo>
                  <a:lnTo>
                    <a:pt x="1470" y="490"/>
                  </a:lnTo>
                  <a:lnTo>
                    <a:pt x="752" y="1731"/>
                  </a:lnTo>
                  <a:lnTo>
                    <a:pt x="556" y="2450"/>
                  </a:lnTo>
                  <a:lnTo>
                    <a:pt x="164" y="4736"/>
                  </a:lnTo>
                  <a:lnTo>
                    <a:pt x="0" y="5585"/>
                  </a:lnTo>
                  <a:lnTo>
                    <a:pt x="2809" y="11203"/>
                  </a:lnTo>
                  <a:lnTo>
                    <a:pt x="3005" y="10452"/>
                  </a:lnTo>
                  <a:lnTo>
                    <a:pt x="3560" y="9080"/>
                  </a:lnTo>
                  <a:lnTo>
                    <a:pt x="3887" y="8394"/>
                  </a:lnTo>
                  <a:lnTo>
                    <a:pt x="4279" y="7774"/>
                  </a:lnTo>
                  <a:lnTo>
                    <a:pt x="4801" y="7218"/>
                  </a:lnTo>
                </a:path>
              </a:pathLst>
            </a:custGeom>
            <a:noFill/>
            <a:ln w="10625" cap="rnd" cmpd="sng">
              <a:solidFill>
                <a:schemeClr val="dk1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041;p40">
              <a:extLst>
                <a:ext uri="{FF2B5EF4-FFF2-40B4-BE49-F238E27FC236}">
                  <a16:creationId xmlns:a16="http://schemas.microsoft.com/office/drawing/2014/main" id="{2CB10DCF-4E20-B1AF-55A9-A8C8538FFAA3}"/>
                </a:ext>
              </a:extLst>
            </p:cNvPr>
            <p:cNvSpPr/>
            <p:nvPr/>
          </p:nvSpPr>
          <p:spPr>
            <a:xfrm>
              <a:off x="3676036" y="2082663"/>
              <a:ext cx="66810" cy="111849"/>
            </a:xfrm>
            <a:custGeom>
              <a:avLst/>
              <a:gdLst/>
              <a:ahLst/>
              <a:cxnLst/>
              <a:rect l="l" t="t" r="r" b="b"/>
              <a:pathLst>
                <a:path w="5619" h="9407" fill="none" extrusionOk="0">
                  <a:moveTo>
                    <a:pt x="2254" y="6957"/>
                  </a:moveTo>
                  <a:lnTo>
                    <a:pt x="2581" y="6891"/>
                  </a:lnTo>
                  <a:lnTo>
                    <a:pt x="3169" y="6989"/>
                  </a:lnTo>
                  <a:lnTo>
                    <a:pt x="3430" y="7153"/>
                  </a:lnTo>
                  <a:lnTo>
                    <a:pt x="4083" y="7610"/>
                  </a:lnTo>
                  <a:lnTo>
                    <a:pt x="5423" y="9178"/>
                  </a:lnTo>
                  <a:lnTo>
                    <a:pt x="5619" y="9406"/>
                  </a:lnTo>
                  <a:lnTo>
                    <a:pt x="5488" y="8818"/>
                  </a:lnTo>
                  <a:lnTo>
                    <a:pt x="4508" y="5585"/>
                  </a:lnTo>
                  <a:lnTo>
                    <a:pt x="3528" y="3266"/>
                  </a:lnTo>
                  <a:lnTo>
                    <a:pt x="2908" y="2286"/>
                  </a:lnTo>
                  <a:lnTo>
                    <a:pt x="2287" y="1437"/>
                  </a:lnTo>
                  <a:lnTo>
                    <a:pt x="1209" y="457"/>
                  </a:lnTo>
                  <a:lnTo>
                    <a:pt x="164" y="0"/>
                  </a:lnTo>
                  <a:lnTo>
                    <a:pt x="1" y="0"/>
                  </a:lnTo>
                </a:path>
              </a:pathLst>
            </a:custGeom>
            <a:noFill/>
            <a:ln w="10625" cap="rnd" cmpd="sng">
              <a:solidFill>
                <a:schemeClr val="dk1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042;p40">
              <a:extLst>
                <a:ext uri="{FF2B5EF4-FFF2-40B4-BE49-F238E27FC236}">
                  <a16:creationId xmlns:a16="http://schemas.microsoft.com/office/drawing/2014/main" id="{623B8F30-4C10-E6A7-E994-F5374A6C1901}"/>
                </a:ext>
              </a:extLst>
            </p:cNvPr>
            <p:cNvSpPr/>
            <p:nvPr/>
          </p:nvSpPr>
          <p:spPr>
            <a:xfrm>
              <a:off x="3403814" y="2132363"/>
              <a:ext cx="191857" cy="513779"/>
            </a:xfrm>
            <a:custGeom>
              <a:avLst/>
              <a:gdLst/>
              <a:ahLst/>
              <a:cxnLst/>
              <a:rect l="l" t="t" r="r" b="b"/>
              <a:pathLst>
                <a:path w="16136" h="43211" fill="none" extrusionOk="0">
                  <a:moveTo>
                    <a:pt x="16135" y="1"/>
                  </a:moveTo>
                  <a:lnTo>
                    <a:pt x="7480" y="3332"/>
                  </a:lnTo>
                  <a:lnTo>
                    <a:pt x="7088" y="5455"/>
                  </a:lnTo>
                  <a:lnTo>
                    <a:pt x="4279" y="20120"/>
                  </a:lnTo>
                  <a:lnTo>
                    <a:pt x="3136" y="25149"/>
                  </a:lnTo>
                  <a:lnTo>
                    <a:pt x="2679" y="27142"/>
                  </a:lnTo>
                  <a:lnTo>
                    <a:pt x="1634" y="32727"/>
                  </a:lnTo>
                  <a:lnTo>
                    <a:pt x="229" y="41121"/>
                  </a:lnTo>
                  <a:lnTo>
                    <a:pt x="1" y="42754"/>
                  </a:lnTo>
                  <a:lnTo>
                    <a:pt x="2319" y="43211"/>
                  </a:lnTo>
                  <a:lnTo>
                    <a:pt x="3136" y="40859"/>
                  </a:lnTo>
                </a:path>
              </a:pathLst>
            </a:custGeom>
            <a:noFill/>
            <a:ln w="106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043;p40">
              <a:extLst>
                <a:ext uri="{FF2B5EF4-FFF2-40B4-BE49-F238E27FC236}">
                  <a16:creationId xmlns:a16="http://schemas.microsoft.com/office/drawing/2014/main" id="{4F7AB0B5-E6FD-F0D7-8647-917D36B49384}"/>
                </a:ext>
              </a:extLst>
            </p:cNvPr>
            <p:cNvSpPr/>
            <p:nvPr/>
          </p:nvSpPr>
          <p:spPr>
            <a:xfrm>
              <a:off x="3446535" y="2285756"/>
              <a:ext cx="108354" cy="316512"/>
            </a:xfrm>
            <a:custGeom>
              <a:avLst/>
              <a:gdLst/>
              <a:ahLst/>
              <a:cxnLst/>
              <a:rect l="l" t="t" r="r" b="b"/>
              <a:pathLst>
                <a:path w="9113" h="26620" fill="none" extrusionOk="0">
                  <a:moveTo>
                    <a:pt x="0" y="26619"/>
                  </a:moveTo>
                  <a:lnTo>
                    <a:pt x="66" y="26521"/>
                  </a:lnTo>
                  <a:lnTo>
                    <a:pt x="1013" y="24202"/>
                  </a:lnTo>
                  <a:lnTo>
                    <a:pt x="1993" y="21295"/>
                  </a:lnTo>
                  <a:lnTo>
                    <a:pt x="5357" y="11301"/>
                  </a:lnTo>
                  <a:lnTo>
                    <a:pt x="7937" y="3626"/>
                  </a:lnTo>
                  <a:lnTo>
                    <a:pt x="8851" y="719"/>
                  </a:lnTo>
                  <a:lnTo>
                    <a:pt x="9113" y="1"/>
                  </a:lnTo>
                </a:path>
              </a:pathLst>
            </a:custGeom>
            <a:noFill/>
            <a:ln w="10625" cap="rnd" cmpd="sng">
              <a:solidFill>
                <a:schemeClr val="dk1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044;p40">
              <a:extLst>
                <a:ext uri="{FF2B5EF4-FFF2-40B4-BE49-F238E27FC236}">
                  <a16:creationId xmlns:a16="http://schemas.microsoft.com/office/drawing/2014/main" id="{B757804D-F130-FFF0-C296-BAD3731AD001}"/>
                </a:ext>
              </a:extLst>
            </p:cNvPr>
            <p:cNvSpPr/>
            <p:nvPr/>
          </p:nvSpPr>
          <p:spPr>
            <a:xfrm>
              <a:off x="3536626" y="2254307"/>
              <a:ext cx="96713" cy="196506"/>
            </a:xfrm>
            <a:custGeom>
              <a:avLst/>
              <a:gdLst/>
              <a:ahLst/>
              <a:cxnLst/>
              <a:rect l="l" t="t" r="r" b="b"/>
              <a:pathLst>
                <a:path w="8134" h="16527" fill="none" extrusionOk="0">
                  <a:moveTo>
                    <a:pt x="1" y="0"/>
                  </a:moveTo>
                  <a:lnTo>
                    <a:pt x="915" y="1633"/>
                  </a:lnTo>
                  <a:lnTo>
                    <a:pt x="5161" y="9112"/>
                  </a:lnTo>
                  <a:lnTo>
                    <a:pt x="7480" y="13032"/>
                  </a:lnTo>
                  <a:lnTo>
                    <a:pt x="7937" y="13620"/>
                  </a:lnTo>
                  <a:lnTo>
                    <a:pt x="8133" y="13881"/>
                  </a:lnTo>
                  <a:lnTo>
                    <a:pt x="8133" y="14567"/>
                  </a:lnTo>
                  <a:lnTo>
                    <a:pt x="7709" y="15808"/>
                  </a:lnTo>
                  <a:lnTo>
                    <a:pt x="7480" y="16526"/>
                  </a:lnTo>
                </a:path>
              </a:pathLst>
            </a:custGeom>
            <a:noFill/>
            <a:ln w="10625" cap="rnd" cmpd="sng">
              <a:solidFill>
                <a:srgbClr val="263238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045;p40">
              <a:extLst>
                <a:ext uri="{FF2B5EF4-FFF2-40B4-BE49-F238E27FC236}">
                  <a16:creationId xmlns:a16="http://schemas.microsoft.com/office/drawing/2014/main" id="{E0728CE2-8596-6D01-90FE-A40F7467BB65}"/>
                </a:ext>
              </a:extLst>
            </p:cNvPr>
            <p:cNvSpPr/>
            <p:nvPr/>
          </p:nvSpPr>
          <p:spPr>
            <a:xfrm>
              <a:off x="3588276" y="2193335"/>
              <a:ext cx="230690" cy="362716"/>
            </a:xfrm>
            <a:custGeom>
              <a:avLst/>
              <a:gdLst/>
              <a:ahLst/>
              <a:cxnLst/>
              <a:rect l="l" t="t" r="r" b="b"/>
              <a:pathLst>
                <a:path w="19402" h="30506" fill="none" extrusionOk="0">
                  <a:moveTo>
                    <a:pt x="2352" y="23287"/>
                  </a:moveTo>
                  <a:lnTo>
                    <a:pt x="0" y="28154"/>
                  </a:lnTo>
                  <a:lnTo>
                    <a:pt x="33" y="28219"/>
                  </a:lnTo>
                  <a:lnTo>
                    <a:pt x="784" y="28905"/>
                  </a:lnTo>
                  <a:lnTo>
                    <a:pt x="2058" y="29558"/>
                  </a:lnTo>
                  <a:lnTo>
                    <a:pt x="3267" y="29950"/>
                  </a:lnTo>
                  <a:lnTo>
                    <a:pt x="4867" y="30310"/>
                  </a:lnTo>
                  <a:lnTo>
                    <a:pt x="6859" y="30473"/>
                  </a:lnTo>
                  <a:lnTo>
                    <a:pt x="8035" y="30505"/>
                  </a:lnTo>
                  <a:lnTo>
                    <a:pt x="9472" y="30473"/>
                  </a:lnTo>
                  <a:lnTo>
                    <a:pt x="12346" y="30146"/>
                  </a:lnTo>
                  <a:lnTo>
                    <a:pt x="15122" y="29460"/>
                  </a:lnTo>
                  <a:lnTo>
                    <a:pt x="17833" y="28448"/>
                  </a:lnTo>
                  <a:lnTo>
                    <a:pt x="19140" y="27795"/>
                  </a:lnTo>
                  <a:lnTo>
                    <a:pt x="18944" y="26782"/>
                  </a:lnTo>
                  <a:lnTo>
                    <a:pt x="18095" y="21883"/>
                  </a:lnTo>
                  <a:lnTo>
                    <a:pt x="17703" y="18976"/>
                  </a:lnTo>
                  <a:lnTo>
                    <a:pt x="17670" y="18225"/>
                  </a:lnTo>
                  <a:lnTo>
                    <a:pt x="17866" y="14894"/>
                  </a:lnTo>
                  <a:lnTo>
                    <a:pt x="17964" y="12999"/>
                  </a:lnTo>
                  <a:lnTo>
                    <a:pt x="18160" y="12705"/>
                  </a:lnTo>
                  <a:lnTo>
                    <a:pt x="19042" y="10876"/>
                  </a:lnTo>
                  <a:lnTo>
                    <a:pt x="19401" y="9374"/>
                  </a:lnTo>
                  <a:lnTo>
                    <a:pt x="19401" y="8655"/>
                  </a:lnTo>
                  <a:lnTo>
                    <a:pt x="19172" y="7218"/>
                  </a:lnTo>
                  <a:lnTo>
                    <a:pt x="18487" y="4736"/>
                  </a:lnTo>
                  <a:lnTo>
                    <a:pt x="18389" y="4246"/>
                  </a:lnTo>
                  <a:lnTo>
                    <a:pt x="18323" y="1927"/>
                  </a:lnTo>
                  <a:lnTo>
                    <a:pt x="18225" y="0"/>
                  </a:lnTo>
                </a:path>
              </a:pathLst>
            </a:custGeom>
            <a:noFill/>
            <a:ln w="10625" cap="rnd" cmpd="sng">
              <a:solidFill>
                <a:schemeClr val="dk1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046;p40">
              <a:extLst>
                <a:ext uri="{FF2B5EF4-FFF2-40B4-BE49-F238E27FC236}">
                  <a16:creationId xmlns:a16="http://schemas.microsoft.com/office/drawing/2014/main" id="{80272156-D4AE-3BB3-B514-DDA7B1582CEE}"/>
                </a:ext>
              </a:extLst>
            </p:cNvPr>
            <p:cNvSpPr/>
            <p:nvPr/>
          </p:nvSpPr>
          <p:spPr>
            <a:xfrm>
              <a:off x="3683420" y="2327692"/>
              <a:ext cx="76905" cy="47001"/>
            </a:xfrm>
            <a:custGeom>
              <a:avLst/>
              <a:gdLst/>
              <a:ahLst/>
              <a:cxnLst/>
              <a:rect l="l" t="t" r="r" b="b"/>
              <a:pathLst>
                <a:path w="6468" h="3953" fill="none" extrusionOk="0">
                  <a:moveTo>
                    <a:pt x="0" y="3953"/>
                  </a:moveTo>
                  <a:lnTo>
                    <a:pt x="6467" y="1"/>
                  </a:lnTo>
                </a:path>
              </a:pathLst>
            </a:custGeom>
            <a:noFill/>
            <a:ln w="5725" cap="rnd" cmpd="sng">
              <a:solidFill>
                <a:schemeClr val="dk1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047;p40">
              <a:extLst>
                <a:ext uri="{FF2B5EF4-FFF2-40B4-BE49-F238E27FC236}">
                  <a16:creationId xmlns:a16="http://schemas.microsoft.com/office/drawing/2014/main" id="{6328155B-D1B3-5983-87CB-6655A0CA4AAE}"/>
                </a:ext>
              </a:extLst>
            </p:cNvPr>
            <p:cNvSpPr/>
            <p:nvPr/>
          </p:nvSpPr>
          <p:spPr>
            <a:xfrm>
              <a:off x="3724190" y="2335848"/>
              <a:ext cx="41567" cy="24089"/>
            </a:xfrm>
            <a:custGeom>
              <a:avLst/>
              <a:gdLst/>
              <a:ahLst/>
              <a:cxnLst/>
              <a:rect l="l" t="t" r="r" b="b"/>
              <a:pathLst>
                <a:path w="3496" h="2026" fill="none" extrusionOk="0">
                  <a:moveTo>
                    <a:pt x="1" y="2026"/>
                  </a:moveTo>
                  <a:lnTo>
                    <a:pt x="3495" y="1"/>
                  </a:lnTo>
                </a:path>
              </a:pathLst>
            </a:custGeom>
            <a:noFill/>
            <a:ln w="5725" cap="rnd" cmpd="sng">
              <a:solidFill>
                <a:schemeClr val="dk1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048;p40">
              <a:extLst>
                <a:ext uri="{FF2B5EF4-FFF2-40B4-BE49-F238E27FC236}">
                  <a16:creationId xmlns:a16="http://schemas.microsoft.com/office/drawing/2014/main" id="{5B85B687-477C-29B1-E24C-2593B56BE1DE}"/>
                </a:ext>
              </a:extLst>
            </p:cNvPr>
            <p:cNvSpPr/>
            <p:nvPr/>
          </p:nvSpPr>
          <p:spPr>
            <a:xfrm>
              <a:off x="3938555" y="2266339"/>
              <a:ext cx="15552" cy="38452"/>
            </a:xfrm>
            <a:custGeom>
              <a:avLst/>
              <a:gdLst/>
              <a:ahLst/>
              <a:cxnLst/>
              <a:rect l="l" t="t" r="r" b="b"/>
              <a:pathLst>
                <a:path w="1308" h="3234" fill="none" extrusionOk="0">
                  <a:moveTo>
                    <a:pt x="1307" y="1"/>
                  </a:moveTo>
                  <a:lnTo>
                    <a:pt x="1" y="3234"/>
                  </a:lnTo>
                </a:path>
              </a:pathLst>
            </a:custGeom>
            <a:noFill/>
            <a:ln w="5725" cap="rnd" cmpd="sng">
              <a:solidFill>
                <a:srgbClr val="263238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049;p40">
              <a:extLst>
                <a:ext uri="{FF2B5EF4-FFF2-40B4-BE49-F238E27FC236}">
                  <a16:creationId xmlns:a16="http://schemas.microsoft.com/office/drawing/2014/main" id="{28EB6788-327A-5D9C-74EC-CA8800D5924F}"/>
                </a:ext>
              </a:extLst>
            </p:cNvPr>
            <p:cNvSpPr/>
            <p:nvPr/>
          </p:nvSpPr>
          <p:spPr>
            <a:xfrm>
              <a:off x="3933121" y="2283033"/>
              <a:ext cx="14767" cy="14779"/>
            </a:xfrm>
            <a:custGeom>
              <a:avLst/>
              <a:gdLst/>
              <a:ahLst/>
              <a:cxnLst/>
              <a:rect l="l" t="t" r="r" b="b"/>
              <a:pathLst>
                <a:path w="1242" h="1243" fill="none" extrusionOk="0">
                  <a:moveTo>
                    <a:pt x="1241" y="1"/>
                  </a:moveTo>
                  <a:lnTo>
                    <a:pt x="0" y="1242"/>
                  </a:lnTo>
                </a:path>
              </a:pathLst>
            </a:custGeom>
            <a:noFill/>
            <a:ln w="5725" cap="rnd" cmpd="sng">
              <a:solidFill>
                <a:srgbClr val="263238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050;p40">
              <a:extLst>
                <a:ext uri="{FF2B5EF4-FFF2-40B4-BE49-F238E27FC236}">
                  <a16:creationId xmlns:a16="http://schemas.microsoft.com/office/drawing/2014/main" id="{0EF543B9-59AC-EA7C-07B3-CE893C97D741}"/>
                </a:ext>
              </a:extLst>
            </p:cNvPr>
            <p:cNvSpPr/>
            <p:nvPr/>
          </p:nvSpPr>
          <p:spPr>
            <a:xfrm>
              <a:off x="3466332" y="2419340"/>
              <a:ext cx="43125" cy="41960"/>
            </a:xfrm>
            <a:custGeom>
              <a:avLst/>
              <a:gdLst/>
              <a:ahLst/>
              <a:cxnLst/>
              <a:rect l="l" t="t" r="r" b="b"/>
              <a:pathLst>
                <a:path w="3627" h="3529" fill="none" extrusionOk="0">
                  <a:moveTo>
                    <a:pt x="3626" y="1"/>
                  </a:moveTo>
                  <a:lnTo>
                    <a:pt x="3365" y="328"/>
                  </a:lnTo>
                  <a:lnTo>
                    <a:pt x="1209" y="2581"/>
                  </a:lnTo>
                  <a:lnTo>
                    <a:pt x="1" y="3528"/>
                  </a:lnTo>
                </a:path>
              </a:pathLst>
            </a:custGeom>
            <a:noFill/>
            <a:ln w="5725" cap="rnd" cmpd="sng">
              <a:solidFill>
                <a:srgbClr val="263238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051;p40">
              <a:extLst>
                <a:ext uri="{FF2B5EF4-FFF2-40B4-BE49-F238E27FC236}">
                  <a16:creationId xmlns:a16="http://schemas.microsoft.com/office/drawing/2014/main" id="{F8FD4E25-7958-01BD-E6EB-FAFBBF54077F}"/>
                </a:ext>
              </a:extLst>
            </p:cNvPr>
            <p:cNvSpPr/>
            <p:nvPr/>
          </p:nvSpPr>
          <p:spPr>
            <a:xfrm>
              <a:off x="3439544" y="2427496"/>
              <a:ext cx="55158" cy="43125"/>
            </a:xfrm>
            <a:custGeom>
              <a:avLst/>
              <a:gdLst/>
              <a:ahLst/>
              <a:cxnLst/>
              <a:rect l="l" t="t" r="r" b="b"/>
              <a:pathLst>
                <a:path w="4639" h="3627" fill="none" extrusionOk="0">
                  <a:moveTo>
                    <a:pt x="4638" y="1"/>
                  </a:moveTo>
                  <a:lnTo>
                    <a:pt x="2777" y="1471"/>
                  </a:lnTo>
                  <a:lnTo>
                    <a:pt x="0" y="3626"/>
                  </a:lnTo>
                </a:path>
              </a:pathLst>
            </a:custGeom>
            <a:noFill/>
            <a:ln w="5725" cap="rnd" cmpd="sng">
              <a:solidFill>
                <a:schemeClr val="dk1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052;p40">
              <a:extLst>
                <a:ext uri="{FF2B5EF4-FFF2-40B4-BE49-F238E27FC236}">
                  <a16:creationId xmlns:a16="http://schemas.microsoft.com/office/drawing/2014/main" id="{A6F69475-A7BE-6F5A-D3C5-3907F69769CA}"/>
                </a:ext>
              </a:extLst>
            </p:cNvPr>
            <p:cNvSpPr/>
            <p:nvPr/>
          </p:nvSpPr>
          <p:spPr>
            <a:xfrm>
              <a:off x="3502846" y="2177794"/>
              <a:ext cx="36122" cy="59438"/>
            </a:xfrm>
            <a:custGeom>
              <a:avLst/>
              <a:gdLst/>
              <a:ahLst/>
              <a:cxnLst/>
              <a:rect l="l" t="t" r="r" b="b"/>
              <a:pathLst>
                <a:path w="3038" h="4999" fill="none" extrusionOk="0">
                  <a:moveTo>
                    <a:pt x="0" y="1"/>
                  </a:moveTo>
                  <a:lnTo>
                    <a:pt x="817" y="1209"/>
                  </a:lnTo>
                  <a:lnTo>
                    <a:pt x="2352" y="3724"/>
                  </a:lnTo>
                  <a:lnTo>
                    <a:pt x="3038" y="4998"/>
                  </a:lnTo>
                </a:path>
              </a:pathLst>
            </a:custGeom>
            <a:noFill/>
            <a:ln w="5725" cap="rnd" cmpd="sng">
              <a:solidFill>
                <a:srgbClr val="263238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053;p40">
              <a:extLst>
                <a:ext uri="{FF2B5EF4-FFF2-40B4-BE49-F238E27FC236}">
                  <a16:creationId xmlns:a16="http://schemas.microsoft.com/office/drawing/2014/main" id="{233A9CCB-CA1B-76CF-96F1-75B1581C9417}"/>
                </a:ext>
              </a:extLst>
            </p:cNvPr>
            <p:cNvSpPr/>
            <p:nvPr/>
          </p:nvSpPr>
          <p:spPr>
            <a:xfrm>
              <a:off x="3543225" y="2246530"/>
              <a:ext cx="9334" cy="16325"/>
            </a:xfrm>
            <a:custGeom>
              <a:avLst/>
              <a:gdLst/>
              <a:ahLst/>
              <a:cxnLst/>
              <a:rect l="l" t="t" r="r" b="b"/>
              <a:pathLst>
                <a:path w="785" h="1373" fill="none" extrusionOk="0">
                  <a:moveTo>
                    <a:pt x="1" y="1"/>
                  </a:moveTo>
                  <a:lnTo>
                    <a:pt x="785" y="1373"/>
                  </a:lnTo>
                </a:path>
              </a:pathLst>
            </a:custGeom>
            <a:noFill/>
            <a:ln w="5725" cap="rnd" cmpd="sng">
              <a:solidFill>
                <a:srgbClr val="263238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054;p40">
              <a:extLst>
                <a:ext uri="{FF2B5EF4-FFF2-40B4-BE49-F238E27FC236}">
                  <a16:creationId xmlns:a16="http://schemas.microsoft.com/office/drawing/2014/main" id="{E293784B-4B60-B76B-0E6F-EF1A5927372C}"/>
                </a:ext>
              </a:extLst>
            </p:cNvPr>
            <p:cNvSpPr/>
            <p:nvPr/>
          </p:nvSpPr>
          <p:spPr>
            <a:xfrm>
              <a:off x="3806909" y="2183621"/>
              <a:ext cx="12056" cy="60211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5063"/>
                  </a:moveTo>
                  <a:lnTo>
                    <a:pt x="1013" y="1"/>
                  </a:lnTo>
                </a:path>
              </a:pathLst>
            </a:custGeom>
            <a:noFill/>
            <a:ln w="5725" cap="rnd" cmpd="sng">
              <a:solidFill>
                <a:srgbClr val="263238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055;p40">
              <a:extLst>
                <a:ext uri="{FF2B5EF4-FFF2-40B4-BE49-F238E27FC236}">
                  <a16:creationId xmlns:a16="http://schemas.microsoft.com/office/drawing/2014/main" id="{3CA7C6F5-7A0B-80AA-EF01-AFEB8A7FE8C2}"/>
                </a:ext>
              </a:extLst>
            </p:cNvPr>
            <p:cNvSpPr/>
            <p:nvPr/>
          </p:nvSpPr>
          <p:spPr>
            <a:xfrm>
              <a:off x="3811570" y="2222453"/>
              <a:ext cx="17871" cy="25647"/>
            </a:xfrm>
            <a:custGeom>
              <a:avLst/>
              <a:gdLst/>
              <a:ahLst/>
              <a:cxnLst/>
              <a:rect l="l" t="t" r="r" b="b"/>
              <a:pathLst>
                <a:path w="1503" h="2157" fill="none" extrusionOk="0">
                  <a:moveTo>
                    <a:pt x="0" y="2157"/>
                  </a:moveTo>
                  <a:lnTo>
                    <a:pt x="1503" y="1"/>
                  </a:lnTo>
                </a:path>
              </a:pathLst>
            </a:custGeom>
            <a:noFill/>
            <a:ln w="5725" cap="rnd" cmpd="sng">
              <a:solidFill>
                <a:srgbClr val="263238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056;p40">
              <a:extLst>
                <a:ext uri="{FF2B5EF4-FFF2-40B4-BE49-F238E27FC236}">
                  <a16:creationId xmlns:a16="http://schemas.microsoft.com/office/drawing/2014/main" id="{F362B3C2-A7D0-27B4-EAC2-584EE26335D0}"/>
                </a:ext>
              </a:extLst>
            </p:cNvPr>
            <p:cNvSpPr/>
            <p:nvPr/>
          </p:nvSpPr>
          <p:spPr>
            <a:xfrm>
              <a:off x="3503227" y="2257802"/>
              <a:ext cx="51662" cy="27965"/>
            </a:xfrm>
            <a:custGeom>
              <a:avLst/>
              <a:gdLst/>
              <a:ahLst/>
              <a:cxnLst/>
              <a:rect l="l" t="t" r="r" b="b"/>
              <a:pathLst>
                <a:path w="4345" h="2352" fill="none" extrusionOk="0">
                  <a:moveTo>
                    <a:pt x="4345" y="2352"/>
                  </a:moveTo>
                  <a:lnTo>
                    <a:pt x="1" y="0"/>
                  </a:lnTo>
                </a:path>
              </a:pathLst>
            </a:custGeom>
            <a:noFill/>
            <a:ln w="5725" cap="rnd" cmpd="sng">
              <a:solidFill>
                <a:srgbClr val="263238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057;p40">
              <a:extLst>
                <a:ext uri="{FF2B5EF4-FFF2-40B4-BE49-F238E27FC236}">
                  <a16:creationId xmlns:a16="http://schemas.microsoft.com/office/drawing/2014/main" id="{87150766-5BEB-6F04-1325-9F6B49A67F05}"/>
                </a:ext>
              </a:extLst>
            </p:cNvPr>
            <p:cNvSpPr/>
            <p:nvPr/>
          </p:nvSpPr>
          <p:spPr>
            <a:xfrm>
              <a:off x="3693514" y="2196438"/>
              <a:ext cx="25647" cy="66810"/>
            </a:xfrm>
            <a:custGeom>
              <a:avLst/>
              <a:gdLst/>
              <a:ahLst/>
              <a:cxnLst/>
              <a:rect l="l" t="t" r="r" b="b"/>
              <a:pathLst>
                <a:path w="2157" h="5619" fill="none" extrusionOk="0">
                  <a:moveTo>
                    <a:pt x="1" y="1"/>
                  </a:moveTo>
                  <a:lnTo>
                    <a:pt x="197" y="425"/>
                  </a:lnTo>
                  <a:lnTo>
                    <a:pt x="1242" y="2809"/>
                  </a:lnTo>
                  <a:lnTo>
                    <a:pt x="1928" y="4704"/>
                  </a:lnTo>
                  <a:lnTo>
                    <a:pt x="2156" y="5618"/>
                  </a:lnTo>
                </a:path>
              </a:pathLst>
            </a:custGeom>
            <a:noFill/>
            <a:ln w="5725" cap="rnd" cmpd="sng">
              <a:solidFill>
                <a:schemeClr val="dk1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058;p40">
              <a:extLst>
                <a:ext uri="{FF2B5EF4-FFF2-40B4-BE49-F238E27FC236}">
                  <a16:creationId xmlns:a16="http://schemas.microsoft.com/office/drawing/2014/main" id="{5BA0406F-6578-F679-52D4-1521620CD977}"/>
                </a:ext>
              </a:extLst>
            </p:cNvPr>
            <p:cNvSpPr/>
            <p:nvPr/>
          </p:nvSpPr>
          <p:spPr>
            <a:xfrm>
              <a:off x="4011952" y="2128867"/>
              <a:ext cx="28358" cy="9726"/>
            </a:xfrm>
            <a:custGeom>
              <a:avLst/>
              <a:gdLst/>
              <a:ahLst/>
              <a:cxnLst/>
              <a:rect l="l" t="t" r="r" b="b"/>
              <a:pathLst>
                <a:path w="2385" h="818" fill="none" extrusionOk="0">
                  <a:moveTo>
                    <a:pt x="0" y="1"/>
                  </a:moveTo>
                  <a:lnTo>
                    <a:pt x="654" y="1"/>
                  </a:lnTo>
                  <a:lnTo>
                    <a:pt x="1862" y="425"/>
                  </a:lnTo>
                  <a:lnTo>
                    <a:pt x="2385" y="817"/>
                  </a:lnTo>
                </a:path>
              </a:pathLst>
            </a:custGeom>
            <a:noFill/>
            <a:ln w="5725" cap="rnd" cmpd="sng">
              <a:solidFill>
                <a:srgbClr val="263238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059;p40">
              <a:extLst>
                <a:ext uri="{FF2B5EF4-FFF2-40B4-BE49-F238E27FC236}">
                  <a16:creationId xmlns:a16="http://schemas.microsoft.com/office/drawing/2014/main" id="{858D1D5D-7920-320A-7BAB-97B88117E974}"/>
                </a:ext>
              </a:extLst>
            </p:cNvPr>
            <p:cNvSpPr/>
            <p:nvPr/>
          </p:nvSpPr>
          <p:spPr>
            <a:xfrm>
              <a:off x="3422458" y="2613896"/>
              <a:ext cx="13210" cy="5065"/>
            </a:xfrm>
            <a:custGeom>
              <a:avLst/>
              <a:gdLst/>
              <a:ahLst/>
              <a:cxnLst/>
              <a:rect l="l" t="t" r="r" b="b"/>
              <a:pathLst>
                <a:path w="1111" h="426" fill="none" extrusionOk="0">
                  <a:moveTo>
                    <a:pt x="0" y="1"/>
                  </a:moveTo>
                  <a:lnTo>
                    <a:pt x="1111" y="426"/>
                  </a:lnTo>
                </a:path>
              </a:pathLst>
            </a:custGeom>
            <a:noFill/>
            <a:ln w="5725" cap="rnd" cmpd="sng">
              <a:solidFill>
                <a:srgbClr val="263238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060;p40">
              <a:extLst>
                <a:ext uri="{FF2B5EF4-FFF2-40B4-BE49-F238E27FC236}">
                  <a16:creationId xmlns:a16="http://schemas.microsoft.com/office/drawing/2014/main" id="{CD6CE675-6666-6B67-45ED-AAD000EF4E5E}"/>
                </a:ext>
              </a:extLst>
            </p:cNvPr>
            <p:cNvSpPr/>
            <p:nvPr/>
          </p:nvSpPr>
          <p:spPr>
            <a:xfrm>
              <a:off x="3398381" y="2642634"/>
              <a:ext cx="49712" cy="160788"/>
            </a:xfrm>
            <a:custGeom>
              <a:avLst/>
              <a:gdLst/>
              <a:ahLst/>
              <a:cxnLst/>
              <a:rect l="l" t="t" r="r" b="b"/>
              <a:pathLst>
                <a:path w="4181" h="13523" fill="none" extrusionOk="0">
                  <a:moveTo>
                    <a:pt x="425" y="1"/>
                  </a:moveTo>
                  <a:lnTo>
                    <a:pt x="392" y="2320"/>
                  </a:lnTo>
                  <a:lnTo>
                    <a:pt x="164" y="4639"/>
                  </a:lnTo>
                  <a:lnTo>
                    <a:pt x="0" y="6370"/>
                  </a:lnTo>
                  <a:lnTo>
                    <a:pt x="66" y="9766"/>
                  </a:lnTo>
                  <a:lnTo>
                    <a:pt x="229" y="11628"/>
                  </a:lnTo>
                  <a:lnTo>
                    <a:pt x="360" y="12216"/>
                  </a:lnTo>
                  <a:lnTo>
                    <a:pt x="588" y="13098"/>
                  </a:lnTo>
                  <a:lnTo>
                    <a:pt x="915" y="13522"/>
                  </a:lnTo>
                  <a:lnTo>
                    <a:pt x="1111" y="13326"/>
                  </a:lnTo>
                  <a:lnTo>
                    <a:pt x="1241" y="13032"/>
                  </a:lnTo>
                  <a:lnTo>
                    <a:pt x="2156" y="9832"/>
                  </a:lnTo>
                  <a:lnTo>
                    <a:pt x="2711" y="7447"/>
                  </a:lnTo>
                  <a:lnTo>
                    <a:pt x="2711" y="7839"/>
                  </a:lnTo>
                  <a:lnTo>
                    <a:pt x="3005" y="9570"/>
                  </a:lnTo>
                  <a:lnTo>
                    <a:pt x="3299" y="10191"/>
                  </a:lnTo>
                  <a:lnTo>
                    <a:pt x="3528" y="10354"/>
                  </a:lnTo>
                  <a:lnTo>
                    <a:pt x="3691" y="10354"/>
                  </a:lnTo>
                  <a:lnTo>
                    <a:pt x="3952" y="10191"/>
                  </a:lnTo>
                  <a:lnTo>
                    <a:pt x="4181" y="9603"/>
                  </a:lnTo>
                  <a:lnTo>
                    <a:pt x="4116" y="8231"/>
                  </a:lnTo>
                  <a:lnTo>
                    <a:pt x="4050" y="7186"/>
                  </a:lnTo>
                  <a:lnTo>
                    <a:pt x="4083" y="5586"/>
                  </a:lnTo>
                  <a:lnTo>
                    <a:pt x="4050" y="4279"/>
                  </a:lnTo>
                  <a:lnTo>
                    <a:pt x="3854" y="3267"/>
                  </a:lnTo>
                  <a:lnTo>
                    <a:pt x="2907" y="883"/>
                  </a:lnTo>
                  <a:lnTo>
                    <a:pt x="2744" y="5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061;p40">
              <a:extLst>
                <a:ext uri="{FF2B5EF4-FFF2-40B4-BE49-F238E27FC236}">
                  <a16:creationId xmlns:a16="http://schemas.microsoft.com/office/drawing/2014/main" id="{A78CB674-3593-71C5-2CC8-20525FBDBD92}"/>
                </a:ext>
              </a:extLst>
            </p:cNvPr>
            <p:cNvSpPr/>
            <p:nvPr/>
          </p:nvSpPr>
          <p:spPr>
            <a:xfrm>
              <a:off x="3398381" y="2642634"/>
              <a:ext cx="49712" cy="160788"/>
            </a:xfrm>
            <a:custGeom>
              <a:avLst/>
              <a:gdLst/>
              <a:ahLst/>
              <a:cxnLst/>
              <a:rect l="l" t="t" r="r" b="b"/>
              <a:pathLst>
                <a:path w="4181" h="13523" fill="none" extrusionOk="0">
                  <a:moveTo>
                    <a:pt x="425" y="1"/>
                  </a:moveTo>
                  <a:lnTo>
                    <a:pt x="392" y="2320"/>
                  </a:lnTo>
                  <a:lnTo>
                    <a:pt x="164" y="4639"/>
                  </a:lnTo>
                  <a:lnTo>
                    <a:pt x="0" y="6370"/>
                  </a:lnTo>
                  <a:lnTo>
                    <a:pt x="66" y="9766"/>
                  </a:lnTo>
                  <a:lnTo>
                    <a:pt x="229" y="11628"/>
                  </a:lnTo>
                  <a:lnTo>
                    <a:pt x="360" y="12216"/>
                  </a:lnTo>
                  <a:lnTo>
                    <a:pt x="588" y="13098"/>
                  </a:lnTo>
                  <a:lnTo>
                    <a:pt x="915" y="13522"/>
                  </a:lnTo>
                  <a:lnTo>
                    <a:pt x="1111" y="13326"/>
                  </a:lnTo>
                  <a:lnTo>
                    <a:pt x="1241" y="13032"/>
                  </a:lnTo>
                  <a:lnTo>
                    <a:pt x="2156" y="9832"/>
                  </a:lnTo>
                  <a:lnTo>
                    <a:pt x="2711" y="7447"/>
                  </a:lnTo>
                  <a:lnTo>
                    <a:pt x="2711" y="7839"/>
                  </a:lnTo>
                  <a:lnTo>
                    <a:pt x="3005" y="9570"/>
                  </a:lnTo>
                  <a:lnTo>
                    <a:pt x="3299" y="10191"/>
                  </a:lnTo>
                  <a:lnTo>
                    <a:pt x="3528" y="10354"/>
                  </a:lnTo>
                  <a:lnTo>
                    <a:pt x="3691" y="10354"/>
                  </a:lnTo>
                  <a:lnTo>
                    <a:pt x="3952" y="10191"/>
                  </a:lnTo>
                  <a:lnTo>
                    <a:pt x="4181" y="9603"/>
                  </a:lnTo>
                  <a:lnTo>
                    <a:pt x="4116" y="8231"/>
                  </a:lnTo>
                  <a:lnTo>
                    <a:pt x="4050" y="7186"/>
                  </a:lnTo>
                  <a:lnTo>
                    <a:pt x="4083" y="5586"/>
                  </a:lnTo>
                  <a:lnTo>
                    <a:pt x="4050" y="4279"/>
                  </a:lnTo>
                  <a:lnTo>
                    <a:pt x="3854" y="3267"/>
                  </a:lnTo>
                  <a:lnTo>
                    <a:pt x="2907" y="883"/>
                  </a:lnTo>
                  <a:lnTo>
                    <a:pt x="2744" y="523"/>
                  </a:lnTo>
                </a:path>
              </a:pathLst>
            </a:custGeom>
            <a:noFill/>
            <a:ln w="10625" cap="rnd" cmpd="sng">
              <a:solidFill>
                <a:schemeClr val="dk1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062;p40">
              <a:extLst>
                <a:ext uri="{FF2B5EF4-FFF2-40B4-BE49-F238E27FC236}">
                  <a16:creationId xmlns:a16="http://schemas.microsoft.com/office/drawing/2014/main" id="{250C2170-1FA4-0127-7C9C-8DD2E44764DC}"/>
                </a:ext>
              </a:extLst>
            </p:cNvPr>
            <p:cNvSpPr/>
            <p:nvPr/>
          </p:nvSpPr>
          <p:spPr>
            <a:xfrm>
              <a:off x="4022439" y="1978577"/>
              <a:ext cx="31461" cy="115357"/>
            </a:xfrm>
            <a:custGeom>
              <a:avLst/>
              <a:gdLst/>
              <a:ahLst/>
              <a:cxnLst/>
              <a:rect l="l" t="t" r="r" b="b"/>
              <a:pathLst>
                <a:path w="2646" h="9702" fill="none" extrusionOk="0">
                  <a:moveTo>
                    <a:pt x="164" y="9701"/>
                  </a:moveTo>
                  <a:lnTo>
                    <a:pt x="131" y="8493"/>
                  </a:lnTo>
                  <a:lnTo>
                    <a:pt x="164" y="7284"/>
                  </a:lnTo>
                  <a:lnTo>
                    <a:pt x="196" y="6664"/>
                  </a:lnTo>
                  <a:lnTo>
                    <a:pt x="0" y="5194"/>
                  </a:lnTo>
                  <a:lnTo>
                    <a:pt x="33" y="4443"/>
                  </a:lnTo>
                  <a:lnTo>
                    <a:pt x="66" y="4084"/>
                  </a:lnTo>
                  <a:lnTo>
                    <a:pt x="392" y="3496"/>
                  </a:lnTo>
                  <a:lnTo>
                    <a:pt x="719" y="2940"/>
                  </a:lnTo>
                  <a:lnTo>
                    <a:pt x="948" y="2255"/>
                  </a:lnTo>
                  <a:lnTo>
                    <a:pt x="915" y="1797"/>
                  </a:lnTo>
                  <a:lnTo>
                    <a:pt x="784" y="981"/>
                  </a:lnTo>
                  <a:lnTo>
                    <a:pt x="588" y="295"/>
                  </a:lnTo>
                  <a:lnTo>
                    <a:pt x="686" y="99"/>
                  </a:lnTo>
                  <a:lnTo>
                    <a:pt x="817" y="1"/>
                  </a:lnTo>
                  <a:lnTo>
                    <a:pt x="1307" y="34"/>
                  </a:lnTo>
                  <a:lnTo>
                    <a:pt x="1895" y="295"/>
                  </a:lnTo>
                  <a:lnTo>
                    <a:pt x="2352" y="752"/>
                  </a:lnTo>
                  <a:lnTo>
                    <a:pt x="2417" y="1046"/>
                  </a:lnTo>
                  <a:lnTo>
                    <a:pt x="2515" y="2320"/>
                  </a:lnTo>
                  <a:lnTo>
                    <a:pt x="2417" y="3626"/>
                  </a:lnTo>
                  <a:lnTo>
                    <a:pt x="2450" y="3920"/>
                  </a:lnTo>
                  <a:lnTo>
                    <a:pt x="2646" y="4933"/>
                  </a:lnTo>
                  <a:lnTo>
                    <a:pt x="2646" y="5586"/>
                  </a:lnTo>
                  <a:lnTo>
                    <a:pt x="2581" y="5847"/>
                  </a:lnTo>
                  <a:lnTo>
                    <a:pt x="2352" y="6370"/>
                  </a:lnTo>
                  <a:lnTo>
                    <a:pt x="2189" y="6892"/>
                  </a:lnTo>
                </a:path>
              </a:pathLst>
            </a:custGeom>
            <a:noFill/>
            <a:ln w="8975" cap="rnd" cmpd="sng">
              <a:solidFill>
                <a:srgbClr val="263238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063;p40">
              <a:extLst>
                <a:ext uri="{FF2B5EF4-FFF2-40B4-BE49-F238E27FC236}">
                  <a16:creationId xmlns:a16="http://schemas.microsoft.com/office/drawing/2014/main" id="{9740107A-9CC6-B780-0717-0C64B81980AE}"/>
                </a:ext>
              </a:extLst>
            </p:cNvPr>
            <p:cNvSpPr/>
            <p:nvPr/>
          </p:nvSpPr>
          <p:spPr>
            <a:xfrm>
              <a:off x="4054673" y="1948686"/>
              <a:ext cx="40010" cy="82719"/>
            </a:xfrm>
            <a:custGeom>
              <a:avLst/>
              <a:gdLst/>
              <a:ahLst/>
              <a:cxnLst/>
              <a:rect l="l" t="t" r="r" b="b"/>
              <a:pathLst>
                <a:path w="3365" h="6957" fill="none" extrusionOk="0">
                  <a:moveTo>
                    <a:pt x="0" y="3495"/>
                  </a:moveTo>
                  <a:lnTo>
                    <a:pt x="229" y="3070"/>
                  </a:lnTo>
                  <a:lnTo>
                    <a:pt x="1437" y="1111"/>
                  </a:lnTo>
                  <a:lnTo>
                    <a:pt x="2090" y="327"/>
                  </a:lnTo>
                  <a:lnTo>
                    <a:pt x="2515" y="33"/>
                  </a:lnTo>
                  <a:lnTo>
                    <a:pt x="2711" y="0"/>
                  </a:lnTo>
                  <a:lnTo>
                    <a:pt x="3038" y="0"/>
                  </a:lnTo>
                  <a:lnTo>
                    <a:pt x="3364" y="229"/>
                  </a:lnTo>
                  <a:lnTo>
                    <a:pt x="3299" y="849"/>
                  </a:lnTo>
                  <a:lnTo>
                    <a:pt x="3070" y="1274"/>
                  </a:lnTo>
                  <a:lnTo>
                    <a:pt x="2776" y="1764"/>
                  </a:lnTo>
                  <a:lnTo>
                    <a:pt x="1895" y="3397"/>
                  </a:lnTo>
                  <a:lnTo>
                    <a:pt x="1731" y="4050"/>
                  </a:lnTo>
                  <a:lnTo>
                    <a:pt x="1209" y="5846"/>
                  </a:lnTo>
                  <a:lnTo>
                    <a:pt x="751" y="6957"/>
                  </a:lnTo>
                </a:path>
              </a:pathLst>
            </a:custGeom>
            <a:noFill/>
            <a:ln w="8975" cap="rnd" cmpd="sng">
              <a:solidFill>
                <a:srgbClr val="263238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064;p40">
              <a:extLst>
                <a:ext uri="{FF2B5EF4-FFF2-40B4-BE49-F238E27FC236}">
                  <a16:creationId xmlns:a16="http://schemas.microsoft.com/office/drawing/2014/main" id="{7E78B20D-9FFD-C45E-AB89-9CA18816C451}"/>
                </a:ext>
              </a:extLst>
            </p:cNvPr>
            <p:cNvSpPr/>
            <p:nvPr/>
          </p:nvSpPr>
          <p:spPr>
            <a:xfrm>
              <a:off x="4071366" y="1996840"/>
              <a:ext cx="29523" cy="53600"/>
            </a:xfrm>
            <a:custGeom>
              <a:avLst/>
              <a:gdLst/>
              <a:ahLst/>
              <a:cxnLst/>
              <a:rect l="l" t="t" r="r" b="b"/>
              <a:pathLst>
                <a:path w="2483" h="4508" fill="none" extrusionOk="0">
                  <a:moveTo>
                    <a:pt x="360" y="0"/>
                  </a:moveTo>
                  <a:lnTo>
                    <a:pt x="686" y="196"/>
                  </a:lnTo>
                  <a:lnTo>
                    <a:pt x="2026" y="1372"/>
                  </a:lnTo>
                  <a:lnTo>
                    <a:pt x="2418" y="2090"/>
                  </a:lnTo>
                  <a:lnTo>
                    <a:pt x="2483" y="2613"/>
                  </a:lnTo>
                  <a:lnTo>
                    <a:pt x="2385" y="2842"/>
                  </a:lnTo>
                  <a:lnTo>
                    <a:pt x="1993" y="3723"/>
                  </a:lnTo>
                  <a:lnTo>
                    <a:pt x="1503" y="4377"/>
                  </a:lnTo>
                  <a:lnTo>
                    <a:pt x="1209" y="4507"/>
                  </a:lnTo>
                  <a:lnTo>
                    <a:pt x="1046" y="4475"/>
                  </a:lnTo>
                  <a:lnTo>
                    <a:pt x="458" y="4148"/>
                  </a:lnTo>
                  <a:lnTo>
                    <a:pt x="1" y="3658"/>
                  </a:lnTo>
                </a:path>
              </a:pathLst>
            </a:custGeom>
            <a:noFill/>
            <a:ln w="8975" cap="rnd" cmpd="sng">
              <a:solidFill>
                <a:srgbClr val="263238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065;p40">
              <a:extLst>
                <a:ext uri="{FF2B5EF4-FFF2-40B4-BE49-F238E27FC236}">
                  <a16:creationId xmlns:a16="http://schemas.microsoft.com/office/drawing/2014/main" id="{18AC8C9A-76A3-36A0-5BFF-DBE4CEBD7500}"/>
                </a:ext>
              </a:extLst>
            </p:cNvPr>
            <p:cNvSpPr/>
            <p:nvPr/>
          </p:nvSpPr>
          <p:spPr>
            <a:xfrm>
              <a:off x="4056219" y="2050036"/>
              <a:ext cx="30700" cy="47001"/>
            </a:xfrm>
            <a:custGeom>
              <a:avLst/>
              <a:gdLst/>
              <a:ahLst/>
              <a:cxnLst/>
              <a:rect l="l" t="t" r="r" b="b"/>
              <a:pathLst>
                <a:path w="2582" h="3953" fill="none" extrusionOk="0">
                  <a:moveTo>
                    <a:pt x="2581" y="1"/>
                  </a:moveTo>
                  <a:lnTo>
                    <a:pt x="2254" y="556"/>
                  </a:lnTo>
                  <a:lnTo>
                    <a:pt x="1373" y="1797"/>
                  </a:lnTo>
                  <a:lnTo>
                    <a:pt x="915" y="2385"/>
                  </a:lnTo>
                  <a:lnTo>
                    <a:pt x="327" y="2842"/>
                  </a:lnTo>
                  <a:lnTo>
                    <a:pt x="1" y="3952"/>
                  </a:lnTo>
                </a:path>
              </a:pathLst>
            </a:custGeom>
            <a:noFill/>
            <a:ln w="8975" cap="rnd" cmpd="sng">
              <a:solidFill>
                <a:srgbClr val="263238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066;p40">
              <a:extLst>
                <a:ext uri="{FF2B5EF4-FFF2-40B4-BE49-F238E27FC236}">
                  <a16:creationId xmlns:a16="http://schemas.microsoft.com/office/drawing/2014/main" id="{EF41D460-B1A8-AF6D-442B-F8554B6A9743}"/>
                </a:ext>
              </a:extLst>
            </p:cNvPr>
            <p:cNvSpPr/>
            <p:nvPr/>
          </p:nvSpPr>
          <p:spPr>
            <a:xfrm>
              <a:off x="3712538" y="2093530"/>
              <a:ext cx="347973" cy="254375"/>
            </a:xfrm>
            <a:custGeom>
              <a:avLst/>
              <a:gdLst/>
              <a:ahLst/>
              <a:cxnLst/>
              <a:rect l="l" t="t" r="r" b="b"/>
              <a:pathLst>
                <a:path w="29266" h="21394" fill="none" extrusionOk="0">
                  <a:moveTo>
                    <a:pt x="1" y="1797"/>
                  </a:moveTo>
                  <a:lnTo>
                    <a:pt x="785" y="1797"/>
                  </a:lnTo>
                  <a:lnTo>
                    <a:pt x="4475" y="1960"/>
                  </a:lnTo>
                  <a:lnTo>
                    <a:pt x="6109" y="2254"/>
                  </a:lnTo>
                  <a:lnTo>
                    <a:pt x="6860" y="2515"/>
                  </a:lnTo>
                  <a:lnTo>
                    <a:pt x="7056" y="2711"/>
                  </a:lnTo>
                  <a:lnTo>
                    <a:pt x="8787" y="4442"/>
                  </a:lnTo>
                  <a:lnTo>
                    <a:pt x="16919" y="11889"/>
                  </a:lnTo>
                  <a:lnTo>
                    <a:pt x="18879" y="13555"/>
                  </a:lnTo>
                  <a:lnTo>
                    <a:pt x="20218" y="14437"/>
                  </a:lnTo>
                  <a:lnTo>
                    <a:pt x="20349" y="14535"/>
                  </a:lnTo>
                  <a:lnTo>
                    <a:pt x="20937" y="13163"/>
                  </a:lnTo>
                  <a:lnTo>
                    <a:pt x="24595" y="4671"/>
                  </a:lnTo>
                  <a:lnTo>
                    <a:pt x="25215" y="2973"/>
                  </a:lnTo>
                  <a:lnTo>
                    <a:pt x="25607" y="1209"/>
                  </a:lnTo>
                  <a:lnTo>
                    <a:pt x="26032" y="1"/>
                  </a:lnTo>
                  <a:lnTo>
                    <a:pt x="26783" y="99"/>
                  </a:lnTo>
                  <a:lnTo>
                    <a:pt x="27926" y="197"/>
                  </a:lnTo>
                  <a:lnTo>
                    <a:pt x="28253" y="327"/>
                  </a:lnTo>
                  <a:lnTo>
                    <a:pt x="29134" y="1209"/>
                  </a:lnTo>
                  <a:lnTo>
                    <a:pt x="29265" y="1372"/>
                  </a:lnTo>
                  <a:lnTo>
                    <a:pt x="28579" y="4116"/>
                  </a:lnTo>
                  <a:lnTo>
                    <a:pt x="27926" y="7480"/>
                  </a:lnTo>
                  <a:lnTo>
                    <a:pt x="27599" y="8950"/>
                  </a:lnTo>
                  <a:lnTo>
                    <a:pt x="25901" y="14600"/>
                  </a:lnTo>
                  <a:lnTo>
                    <a:pt x="24693" y="18160"/>
                  </a:lnTo>
                  <a:lnTo>
                    <a:pt x="24203" y="19336"/>
                  </a:lnTo>
                  <a:lnTo>
                    <a:pt x="24007" y="19793"/>
                  </a:lnTo>
                  <a:lnTo>
                    <a:pt x="23517" y="20511"/>
                  </a:lnTo>
                  <a:lnTo>
                    <a:pt x="22962" y="21001"/>
                  </a:lnTo>
                  <a:lnTo>
                    <a:pt x="22374" y="21263"/>
                  </a:lnTo>
                  <a:lnTo>
                    <a:pt x="21361" y="21393"/>
                  </a:lnTo>
                  <a:lnTo>
                    <a:pt x="19761" y="21067"/>
                  </a:lnTo>
                  <a:lnTo>
                    <a:pt x="18814" y="20773"/>
                  </a:lnTo>
                  <a:lnTo>
                    <a:pt x="17670" y="20348"/>
                  </a:lnTo>
                  <a:lnTo>
                    <a:pt x="14568" y="18878"/>
                  </a:lnTo>
                  <a:lnTo>
                    <a:pt x="9963" y="16396"/>
                  </a:lnTo>
                  <a:lnTo>
                    <a:pt x="9048" y="15906"/>
                  </a:lnTo>
                </a:path>
              </a:pathLst>
            </a:custGeom>
            <a:noFill/>
            <a:ln w="10625" cap="rnd" cmpd="sng">
              <a:solidFill>
                <a:schemeClr val="dk1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067;p40">
              <a:extLst>
                <a:ext uri="{FF2B5EF4-FFF2-40B4-BE49-F238E27FC236}">
                  <a16:creationId xmlns:a16="http://schemas.microsoft.com/office/drawing/2014/main" id="{6540D406-4FCD-2225-EB5F-EC5CDE3D12BF}"/>
                </a:ext>
              </a:extLst>
            </p:cNvPr>
            <p:cNvSpPr/>
            <p:nvPr/>
          </p:nvSpPr>
          <p:spPr>
            <a:xfrm>
              <a:off x="3448866" y="2523805"/>
              <a:ext cx="405437" cy="859397"/>
            </a:xfrm>
            <a:custGeom>
              <a:avLst/>
              <a:gdLst/>
              <a:ahLst/>
              <a:cxnLst/>
              <a:rect l="l" t="t" r="r" b="b"/>
              <a:pathLst>
                <a:path w="34099" h="72279" extrusionOk="0">
                  <a:moveTo>
                    <a:pt x="30832" y="1"/>
                  </a:moveTo>
                  <a:lnTo>
                    <a:pt x="30473" y="197"/>
                  </a:lnTo>
                  <a:lnTo>
                    <a:pt x="27925" y="1209"/>
                  </a:lnTo>
                  <a:lnTo>
                    <a:pt x="25508" y="1928"/>
                  </a:lnTo>
                  <a:lnTo>
                    <a:pt x="22634" y="2516"/>
                  </a:lnTo>
                  <a:lnTo>
                    <a:pt x="19499" y="2744"/>
                  </a:lnTo>
                  <a:lnTo>
                    <a:pt x="17082" y="2516"/>
                  </a:lnTo>
                  <a:lnTo>
                    <a:pt x="15481" y="2189"/>
                  </a:lnTo>
                  <a:lnTo>
                    <a:pt x="13914" y="1634"/>
                  </a:lnTo>
                  <a:lnTo>
                    <a:pt x="12444" y="850"/>
                  </a:lnTo>
                  <a:lnTo>
                    <a:pt x="11725" y="360"/>
                  </a:lnTo>
                  <a:lnTo>
                    <a:pt x="11268" y="1503"/>
                  </a:lnTo>
                  <a:lnTo>
                    <a:pt x="9015" y="8035"/>
                  </a:lnTo>
                  <a:lnTo>
                    <a:pt x="7578" y="13163"/>
                  </a:lnTo>
                  <a:lnTo>
                    <a:pt x="7120" y="15547"/>
                  </a:lnTo>
                  <a:lnTo>
                    <a:pt x="6794" y="18127"/>
                  </a:lnTo>
                  <a:lnTo>
                    <a:pt x="6500" y="24823"/>
                  </a:lnTo>
                  <a:lnTo>
                    <a:pt x="6402" y="34882"/>
                  </a:lnTo>
                  <a:lnTo>
                    <a:pt x="6304" y="37626"/>
                  </a:lnTo>
                  <a:lnTo>
                    <a:pt x="5618" y="39520"/>
                  </a:lnTo>
                  <a:lnTo>
                    <a:pt x="3332" y="44909"/>
                  </a:lnTo>
                  <a:lnTo>
                    <a:pt x="2450" y="47653"/>
                  </a:lnTo>
                  <a:lnTo>
                    <a:pt x="2123" y="49253"/>
                  </a:lnTo>
                  <a:lnTo>
                    <a:pt x="2091" y="49939"/>
                  </a:lnTo>
                  <a:lnTo>
                    <a:pt x="2025" y="51703"/>
                  </a:lnTo>
                  <a:lnTo>
                    <a:pt x="1437" y="58235"/>
                  </a:lnTo>
                  <a:lnTo>
                    <a:pt x="262" y="69209"/>
                  </a:lnTo>
                  <a:lnTo>
                    <a:pt x="0" y="71462"/>
                  </a:lnTo>
                  <a:lnTo>
                    <a:pt x="1405" y="72279"/>
                  </a:lnTo>
                  <a:lnTo>
                    <a:pt x="1993" y="70385"/>
                  </a:lnTo>
                  <a:lnTo>
                    <a:pt x="5193" y="60978"/>
                  </a:lnTo>
                  <a:lnTo>
                    <a:pt x="7316" y="55099"/>
                  </a:lnTo>
                  <a:lnTo>
                    <a:pt x="8100" y="53270"/>
                  </a:lnTo>
                  <a:lnTo>
                    <a:pt x="8819" y="51670"/>
                  </a:lnTo>
                  <a:lnTo>
                    <a:pt x="10321" y="47326"/>
                  </a:lnTo>
                  <a:lnTo>
                    <a:pt x="12379" y="40631"/>
                  </a:lnTo>
                  <a:lnTo>
                    <a:pt x="13130" y="38344"/>
                  </a:lnTo>
                  <a:lnTo>
                    <a:pt x="14175" y="35372"/>
                  </a:lnTo>
                  <a:lnTo>
                    <a:pt x="17245" y="26195"/>
                  </a:lnTo>
                  <a:lnTo>
                    <a:pt x="18748" y="21230"/>
                  </a:lnTo>
                  <a:lnTo>
                    <a:pt x="19009" y="20152"/>
                  </a:lnTo>
                  <a:lnTo>
                    <a:pt x="19401" y="18487"/>
                  </a:lnTo>
                  <a:lnTo>
                    <a:pt x="20740" y="14437"/>
                  </a:lnTo>
                  <a:lnTo>
                    <a:pt x="20969" y="13881"/>
                  </a:lnTo>
                  <a:lnTo>
                    <a:pt x="22765" y="24986"/>
                  </a:lnTo>
                  <a:lnTo>
                    <a:pt x="25280" y="40696"/>
                  </a:lnTo>
                  <a:lnTo>
                    <a:pt x="28448" y="57843"/>
                  </a:lnTo>
                  <a:lnTo>
                    <a:pt x="30865" y="70319"/>
                  </a:lnTo>
                  <a:lnTo>
                    <a:pt x="31355" y="70417"/>
                  </a:lnTo>
                  <a:lnTo>
                    <a:pt x="31845" y="70483"/>
                  </a:lnTo>
                  <a:lnTo>
                    <a:pt x="32008" y="70450"/>
                  </a:lnTo>
                  <a:lnTo>
                    <a:pt x="32237" y="70254"/>
                  </a:lnTo>
                  <a:lnTo>
                    <a:pt x="32400" y="69862"/>
                  </a:lnTo>
                  <a:lnTo>
                    <a:pt x="32432" y="69764"/>
                  </a:lnTo>
                  <a:lnTo>
                    <a:pt x="32661" y="67543"/>
                  </a:lnTo>
                  <a:lnTo>
                    <a:pt x="33641" y="56471"/>
                  </a:lnTo>
                  <a:lnTo>
                    <a:pt x="33902" y="51082"/>
                  </a:lnTo>
                  <a:lnTo>
                    <a:pt x="33902" y="48273"/>
                  </a:lnTo>
                  <a:lnTo>
                    <a:pt x="33804" y="47261"/>
                  </a:lnTo>
                  <a:lnTo>
                    <a:pt x="33576" y="45464"/>
                  </a:lnTo>
                  <a:lnTo>
                    <a:pt x="32857" y="41708"/>
                  </a:lnTo>
                  <a:lnTo>
                    <a:pt x="32139" y="38312"/>
                  </a:lnTo>
                  <a:lnTo>
                    <a:pt x="31649" y="35732"/>
                  </a:lnTo>
                  <a:lnTo>
                    <a:pt x="31583" y="34980"/>
                  </a:lnTo>
                  <a:lnTo>
                    <a:pt x="31910" y="32106"/>
                  </a:lnTo>
                  <a:lnTo>
                    <a:pt x="33314" y="22210"/>
                  </a:lnTo>
                  <a:lnTo>
                    <a:pt x="34033" y="15939"/>
                  </a:lnTo>
                  <a:lnTo>
                    <a:pt x="34098" y="13751"/>
                  </a:lnTo>
                  <a:lnTo>
                    <a:pt x="34066" y="12771"/>
                  </a:lnTo>
                  <a:lnTo>
                    <a:pt x="33804" y="10615"/>
                  </a:lnTo>
                  <a:lnTo>
                    <a:pt x="33086" y="7186"/>
                  </a:lnTo>
                  <a:lnTo>
                    <a:pt x="31224" y="1111"/>
                  </a:lnTo>
                  <a:lnTo>
                    <a:pt x="308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068;p40">
              <a:extLst>
                <a:ext uri="{FF2B5EF4-FFF2-40B4-BE49-F238E27FC236}">
                  <a16:creationId xmlns:a16="http://schemas.microsoft.com/office/drawing/2014/main" id="{C9E8E148-016D-5F39-AA2F-FA8C665969A7}"/>
                </a:ext>
              </a:extLst>
            </p:cNvPr>
            <p:cNvSpPr/>
            <p:nvPr/>
          </p:nvSpPr>
          <p:spPr>
            <a:xfrm>
              <a:off x="3788658" y="2950585"/>
              <a:ext cx="34957" cy="97094"/>
            </a:xfrm>
            <a:custGeom>
              <a:avLst/>
              <a:gdLst/>
              <a:ahLst/>
              <a:cxnLst/>
              <a:rect l="l" t="t" r="r" b="b"/>
              <a:pathLst>
                <a:path w="2940" h="8166" fill="none" extrusionOk="0">
                  <a:moveTo>
                    <a:pt x="2940" y="1"/>
                  </a:moveTo>
                  <a:lnTo>
                    <a:pt x="2809" y="687"/>
                  </a:lnTo>
                  <a:lnTo>
                    <a:pt x="1699" y="4345"/>
                  </a:lnTo>
                  <a:lnTo>
                    <a:pt x="621" y="7023"/>
                  </a:lnTo>
                  <a:lnTo>
                    <a:pt x="0" y="8166"/>
                  </a:lnTo>
                </a:path>
              </a:pathLst>
            </a:custGeom>
            <a:noFill/>
            <a:ln w="5725" cap="rnd" cmpd="sng">
              <a:solidFill>
                <a:srgbClr val="FFFFFF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069;p40">
              <a:extLst>
                <a:ext uri="{FF2B5EF4-FFF2-40B4-BE49-F238E27FC236}">
                  <a16:creationId xmlns:a16="http://schemas.microsoft.com/office/drawing/2014/main" id="{9ACDC60F-CAF5-2259-B37E-EAC4CB6EBA59}"/>
                </a:ext>
              </a:extLst>
            </p:cNvPr>
            <p:cNvSpPr/>
            <p:nvPr/>
          </p:nvSpPr>
          <p:spPr>
            <a:xfrm>
              <a:off x="3783224" y="3015445"/>
              <a:ext cx="36514" cy="67583"/>
            </a:xfrm>
            <a:custGeom>
              <a:avLst/>
              <a:gdLst/>
              <a:ahLst/>
              <a:cxnLst/>
              <a:rect l="l" t="t" r="r" b="b"/>
              <a:pathLst>
                <a:path w="3071" h="5684" fill="none" extrusionOk="0">
                  <a:moveTo>
                    <a:pt x="3070" y="0"/>
                  </a:moveTo>
                  <a:lnTo>
                    <a:pt x="2940" y="490"/>
                  </a:lnTo>
                  <a:lnTo>
                    <a:pt x="1895" y="3070"/>
                  </a:lnTo>
                  <a:lnTo>
                    <a:pt x="751" y="4932"/>
                  </a:lnTo>
                  <a:lnTo>
                    <a:pt x="0" y="5683"/>
                  </a:lnTo>
                </a:path>
              </a:pathLst>
            </a:custGeom>
            <a:noFill/>
            <a:ln w="5725" cap="rnd" cmpd="sng">
              <a:solidFill>
                <a:srgbClr val="FFFFFF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070;p40">
              <a:extLst>
                <a:ext uri="{FF2B5EF4-FFF2-40B4-BE49-F238E27FC236}">
                  <a16:creationId xmlns:a16="http://schemas.microsoft.com/office/drawing/2014/main" id="{E84C67A1-8B50-92B0-512C-BF0B40E70C84}"/>
                </a:ext>
              </a:extLst>
            </p:cNvPr>
            <p:cNvSpPr/>
            <p:nvPr/>
          </p:nvSpPr>
          <p:spPr>
            <a:xfrm>
              <a:off x="3532357" y="2995244"/>
              <a:ext cx="20201" cy="78070"/>
            </a:xfrm>
            <a:custGeom>
              <a:avLst/>
              <a:gdLst/>
              <a:ahLst/>
              <a:cxnLst/>
              <a:rect l="l" t="t" r="r" b="b"/>
              <a:pathLst>
                <a:path w="1699" h="6566" fill="none" extrusionOk="0">
                  <a:moveTo>
                    <a:pt x="0" y="1"/>
                  </a:moveTo>
                  <a:lnTo>
                    <a:pt x="98" y="589"/>
                  </a:lnTo>
                  <a:lnTo>
                    <a:pt x="784" y="3626"/>
                  </a:lnTo>
                  <a:lnTo>
                    <a:pt x="1372" y="5749"/>
                  </a:lnTo>
                  <a:lnTo>
                    <a:pt x="1699" y="6566"/>
                  </a:lnTo>
                </a:path>
              </a:pathLst>
            </a:custGeom>
            <a:noFill/>
            <a:ln w="5725" cap="rnd" cmpd="sng">
              <a:solidFill>
                <a:srgbClr val="FFFFFF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071;p40">
              <a:extLst>
                <a:ext uri="{FF2B5EF4-FFF2-40B4-BE49-F238E27FC236}">
                  <a16:creationId xmlns:a16="http://schemas.microsoft.com/office/drawing/2014/main" id="{DEDE52C4-A6AE-7234-0E9E-5652C00A7607}"/>
                </a:ext>
              </a:extLst>
            </p:cNvPr>
            <p:cNvSpPr/>
            <p:nvPr/>
          </p:nvSpPr>
          <p:spPr>
            <a:xfrm>
              <a:off x="3529634" y="3027478"/>
              <a:ext cx="22924" cy="62149"/>
            </a:xfrm>
            <a:custGeom>
              <a:avLst/>
              <a:gdLst/>
              <a:ahLst/>
              <a:cxnLst/>
              <a:rect l="l" t="t" r="r" b="b"/>
              <a:pathLst>
                <a:path w="1928" h="5227" fill="none" extrusionOk="0">
                  <a:moveTo>
                    <a:pt x="1" y="1"/>
                  </a:moveTo>
                  <a:lnTo>
                    <a:pt x="99" y="425"/>
                  </a:lnTo>
                  <a:lnTo>
                    <a:pt x="785" y="2711"/>
                  </a:lnTo>
                  <a:lnTo>
                    <a:pt x="1503" y="4443"/>
                  </a:lnTo>
                  <a:lnTo>
                    <a:pt x="1928" y="5226"/>
                  </a:lnTo>
                </a:path>
              </a:pathLst>
            </a:custGeom>
            <a:noFill/>
            <a:ln w="5725" cap="rnd" cmpd="sng">
              <a:solidFill>
                <a:srgbClr val="FFFFFF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072;p40">
              <a:extLst>
                <a:ext uri="{FF2B5EF4-FFF2-40B4-BE49-F238E27FC236}">
                  <a16:creationId xmlns:a16="http://schemas.microsoft.com/office/drawing/2014/main" id="{DE5F7B7E-7FC1-627E-E95E-EC6F1F0824DD}"/>
                </a:ext>
              </a:extLst>
            </p:cNvPr>
            <p:cNvSpPr/>
            <p:nvPr/>
          </p:nvSpPr>
          <p:spPr>
            <a:xfrm>
              <a:off x="3702444" y="2644584"/>
              <a:ext cx="53992" cy="44278"/>
            </a:xfrm>
            <a:custGeom>
              <a:avLst/>
              <a:gdLst/>
              <a:ahLst/>
              <a:cxnLst/>
              <a:rect l="l" t="t" r="r" b="b"/>
              <a:pathLst>
                <a:path w="4541" h="3724" fill="none" extrusionOk="0">
                  <a:moveTo>
                    <a:pt x="1" y="3723"/>
                  </a:moveTo>
                  <a:lnTo>
                    <a:pt x="4541" y="0"/>
                  </a:lnTo>
                </a:path>
              </a:pathLst>
            </a:custGeom>
            <a:noFill/>
            <a:ln w="5725" cap="rnd" cmpd="sng">
              <a:solidFill>
                <a:srgbClr val="FFFFFF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073;p40">
              <a:extLst>
                <a:ext uri="{FF2B5EF4-FFF2-40B4-BE49-F238E27FC236}">
                  <a16:creationId xmlns:a16="http://schemas.microsoft.com/office/drawing/2014/main" id="{0ED3C9BF-9CC8-6DA1-7512-3C20C7EE2216}"/>
                </a:ext>
              </a:extLst>
            </p:cNvPr>
            <p:cNvSpPr/>
            <p:nvPr/>
          </p:nvSpPr>
          <p:spPr>
            <a:xfrm>
              <a:off x="3728078" y="2641861"/>
              <a:ext cx="63314" cy="28358"/>
            </a:xfrm>
            <a:custGeom>
              <a:avLst/>
              <a:gdLst/>
              <a:ahLst/>
              <a:cxnLst/>
              <a:rect l="l" t="t" r="r" b="b"/>
              <a:pathLst>
                <a:path w="5325" h="2385" fill="none" extrusionOk="0">
                  <a:moveTo>
                    <a:pt x="0" y="2385"/>
                  </a:moveTo>
                  <a:lnTo>
                    <a:pt x="5324" y="1"/>
                  </a:lnTo>
                </a:path>
              </a:pathLst>
            </a:custGeom>
            <a:noFill/>
            <a:ln w="5725" cap="rnd" cmpd="sng">
              <a:solidFill>
                <a:srgbClr val="FFFFFF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074;p40">
              <a:extLst>
                <a:ext uri="{FF2B5EF4-FFF2-40B4-BE49-F238E27FC236}">
                  <a16:creationId xmlns:a16="http://schemas.microsoft.com/office/drawing/2014/main" id="{464C0FE4-245C-11CA-6FD3-79F7C3A9FA75}"/>
                </a:ext>
              </a:extLst>
            </p:cNvPr>
            <p:cNvSpPr/>
            <p:nvPr/>
          </p:nvSpPr>
          <p:spPr>
            <a:xfrm>
              <a:off x="3589049" y="2594479"/>
              <a:ext cx="66037" cy="50116"/>
            </a:xfrm>
            <a:custGeom>
              <a:avLst/>
              <a:gdLst/>
              <a:ahLst/>
              <a:cxnLst/>
              <a:rect l="l" t="t" r="r" b="b"/>
              <a:pathLst>
                <a:path w="5554" h="4215" fill="none" extrusionOk="0">
                  <a:moveTo>
                    <a:pt x="1" y="1"/>
                  </a:moveTo>
                  <a:lnTo>
                    <a:pt x="458" y="295"/>
                  </a:lnTo>
                  <a:lnTo>
                    <a:pt x="3855" y="2712"/>
                  </a:lnTo>
                  <a:lnTo>
                    <a:pt x="5553" y="4214"/>
                  </a:lnTo>
                </a:path>
              </a:pathLst>
            </a:custGeom>
            <a:noFill/>
            <a:ln w="5725" cap="rnd" cmpd="sng">
              <a:solidFill>
                <a:srgbClr val="FFFFFF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075;p40">
              <a:extLst>
                <a:ext uri="{FF2B5EF4-FFF2-40B4-BE49-F238E27FC236}">
                  <a16:creationId xmlns:a16="http://schemas.microsoft.com/office/drawing/2014/main" id="{5A27B460-FB91-5E62-BA28-BABFD17C226E}"/>
                </a:ext>
              </a:extLst>
            </p:cNvPr>
            <p:cNvSpPr/>
            <p:nvPr/>
          </p:nvSpPr>
          <p:spPr>
            <a:xfrm>
              <a:off x="3387501" y="3373096"/>
              <a:ext cx="79627" cy="99044"/>
            </a:xfrm>
            <a:custGeom>
              <a:avLst/>
              <a:gdLst/>
              <a:ahLst/>
              <a:cxnLst/>
              <a:rect l="l" t="t" r="r" b="b"/>
              <a:pathLst>
                <a:path w="6697" h="8330" extrusionOk="0">
                  <a:moveTo>
                    <a:pt x="5325" y="1"/>
                  </a:moveTo>
                  <a:lnTo>
                    <a:pt x="4639" y="556"/>
                  </a:lnTo>
                  <a:lnTo>
                    <a:pt x="1667" y="3626"/>
                  </a:lnTo>
                  <a:lnTo>
                    <a:pt x="491" y="5292"/>
                  </a:lnTo>
                  <a:lnTo>
                    <a:pt x="33" y="6304"/>
                  </a:lnTo>
                  <a:lnTo>
                    <a:pt x="1" y="6729"/>
                  </a:lnTo>
                  <a:lnTo>
                    <a:pt x="33" y="7121"/>
                  </a:lnTo>
                  <a:lnTo>
                    <a:pt x="197" y="7741"/>
                  </a:lnTo>
                  <a:lnTo>
                    <a:pt x="556" y="8133"/>
                  </a:lnTo>
                  <a:lnTo>
                    <a:pt x="1046" y="8329"/>
                  </a:lnTo>
                  <a:lnTo>
                    <a:pt x="1634" y="8329"/>
                  </a:lnTo>
                  <a:lnTo>
                    <a:pt x="2320" y="8101"/>
                  </a:lnTo>
                  <a:lnTo>
                    <a:pt x="3496" y="7447"/>
                  </a:lnTo>
                  <a:lnTo>
                    <a:pt x="4345" y="6729"/>
                  </a:lnTo>
                  <a:lnTo>
                    <a:pt x="4737" y="6304"/>
                  </a:lnTo>
                  <a:lnTo>
                    <a:pt x="5390" y="5357"/>
                  </a:lnTo>
                  <a:lnTo>
                    <a:pt x="6076" y="3789"/>
                  </a:lnTo>
                  <a:lnTo>
                    <a:pt x="6664" y="850"/>
                  </a:lnTo>
                  <a:lnTo>
                    <a:pt x="6696" y="327"/>
                  </a:lnTo>
                  <a:lnTo>
                    <a:pt x="5325" y="1"/>
                  </a:lnTo>
                  <a:close/>
                </a:path>
              </a:pathLst>
            </a:custGeom>
            <a:solidFill>
              <a:srgbClr val="FFFFFF"/>
            </a:solidFill>
            <a:ln w="10625" cap="rnd" cmpd="sng">
              <a:solidFill>
                <a:schemeClr val="dk1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076;p40">
              <a:extLst>
                <a:ext uri="{FF2B5EF4-FFF2-40B4-BE49-F238E27FC236}">
                  <a16:creationId xmlns:a16="http://schemas.microsoft.com/office/drawing/2014/main" id="{0F2C925C-E377-CA15-2E08-BE3FF6C4C016}"/>
                </a:ext>
              </a:extLst>
            </p:cNvPr>
            <p:cNvSpPr/>
            <p:nvPr/>
          </p:nvSpPr>
          <p:spPr>
            <a:xfrm>
              <a:off x="3531192" y="1882280"/>
              <a:ext cx="167387" cy="184461"/>
            </a:xfrm>
            <a:custGeom>
              <a:avLst/>
              <a:gdLst/>
              <a:ahLst/>
              <a:cxnLst/>
              <a:rect l="l" t="t" r="r" b="b"/>
              <a:pathLst>
                <a:path w="14078" h="15514" extrusionOk="0">
                  <a:moveTo>
                    <a:pt x="3854" y="0"/>
                  </a:moveTo>
                  <a:lnTo>
                    <a:pt x="3299" y="163"/>
                  </a:lnTo>
                  <a:lnTo>
                    <a:pt x="3005" y="588"/>
                  </a:lnTo>
                  <a:lnTo>
                    <a:pt x="2907" y="980"/>
                  </a:lnTo>
                  <a:lnTo>
                    <a:pt x="2842" y="1274"/>
                  </a:lnTo>
                  <a:lnTo>
                    <a:pt x="2940" y="1862"/>
                  </a:lnTo>
                  <a:lnTo>
                    <a:pt x="3364" y="2711"/>
                  </a:lnTo>
                  <a:lnTo>
                    <a:pt x="4116" y="3789"/>
                  </a:lnTo>
                  <a:lnTo>
                    <a:pt x="4410" y="4540"/>
                  </a:lnTo>
                  <a:lnTo>
                    <a:pt x="4377" y="5063"/>
                  </a:lnTo>
                  <a:lnTo>
                    <a:pt x="4246" y="5324"/>
                  </a:lnTo>
                  <a:lnTo>
                    <a:pt x="3854" y="5912"/>
                  </a:lnTo>
                  <a:lnTo>
                    <a:pt x="2744" y="6826"/>
                  </a:lnTo>
                  <a:lnTo>
                    <a:pt x="2091" y="7120"/>
                  </a:lnTo>
                  <a:lnTo>
                    <a:pt x="1862" y="7185"/>
                  </a:lnTo>
                  <a:lnTo>
                    <a:pt x="1633" y="7218"/>
                  </a:lnTo>
                  <a:lnTo>
                    <a:pt x="1045" y="7251"/>
                  </a:lnTo>
                  <a:lnTo>
                    <a:pt x="229" y="7545"/>
                  </a:lnTo>
                  <a:lnTo>
                    <a:pt x="0" y="8035"/>
                  </a:lnTo>
                  <a:lnTo>
                    <a:pt x="98" y="8459"/>
                  </a:lnTo>
                  <a:lnTo>
                    <a:pt x="262" y="8949"/>
                  </a:lnTo>
                  <a:lnTo>
                    <a:pt x="784" y="9766"/>
                  </a:lnTo>
                  <a:lnTo>
                    <a:pt x="1405" y="10419"/>
                  </a:lnTo>
                  <a:lnTo>
                    <a:pt x="2058" y="10778"/>
                  </a:lnTo>
                  <a:lnTo>
                    <a:pt x="2352" y="10811"/>
                  </a:lnTo>
                  <a:lnTo>
                    <a:pt x="3070" y="10811"/>
                  </a:lnTo>
                  <a:lnTo>
                    <a:pt x="3168" y="11137"/>
                  </a:lnTo>
                  <a:lnTo>
                    <a:pt x="4344" y="12803"/>
                  </a:lnTo>
                  <a:lnTo>
                    <a:pt x="5455" y="13750"/>
                  </a:lnTo>
                  <a:lnTo>
                    <a:pt x="6402" y="14338"/>
                  </a:lnTo>
                  <a:lnTo>
                    <a:pt x="6957" y="14599"/>
                  </a:lnTo>
                  <a:lnTo>
                    <a:pt x="8068" y="15057"/>
                  </a:lnTo>
                  <a:lnTo>
                    <a:pt x="9995" y="15514"/>
                  </a:lnTo>
                  <a:lnTo>
                    <a:pt x="11138" y="15481"/>
                  </a:lnTo>
                  <a:lnTo>
                    <a:pt x="11758" y="15285"/>
                  </a:lnTo>
                  <a:lnTo>
                    <a:pt x="12281" y="14959"/>
                  </a:lnTo>
                  <a:lnTo>
                    <a:pt x="12673" y="14469"/>
                  </a:lnTo>
                  <a:lnTo>
                    <a:pt x="12836" y="14175"/>
                  </a:lnTo>
                  <a:lnTo>
                    <a:pt x="13359" y="12901"/>
                  </a:lnTo>
                  <a:lnTo>
                    <a:pt x="13881" y="11007"/>
                  </a:lnTo>
                  <a:lnTo>
                    <a:pt x="14077" y="9570"/>
                  </a:lnTo>
                  <a:lnTo>
                    <a:pt x="14077" y="8753"/>
                  </a:lnTo>
                  <a:lnTo>
                    <a:pt x="13979" y="6859"/>
                  </a:lnTo>
                  <a:lnTo>
                    <a:pt x="13391" y="3168"/>
                  </a:lnTo>
                  <a:lnTo>
                    <a:pt x="13261" y="2711"/>
                  </a:lnTo>
                  <a:lnTo>
                    <a:pt x="13195" y="2809"/>
                  </a:lnTo>
                  <a:lnTo>
                    <a:pt x="12118" y="3070"/>
                  </a:lnTo>
                  <a:lnTo>
                    <a:pt x="10746" y="2842"/>
                  </a:lnTo>
                  <a:lnTo>
                    <a:pt x="9766" y="2417"/>
                  </a:lnTo>
                  <a:lnTo>
                    <a:pt x="7055" y="1241"/>
                  </a:lnTo>
                  <a:lnTo>
                    <a:pt x="5193" y="555"/>
                  </a:lnTo>
                  <a:lnTo>
                    <a:pt x="4671" y="327"/>
                  </a:lnTo>
                  <a:lnTo>
                    <a:pt x="4148" y="98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077;p40">
              <a:extLst>
                <a:ext uri="{FF2B5EF4-FFF2-40B4-BE49-F238E27FC236}">
                  <a16:creationId xmlns:a16="http://schemas.microsoft.com/office/drawing/2014/main" id="{5EC2C9E7-D7D3-0F8A-A3FE-35893018E58F}"/>
                </a:ext>
              </a:extLst>
            </p:cNvPr>
            <p:cNvSpPr/>
            <p:nvPr/>
          </p:nvSpPr>
          <p:spPr>
            <a:xfrm>
              <a:off x="3527696" y="1880330"/>
              <a:ext cx="119613" cy="181370"/>
            </a:xfrm>
            <a:custGeom>
              <a:avLst/>
              <a:gdLst/>
              <a:ahLst/>
              <a:cxnLst/>
              <a:rect l="l" t="t" r="r" b="b"/>
              <a:pathLst>
                <a:path w="10060" h="15254" extrusionOk="0">
                  <a:moveTo>
                    <a:pt x="4344" y="1"/>
                  </a:moveTo>
                  <a:lnTo>
                    <a:pt x="3985" y="99"/>
                  </a:lnTo>
                  <a:lnTo>
                    <a:pt x="3430" y="425"/>
                  </a:lnTo>
                  <a:lnTo>
                    <a:pt x="3234" y="850"/>
                  </a:lnTo>
                  <a:lnTo>
                    <a:pt x="3201" y="1144"/>
                  </a:lnTo>
                  <a:lnTo>
                    <a:pt x="3234" y="1536"/>
                  </a:lnTo>
                  <a:lnTo>
                    <a:pt x="3528" y="2189"/>
                  </a:lnTo>
                  <a:lnTo>
                    <a:pt x="4181" y="3202"/>
                  </a:lnTo>
                  <a:lnTo>
                    <a:pt x="4606" y="4312"/>
                  </a:lnTo>
                  <a:lnTo>
                    <a:pt x="4671" y="4639"/>
                  </a:lnTo>
                  <a:lnTo>
                    <a:pt x="4638" y="5194"/>
                  </a:lnTo>
                  <a:lnTo>
                    <a:pt x="4312" y="5847"/>
                  </a:lnTo>
                  <a:lnTo>
                    <a:pt x="3136" y="6729"/>
                  </a:lnTo>
                  <a:lnTo>
                    <a:pt x="2548" y="7023"/>
                  </a:lnTo>
                  <a:lnTo>
                    <a:pt x="2189" y="7219"/>
                  </a:lnTo>
                  <a:lnTo>
                    <a:pt x="1307" y="7349"/>
                  </a:lnTo>
                  <a:lnTo>
                    <a:pt x="490" y="7480"/>
                  </a:lnTo>
                  <a:lnTo>
                    <a:pt x="98" y="7709"/>
                  </a:lnTo>
                  <a:lnTo>
                    <a:pt x="0" y="8035"/>
                  </a:lnTo>
                  <a:lnTo>
                    <a:pt x="33" y="8264"/>
                  </a:lnTo>
                  <a:lnTo>
                    <a:pt x="196" y="8754"/>
                  </a:lnTo>
                  <a:lnTo>
                    <a:pt x="1078" y="9734"/>
                  </a:lnTo>
                  <a:lnTo>
                    <a:pt x="2711" y="10975"/>
                  </a:lnTo>
                  <a:lnTo>
                    <a:pt x="3038" y="11171"/>
                  </a:lnTo>
                  <a:lnTo>
                    <a:pt x="3071" y="11269"/>
                  </a:lnTo>
                  <a:lnTo>
                    <a:pt x="3658" y="12347"/>
                  </a:lnTo>
                  <a:lnTo>
                    <a:pt x="4442" y="13326"/>
                  </a:lnTo>
                  <a:lnTo>
                    <a:pt x="4965" y="13816"/>
                  </a:lnTo>
                  <a:lnTo>
                    <a:pt x="6402" y="14567"/>
                  </a:lnTo>
                  <a:lnTo>
                    <a:pt x="8558" y="15188"/>
                  </a:lnTo>
                  <a:lnTo>
                    <a:pt x="8949" y="15253"/>
                  </a:lnTo>
                  <a:lnTo>
                    <a:pt x="7284" y="13914"/>
                  </a:lnTo>
                  <a:lnTo>
                    <a:pt x="5749" y="12445"/>
                  </a:lnTo>
                  <a:lnTo>
                    <a:pt x="5422" y="12020"/>
                  </a:lnTo>
                  <a:lnTo>
                    <a:pt x="5063" y="10648"/>
                  </a:lnTo>
                  <a:lnTo>
                    <a:pt x="4900" y="8917"/>
                  </a:lnTo>
                  <a:lnTo>
                    <a:pt x="4900" y="7186"/>
                  </a:lnTo>
                  <a:lnTo>
                    <a:pt x="4997" y="6435"/>
                  </a:lnTo>
                  <a:lnTo>
                    <a:pt x="5030" y="4965"/>
                  </a:lnTo>
                  <a:lnTo>
                    <a:pt x="4834" y="3234"/>
                  </a:lnTo>
                  <a:lnTo>
                    <a:pt x="4867" y="2679"/>
                  </a:lnTo>
                  <a:lnTo>
                    <a:pt x="4997" y="2483"/>
                  </a:lnTo>
                  <a:lnTo>
                    <a:pt x="5095" y="2450"/>
                  </a:lnTo>
                  <a:lnTo>
                    <a:pt x="7904" y="2483"/>
                  </a:lnTo>
                  <a:lnTo>
                    <a:pt x="10060" y="2581"/>
                  </a:lnTo>
                  <a:lnTo>
                    <a:pt x="10060" y="2581"/>
                  </a:lnTo>
                  <a:lnTo>
                    <a:pt x="4932" y="99"/>
                  </a:lnTo>
                  <a:lnTo>
                    <a:pt x="4638" y="1"/>
                  </a:lnTo>
                  <a:close/>
                </a:path>
              </a:pathLst>
            </a:custGeom>
            <a:solidFill>
              <a:srgbClr val="6ED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078;p40">
              <a:extLst>
                <a:ext uri="{FF2B5EF4-FFF2-40B4-BE49-F238E27FC236}">
                  <a16:creationId xmlns:a16="http://schemas.microsoft.com/office/drawing/2014/main" id="{CED63D62-C1EB-AABC-7503-404F06DC4AF6}"/>
                </a:ext>
              </a:extLst>
            </p:cNvPr>
            <p:cNvSpPr/>
            <p:nvPr/>
          </p:nvSpPr>
          <p:spPr>
            <a:xfrm>
              <a:off x="3531192" y="1882280"/>
              <a:ext cx="167387" cy="184461"/>
            </a:xfrm>
            <a:custGeom>
              <a:avLst/>
              <a:gdLst/>
              <a:ahLst/>
              <a:cxnLst/>
              <a:rect l="l" t="t" r="r" b="b"/>
              <a:pathLst>
                <a:path w="14078" h="15514" fill="none" extrusionOk="0">
                  <a:moveTo>
                    <a:pt x="5193" y="555"/>
                  </a:moveTo>
                  <a:lnTo>
                    <a:pt x="4671" y="327"/>
                  </a:lnTo>
                  <a:lnTo>
                    <a:pt x="4148" y="98"/>
                  </a:lnTo>
                  <a:lnTo>
                    <a:pt x="3854" y="0"/>
                  </a:lnTo>
                  <a:lnTo>
                    <a:pt x="3299" y="163"/>
                  </a:lnTo>
                  <a:lnTo>
                    <a:pt x="3005" y="588"/>
                  </a:lnTo>
                  <a:lnTo>
                    <a:pt x="2907" y="980"/>
                  </a:lnTo>
                  <a:lnTo>
                    <a:pt x="2842" y="1274"/>
                  </a:lnTo>
                  <a:lnTo>
                    <a:pt x="2940" y="1862"/>
                  </a:lnTo>
                  <a:lnTo>
                    <a:pt x="3364" y="2711"/>
                  </a:lnTo>
                  <a:lnTo>
                    <a:pt x="4116" y="3789"/>
                  </a:lnTo>
                  <a:lnTo>
                    <a:pt x="4410" y="4540"/>
                  </a:lnTo>
                  <a:lnTo>
                    <a:pt x="4377" y="5063"/>
                  </a:lnTo>
                  <a:lnTo>
                    <a:pt x="4246" y="5324"/>
                  </a:lnTo>
                  <a:lnTo>
                    <a:pt x="3854" y="5912"/>
                  </a:lnTo>
                  <a:lnTo>
                    <a:pt x="2744" y="6826"/>
                  </a:lnTo>
                  <a:lnTo>
                    <a:pt x="2091" y="7120"/>
                  </a:lnTo>
                  <a:lnTo>
                    <a:pt x="1862" y="7185"/>
                  </a:lnTo>
                  <a:lnTo>
                    <a:pt x="1633" y="7218"/>
                  </a:lnTo>
                  <a:lnTo>
                    <a:pt x="1045" y="7251"/>
                  </a:lnTo>
                  <a:lnTo>
                    <a:pt x="229" y="7545"/>
                  </a:lnTo>
                  <a:lnTo>
                    <a:pt x="0" y="8035"/>
                  </a:lnTo>
                  <a:lnTo>
                    <a:pt x="98" y="8459"/>
                  </a:lnTo>
                  <a:lnTo>
                    <a:pt x="262" y="8949"/>
                  </a:lnTo>
                  <a:lnTo>
                    <a:pt x="784" y="9766"/>
                  </a:lnTo>
                  <a:lnTo>
                    <a:pt x="1405" y="10419"/>
                  </a:lnTo>
                  <a:lnTo>
                    <a:pt x="2058" y="10778"/>
                  </a:lnTo>
                  <a:lnTo>
                    <a:pt x="2352" y="10811"/>
                  </a:lnTo>
                  <a:lnTo>
                    <a:pt x="3070" y="10811"/>
                  </a:lnTo>
                  <a:lnTo>
                    <a:pt x="3168" y="11137"/>
                  </a:lnTo>
                  <a:lnTo>
                    <a:pt x="4344" y="12803"/>
                  </a:lnTo>
                  <a:lnTo>
                    <a:pt x="5455" y="13750"/>
                  </a:lnTo>
                  <a:lnTo>
                    <a:pt x="6402" y="14338"/>
                  </a:lnTo>
                  <a:lnTo>
                    <a:pt x="6957" y="14599"/>
                  </a:lnTo>
                  <a:lnTo>
                    <a:pt x="8068" y="15057"/>
                  </a:lnTo>
                  <a:lnTo>
                    <a:pt x="9995" y="15514"/>
                  </a:lnTo>
                  <a:lnTo>
                    <a:pt x="11138" y="15481"/>
                  </a:lnTo>
                  <a:lnTo>
                    <a:pt x="11758" y="15285"/>
                  </a:lnTo>
                  <a:lnTo>
                    <a:pt x="12281" y="14959"/>
                  </a:lnTo>
                  <a:lnTo>
                    <a:pt x="12673" y="14469"/>
                  </a:lnTo>
                  <a:lnTo>
                    <a:pt x="12836" y="14175"/>
                  </a:lnTo>
                  <a:lnTo>
                    <a:pt x="13359" y="12901"/>
                  </a:lnTo>
                  <a:lnTo>
                    <a:pt x="13881" y="11007"/>
                  </a:lnTo>
                  <a:lnTo>
                    <a:pt x="14077" y="9570"/>
                  </a:lnTo>
                  <a:lnTo>
                    <a:pt x="14077" y="8753"/>
                  </a:lnTo>
                  <a:lnTo>
                    <a:pt x="13979" y="6859"/>
                  </a:lnTo>
                  <a:lnTo>
                    <a:pt x="13391" y="3168"/>
                  </a:lnTo>
                  <a:lnTo>
                    <a:pt x="13261" y="2711"/>
                  </a:lnTo>
                  <a:lnTo>
                    <a:pt x="13195" y="2809"/>
                  </a:lnTo>
                  <a:lnTo>
                    <a:pt x="12118" y="3070"/>
                  </a:lnTo>
                  <a:lnTo>
                    <a:pt x="10746" y="2842"/>
                  </a:lnTo>
                  <a:lnTo>
                    <a:pt x="9766" y="2417"/>
                  </a:lnTo>
                  <a:lnTo>
                    <a:pt x="7055" y="1241"/>
                  </a:lnTo>
                  <a:lnTo>
                    <a:pt x="5193" y="555"/>
                  </a:lnTo>
                  <a:close/>
                </a:path>
              </a:pathLst>
            </a:custGeom>
            <a:noFill/>
            <a:ln w="10625" cap="rnd" cmpd="sng">
              <a:solidFill>
                <a:schemeClr val="dk1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079;p40">
              <a:extLst>
                <a:ext uri="{FF2B5EF4-FFF2-40B4-BE49-F238E27FC236}">
                  <a16:creationId xmlns:a16="http://schemas.microsoft.com/office/drawing/2014/main" id="{89445D81-9263-84B0-1076-E4705F07D438}"/>
                </a:ext>
              </a:extLst>
            </p:cNvPr>
            <p:cNvSpPr/>
            <p:nvPr/>
          </p:nvSpPr>
          <p:spPr>
            <a:xfrm>
              <a:off x="3623221" y="1945571"/>
              <a:ext cx="8168" cy="14767"/>
            </a:xfrm>
            <a:custGeom>
              <a:avLst/>
              <a:gdLst/>
              <a:ahLst/>
              <a:cxnLst/>
              <a:rect l="l" t="t" r="r" b="b"/>
              <a:pathLst>
                <a:path w="687" h="1242" extrusionOk="0">
                  <a:moveTo>
                    <a:pt x="262" y="1"/>
                  </a:moveTo>
                  <a:lnTo>
                    <a:pt x="132" y="66"/>
                  </a:lnTo>
                  <a:lnTo>
                    <a:pt x="1" y="425"/>
                  </a:lnTo>
                  <a:lnTo>
                    <a:pt x="34" y="687"/>
                  </a:lnTo>
                  <a:lnTo>
                    <a:pt x="99" y="915"/>
                  </a:lnTo>
                  <a:lnTo>
                    <a:pt x="328" y="1242"/>
                  </a:lnTo>
                  <a:lnTo>
                    <a:pt x="458" y="1242"/>
                  </a:lnTo>
                  <a:lnTo>
                    <a:pt x="556" y="1177"/>
                  </a:lnTo>
                  <a:lnTo>
                    <a:pt x="687" y="817"/>
                  </a:lnTo>
                  <a:lnTo>
                    <a:pt x="654" y="589"/>
                  </a:lnTo>
                  <a:lnTo>
                    <a:pt x="589" y="327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080;p40">
              <a:extLst>
                <a:ext uri="{FF2B5EF4-FFF2-40B4-BE49-F238E27FC236}">
                  <a16:creationId xmlns:a16="http://schemas.microsoft.com/office/drawing/2014/main" id="{393F6CD6-B68C-A399-6CA8-23182BD65739}"/>
                </a:ext>
              </a:extLst>
            </p:cNvPr>
            <p:cNvSpPr/>
            <p:nvPr/>
          </p:nvSpPr>
          <p:spPr>
            <a:xfrm>
              <a:off x="3667879" y="1938199"/>
              <a:ext cx="7788" cy="14767"/>
            </a:xfrm>
            <a:custGeom>
              <a:avLst/>
              <a:gdLst/>
              <a:ahLst/>
              <a:cxnLst/>
              <a:rect l="l" t="t" r="r" b="b"/>
              <a:pathLst>
                <a:path w="655" h="1242" extrusionOk="0">
                  <a:moveTo>
                    <a:pt x="230" y="0"/>
                  </a:moveTo>
                  <a:lnTo>
                    <a:pt x="99" y="66"/>
                  </a:lnTo>
                  <a:lnTo>
                    <a:pt x="1" y="425"/>
                  </a:lnTo>
                  <a:lnTo>
                    <a:pt x="34" y="686"/>
                  </a:lnTo>
                  <a:lnTo>
                    <a:pt x="66" y="915"/>
                  </a:lnTo>
                  <a:lnTo>
                    <a:pt x="295" y="1241"/>
                  </a:lnTo>
                  <a:lnTo>
                    <a:pt x="426" y="1241"/>
                  </a:lnTo>
                  <a:lnTo>
                    <a:pt x="556" y="1176"/>
                  </a:lnTo>
                  <a:lnTo>
                    <a:pt x="654" y="817"/>
                  </a:lnTo>
                  <a:lnTo>
                    <a:pt x="654" y="555"/>
                  </a:lnTo>
                  <a:lnTo>
                    <a:pt x="589" y="327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081;p40">
              <a:extLst>
                <a:ext uri="{FF2B5EF4-FFF2-40B4-BE49-F238E27FC236}">
                  <a16:creationId xmlns:a16="http://schemas.microsoft.com/office/drawing/2014/main" id="{42B7DE30-1712-4BE0-1BD1-C0F603398ABE}"/>
                </a:ext>
              </a:extLst>
            </p:cNvPr>
            <p:cNvSpPr/>
            <p:nvPr/>
          </p:nvSpPr>
          <p:spPr>
            <a:xfrm>
              <a:off x="3605362" y="1919555"/>
              <a:ext cx="24862" cy="13210"/>
            </a:xfrm>
            <a:custGeom>
              <a:avLst/>
              <a:gdLst/>
              <a:ahLst/>
              <a:cxnLst/>
              <a:rect l="l" t="t" r="r" b="b"/>
              <a:pathLst>
                <a:path w="2091" h="1111" fill="none" extrusionOk="0">
                  <a:moveTo>
                    <a:pt x="1" y="1111"/>
                  </a:moveTo>
                  <a:lnTo>
                    <a:pt x="392" y="621"/>
                  </a:lnTo>
                  <a:lnTo>
                    <a:pt x="1470" y="66"/>
                  </a:lnTo>
                  <a:lnTo>
                    <a:pt x="2091" y="1"/>
                  </a:lnTo>
                </a:path>
              </a:pathLst>
            </a:custGeom>
            <a:noFill/>
            <a:ln w="10625" cap="rnd" cmpd="sng">
              <a:solidFill>
                <a:schemeClr val="dk1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082;p40">
              <a:extLst>
                <a:ext uri="{FF2B5EF4-FFF2-40B4-BE49-F238E27FC236}">
                  <a16:creationId xmlns:a16="http://schemas.microsoft.com/office/drawing/2014/main" id="{08BE93AF-36BC-AC84-1AA0-27093C70EC63}"/>
                </a:ext>
              </a:extLst>
            </p:cNvPr>
            <p:cNvSpPr/>
            <p:nvPr/>
          </p:nvSpPr>
          <p:spPr>
            <a:xfrm>
              <a:off x="3663230" y="1921886"/>
              <a:ext cx="23697" cy="7396"/>
            </a:xfrm>
            <a:custGeom>
              <a:avLst/>
              <a:gdLst/>
              <a:ahLst/>
              <a:cxnLst/>
              <a:rect l="l" t="t" r="r" b="b"/>
              <a:pathLst>
                <a:path w="1993" h="622" fill="none" extrusionOk="0">
                  <a:moveTo>
                    <a:pt x="0" y="98"/>
                  </a:moveTo>
                  <a:lnTo>
                    <a:pt x="261" y="0"/>
                  </a:lnTo>
                  <a:lnTo>
                    <a:pt x="817" y="0"/>
                  </a:lnTo>
                  <a:lnTo>
                    <a:pt x="1339" y="131"/>
                  </a:lnTo>
                  <a:lnTo>
                    <a:pt x="1796" y="425"/>
                  </a:lnTo>
                  <a:lnTo>
                    <a:pt x="1992" y="621"/>
                  </a:lnTo>
                </a:path>
              </a:pathLst>
            </a:custGeom>
            <a:noFill/>
            <a:ln w="10625" cap="rnd" cmpd="sng">
              <a:solidFill>
                <a:srgbClr val="263238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083;p40">
              <a:extLst>
                <a:ext uri="{FF2B5EF4-FFF2-40B4-BE49-F238E27FC236}">
                  <a16:creationId xmlns:a16="http://schemas.microsoft.com/office/drawing/2014/main" id="{238C80D1-D556-611D-617F-B0E7DE39BC78}"/>
                </a:ext>
              </a:extLst>
            </p:cNvPr>
            <p:cNvSpPr/>
            <p:nvPr/>
          </p:nvSpPr>
          <p:spPr>
            <a:xfrm>
              <a:off x="3653516" y="1941302"/>
              <a:ext cx="11272" cy="43898"/>
            </a:xfrm>
            <a:custGeom>
              <a:avLst/>
              <a:gdLst/>
              <a:ahLst/>
              <a:cxnLst/>
              <a:rect l="l" t="t" r="r" b="b"/>
              <a:pathLst>
                <a:path w="948" h="3692" fill="none" extrusionOk="0">
                  <a:moveTo>
                    <a:pt x="458" y="1"/>
                  </a:moveTo>
                  <a:lnTo>
                    <a:pt x="425" y="850"/>
                  </a:lnTo>
                  <a:lnTo>
                    <a:pt x="458" y="1699"/>
                  </a:lnTo>
                  <a:lnTo>
                    <a:pt x="588" y="2189"/>
                  </a:lnTo>
                  <a:lnTo>
                    <a:pt x="882" y="2646"/>
                  </a:lnTo>
                  <a:lnTo>
                    <a:pt x="948" y="2940"/>
                  </a:lnTo>
                  <a:lnTo>
                    <a:pt x="915" y="3136"/>
                  </a:lnTo>
                  <a:lnTo>
                    <a:pt x="817" y="3332"/>
                  </a:lnTo>
                  <a:lnTo>
                    <a:pt x="556" y="3561"/>
                  </a:lnTo>
                  <a:lnTo>
                    <a:pt x="98" y="3691"/>
                  </a:lnTo>
                  <a:lnTo>
                    <a:pt x="1" y="3691"/>
                  </a:lnTo>
                </a:path>
              </a:pathLst>
            </a:custGeom>
            <a:noFill/>
            <a:ln w="10625" cap="rnd" cmpd="sng">
              <a:solidFill>
                <a:schemeClr val="dk1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084;p40">
              <a:extLst>
                <a:ext uri="{FF2B5EF4-FFF2-40B4-BE49-F238E27FC236}">
                  <a16:creationId xmlns:a16="http://schemas.microsoft.com/office/drawing/2014/main" id="{1AB4A8E0-F575-DBA0-C360-18A7A11FE0CF}"/>
                </a:ext>
              </a:extLst>
            </p:cNvPr>
            <p:cNvSpPr/>
            <p:nvPr/>
          </p:nvSpPr>
          <p:spPr>
            <a:xfrm>
              <a:off x="3621282" y="2006543"/>
              <a:ext cx="21759" cy="5446"/>
            </a:xfrm>
            <a:custGeom>
              <a:avLst/>
              <a:gdLst/>
              <a:ahLst/>
              <a:cxnLst/>
              <a:rect l="l" t="t" r="r" b="b"/>
              <a:pathLst>
                <a:path w="1830" h="458" fill="none" extrusionOk="0">
                  <a:moveTo>
                    <a:pt x="1830" y="360"/>
                  </a:moveTo>
                  <a:lnTo>
                    <a:pt x="1340" y="458"/>
                  </a:lnTo>
                  <a:lnTo>
                    <a:pt x="425" y="262"/>
                  </a:lnTo>
                  <a:lnTo>
                    <a:pt x="1" y="1"/>
                  </a:lnTo>
                </a:path>
              </a:pathLst>
            </a:custGeom>
            <a:noFill/>
            <a:ln w="10625" cap="rnd" cmpd="sng">
              <a:solidFill>
                <a:schemeClr val="dk1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085;p40">
              <a:extLst>
                <a:ext uri="{FF2B5EF4-FFF2-40B4-BE49-F238E27FC236}">
                  <a16:creationId xmlns:a16="http://schemas.microsoft.com/office/drawing/2014/main" id="{4C53C9E4-9F48-82E9-C5C9-FC764598D6FB}"/>
                </a:ext>
              </a:extLst>
            </p:cNvPr>
            <p:cNvSpPr/>
            <p:nvPr/>
          </p:nvSpPr>
          <p:spPr>
            <a:xfrm flipH="1">
              <a:off x="3812735" y="3357850"/>
              <a:ext cx="83495" cy="99044"/>
            </a:xfrm>
            <a:custGeom>
              <a:avLst/>
              <a:gdLst/>
              <a:ahLst/>
              <a:cxnLst/>
              <a:rect l="l" t="t" r="r" b="b"/>
              <a:pathLst>
                <a:path w="6697" h="8330" extrusionOk="0">
                  <a:moveTo>
                    <a:pt x="5325" y="1"/>
                  </a:moveTo>
                  <a:lnTo>
                    <a:pt x="4639" y="556"/>
                  </a:lnTo>
                  <a:lnTo>
                    <a:pt x="1667" y="3626"/>
                  </a:lnTo>
                  <a:lnTo>
                    <a:pt x="491" y="5292"/>
                  </a:lnTo>
                  <a:lnTo>
                    <a:pt x="33" y="6304"/>
                  </a:lnTo>
                  <a:lnTo>
                    <a:pt x="1" y="6729"/>
                  </a:lnTo>
                  <a:lnTo>
                    <a:pt x="33" y="7121"/>
                  </a:lnTo>
                  <a:lnTo>
                    <a:pt x="197" y="7741"/>
                  </a:lnTo>
                  <a:lnTo>
                    <a:pt x="556" y="8133"/>
                  </a:lnTo>
                  <a:lnTo>
                    <a:pt x="1046" y="8329"/>
                  </a:lnTo>
                  <a:lnTo>
                    <a:pt x="1634" y="8329"/>
                  </a:lnTo>
                  <a:lnTo>
                    <a:pt x="2320" y="8101"/>
                  </a:lnTo>
                  <a:lnTo>
                    <a:pt x="3496" y="7447"/>
                  </a:lnTo>
                  <a:lnTo>
                    <a:pt x="4345" y="6729"/>
                  </a:lnTo>
                  <a:lnTo>
                    <a:pt x="4737" y="6304"/>
                  </a:lnTo>
                  <a:lnTo>
                    <a:pt x="5390" y="5357"/>
                  </a:lnTo>
                  <a:lnTo>
                    <a:pt x="6076" y="3789"/>
                  </a:lnTo>
                  <a:lnTo>
                    <a:pt x="6664" y="850"/>
                  </a:lnTo>
                  <a:lnTo>
                    <a:pt x="6696" y="327"/>
                  </a:lnTo>
                  <a:lnTo>
                    <a:pt x="5325" y="1"/>
                  </a:lnTo>
                  <a:close/>
                </a:path>
              </a:pathLst>
            </a:custGeom>
            <a:solidFill>
              <a:srgbClr val="FFFFFF"/>
            </a:solidFill>
            <a:ln w="10625" cap="rnd" cmpd="sng">
              <a:solidFill>
                <a:schemeClr val="dk1"/>
              </a:solidFill>
              <a:prstDash val="solid"/>
              <a:miter lim="326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custDataLst>
      <p:tags r:id="rId1"/>
    </p:custData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3" name="Google Shape;2343;p63"/>
          <p:cNvSpPr txBox="1">
            <a:spLocks noGrp="1"/>
          </p:cNvSpPr>
          <p:nvPr>
            <p:ph type="subTitle" idx="1"/>
          </p:nvPr>
        </p:nvSpPr>
        <p:spPr>
          <a:xfrm>
            <a:off x="4935824" y="2278989"/>
            <a:ext cx="3852000" cy="10858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Do exercises in the workbook.</a:t>
            </a: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800"/>
              <a:t>Prepare for Lesson 6 - Unit 3.</a:t>
            </a: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grpSp>
        <p:nvGrpSpPr>
          <p:cNvPr id="2344" name="Google Shape;2344;p63"/>
          <p:cNvGrpSpPr/>
          <p:nvPr/>
        </p:nvGrpSpPr>
        <p:grpSpPr>
          <a:xfrm>
            <a:off x="858988" y="1316042"/>
            <a:ext cx="3568975" cy="2958320"/>
            <a:chOff x="858988" y="1316042"/>
            <a:chExt cx="3568975" cy="2958320"/>
          </a:xfrm>
        </p:grpSpPr>
        <p:sp>
          <p:nvSpPr>
            <p:cNvPr id="2345" name="Google Shape;2345;p63"/>
            <p:cNvSpPr/>
            <p:nvPr/>
          </p:nvSpPr>
          <p:spPr>
            <a:xfrm>
              <a:off x="859001" y="1316042"/>
              <a:ext cx="3568961" cy="2119662"/>
            </a:xfrm>
            <a:custGeom>
              <a:avLst/>
              <a:gdLst/>
              <a:ahLst/>
              <a:cxnLst/>
              <a:rect l="l" t="t" r="r" b="b"/>
              <a:pathLst>
                <a:path w="35771" h="21244" extrusionOk="0">
                  <a:moveTo>
                    <a:pt x="739" y="1"/>
                  </a:moveTo>
                  <a:lnTo>
                    <a:pt x="406" y="144"/>
                  </a:lnTo>
                  <a:lnTo>
                    <a:pt x="167" y="406"/>
                  </a:lnTo>
                  <a:lnTo>
                    <a:pt x="25" y="739"/>
                  </a:lnTo>
                  <a:lnTo>
                    <a:pt x="1" y="930"/>
                  </a:lnTo>
                  <a:lnTo>
                    <a:pt x="1" y="21243"/>
                  </a:lnTo>
                  <a:lnTo>
                    <a:pt x="35770" y="21243"/>
                  </a:lnTo>
                  <a:lnTo>
                    <a:pt x="35770" y="930"/>
                  </a:lnTo>
                  <a:lnTo>
                    <a:pt x="35746" y="739"/>
                  </a:lnTo>
                  <a:lnTo>
                    <a:pt x="35603" y="406"/>
                  </a:lnTo>
                  <a:lnTo>
                    <a:pt x="35365" y="144"/>
                  </a:lnTo>
                  <a:lnTo>
                    <a:pt x="35032" y="1"/>
                  </a:ln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63"/>
            <p:cNvSpPr/>
            <p:nvPr/>
          </p:nvSpPr>
          <p:spPr>
            <a:xfrm>
              <a:off x="858988" y="3459301"/>
              <a:ext cx="3568961" cy="299531"/>
            </a:xfrm>
            <a:custGeom>
              <a:avLst/>
              <a:gdLst/>
              <a:ahLst/>
              <a:cxnLst/>
              <a:rect l="l" t="t" r="r" b="b"/>
              <a:pathLst>
                <a:path w="35771" h="3002" extrusionOk="0">
                  <a:moveTo>
                    <a:pt x="1" y="1"/>
                  </a:moveTo>
                  <a:lnTo>
                    <a:pt x="1" y="2049"/>
                  </a:lnTo>
                  <a:lnTo>
                    <a:pt x="25" y="2239"/>
                  </a:lnTo>
                  <a:lnTo>
                    <a:pt x="167" y="2572"/>
                  </a:lnTo>
                  <a:lnTo>
                    <a:pt x="406" y="2834"/>
                  </a:lnTo>
                  <a:lnTo>
                    <a:pt x="739" y="2977"/>
                  </a:lnTo>
                  <a:lnTo>
                    <a:pt x="930" y="3001"/>
                  </a:lnTo>
                  <a:lnTo>
                    <a:pt x="34818" y="3001"/>
                  </a:lnTo>
                  <a:lnTo>
                    <a:pt x="35032" y="2977"/>
                  </a:lnTo>
                  <a:lnTo>
                    <a:pt x="35365" y="2834"/>
                  </a:lnTo>
                  <a:lnTo>
                    <a:pt x="35603" y="2572"/>
                  </a:lnTo>
                  <a:lnTo>
                    <a:pt x="35746" y="2239"/>
                  </a:lnTo>
                  <a:lnTo>
                    <a:pt x="35770" y="2049"/>
                  </a:lnTo>
                  <a:lnTo>
                    <a:pt x="35770" y="1"/>
                  </a:ln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63"/>
            <p:cNvSpPr/>
            <p:nvPr/>
          </p:nvSpPr>
          <p:spPr>
            <a:xfrm>
              <a:off x="2258507" y="3782471"/>
              <a:ext cx="769944" cy="415870"/>
            </a:xfrm>
            <a:custGeom>
              <a:avLst/>
              <a:gdLst/>
              <a:ahLst/>
              <a:cxnLst/>
              <a:rect l="l" t="t" r="r" b="b"/>
              <a:pathLst>
                <a:path w="7717" h="4168" extrusionOk="0">
                  <a:moveTo>
                    <a:pt x="405" y="0"/>
                  </a:moveTo>
                  <a:lnTo>
                    <a:pt x="0" y="4168"/>
                  </a:lnTo>
                  <a:lnTo>
                    <a:pt x="7716" y="4168"/>
                  </a:lnTo>
                  <a:lnTo>
                    <a:pt x="7312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63"/>
            <p:cNvSpPr/>
            <p:nvPr/>
          </p:nvSpPr>
          <p:spPr>
            <a:xfrm>
              <a:off x="2163473" y="4224373"/>
              <a:ext cx="960011" cy="49988"/>
            </a:xfrm>
            <a:custGeom>
              <a:avLst/>
              <a:gdLst/>
              <a:ahLst/>
              <a:cxnLst/>
              <a:rect l="l" t="t" r="r" b="b"/>
              <a:pathLst>
                <a:path w="9622" h="501" extrusionOk="0">
                  <a:moveTo>
                    <a:pt x="1" y="1"/>
                  </a:moveTo>
                  <a:lnTo>
                    <a:pt x="1" y="501"/>
                  </a:lnTo>
                  <a:lnTo>
                    <a:pt x="9622" y="501"/>
                  </a:lnTo>
                  <a:lnTo>
                    <a:pt x="9622" y="1"/>
                  </a:ln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49" name="Google Shape;2349;p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1087" y="1459493"/>
            <a:ext cx="3264789" cy="1832774"/>
          </a:xfrm>
          <a:prstGeom prst="roundRect">
            <a:avLst>
              <a:gd name="adj" fmla="val 1513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2350" name="Google Shape;2350;p63"/>
          <p:cNvGrpSpPr/>
          <p:nvPr/>
        </p:nvGrpSpPr>
        <p:grpSpPr>
          <a:xfrm>
            <a:off x="5357715" y="555050"/>
            <a:ext cx="243082" cy="242093"/>
            <a:chOff x="6547165" y="297900"/>
            <a:chExt cx="243082" cy="242093"/>
          </a:xfrm>
        </p:grpSpPr>
        <p:sp>
          <p:nvSpPr>
            <p:cNvPr id="2351" name="Google Shape;2351;p63"/>
            <p:cNvSpPr/>
            <p:nvPr/>
          </p:nvSpPr>
          <p:spPr>
            <a:xfrm>
              <a:off x="6661093" y="297900"/>
              <a:ext cx="13765" cy="79061"/>
            </a:xfrm>
            <a:custGeom>
              <a:avLst/>
              <a:gdLst/>
              <a:ahLst/>
              <a:cxnLst/>
              <a:rect l="l" t="t" r="r" b="b"/>
              <a:pathLst>
                <a:path w="612" h="3515" extrusionOk="0">
                  <a:moveTo>
                    <a:pt x="0" y="0"/>
                  </a:moveTo>
                  <a:lnTo>
                    <a:pt x="0" y="3515"/>
                  </a:lnTo>
                  <a:lnTo>
                    <a:pt x="611" y="3515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63"/>
            <p:cNvSpPr/>
            <p:nvPr/>
          </p:nvSpPr>
          <p:spPr>
            <a:xfrm>
              <a:off x="6661093" y="461404"/>
              <a:ext cx="13765" cy="78589"/>
            </a:xfrm>
            <a:custGeom>
              <a:avLst/>
              <a:gdLst/>
              <a:ahLst/>
              <a:cxnLst/>
              <a:rect l="l" t="t" r="r" b="b"/>
              <a:pathLst>
                <a:path w="612" h="3494" extrusionOk="0">
                  <a:moveTo>
                    <a:pt x="0" y="1"/>
                  </a:moveTo>
                  <a:lnTo>
                    <a:pt x="0" y="3494"/>
                  </a:lnTo>
                  <a:lnTo>
                    <a:pt x="611" y="3494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63"/>
            <p:cNvSpPr/>
            <p:nvPr/>
          </p:nvSpPr>
          <p:spPr>
            <a:xfrm>
              <a:off x="6711163" y="412301"/>
              <a:ext cx="79084" cy="13788"/>
            </a:xfrm>
            <a:custGeom>
              <a:avLst/>
              <a:gdLst/>
              <a:ahLst/>
              <a:cxnLst/>
              <a:rect l="l" t="t" r="r" b="b"/>
              <a:pathLst>
                <a:path w="3516" h="613" extrusionOk="0">
                  <a:moveTo>
                    <a:pt x="1" y="1"/>
                  </a:moveTo>
                  <a:lnTo>
                    <a:pt x="1" y="612"/>
                  </a:lnTo>
                  <a:lnTo>
                    <a:pt x="3515" y="612"/>
                  </a:lnTo>
                  <a:lnTo>
                    <a:pt x="3515" y="1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63"/>
            <p:cNvSpPr/>
            <p:nvPr/>
          </p:nvSpPr>
          <p:spPr>
            <a:xfrm>
              <a:off x="6547165" y="412301"/>
              <a:ext cx="79084" cy="13788"/>
            </a:xfrm>
            <a:custGeom>
              <a:avLst/>
              <a:gdLst/>
              <a:ahLst/>
              <a:cxnLst/>
              <a:rect l="l" t="t" r="r" b="b"/>
              <a:pathLst>
                <a:path w="3516" h="613" extrusionOk="0">
                  <a:moveTo>
                    <a:pt x="0" y="1"/>
                  </a:moveTo>
                  <a:lnTo>
                    <a:pt x="0" y="612"/>
                  </a:lnTo>
                  <a:lnTo>
                    <a:pt x="3515" y="612"/>
                  </a:lnTo>
                  <a:lnTo>
                    <a:pt x="3515" y="1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55" name="Google Shape;2355;p63"/>
          <p:cNvGrpSpPr/>
          <p:nvPr/>
        </p:nvGrpSpPr>
        <p:grpSpPr>
          <a:xfrm>
            <a:off x="719990" y="555050"/>
            <a:ext cx="243082" cy="242093"/>
            <a:chOff x="6547165" y="297900"/>
            <a:chExt cx="243082" cy="242093"/>
          </a:xfrm>
        </p:grpSpPr>
        <p:sp>
          <p:nvSpPr>
            <p:cNvPr id="2356" name="Google Shape;2356;p63"/>
            <p:cNvSpPr/>
            <p:nvPr/>
          </p:nvSpPr>
          <p:spPr>
            <a:xfrm>
              <a:off x="6661093" y="297900"/>
              <a:ext cx="13765" cy="79061"/>
            </a:xfrm>
            <a:custGeom>
              <a:avLst/>
              <a:gdLst/>
              <a:ahLst/>
              <a:cxnLst/>
              <a:rect l="l" t="t" r="r" b="b"/>
              <a:pathLst>
                <a:path w="612" h="3515" extrusionOk="0">
                  <a:moveTo>
                    <a:pt x="0" y="0"/>
                  </a:moveTo>
                  <a:lnTo>
                    <a:pt x="0" y="3515"/>
                  </a:lnTo>
                  <a:lnTo>
                    <a:pt x="611" y="3515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63"/>
            <p:cNvSpPr/>
            <p:nvPr/>
          </p:nvSpPr>
          <p:spPr>
            <a:xfrm>
              <a:off x="6661093" y="461404"/>
              <a:ext cx="13765" cy="78589"/>
            </a:xfrm>
            <a:custGeom>
              <a:avLst/>
              <a:gdLst/>
              <a:ahLst/>
              <a:cxnLst/>
              <a:rect l="l" t="t" r="r" b="b"/>
              <a:pathLst>
                <a:path w="612" h="3494" extrusionOk="0">
                  <a:moveTo>
                    <a:pt x="0" y="1"/>
                  </a:moveTo>
                  <a:lnTo>
                    <a:pt x="0" y="3494"/>
                  </a:lnTo>
                  <a:lnTo>
                    <a:pt x="611" y="3494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63"/>
            <p:cNvSpPr/>
            <p:nvPr/>
          </p:nvSpPr>
          <p:spPr>
            <a:xfrm>
              <a:off x="6711163" y="412301"/>
              <a:ext cx="79084" cy="13788"/>
            </a:xfrm>
            <a:custGeom>
              <a:avLst/>
              <a:gdLst/>
              <a:ahLst/>
              <a:cxnLst/>
              <a:rect l="l" t="t" r="r" b="b"/>
              <a:pathLst>
                <a:path w="3516" h="613" extrusionOk="0">
                  <a:moveTo>
                    <a:pt x="1" y="1"/>
                  </a:moveTo>
                  <a:lnTo>
                    <a:pt x="1" y="612"/>
                  </a:lnTo>
                  <a:lnTo>
                    <a:pt x="3515" y="612"/>
                  </a:lnTo>
                  <a:lnTo>
                    <a:pt x="3515" y="1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63"/>
            <p:cNvSpPr/>
            <p:nvPr/>
          </p:nvSpPr>
          <p:spPr>
            <a:xfrm>
              <a:off x="6547165" y="412301"/>
              <a:ext cx="79084" cy="13788"/>
            </a:xfrm>
            <a:custGeom>
              <a:avLst/>
              <a:gdLst/>
              <a:ahLst/>
              <a:cxnLst/>
              <a:rect l="l" t="t" r="r" b="b"/>
              <a:pathLst>
                <a:path w="3516" h="613" extrusionOk="0">
                  <a:moveTo>
                    <a:pt x="0" y="1"/>
                  </a:moveTo>
                  <a:lnTo>
                    <a:pt x="0" y="612"/>
                  </a:lnTo>
                  <a:lnTo>
                    <a:pt x="3515" y="612"/>
                  </a:lnTo>
                  <a:lnTo>
                    <a:pt x="3515" y="1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0" name="Google Shape;2360;p63"/>
          <p:cNvGrpSpPr/>
          <p:nvPr/>
        </p:nvGrpSpPr>
        <p:grpSpPr>
          <a:xfrm rot="-5400000">
            <a:off x="5891838" y="4721134"/>
            <a:ext cx="259833" cy="260997"/>
            <a:chOff x="6548002" y="3230725"/>
            <a:chExt cx="217525" cy="218499"/>
          </a:xfrm>
        </p:grpSpPr>
        <p:sp>
          <p:nvSpPr>
            <p:cNvPr id="2361" name="Google Shape;2361;p63"/>
            <p:cNvSpPr/>
            <p:nvPr/>
          </p:nvSpPr>
          <p:spPr>
            <a:xfrm>
              <a:off x="6651382" y="3230725"/>
              <a:ext cx="11750" cy="71253"/>
            </a:xfrm>
            <a:custGeom>
              <a:avLst/>
              <a:gdLst/>
              <a:ahLst/>
              <a:cxnLst/>
              <a:rect l="l" t="t" r="r" b="b"/>
              <a:pathLst>
                <a:path w="263" h="1595" extrusionOk="0">
                  <a:moveTo>
                    <a:pt x="1" y="0"/>
                  </a:moveTo>
                  <a:lnTo>
                    <a:pt x="1" y="1594"/>
                  </a:lnTo>
                  <a:lnTo>
                    <a:pt x="263" y="1594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63"/>
            <p:cNvSpPr/>
            <p:nvPr/>
          </p:nvSpPr>
          <p:spPr>
            <a:xfrm>
              <a:off x="6651382" y="3377971"/>
              <a:ext cx="11750" cy="71253"/>
            </a:xfrm>
            <a:custGeom>
              <a:avLst/>
              <a:gdLst/>
              <a:ahLst/>
              <a:cxnLst/>
              <a:rect l="l" t="t" r="r" b="b"/>
              <a:pathLst>
                <a:path w="263" h="1595" extrusionOk="0">
                  <a:moveTo>
                    <a:pt x="1" y="1"/>
                  </a:moveTo>
                  <a:lnTo>
                    <a:pt x="1" y="1594"/>
                  </a:lnTo>
                  <a:lnTo>
                    <a:pt x="263" y="1594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63"/>
            <p:cNvSpPr/>
            <p:nvPr/>
          </p:nvSpPr>
          <p:spPr>
            <a:xfrm>
              <a:off x="6695298" y="3333118"/>
              <a:ext cx="70229" cy="12732"/>
            </a:xfrm>
            <a:custGeom>
              <a:avLst/>
              <a:gdLst/>
              <a:ahLst/>
              <a:cxnLst/>
              <a:rect l="l" t="t" r="r" b="b"/>
              <a:pathLst>
                <a:path w="1572" h="285" extrusionOk="0">
                  <a:moveTo>
                    <a:pt x="0" y="1"/>
                  </a:moveTo>
                  <a:lnTo>
                    <a:pt x="0" y="284"/>
                  </a:lnTo>
                  <a:lnTo>
                    <a:pt x="1572" y="284"/>
                  </a:lnTo>
                  <a:lnTo>
                    <a:pt x="1572" y="1"/>
                  </a:ln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63"/>
            <p:cNvSpPr/>
            <p:nvPr/>
          </p:nvSpPr>
          <p:spPr>
            <a:xfrm>
              <a:off x="6548002" y="3333118"/>
              <a:ext cx="70274" cy="12732"/>
            </a:xfrm>
            <a:custGeom>
              <a:avLst/>
              <a:gdLst/>
              <a:ahLst/>
              <a:cxnLst/>
              <a:rect l="l" t="t" r="r" b="b"/>
              <a:pathLst>
                <a:path w="1573" h="285" extrusionOk="0">
                  <a:moveTo>
                    <a:pt x="1" y="1"/>
                  </a:moveTo>
                  <a:lnTo>
                    <a:pt x="1" y="284"/>
                  </a:lnTo>
                  <a:lnTo>
                    <a:pt x="1573" y="284"/>
                  </a:lnTo>
                  <a:lnTo>
                    <a:pt x="1573" y="1"/>
                  </a:ln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5" name="Google Shape;2365;p63"/>
          <p:cNvGrpSpPr/>
          <p:nvPr/>
        </p:nvGrpSpPr>
        <p:grpSpPr>
          <a:xfrm>
            <a:off x="2885202" y="190463"/>
            <a:ext cx="243082" cy="242093"/>
            <a:chOff x="6547165" y="297900"/>
            <a:chExt cx="243082" cy="242093"/>
          </a:xfrm>
        </p:grpSpPr>
        <p:sp>
          <p:nvSpPr>
            <p:cNvPr id="2366" name="Google Shape;2366;p63"/>
            <p:cNvSpPr/>
            <p:nvPr/>
          </p:nvSpPr>
          <p:spPr>
            <a:xfrm>
              <a:off x="6661093" y="297900"/>
              <a:ext cx="13765" cy="79061"/>
            </a:xfrm>
            <a:custGeom>
              <a:avLst/>
              <a:gdLst/>
              <a:ahLst/>
              <a:cxnLst/>
              <a:rect l="l" t="t" r="r" b="b"/>
              <a:pathLst>
                <a:path w="612" h="3515" extrusionOk="0">
                  <a:moveTo>
                    <a:pt x="0" y="0"/>
                  </a:moveTo>
                  <a:lnTo>
                    <a:pt x="0" y="3515"/>
                  </a:lnTo>
                  <a:lnTo>
                    <a:pt x="611" y="3515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63"/>
            <p:cNvSpPr/>
            <p:nvPr/>
          </p:nvSpPr>
          <p:spPr>
            <a:xfrm>
              <a:off x="6661093" y="461404"/>
              <a:ext cx="13765" cy="78589"/>
            </a:xfrm>
            <a:custGeom>
              <a:avLst/>
              <a:gdLst/>
              <a:ahLst/>
              <a:cxnLst/>
              <a:rect l="l" t="t" r="r" b="b"/>
              <a:pathLst>
                <a:path w="612" h="3494" extrusionOk="0">
                  <a:moveTo>
                    <a:pt x="0" y="1"/>
                  </a:moveTo>
                  <a:lnTo>
                    <a:pt x="0" y="3494"/>
                  </a:lnTo>
                  <a:lnTo>
                    <a:pt x="611" y="3494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63"/>
            <p:cNvSpPr/>
            <p:nvPr/>
          </p:nvSpPr>
          <p:spPr>
            <a:xfrm>
              <a:off x="6711163" y="412301"/>
              <a:ext cx="79084" cy="13788"/>
            </a:xfrm>
            <a:custGeom>
              <a:avLst/>
              <a:gdLst/>
              <a:ahLst/>
              <a:cxnLst/>
              <a:rect l="l" t="t" r="r" b="b"/>
              <a:pathLst>
                <a:path w="3516" h="613" extrusionOk="0">
                  <a:moveTo>
                    <a:pt x="1" y="1"/>
                  </a:moveTo>
                  <a:lnTo>
                    <a:pt x="1" y="612"/>
                  </a:lnTo>
                  <a:lnTo>
                    <a:pt x="3515" y="612"/>
                  </a:lnTo>
                  <a:lnTo>
                    <a:pt x="3515" y="1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63"/>
            <p:cNvSpPr/>
            <p:nvPr/>
          </p:nvSpPr>
          <p:spPr>
            <a:xfrm>
              <a:off x="6547165" y="412301"/>
              <a:ext cx="79084" cy="13788"/>
            </a:xfrm>
            <a:custGeom>
              <a:avLst/>
              <a:gdLst/>
              <a:ahLst/>
              <a:cxnLst/>
              <a:rect l="l" t="t" r="r" b="b"/>
              <a:pathLst>
                <a:path w="3516" h="613" extrusionOk="0">
                  <a:moveTo>
                    <a:pt x="0" y="1"/>
                  </a:moveTo>
                  <a:lnTo>
                    <a:pt x="0" y="612"/>
                  </a:lnTo>
                  <a:lnTo>
                    <a:pt x="3515" y="612"/>
                  </a:lnTo>
                  <a:lnTo>
                    <a:pt x="3515" y="1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70" name="Google Shape;2370;p63"/>
          <p:cNvSpPr/>
          <p:nvPr/>
        </p:nvSpPr>
        <p:spPr>
          <a:xfrm rot="-3212351">
            <a:off x="-804292" y="4368610"/>
            <a:ext cx="1148302" cy="1090000"/>
          </a:xfrm>
          <a:custGeom>
            <a:avLst/>
            <a:gdLst/>
            <a:ahLst/>
            <a:cxnLst/>
            <a:rect l="l" t="t" r="r" b="b"/>
            <a:pathLst>
              <a:path w="45930" h="43598" extrusionOk="0">
                <a:moveTo>
                  <a:pt x="27755" y="0"/>
                </a:moveTo>
                <a:lnTo>
                  <a:pt x="25171" y="206"/>
                </a:lnTo>
                <a:lnTo>
                  <a:pt x="22611" y="663"/>
                </a:lnTo>
                <a:lnTo>
                  <a:pt x="20073" y="1372"/>
                </a:lnTo>
                <a:lnTo>
                  <a:pt x="17581" y="2287"/>
                </a:lnTo>
                <a:lnTo>
                  <a:pt x="15204" y="3407"/>
                </a:lnTo>
                <a:lnTo>
                  <a:pt x="12940" y="4687"/>
                </a:lnTo>
                <a:lnTo>
                  <a:pt x="10837" y="6150"/>
                </a:lnTo>
                <a:lnTo>
                  <a:pt x="8940" y="7728"/>
                </a:lnTo>
                <a:lnTo>
                  <a:pt x="8071" y="8574"/>
                </a:lnTo>
                <a:lnTo>
                  <a:pt x="7408" y="9259"/>
                </a:lnTo>
                <a:lnTo>
                  <a:pt x="6173" y="10700"/>
                </a:lnTo>
                <a:lnTo>
                  <a:pt x="5602" y="11431"/>
                </a:lnTo>
                <a:lnTo>
                  <a:pt x="4710" y="12689"/>
                </a:lnTo>
                <a:lnTo>
                  <a:pt x="3110" y="15524"/>
                </a:lnTo>
                <a:lnTo>
                  <a:pt x="1761" y="18656"/>
                </a:lnTo>
                <a:lnTo>
                  <a:pt x="732" y="22016"/>
                </a:lnTo>
                <a:lnTo>
                  <a:pt x="389" y="23731"/>
                </a:lnTo>
                <a:lnTo>
                  <a:pt x="206" y="24897"/>
                </a:lnTo>
                <a:lnTo>
                  <a:pt x="1" y="27252"/>
                </a:lnTo>
                <a:lnTo>
                  <a:pt x="23" y="29584"/>
                </a:lnTo>
                <a:lnTo>
                  <a:pt x="321" y="31847"/>
                </a:lnTo>
                <a:lnTo>
                  <a:pt x="869" y="34019"/>
                </a:lnTo>
                <a:lnTo>
                  <a:pt x="1738" y="36076"/>
                </a:lnTo>
                <a:lnTo>
                  <a:pt x="2927" y="37974"/>
                </a:lnTo>
                <a:lnTo>
                  <a:pt x="4436" y="39666"/>
                </a:lnTo>
                <a:lnTo>
                  <a:pt x="5350" y="40420"/>
                </a:lnTo>
                <a:lnTo>
                  <a:pt x="5853" y="40786"/>
                </a:lnTo>
                <a:lnTo>
                  <a:pt x="6905" y="41449"/>
                </a:lnTo>
                <a:lnTo>
                  <a:pt x="8551" y="42272"/>
                </a:lnTo>
                <a:lnTo>
                  <a:pt x="10860" y="43049"/>
                </a:lnTo>
                <a:lnTo>
                  <a:pt x="13283" y="43461"/>
                </a:lnTo>
                <a:lnTo>
                  <a:pt x="15775" y="43598"/>
                </a:lnTo>
                <a:lnTo>
                  <a:pt x="18290" y="43484"/>
                </a:lnTo>
                <a:lnTo>
                  <a:pt x="20759" y="43163"/>
                </a:lnTo>
                <a:lnTo>
                  <a:pt x="23160" y="42683"/>
                </a:lnTo>
                <a:lnTo>
                  <a:pt x="24326" y="42386"/>
                </a:lnTo>
                <a:lnTo>
                  <a:pt x="25537" y="42066"/>
                </a:lnTo>
                <a:lnTo>
                  <a:pt x="27915" y="41266"/>
                </a:lnTo>
                <a:lnTo>
                  <a:pt x="29081" y="40832"/>
                </a:lnTo>
                <a:lnTo>
                  <a:pt x="30224" y="40329"/>
                </a:lnTo>
                <a:lnTo>
                  <a:pt x="32464" y="39208"/>
                </a:lnTo>
                <a:lnTo>
                  <a:pt x="34613" y="37905"/>
                </a:lnTo>
                <a:lnTo>
                  <a:pt x="36625" y="36419"/>
                </a:lnTo>
                <a:lnTo>
                  <a:pt x="38500" y="34773"/>
                </a:lnTo>
                <a:lnTo>
                  <a:pt x="40215" y="32967"/>
                </a:lnTo>
                <a:lnTo>
                  <a:pt x="41746" y="31001"/>
                </a:lnTo>
                <a:lnTo>
                  <a:pt x="43072" y="28898"/>
                </a:lnTo>
                <a:lnTo>
                  <a:pt x="43644" y="27778"/>
                </a:lnTo>
                <a:lnTo>
                  <a:pt x="44192" y="26657"/>
                </a:lnTo>
                <a:lnTo>
                  <a:pt x="45015" y="24303"/>
                </a:lnTo>
                <a:lnTo>
                  <a:pt x="45610" y="21856"/>
                </a:lnTo>
                <a:lnTo>
                  <a:pt x="45907" y="19364"/>
                </a:lnTo>
                <a:lnTo>
                  <a:pt x="45930" y="16872"/>
                </a:lnTo>
                <a:lnTo>
                  <a:pt x="45656" y="14381"/>
                </a:lnTo>
                <a:lnTo>
                  <a:pt x="45061" y="11980"/>
                </a:lnTo>
                <a:lnTo>
                  <a:pt x="44192" y="9648"/>
                </a:lnTo>
                <a:lnTo>
                  <a:pt x="43621" y="8528"/>
                </a:lnTo>
                <a:lnTo>
                  <a:pt x="43278" y="7911"/>
                </a:lnTo>
                <a:lnTo>
                  <a:pt x="42501" y="6745"/>
                </a:lnTo>
                <a:lnTo>
                  <a:pt x="41701" y="5693"/>
                </a:lnTo>
                <a:lnTo>
                  <a:pt x="40809" y="4733"/>
                </a:lnTo>
                <a:lnTo>
                  <a:pt x="39391" y="3453"/>
                </a:lnTo>
                <a:lnTo>
                  <a:pt x="37334" y="2104"/>
                </a:lnTo>
                <a:lnTo>
                  <a:pt x="35093" y="1098"/>
                </a:lnTo>
                <a:lnTo>
                  <a:pt x="32739" y="412"/>
                </a:lnTo>
                <a:lnTo>
                  <a:pt x="30270" y="46"/>
                </a:lnTo>
                <a:lnTo>
                  <a:pt x="2775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71" name="Google Shape;2371;p63"/>
          <p:cNvGrpSpPr/>
          <p:nvPr/>
        </p:nvGrpSpPr>
        <p:grpSpPr>
          <a:xfrm>
            <a:off x="3931990" y="4483350"/>
            <a:ext cx="243082" cy="242093"/>
            <a:chOff x="6547165" y="297900"/>
            <a:chExt cx="243082" cy="242093"/>
          </a:xfrm>
        </p:grpSpPr>
        <p:sp>
          <p:nvSpPr>
            <p:cNvPr id="2372" name="Google Shape;2372;p63"/>
            <p:cNvSpPr/>
            <p:nvPr/>
          </p:nvSpPr>
          <p:spPr>
            <a:xfrm>
              <a:off x="6661093" y="297900"/>
              <a:ext cx="13765" cy="79061"/>
            </a:xfrm>
            <a:custGeom>
              <a:avLst/>
              <a:gdLst/>
              <a:ahLst/>
              <a:cxnLst/>
              <a:rect l="l" t="t" r="r" b="b"/>
              <a:pathLst>
                <a:path w="612" h="3515" extrusionOk="0">
                  <a:moveTo>
                    <a:pt x="0" y="0"/>
                  </a:moveTo>
                  <a:lnTo>
                    <a:pt x="0" y="3515"/>
                  </a:lnTo>
                  <a:lnTo>
                    <a:pt x="611" y="3515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63"/>
            <p:cNvSpPr/>
            <p:nvPr/>
          </p:nvSpPr>
          <p:spPr>
            <a:xfrm>
              <a:off x="6661093" y="461404"/>
              <a:ext cx="13765" cy="78589"/>
            </a:xfrm>
            <a:custGeom>
              <a:avLst/>
              <a:gdLst/>
              <a:ahLst/>
              <a:cxnLst/>
              <a:rect l="l" t="t" r="r" b="b"/>
              <a:pathLst>
                <a:path w="612" h="3494" extrusionOk="0">
                  <a:moveTo>
                    <a:pt x="0" y="1"/>
                  </a:moveTo>
                  <a:lnTo>
                    <a:pt x="0" y="3494"/>
                  </a:lnTo>
                  <a:lnTo>
                    <a:pt x="611" y="3494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63"/>
            <p:cNvSpPr/>
            <p:nvPr/>
          </p:nvSpPr>
          <p:spPr>
            <a:xfrm>
              <a:off x="6711163" y="412301"/>
              <a:ext cx="79084" cy="13788"/>
            </a:xfrm>
            <a:custGeom>
              <a:avLst/>
              <a:gdLst/>
              <a:ahLst/>
              <a:cxnLst/>
              <a:rect l="l" t="t" r="r" b="b"/>
              <a:pathLst>
                <a:path w="3516" h="613" extrusionOk="0">
                  <a:moveTo>
                    <a:pt x="1" y="1"/>
                  </a:moveTo>
                  <a:lnTo>
                    <a:pt x="1" y="612"/>
                  </a:lnTo>
                  <a:lnTo>
                    <a:pt x="3515" y="612"/>
                  </a:lnTo>
                  <a:lnTo>
                    <a:pt x="3515" y="1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63"/>
            <p:cNvSpPr/>
            <p:nvPr/>
          </p:nvSpPr>
          <p:spPr>
            <a:xfrm>
              <a:off x="6547165" y="412301"/>
              <a:ext cx="79084" cy="13788"/>
            </a:xfrm>
            <a:custGeom>
              <a:avLst/>
              <a:gdLst/>
              <a:ahLst/>
              <a:cxnLst/>
              <a:rect l="l" t="t" r="r" b="b"/>
              <a:pathLst>
                <a:path w="3516" h="613" extrusionOk="0">
                  <a:moveTo>
                    <a:pt x="0" y="1"/>
                  </a:moveTo>
                  <a:lnTo>
                    <a:pt x="0" y="612"/>
                  </a:lnTo>
                  <a:lnTo>
                    <a:pt x="3515" y="612"/>
                  </a:lnTo>
                  <a:lnTo>
                    <a:pt x="3515" y="1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76" name="Google Shape;2376;p63"/>
          <p:cNvSpPr/>
          <p:nvPr/>
        </p:nvSpPr>
        <p:spPr>
          <a:xfrm rot="2028937">
            <a:off x="6287722" y="227315"/>
            <a:ext cx="1148205" cy="1089907"/>
          </a:xfrm>
          <a:custGeom>
            <a:avLst/>
            <a:gdLst/>
            <a:ahLst/>
            <a:cxnLst/>
            <a:rect l="l" t="t" r="r" b="b"/>
            <a:pathLst>
              <a:path w="45930" h="43598" extrusionOk="0">
                <a:moveTo>
                  <a:pt x="27755" y="0"/>
                </a:moveTo>
                <a:lnTo>
                  <a:pt x="25171" y="206"/>
                </a:lnTo>
                <a:lnTo>
                  <a:pt x="22611" y="663"/>
                </a:lnTo>
                <a:lnTo>
                  <a:pt x="20073" y="1372"/>
                </a:lnTo>
                <a:lnTo>
                  <a:pt x="17581" y="2287"/>
                </a:lnTo>
                <a:lnTo>
                  <a:pt x="15204" y="3407"/>
                </a:lnTo>
                <a:lnTo>
                  <a:pt x="12940" y="4687"/>
                </a:lnTo>
                <a:lnTo>
                  <a:pt x="10837" y="6150"/>
                </a:lnTo>
                <a:lnTo>
                  <a:pt x="8940" y="7728"/>
                </a:lnTo>
                <a:lnTo>
                  <a:pt x="8071" y="8574"/>
                </a:lnTo>
                <a:lnTo>
                  <a:pt x="7408" y="9259"/>
                </a:lnTo>
                <a:lnTo>
                  <a:pt x="6173" y="10700"/>
                </a:lnTo>
                <a:lnTo>
                  <a:pt x="5602" y="11431"/>
                </a:lnTo>
                <a:lnTo>
                  <a:pt x="4710" y="12689"/>
                </a:lnTo>
                <a:lnTo>
                  <a:pt x="3110" y="15524"/>
                </a:lnTo>
                <a:lnTo>
                  <a:pt x="1761" y="18656"/>
                </a:lnTo>
                <a:lnTo>
                  <a:pt x="732" y="22016"/>
                </a:lnTo>
                <a:lnTo>
                  <a:pt x="389" y="23731"/>
                </a:lnTo>
                <a:lnTo>
                  <a:pt x="206" y="24897"/>
                </a:lnTo>
                <a:lnTo>
                  <a:pt x="1" y="27252"/>
                </a:lnTo>
                <a:lnTo>
                  <a:pt x="23" y="29584"/>
                </a:lnTo>
                <a:lnTo>
                  <a:pt x="321" y="31847"/>
                </a:lnTo>
                <a:lnTo>
                  <a:pt x="869" y="34019"/>
                </a:lnTo>
                <a:lnTo>
                  <a:pt x="1738" y="36076"/>
                </a:lnTo>
                <a:lnTo>
                  <a:pt x="2927" y="37974"/>
                </a:lnTo>
                <a:lnTo>
                  <a:pt x="4436" y="39666"/>
                </a:lnTo>
                <a:lnTo>
                  <a:pt x="5350" y="40420"/>
                </a:lnTo>
                <a:lnTo>
                  <a:pt x="5853" y="40786"/>
                </a:lnTo>
                <a:lnTo>
                  <a:pt x="6905" y="41449"/>
                </a:lnTo>
                <a:lnTo>
                  <a:pt x="8551" y="42272"/>
                </a:lnTo>
                <a:lnTo>
                  <a:pt x="10860" y="43049"/>
                </a:lnTo>
                <a:lnTo>
                  <a:pt x="13283" y="43461"/>
                </a:lnTo>
                <a:lnTo>
                  <a:pt x="15775" y="43598"/>
                </a:lnTo>
                <a:lnTo>
                  <a:pt x="18290" y="43484"/>
                </a:lnTo>
                <a:lnTo>
                  <a:pt x="20759" y="43163"/>
                </a:lnTo>
                <a:lnTo>
                  <a:pt x="23160" y="42683"/>
                </a:lnTo>
                <a:lnTo>
                  <a:pt x="24326" y="42386"/>
                </a:lnTo>
                <a:lnTo>
                  <a:pt x="25537" y="42066"/>
                </a:lnTo>
                <a:lnTo>
                  <a:pt x="27915" y="41266"/>
                </a:lnTo>
                <a:lnTo>
                  <a:pt x="29081" y="40832"/>
                </a:lnTo>
                <a:lnTo>
                  <a:pt x="30224" y="40329"/>
                </a:lnTo>
                <a:lnTo>
                  <a:pt x="32464" y="39208"/>
                </a:lnTo>
                <a:lnTo>
                  <a:pt x="34613" y="37905"/>
                </a:lnTo>
                <a:lnTo>
                  <a:pt x="36625" y="36419"/>
                </a:lnTo>
                <a:lnTo>
                  <a:pt x="38500" y="34773"/>
                </a:lnTo>
                <a:lnTo>
                  <a:pt x="40215" y="32967"/>
                </a:lnTo>
                <a:lnTo>
                  <a:pt x="41746" y="31001"/>
                </a:lnTo>
                <a:lnTo>
                  <a:pt x="43072" y="28898"/>
                </a:lnTo>
                <a:lnTo>
                  <a:pt x="43644" y="27778"/>
                </a:lnTo>
                <a:lnTo>
                  <a:pt x="44192" y="26657"/>
                </a:lnTo>
                <a:lnTo>
                  <a:pt x="45015" y="24303"/>
                </a:lnTo>
                <a:lnTo>
                  <a:pt x="45610" y="21856"/>
                </a:lnTo>
                <a:lnTo>
                  <a:pt x="45907" y="19364"/>
                </a:lnTo>
                <a:lnTo>
                  <a:pt x="45930" y="16872"/>
                </a:lnTo>
                <a:lnTo>
                  <a:pt x="45656" y="14381"/>
                </a:lnTo>
                <a:lnTo>
                  <a:pt x="45061" y="11980"/>
                </a:lnTo>
                <a:lnTo>
                  <a:pt x="44192" y="9648"/>
                </a:lnTo>
                <a:lnTo>
                  <a:pt x="43621" y="8528"/>
                </a:lnTo>
                <a:lnTo>
                  <a:pt x="43278" y="7911"/>
                </a:lnTo>
                <a:lnTo>
                  <a:pt x="42501" y="6745"/>
                </a:lnTo>
                <a:lnTo>
                  <a:pt x="41701" y="5693"/>
                </a:lnTo>
                <a:lnTo>
                  <a:pt x="40809" y="4733"/>
                </a:lnTo>
                <a:lnTo>
                  <a:pt x="39391" y="3453"/>
                </a:lnTo>
                <a:lnTo>
                  <a:pt x="37334" y="2104"/>
                </a:lnTo>
                <a:lnTo>
                  <a:pt x="35093" y="1098"/>
                </a:lnTo>
                <a:lnTo>
                  <a:pt x="32739" y="412"/>
                </a:lnTo>
                <a:lnTo>
                  <a:pt x="30270" y="46"/>
                </a:lnTo>
                <a:lnTo>
                  <a:pt x="2775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7" name="Google Shape;2377;p63"/>
          <p:cNvSpPr txBox="1">
            <a:spLocks noGrp="1"/>
          </p:cNvSpPr>
          <p:nvPr>
            <p:ph type="title"/>
          </p:nvPr>
        </p:nvSpPr>
        <p:spPr>
          <a:xfrm>
            <a:off x="5716087" y="1636537"/>
            <a:ext cx="385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accent5"/>
                </a:solidFill>
              </a:rPr>
              <a:t>HOMEWORK</a:t>
            </a:r>
            <a:endParaRPr sz="2800">
              <a:solidFill>
                <a:schemeClr val="accent5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5188E1-F81C-3C29-BD5E-57A9B245E1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064" y="1441277"/>
            <a:ext cx="3290647" cy="185098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7" name="Google Shape;1217;p43"/>
          <p:cNvGrpSpPr/>
          <p:nvPr/>
        </p:nvGrpSpPr>
        <p:grpSpPr>
          <a:xfrm>
            <a:off x="3717411" y="4208400"/>
            <a:ext cx="279251" cy="280502"/>
            <a:chOff x="3245936" y="3278875"/>
            <a:chExt cx="279251" cy="280502"/>
          </a:xfrm>
        </p:grpSpPr>
        <p:sp>
          <p:nvSpPr>
            <p:cNvPr id="1218" name="Google Shape;1218;p43"/>
            <p:cNvSpPr/>
            <p:nvPr/>
          </p:nvSpPr>
          <p:spPr>
            <a:xfrm>
              <a:off x="3378651" y="3278875"/>
              <a:ext cx="15084" cy="91473"/>
            </a:xfrm>
            <a:custGeom>
              <a:avLst/>
              <a:gdLst/>
              <a:ahLst/>
              <a:cxnLst/>
              <a:rect l="l" t="t" r="r" b="b"/>
              <a:pathLst>
                <a:path w="263" h="1595" extrusionOk="0">
                  <a:moveTo>
                    <a:pt x="1" y="0"/>
                  </a:moveTo>
                  <a:lnTo>
                    <a:pt x="1" y="1594"/>
                  </a:lnTo>
                  <a:lnTo>
                    <a:pt x="263" y="1594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3"/>
            <p:cNvSpPr/>
            <p:nvPr/>
          </p:nvSpPr>
          <p:spPr>
            <a:xfrm>
              <a:off x="3378651" y="3467903"/>
              <a:ext cx="15084" cy="91473"/>
            </a:xfrm>
            <a:custGeom>
              <a:avLst/>
              <a:gdLst/>
              <a:ahLst/>
              <a:cxnLst/>
              <a:rect l="l" t="t" r="r" b="b"/>
              <a:pathLst>
                <a:path w="263" h="1595" extrusionOk="0">
                  <a:moveTo>
                    <a:pt x="1" y="1"/>
                  </a:moveTo>
                  <a:lnTo>
                    <a:pt x="1" y="1594"/>
                  </a:lnTo>
                  <a:lnTo>
                    <a:pt x="263" y="1594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3"/>
            <p:cNvSpPr/>
            <p:nvPr/>
          </p:nvSpPr>
          <p:spPr>
            <a:xfrm>
              <a:off x="3435029" y="3410323"/>
              <a:ext cx="90158" cy="16345"/>
            </a:xfrm>
            <a:custGeom>
              <a:avLst/>
              <a:gdLst/>
              <a:ahLst/>
              <a:cxnLst/>
              <a:rect l="l" t="t" r="r" b="b"/>
              <a:pathLst>
                <a:path w="1572" h="285" extrusionOk="0">
                  <a:moveTo>
                    <a:pt x="0" y="1"/>
                  </a:moveTo>
                  <a:lnTo>
                    <a:pt x="0" y="284"/>
                  </a:lnTo>
                  <a:lnTo>
                    <a:pt x="1572" y="284"/>
                  </a:lnTo>
                  <a:lnTo>
                    <a:pt x="1572" y="1"/>
                  </a:ln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3"/>
            <p:cNvSpPr/>
            <p:nvPr/>
          </p:nvSpPr>
          <p:spPr>
            <a:xfrm>
              <a:off x="3245936" y="3410323"/>
              <a:ext cx="90215" cy="16345"/>
            </a:xfrm>
            <a:custGeom>
              <a:avLst/>
              <a:gdLst/>
              <a:ahLst/>
              <a:cxnLst/>
              <a:rect l="l" t="t" r="r" b="b"/>
              <a:pathLst>
                <a:path w="1573" h="285" extrusionOk="0">
                  <a:moveTo>
                    <a:pt x="1" y="1"/>
                  </a:moveTo>
                  <a:lnTo>
                    <a:pt x="1" y="284"/>
                  </a:lnTo>
                  <a:lnTo>
                    <a:pt x="1573" y="284"/>
                  </a:lnTo>
                  <a:lnTo>
                    <a:pt x="1573" y="1"/>
                  </a:ln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2" name="Google Shape;1222;p43"/>
          <p:cNvGrpSpPr/>
          <p:nvPr/>
        </p:nvGrpSpPr>
        <p:grpSpPr>
          <a:xfrm flipH="1">
            <a:off x="8139423" y="225742"/>
            <a:ext cx="280926" cy="280503"/>
            <a:chOff x="-2832476" y="459025"/>
            <a:chExt cx="279251" cy="280503"/>
          </a:xfrm>
        </p:grpSpPr>
        <p:sp>
          <p:nvSpPr>
            <p:cNvPr id="1223" name="Google Shape;1223;p43"/>
            <p:cNvSpPr/>
            <p:nvPr/>
          </p:nvSpPr>
          <p:spPr>
            <a:xfrm>
              <a:off x="-2699761" y="459025"/>
              <a:ext cx="15084" cy="91473"/>
            </a:xfrm>
            <a:custGeom>
              <a:avLst/>
              <a:gdLst/>
              <a:ahLst/>
              <a:cxnLst/>
              <a:rect l="l" t="t" r="r" b="b"/>
              <a:pathLst>
                <a:path w="263" h="1595" extrusionOk="0">
                  <a:moveTo>
                    <a:pt x="1" y="0"/>
                  </a:moveTo>
                  <a:lnTo>
                    <a:pt x="1" y="1594"/>
                  </a:lnTo>
                  <a:lnTo>
                    <a:pt x="263" y="1594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3"/>
            <p:cNvSpPr/>
            <p:nvPr/>
          </p:nvSpPr>
          <p:spPr>
            <a:xfrm>
              <a:off x="-2699761" y="648055"/>
              <a:ext cx="15084" cy="91473"/>
            </a:xfrm>
            <a:custGeom>
              <a:avLst/>
              <a:gdLst/>
              <a:ahLst/>
              <a:cxnLst/>
              <a:rect l="l" t="t" r="r" b="b"/>
              <a:pathLst>
                <a:path w="263" h="1595" extrusionOk="0">
                  <a:moveTo>
                    <a:pt x="1" y="1"/>
                  </a:moveTo>
                  <a:lnTo>
                    <a:pt x="1" y="1594"/>
                  </a:lnTo>
                  <a:lnTo>
                    <a:pt x="263" y="1594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3"/>
            <p:cNvSpPr/>
            <p:nvPr/>
          </p:nvSpPr>
          <p:spPr>
            <a:xfrm>
              <a:off x="-2643383" y="590474"/>
              <a:ext cx="90158" cy="16345"/>
            </a:xfrm>
            <a:custGeom>
              <a:avLst/>
              <a:gdLst/>
              <a:ahLst/>
              <a:cxnLst/>
              <a:rect l="l" t="t" r="r" b="b"/>
              <a:pathLst>
                <a:path w="1572" h="285" extrusionOk="0">
                  <a:moveTo>
                    <a:pt x="0" y="1"/>
                  </a:moveTo>
                  <a:lnTo>
                    <a:pt x="0" y="284"/>
                  </a:lnTo>
                  <a:lnTo>
                    <a:pt x="1572" y="284"/>
                  </a:lnTo>
                  <a:lnTo>
                    <a:pt x="1572" y="1"/>
                  </a:ln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3"/>
            <p:cNvSpPr/>
            <p:nvPr/>
          </p:nvSpPr>
          <p:spPr>
            <a:xfrm>
              <a:off x="-2832476" y="590474"/>
              <a:ext cx="90215" cy="16345"/>
            </a:xfrm>
            <a:custGeom>
              <a:avLst/>
              <a:gdLst/>
              <a:ahLst/>
              <a:cxnLst/>
              <a:rect l="l" t="t" r="r" b="b"/>
              <a:pathLst>
                <a:path w="1573" h="285" extrusionOk="0">
                  <a:moveTo>
                    <a:pt x="1" y="1"/>
                  </a:moveTo>
                  <a:lnTo>
                    <a:pt x="1" y="284"/>
                  </a:lnTo>
                  <a:lnTo>
                    <a:pt x="1573" y="284"/>
                  </a:lnTo>
                  <a:lnTo>
                    <a:pt x="1573" y="1"/>
                  </a:ln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7" name="Google Shape;1227;p43"/>
          <p:cNvGrpSpPr/>
          <p:nvPr/>
        </p:nvGrpSpPr>
        <p:grpSpPr>
          <a:xfrm>
            <a:off x="3321836" y="975325"/>
            <a:ext cx="279251" cy="280502"/>
            <a:chOff x="3245936" y="3278875"/>
            <a:chExt cx="279251" cy="280502"/>
          </a:xfrm>
        </p:grpSpPr>
        <p:sp>
          <p:nvSpPr>
            <p:cNvPr id="1228" name="Google Shape;1228;p43"/>
            <p:cNvSpPr/>
            <p:nvPr/>
          </p:nvSpPr>
          <p:spPr>
            <a:xfrm>
              <a:off x="3378651" y="3278875"/>
              <a:ext cx="15084" cy="91473"/>
            </a:xfrm>
            <a:custGeom>
              <a:avLst/>
              <a:gdLst/>
              <a:ahLst/>
              <a:cxnLst/>
              <a:rect l="l" t="t" r="r" b="b"/>
              <a:pathLst>
                <a:path w="263" h="1595" extrusionOk="0">
                  <a:moveTo>
                    <a:pt x="1" y="0"/>
                  </a:moveTo>
                  <a:lnTo>
                    <a:pt x="1" y="1594"/>
                  </a:lnTo>
                  <a:lnTo>
                    <a:pt x="263" y="1594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3"/>
            <p:cNvSpPr/>
            <p:nvPr/>
          </p:nvSpPr>
          <p:spPr>
            <a:xfrm>
              <a:off x="3378651" y="3467903"/>
              <a:ext cx="15084" cy="91473"/>
            </a:xfrm>
            <a:custGeom>
              <a:avLst/>
              <a:gdLst/>
              <a:ahLst/>
              <a:cxnLst/>
              <a:rect l="l" t="t" r="r" b="b"/>
              <a:pathLst>
                <a:path w="263" h="1595" extrusionOk="0">
                  <a:moveTo>
                    <a:pt x="1" y="1"/>
                  </a:moveTo>
                  <a:lnTo>
                    <a:pt x="1" y="1594"/>
                  </a:lnTo>
                  <a:lnTo>
                    <a:pt x="263" y="1594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3"/>
            <p:cNvSpPr/>
            <p:nvPr/>
          </p:nvSpPr>
          <p:spPr>
            <a:xfrm>
              <a:off x="3435029" y="3410323"/>
              <a:ext cx="90158" cy="16345"/>
            </a:xfrm>
            <a:custGeom>
              <a:avLst/>
              <a:gdLst/>
              <a:ahLst/>
              <a:cxnLst/>
              <a:rect l="l" t="t" r="r" b="b"/>
              <a:pathLst>
                <a:path w="1572" h="285" extrusionOk="0">
                  <a:moveTo>
                    <a:pt x="0" y="1"/>
                  </a:moveTo>
                  <a:lnTo>
                    <a:pt x="0" y="284"/>
                  </a:lnTo>
                  <a:lnTo>
                    <a:pt x="1572" y="284"/>
                  </a:lnTo>
                  <a:lnTo>
                    <a:pt x="1572" y="1"/>
                  </a:ln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3"/>
            <p:cNvSpPr/>
            <p:nvPr/>
          </p:nvSpPr>
          <p:spPr>
            <a:xfrm>
              <a:off x="3245936" y="3410323"/>
              <a:ext cx="90215" cy="16345"/>
            </a:xfrm>
            <a:custGeom>
              <a:avLst/>
              <a:gdLst/>
              <a:ahLst/>
              <a:cxnLst/>
              <a:rect l="l" t="t" r="r" b="b"/>
              <a:pathLst>
                <a:path w="1573" h="285" extrusionOk="0">
                  <a:moveTo>
                    <a:pt x="1" y="1"/>
                  </a:moveTo>
                  <a:lnTo>
                    <a:pt x="1" y="284"/>
                  </a:lnTo>
                  <a:lnTo>
                    <a:pt x="1573" y="284"/>
                  </a:lnTo>
                  <a:lnTo>
                    <a:pt x="1573" y="1"/>
                  </a:ln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2" name="Google Shape;1232;p43"/>
          <p:cNvGrpSpPr/>
          <p:nvPr/>
        </p:nvGrpSpPr>
        <p:grpSpPr>
          <a:xfrm>
            <a:off x="7600265" y="3309775"/>
            <a:ext cx="217525" cy="218499"/>
            <a:chOff x="-1723348" y="4595850"/>
            <a:chExt cx="217525" cy="218499"/>
          </a:xfrm>
        </p:grpSpPr>
        <p:sp>
          <p:nvSpPr>
            <p:cNvPr id="1233" name="Google Shape;1233;p43"/>
            <p:cNvSpPr/>
            <p:nvPr/>
          </p:nvSpPr>
          <p:spPr>
            <a:xfrm>
              <a:off x="-1619968" y="4595850"/>
              <a:ext cx="11750" cy="71253"/>
            </a:xfrm>
            <a:custGeom>
              <a:avLst/>
              <a:gdLst/>
              <a:ahLst/>
              <a:cxnLst/>
              <a:rect l="l" t="t" r="r" b="b"/>
              <a:pathLst>
                <a:path w="263" h="1595" extrusionOk="0">
                  <a:moveTo>
                    <a:pt x="1" y="0"/>
                  </a:moveTo>
                  <a:lnTo>
                    <a:pt x="1" y="1594"/>
                  </a:lnTo>
                  <a:lnTo>
                    <a:pt x="263" y="1594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43"/>
            <p:cNvSpPr/>
            <p:nvPr/>
          </p:nvSpPr>
          <p:spPr>
            <a:xfrm>
              <a:off x="-1619968" y="4743096"/>
              <a:ext cx="11750" cy="71253"/>
            </a:xfrm>
            <a:custGeom>
              <a:avLst/>
              <a:gdLst/>
              <a:ahLst/>
              <a:cxnLst/>
              <a:rect l="l" t="t" r="r" b="b"/>
              <a:pathLst>
                <a:path w="263" h="1595" extrusionOk="0">
                  <a:moveTo>
                    <a:pt x="1" y="1"/>
                  </a:moveTo>
                  <a:lnTo>
                    <a:pt x="1" y="1594"/>
                  </a:lnTo>
                  <a:lnTo>
                    <a:pt x="263" y="1594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3"/>
            <p:cNvSpPr/>
            <p:nvPr/>
          </p:nvSpPr>
          <p:spPr>
            <a:xfrm>
              <a:off x="-1576052" y="4698243"/>
              <a:ext cx="70229" cy="12732"/>
            </a:xfrm>
            <a:custGeom>
              <a:avLst/>
              <a:gdLst/>
              <a:ahLst/>
              <a:cxnLst/>
              <a:rect l="l" t="t" r="r" b="b"/>
              <a:pathLst>
                <a:path w="1572" h="285" extrusionOk="0">
                  <a:moveTo>
                    <a:pt x="0" y="1"/>
                  </a:moveTo>
                  <a:lnTo>
                    <a:pt x="0" y="284"/>
                  </a:lnTo>
                  <a:lnTo>
                    <a:pt x="1572" y="284"/>
                  </a:lnTo>
                  <a:lnTo>
                    <a:pt x="1572" y="1"/>
                  </a:ln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3"/>
            <p:cNvSpPr/>
            <p:nvPr/>
          </p:nvSpPr>
          <p:spPr>
            <a:xfrm>
              <a:off x="-1723348" y="4698243"/>
              <a:ext cx="70274" cy="12732"/>
            </a:xfrm>
            <a:custGeom>
              <a:avLst/>
              <a:gdLst/>
              <a:ahLst/>
              <a:cxnLst/>
              <a:rect l="l" t="t" r="r" b="b"/>
              <a:pathLst>
                <a:path w="1573" h="285" extrusionOk="0">
                  <a:moveTo>
                    <a:pt x="1" y="1"/>
                  </a:moveTo>
                  <a:lnTo>
                    <a:pt x="1" y="284"/>
                  </a:lnTo>
                  <a:lnTo>
                    <a:pt x="1573" y="284"/>
                  </a:lnTo>
                  <a:lnTo>
                    <a:pt x="1573" y="1"/>
                  </a:ln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7" name="Google Shape;1237;p43"/>
          <p:cNvGrpSpPr/>
          <p:nvPr/>
        </p:nvGrpSpPr>
        <p:grpSpPr>
          <a:xfrm>
            <a:off x="882650" y="4654588"/>
            <a:ext cx="180859" cy="180123"/>
            <a:chOff x="6034925" y="548950"/>
            <a:chExt cx="180859" cy="180123"/>
          </a:xfrm>
        </p:grpSpPr>
        <p:sp>
          <p:nvSpPr>
            <p:cNvPr id="1238" name="Google Shape;1238;p43"/>
            <p:cNvSpPr/>
            <p:nvPr/>
          </p:nvSpPr>
          <p:spPr>
            <a:xfrm>
              <a:off x="6119691" y="548950"/>
              <a:ext cx="10242" cy="58824"/>
            </a:xfrm>
            <a:custGeom>
              <a:avLst/>
              <a:gdLst/>
              <a:ahLst/>
              <a:cxnLst/>
              <a:rect l="l" t="t" r="r" b="b"/>
              <a:pathLst>
                <a:path w="612" h="3515" extrusionOk="0">
                  <a:moveTo>
                    <a:pt x="0" y="0"/>
                  </a:moveTo>
                  <a:lnTo>
                    <a:pt x="0" y="3515"/>
                  </a:lnTo>
                  <a:lnTo>
                    <a:pt x="611" y="3515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3"/>
            <p:cNvSpPr/>
            <p:nvPr/>
          </p:nvSpPr>
          <p:spPr>
            <a:xfrm>
              <a:off x="6119691" y="670601"/>
              <a:ext cx="10242" cy="58472"/>
            </a:xfrm>
            <a:custGeom>
              <a:avLst/>
              <a:gdLst/>
              <a:ahLst/>
              <a:cxnLst/>
              <a:rect l="l" t="t" r="r" b="b"/>
              <a:pathLst>
                <a:path w="612" h="3494" extrusionOk="0">
                  <a:moveTo>
                    <a:pt x="0" y="1"/>
                  </a:moveTo>
                  <a:lnTo>
                    <a:pt x="0" y="3494"/>
                  </a:lnTo>
                  <a:lnTo>
                    <a:pt x="611" y="3494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3"/>
            <p:cNvSpPr/>
            <p:nvPr/>
          </p:nvSpPr>
          <p:spPr>
            <a:xfrm>
              <a:off x="6156944" y="634067"/>
              <a:ext cx="58840" cy="10259"/>
            </a:xfrm>
            <a:custGeom>
              <a:avLst/>
              <a:gdLst/>
              <a:ahLst/>
              <a:cxnLst/>
              <a:rect l="l" t="t" r="r" b="b"/>
              <a:pathLst>
                <a:path w="3516" h="613" extrusionOk="0">
                  <a:moveTo>
                    <a:pt x="1" y="1"/>
                  </a:moveTo>
                  <a:lnTo>
                    <a:pt x="1" y="612"/>
                  </a:lnTo>
                  <a:lnTo>
                    <a:pt x="3515" y="612"/>
                  </a:lnTo>
                  <a:lnTo>
                    <a:pt x="3515" y="1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3"/>
            <p:cNvSpPr/>
            <p:nvPr/>
          </p:nvSpPr>
          <p:spPr>
            <a:xfrm>
              <a:off x="6034925" y="634067"/>
              <a:ext cx="58840" cy="10259"/>
            </a:xfrm>
            <a:custGeom>
              <a:avLst/>
              <a:gdLst/>
              <a:ahLst/>
              <a:cxnLst/>
              <a:rect l="l" t="t" r="r" b="b"/>
              <a:pathLst>
                <a:path w="3516" h="613" extrusionOk="0">
                  <a:moveTo>
                    <a:pt x="0" y="1"/>
                  </a:moveTo>
                  <a:lnTo>
                    <a:pt x="0" y="612"/>
                  </a:lnTo>
                  <a:lnTo>
                    <a:pt x="3515" y="612"/>
                  </a:lnTo>
                  <a:lnTo>
                    <a:pt x="3515" y="1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2" name="Google Shape;1242;p43"/>
          <p:cNvGrpSpPr/>
          <p:nvPr/>
        </p:nvGrpSpPr>
        <p:grpSpPr>
          <a:xfrm>
            <a:off x="1283263" y="2329288"/>
            <a:ext cx="180859" cy="180123"/>
            <a:chOff x="6034925" y="548950"/>
            <a:chExt cx="180859" cy="180123"/>
          </a:xfrm>
        </p:grpSpPr>
        <p:sp>
          <p:nvSpPr>
            <p:cNvPr id="1243" name="Google Shape;1243;p43"/>
            <p:cNvSpPr/>
            <p:nvPr/>
          </p:nvSpPr>
          <p:spPr>
            <a:xfrm>
              <a:off x="6119691" y="548950"/>
              <a:ext cx="10242" cy="58824"/>
            </a:xfrm>
            <a:custGeom>
              <a:avLst/>
              <a:gdLst/>
              <a:ahLst/>
              <a:cxnLst/>
              <a:rect l="l" t="t" r="r" b="b"/>
              <a:pathLst>
                <a:path w="612" h="3515" extrusionOk="0">
                  <a:moveTo>
                    <a:pt x="0" y="0"/>
                  </a:moveTo>
                  <a:lnTo>
                    <a:pt x="0" y="3515"/>
                  </a:lnTo>
                  <a:lnTo>
                    <a:pt x="611" y="3515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3"/>
            <p:cNvSpPr/>
            <p:nvPr/>
          </p:nvSpPr>
          <p:spPr>
            <a:xfrm>
              <a:off x="6119691" y="670601"/>
              <a:ext cx="10242" cy="58472"/>
            </a:xfrm>
            <a:custGeom>
              <a:avLst/>
              <a:gdLst/>
              <a:ahLst/>
              <a:cxnLst/>
              <a:rect l="l" t="t" r="r" b="b"/>
              <a:pathLst>
                <a:path w="612" h="3494" extrusionOk="0">
                  <a:moveTo>
                    <a:pt x="0" y="1"/>
                  </a:moveTo>
                  <a:lnTo>
                    <a:pt x="0" y="3494"/>
                  </a:lnTo>
                  <a:lnTo>
                    <a:pt x="611" y="3494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3"/>
            <p:cNvSpPr/>
            <p:nvPr/>
          </p:nvSpPr>
          <p:spPr>
            <a:xfrm>
              <a:off x="6156944" y="634067"/>
              <a:ext cx="58840" cy="10259"/>
            </a:xfrm>
            <a:custGeom>
              <a:avLst/>
              <a:gdLst/>
              <a:ahLst/>
              <a:cxnLst/>
              <a:rect l="l" t="t" r="r" b="b"/>
              <a:pathLst>
                <a:path w="3516" h="613" extrusionOk="0">
                  <a:moveTo>
                    <a:pt x="1" y="1"/>
                  </a:moveTo>
                  <a:lnTo>
                    <a:pt x="1" y="612"/>
                  </a:lnTo>
                  <a:lnTo>
                    <a:pt x="3515" y="612"/>
                  </a:lnTo>
                  <a:lnTo>
                    <a:pt x="3515" y="1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3"/>
            <p:cNvSpPr/>
            <p:nvPr/>
          </p:nvSpPr>
          <p:spPr>
            <a:xfrm>
              <a:off x="6034925" y="634067"/>
              <a:ext cx="58840" cy="10259"/>
            </a:xfrm>
            <a:custGeom>
              <a:avLst/>
              <a:gdLst/>
              <a:ahLst/>
              <a:cxnLst/>
              <a:rect l="l" t="t" r="r" b="b"/>
              <a:pathLst>
                <a:path w="3516" h="613" extrusionOk="0">
                  <a:moveTo>
                    <a:pt x="0" y="1"/>
                  </a:moveTo>
                  <a:lnTo>
                    <a:pt x="0" y="612"/>
                  </a:lnTo>
                  <a:lnTo>
                    <a:pt x="3515" y="612"/>
                  </a:lnTo>
                  <a:lnTo>
                    <a:pt x="3515" y="1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7" name="Google Shape;1247;p43"/>
          <p:cNvGrpSpPr/>
          <p:nvPr/>
        </p:nvGrpSpPr>
        <p:grpSpPr>
          <a:xfrm>
            <a:off x="1264915" y="256750"/>
            <a:ext cx="217525" cy="218499"/>
            <a:chOff x="-1723348" y="4595850"/>
            <a:chExt cx="217525" cy="218499"/>
          </a:xfrm>
        </p:grpSpPr>
        <p:sp>
          <p:nvSpPr>
            <p:cNvPr id="1248" name="Google Shape;1248;p43"/>
            <p:cNvSpPr/>
            <p:nvPr/>
          </p:nvSpPr>
          <p:spPr>
            <a:xfrm>
              <a:off x="-1619968" y="4595850"/>
              <a:ext cx="11750" cy="71253"/>
            </a:xfrm>
            <a:custGeom>
              <a:avLst/>
              <a:gdLst/>
              <a:ahLst/>
              <a:cxnLst/>
              <a:rect l="l" t="t" r="r" b="b"/>
              <a:pathLst>
                <a:path w="263" h="1595" extrusionOk="0">
                  <a:moveTo>
                    <a:pt x="1" y="0"/>
                  </a:moveTo>
                  <a:lnTo>
                    <a:pt x="1" y="1594"/>
                  </a:lnTo>
                  <a:lnTo>
                    <a:pt x="263" y="1594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43"/>
            <p:cNvSpPr/>
            <p:nvPr/>
          </p:nvSpPr>
          <p:spPr>
            <a:xfrm>
              <a:off x="-1619968" y="4743096"/>
              <a:ext cx="11750" cy="71253"/>
            </a:xfrm>
            <a:custGeom>
              <a:avLst/>
              <a:gdLst/>
              <a:ahLst/>
              <a:cxnLst/>
              <a:rect l="l" t="t" r="r" b="b"/>
              <a:pathLst>
                <a:path w="263" h="1595" extrusionOk="0">
                  <a:moveTo>
                    <a:pt x="1" y="1"/>
                  </a:moveTo>
                  <a:lnTo>
                    <a:pt x="1" y="1594"/>
                  </a:lnTo>
                  <a:lnTo>
                    <a:pt x="263" y="1594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3"/>
            <p:cNvSpPr/>
            <p:nvPr/>
          </p:nvSpPr>
          <p:spPr>
            <a:xfrm>
              <a:off x="-1576052" y="4698243"/>
              <a:ext cx="70229" cy="12732"/>
            </a:xfrm>
            <a:custGeom>
              <a:avLst/>
              <a:gdLst/>
              <a:ahLst/>
              <a:cxnLst/>
              <a:rect l="l" t="t" r="r" b="b"/>
              <a:pathLst>
                <a:path w="1572" h="285" extrusionOk="0">
                  <a:moveTo>
                    <a:pt x="0" y="1"/>
                  </a:moveTo>
                  <a:lnTo>
                    <a:pt x="0" y="284"/>
                  </a:lnTo>
                  <a:lnTo>
                    <a:pt x="1572" y="284"/>
                  </a:lnTo>
                  <a:lnTo>
                    <a:pt x="1572" y="1"/>
                  </a:ln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3"/>
            <p:cNvSpPr/>
            <p:nvPr/>
          </p:nvSpPr>
          <p:spPr>
            <a:xfrm>
              <a:off x="-1723348" y="4698243"/>
              <a:ext cx="70274" cy="12732"/>
            </a:xfrm>
            <a:custGeom>
              <a:avLst/>
              <a:gdLst/>
              <a:ahLst/>
              <a:cxnLst/>
              <a:rect l="l" t="t" r="r" b="b"/>
              <a:pathLst>
                <a:path w="1573" h="285" extrusionOk="0">
                  <a:moveTo>
                    <a:pt x="1" y="1"/>
                  </a:moveTo>
                  <a:lnTo>
                    <a:pt x="1" y="284"/>
                  </a:lnTo>
                  <a:lnTo>
                    <a:pt x="1573" y="284"/>
                  </a:lnTo>
                  <a:lnTo>
                    <a:pt x="1573" y="1"/>
                  </a:ln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2" name="Google Shape;1252;p43"/>
          <p:cNvSpPr txBox="1">
            <a:spLocks noGrp="1"/>
          </p:cNvSpPr>
          <p:nvPr>
            <p:ph type="title"/>
          </p:nvPr>
        </p:nvSpPr>
        <p:spPr>
          <a:xfrm>
            <a:off x="535159" y="2255616"/>
            <a:ext cx="8373534" cy="8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accent1">
                    <a:lumMod val="75000"/>
                  </a:schemeClr>
                </a:solidFill>
              </a:rPr>
              <a:t>THANK YOU FOR YOUR LISTENING</a:t>
            </a:r>
            <a:endParaRPr sz="440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537;p36">
            <a:extLst>
              <a:ext uri="{FF2B5EF4-FFF2-40B4-BE49-F238E27FC236}">
                <a16:creationId xmlns:a16="http://schemas.microsoft.com/office/drawing/2014/main" id="{935E7A3B-F280-6D55-1AE0-179E8C2BCB65}"/>
              </a:ext>
            </a:extLst>
          </p:cNvPr>
          <p:cNvGrpSpPr/>
          <p:nvPr/>
        </p:nvGrpSpPr>
        <p:grpSpPr>
          <a:xfrm>
            <a:off x="6743011" y="53474"/>
            <a:ext cx="2272147" cy="1702247"/>
            <a:chOff x="3217100" y="875250"/>
            <a:chExt cx="4670375" cy="3775875"/>
          </a:xfrm>
        </p:grpSpPr>
        <p:sp>
          <p:nvSpPr>
            <p:cNvPr id="5" name="Google Shape;538;p36">
              <a:extLst>
                <a:ext uri="{FF2B5EF4-FFF2-40B4-BE49-F238E27FC236}">
                  <a16:creationId xmlns:a16="http://schemas.microsoft.com/office/drawing/2014/main" id="{73A03E21-A47E-0CF5-E05E-AB86043C6475}"/>
                </a:ext>
              </a:extLst>
            </p:cNvPr>
            <p:cNvSpPr/>
            <p:nvPr/>
          </p:nvSpPr>
          <p:spPr>
            <a:xfrm>
              <a:off x="3412425" y="875250"/>
              <a:ext cx="4300675" cy="3775875"/>
            </a:xfrm>
            <a:custGeom>
              <a:avLst/>
              <a:gdLst/>
              <a:ahLst/>
              <a:cxnLst/>
              <a:rect l="l" t="t" r="r" b="b"/>
              <a:pathLst>
                <a:path w="172027" h="151035" extrusionOk="0">
                  <a:moveTo>
                    <a:pt x="121928" y="0"/>
                  </a:moveTo>
                  <a:lnTo>
                    <a:pt x="118474" y="403"/>
                  </a:lnTo>
                  <a:lnTo>
                    <a:pt x="115054" y="1140"/>
                  </a:lnTo>
                  <a:lnTo>
                    <a:pt x="111700" y="2281"/>
                  </a:lnTo>
                  <a:lnTo>
                    <a:pt x="110091" y="3018"/>
                  </a:lnTo>
                  <a:lnTo>
                    <a:pt x="106804" y="4661"/>
                  </a:lnTo>
                  <a:lnTo>
                    <a:pt x="100467" y="8250"/>
                  </a:lnTo>
                  <a:lnTo>
                    <a:pt x="95738" y="10899"/>
                  </a:lnTo>
                  <a:lnTo>
                    <a:pt x="92519" y="12542"/>
                  </a:lnTo>
                  <a:lnTo>
                    <a:pt x="89199" y="13984"/>
                  </a:lnTo>
                  <a:lnTo>
                    <a:pt x="85712" y="15157"/>
                  </a:lnTo>
                  <a:lnTo>
                    <a:pt x="83901" y="15593"/>
                  </a:lnTo>
                  <a:lnTo>
                    <a:pt x="82660" y="15862"/>
                  </a:lnTo>
                  <a:lnTo>
                    <a:pt x="80112" y="16197"/>
                  </a:lnTo>
                  <a:lnTo>
                    <a:pt x="77496" y="16365"/>
                  </a:lnTo>
                  <a:lnTo>
                    <a:pt x="74814" y="16365"/>
                  </a:lnTo>
                  <a:lnTo>
                    <a:pt x="70689" y="16063"/>
                  </a:lnTo>
                  <a:lnTo>
                    <a:pt x="65022" y="15225"/>
                  </a:lnTo>
                  <a:lnTo>
                    <a:pt x="56270" y="13347"/>
                  </a:lnTo>
                  <a:lnTo>
                    <a:pt x="47484" y="11234"/>
                  </a:lnTo>
                  <a:lnTo>
                    <a:pt x="41649" y="9960"/>
                  </a:lnTo>
                  <a:lnTo>
                    <a:pt x="35915" y="8987"/>
                  </a:lnTo>
                  <a:lnTo>
                    <a:pt x="30382" y="8451"/>
                  </a:lnTo>
                  <a:lnTo>
                    <a:pt x="26391" y="8451"/>
                  </a:lnTo>
                  <a:lnTo>
                    <a:pt x="23809" y="8686"/>
                  </a:lnTo>
                  <a:lnTo>
                    <a:pt x="21294" y="9088"/>
                  </a:lnTo>
                  <a:lnTo>
                    <a:pt x="18846" y="9725"/>
                  </a:lnTo>
                  <a:lnTo>
                    <a:pt x="16533" y="10630"/>
                  </a:lnTo>
                  <a:lnTo>
                    <a:pt x="14286" y="11771"/>
                  </a:lnTo>
                  <a:lnTo>
                    <a:pt x="12140" y="13213"/>
                  </a:lnTo>
                  <a:lnTo>
                    <a:pt x="10128" y="14923"/>
                  </a:lnTo>
                  <a:lnTo>
                    <a:pt x="8216" y="16968"/>
                  </a:lnTo>
                  <a:lnTo>
                    <a:pt x="6473" y="19383"/>
                  </a:lnTo>
                  <a:lnTo>
                    <a:pt x="4829" y="22132"/>
                  </a:lnTo>
                  <a:lnTo>
                    <a:pt x="3320" y="25251"/>
                  </a:lnTo>
                  <a:lnTo>
                    <a:pt x="2650" y="26995"/>
                  </a:lnTo>
                  <a:lnTo>
                    <a:pt x="2214" y="28202"/>
                  </a:lnTo>
                  <a:lnTo>
                    <a:pt x="1443" y="30717"/>
                  </a:lnTo>
                  <a:lnTo>
                    <a:pt x="839" y="33299"/>
                  </a:lnTo>
                  <a:lnTo>
                    <a:pt x="403" y="35948"/>
                  </a:lnTo>
                  <a:lnTo>
                    <a:pt x="135" y="38631"/>
                  </a:lnTo>
                  <a:lnTo>
                    <a:pt x="1" y="41347"/>
                  </a:lnTo>
                  <a:lnTo>
                    <a:pt x="68" y="44063"/>
                  </a:lnTo>
                  <a:lnTo>
                    <a:pt x="269" y="46813"/>
                  </a:lnTo>
                  <a:lnTo>
                    <a:pt x="638" y="49529"/>
                  </a:lnTo>
                  <a:lnTo>
                    <a:pt x="1174" y="52178"/>
                  </a:lnTo>
                  <a:lnTo>
                    <a:pt x="1878" y="54827"/>
                  </a:lnTo>
                  <a:lnTo>
                    <a:pt x="2717" y="57376"/>
                  </a:lnTo>
                  <a:lnTo>
                    <a:pt x="3756" y="59891"/>
                  </a:lnTo>
                  <a:lnTo>
                    <a:pt x="4930" y="62272"/>
                  </a:lnTo>
                  <a:lnTo>
                    <a:pt x="6271" y="64552"/>
                  </a:lnTo>
                  <a:lnTo>
                    <a:pt x="7780" y="66732"/>
                  </a:lnTo>
                  <a:lnTo>
                    <a:pt x="8619" y="67738"/>
                  </a:lnTo>
                  <a:lnTo>
                    <a:pt x="10832" y="70286"/>
                  </a:lnTo>
                  <a:lnTo>
                    <a:pt x="14219" y="74042"/>
                  </a:lnTo>
                  <a:lnTo>
                    <a:pt x="16231" y="76758"/>
                  </a:lnTo>
                  <a:lnTo>
                    <a:pt x="17069" y="78200"/>
                  </a:lnTo>
                  <a:lnTo>
                    <a:pt x="17572" y="79206"/>
                  </a:lnTo>
                  <a:lnTo>
                    <a:pt x="18343" y="81285"/>
                  </a:lnTo>
                  <a:lnTo>
                    <a:pt x="18813" y="83364"/>
                  </a:lnTo>
                  <a:lnTo>
                    <a:pt x="19048" y="85443"/>
                  </a:lnTo>
                  <a:lnTo>
                    <a:pt x="19048" y="87556"/>
                  </a:lnTo>
                  <a:lnTo>
                    <a:pt x="18813" y="89669"/>
                  </a:lnTo>
                  <a:lnTo>
                    <a:pt x="18209" y="92821"/>
                  </a:lnTo>
                  <a:lnTo>
                    <a:pt x="16868" y="97012"/>
                  </a:lnTo>
                  <a:lnTo>
                    <a:pt x="15191" y="101171"/>
                  </a:lnTo>
                  <a:lnTo>
                    <a:pt x="12475" y="107240"/>
                  </a:lnTo>
                  <a:lnTo>
                    <a:pt x="10966" y="111096"/>
                  </a:lnTo>
                  <a:lnTo>
                    <a:pt x="10564" y="112203"/>
                  </a:lnTo>
                  <a:lnTo>
                    <a:pt x="9994" y="114383"/>
                  </a:lnTo>
                  <a:lnTo>
                    <a:pt x="9658" y="116529"/>
                  </a:lnTo>
                  <a:lnTo>
                    <a:pt x="9524" y="118574"/>
                  </a:lnTo>
                  <a:lnTo>
                    <a:pt x="9591" y="120553"/>
                  </a:lnTo>
                  <a:lnTo>
                    <a:pt x="9859" y="122498"/>
                  </a:lnTo>
                  <a:lnTo>
                    <a:pt x="10329" y="124342"/>
                  </a:lnTo>
                  <a:lnTo>
                    <a:pt x="10966" y="126153"/>
                  </a:lnTo>
                  <a:lnTo>
                    <a:pt x="11771" y="127897"/>
                  </a:lnTo>
                  <a:lnTo>
                    <a:pt x="12710" y="129573"/>
                  </a:lnTo>
                  <a:lnTo>
                    <a:pt x="14420" y="131988"/>
                  </a:lnTo>
                  <a:lnTo>
                    <a:pt x="17136" y="134972"/>
                  </a:lnTo>
                  <a:lnTo>
                    <a:pt x="20322" y="137688"/>
                  </a:lnTo>
                  <a:lnTo>
                    <a:pt x="23843" y="140170"/>
                  </a:lnTo>
                  <a:lnTo>
                    <a:pt x="27632" y="142383"/>
                  </a:lnTo>
                  <a:lnTo>
                    <a:pt x="31623" y="144362"/>
                  </a:lnTo>
                  <a:lnTo>
                    <a:pt x="35714" y="146105"/>
                  </a:lnTo>
                  <a:lnTo>
                    <a:pt x="39838" y="147547"/>
                  </a:lnTo>
                  <a:lnTo>
                    <a:pt x="43862" y="148788"/>
                  </a:lnTo>
                  <a:lnTo>
                    <a:pt x="47786" y="149727"/>
                  </a:lnTo>
                  <a:lnTo>
                    <a:pt x="51441" y="150465"/>
                  </a:lnTo>
                  <a:lnTo>
                    <a:pt x="53151" y="150699"/>
                  </a:lnTo>
                  <a:lnTo>
                    <a:pt x="54559" y="150867"/>
                  </a:lnTo>
                  <a:lnTo>
                    <a:pt x="57309" y="151035"/>
                  </a:lnTo>
                  <a:lnTo>
                    <a:pt x="60025" y="151001"/>
                  </a:lnTo>
                  <a:lnTo>
                    <a:pt x="62708" y="150800"/>
                  </a:lnTo>
                  <a:lnTo>
                    <a:pt x="66732" y="150163"/>
                  </a:lnTo>
                  <a:lnTo>
                    <a:pt x="71963" y="148821"/>
                  </a:lnTo>
                  <a:lnTo>
                    <a:pt x="77161" y="147011"/>
                  </a:lnTo>
                  <a:lnTo>
                    <a:pt x="82292" y="144898"/>
                  </a:lnTo>
                  <a:lnTo>
                    <a:pt x="89937" y="141377"/>
                  </a:lnTo>
                  <a:lnTo>
                    <a:pt x="97516" y="137856"/>
                  </a:lnTo>
                  <a:lnTo>
                    <a:pt x="102613" y="135676"/>
                  </a:lnTo>
                  <a:lnTo>
                    <a:pt x="107676" y="133798"/>
                  </a:lnTo>
                  <a:lnTo>
                    <a:pt x="112807" y="132390"/>
                  </a:lnTo>
                  <a:lnTo>
                    <a:pt x="116697" y="131686"/>
                  </a:lnTo>
                  <a:lnTo>
                    <a:pt x="119279" y="131384"/>
                  </a:lnTo>
                  <a:lnTo>
                    <a:pt x="121928" y="131283"/>
                  </a:lnTo>
                  <a:lnTo>
                    <a:pt x="124544" y="131384"/>
                  </a:lnTo>
                  <a:lnTo>
                    <a:pt x="127226" y="131686"/>
                  </a:lnTo>
                  <a:lnTo>
                    <a:pt x="129909" y="132222"/>
                  </a:lnTo>
                  <a:lnTo>
                    <a:pt x="132592" y="132994"/>
                  </a:lnTo>
                  <a:lnTo>
                    <a:pt x="135341" y="134000"/>
                  </a:lnTo>
                  <a:lnTo>
                    <a:pt x="136716" y="134637"/>
                  </a:lnTo>
                  <a:lnTo>
                    <a:pt x="137689" y="135073"/>
                  </a:lnTo>
                  <a:lnTo>
                    <a:pt x="139600" y="135777"/>
                  </a:lnTo>
                  <a:lnTo>
                    <a:pt x="141478" y="136313"/>
                  </a:lnTo>
                  <a:lnTo>
                    <a:pt x="143356" y="136649"/>
                  </a:lnTo>
                  <a:lnTo>
                    <a:pt x="145167" y="136850"/>
                  </a:lnTo>
                  <a:lnTo>
                    <a:pt x="146977" y="136850"/>
                  </a:lnTo>
                  <a:lnTo>
                    <a:pt x="149627" y="136582"/>
                  </a:lnTo>
                  <a:lnTo>
                    <a:pt x="153013" y="135676"/>
                  </a:lnTo>
                  <a:lnTo>
                    <a:pt x="156233" y="134201"/>
                  </a:lnTo>
                  <a:lnTo>
                    <a:pt x="159217" y="132222"/>
                  </a:lnTo>
                  <a:lnTo>
                    <a:pt x="161967" y="129808"/>
                  </a:lnTo>
                  <a:lnTo>
                    <a:pt x="164448" y="126958"/>
                  </a:lnTo>
                  <a:lnTo>
                    <a:pt x="166628" y="123738"/>
                  </a:lnTo>
                  <a:lnTo>
                    <a:pt x="168472" y="120217"/>
                  </a:lnTo>
                  <a:lnTo>
                    <a:pt x="169948" y="116395"/>
                  </a:lnTo>
                  <a:lnTo>
                    <a:pt x="171088" y="112404"/>
                  </a:lnTo>
                  <a:lnTo>
                    <a:pt x="171759" y="108213"/>
                  </a:lnTo>
                  <a:lnTo>
                    <a:pt x="172027" y="103920"/>
                  </a:lnTo>
                  <a:lnTo>
                    <a:pt x="171826" y="99527"/>
                  </a:lnTo>
                  <a:lnTo>
                    <a:pt x="171524" y="97348"/>
                  </a:lnTo>
                  <a:lnTo>
                    <a:pt x="171256" y="95906"/>
                  </a:lnTo>
                  <a:lnTo>
                    <a:pt x="170585" y="93022"/>
                  </a:lnTo>
                  <a:lnTo>
                    <a:pt x="169244" y="88730"/>
                  </a:lnTo>
                  <a:lnTo>
                    <a:pt x="165756" y="80246"/>
                  </a:lnTo>
                  <a:lnTo>
                    <a:pt x="162034" y="71728"/>
                  </a:lnTo>
                  <a:lnTo>
                    <a:pt x="159854" y="66061"/>
                  </a:lnTo>
                  <a:lnTo>
                    <a:pt x="158647" y="61769"/>
                  </a:lnTo>
                  <a:lnTo>
                    <a:pt x="158077" y="58885"/>
                  </a:lnTo>
                  <a:lnTo>
                    <a:pt x="157708" y="55968"/>
                  </a:lnTo>
                  <a:lnTo>
                    <a:pt x="157641" y="53050"/>
                  </a:lnTo>
                  <a:lnTo>
                    <a:pt x="157708" y="51608"/>
                  </a:lnTo>
                  <a:lnTo>
                    <a:pt x="157775" y="50770"/>
                  </a:lnTo>
                  <a:lnTo>
                    <a:pt x="157842" y="49965"/>
                  </a:lnTo>
                  <a:lnTo>
                    <a:pt x="158245" y="46310"/>
                  </a:lnTo>
                  <a:lnTo>
                    <a:pt x="159083" y="39100"/>
                  </a:lnTo>
                  <a:lnTo>
                    <a:pt x="159351" y="33735"/>
                  </a:lnTo>
                  <a:lnTo>
                    <a:pt x="159217" y="30214"/>
                  </a:lnTo>
                  <a:lnTo>
                    <a:pt x="158714" y="26659"/>
                  </a:lnTo>
                  <a:lnTo>
                    <a:pt x="157742" y="23138"/>
                  </a:lnTo>
                  <a:lnTo>
                    <a:pt x="157037" y="21361"/>
                  </a:lnTo>
                  <a:lnTo>
                    <a:pt x="156333" y="19752"/>
                  </a:lnTo>
                  <a:lnTo>
                    <a:pt x="154623" y="16700"/>
                  </a:lnTo>
                  <a:lnTo>
                    <a:pt x="152577" y="13850"/>
                  </a:lnTo>
                  <a:lnTo>
                    <a:pt x="150297" y="11234"/>
                  </a:lnTo>
                  <a:lnTo>
                    <a:pt x="147749" y="8853"/>
                  </a:lnTo>
                  <a:lnTo>
                    <a:pt x="144965" y="6707"/>
                  </a:lnTo>
                  <a:lnTo>
                    <a:pt x="142014" y="4863"/>
                  </a:lnTo>
                  <a:lnTo>
                    <a:pt x="138896" y="3287"/>
                  </a:lnTo>
                  <a:lnTo>
                    <a:pt x="135643" y="1979"/>
                  </a:lnTo>
                  <a:lnTo>
                    <a:pt x="132290" y="1006"/>
                  </a:lnTo>
                  <a:lnTo>
                    <a:pt x="128869" y="336"/>
                  </a:lnTo>
                  <a:lnTo>
                    <a:pt x="1254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539;p36">
              <a:extLst>
                <a:ext uri="{FF2B5EF4-FFF2-40B4-BE49-F238E27FC236}">
                  <a16:creationId xmlns:a16="http://schemas.microsoft.com/office/drawing/2014/main" id="{1355B272-911C-6BFA-461A-1209D33EB5F8}"/>
                </a:ext>
              </a:extLst>
            </p:cNvPr>
            <p:cNvSpPr/>
            <p:nvPr/>
          </p:nvSpPr>
          <p:spPr>
            <a:xfrm>
              <a:off x="3468600" y="1560175"/>
              <a:ext cx="724350" cy="724325"/>
            </a:xfrm>
            <a:custGeom>
              <a:avLst/>
              <a:gdLst/>
              <a:ahLst/>
              <a:cxnLst/>
              <a:rect l="l" t="t" r="r" b="b"/>
              <a:pathLst>
                <a:path w="28974" h="28973" extrusionOk="0">
                  <a:moveTo>
                    <a:pt x="14487" y="0"/>
                  </a:moveTo>
                  <a:lnTo>
                    <a:pt x="13011" y="67"/>
                  </a:lnTo>
                  <a:lnTo>
                    <a:pt x="10161" y="637"/>
                  </a:lnTo>
                  <a:lnTo>
                    <a:pt x="7579" y="1744"/>
                  </a:lnTo>
                  <a:lnTo>
                    <a:pt x="5265" y="3320"/>
                  </a:lnTo>
                  <a:lnTo>
                    <a:pt x="3320" y="5265"/>
                  </a:lnTo>
                  <a:lnTo>
                    <a:pt x="1744" y="7579"/>
                  </a:lnTo>
                  <a:lnTo>
                    <a:pt x="637" y="10161"/>
                  </a:lnTo>
                  <a:lnTo>
                    <a:pt x="67" y="13011"/>
                  </a:lnTo>
                  <a:lnTo>
                    <a:pt x="0" y="14487"/>
                  </a:lnTo>
                  <a:lnTo>
                    <a:pt x="67" y="15962"/>
                  </a:lnTo>
                  <a:lnTo>
                    <a:pt x="637" y="18812"/>
                  </a:lnTo>
                  <a:lnTo>
                    <a:pt x="1744" y="21394"/>
                  </a:lnTo>
                  <a:lnTo>
                    <a:pt x="3320" y="23708"/>
                  </a:lnTo>
                  <a:lnTo>
                    <a:pt x="5265" y="25687"/>
                  </a:lnTo>
                  <a:lnTo>
                    <a:pt x="7579" y="27229"/>
                  </a:lnTo>
                  <a:lnTo>
                    <a:pt x="10161" y="28336"/>
                  </a:lnTo>
                  <a:lnTo>
                    <a:pt x="13011" y="28906"/>
                  </a:lnTo>
                  <a:lnTo>
                    <a:pt x="14487" y="28973"/>
                  </a:lnTo>
                  <a:lnTo>
                    <a:pt x="15962" y="28906"/>
                  </a:lnTo>
                  <a:lnTo>
                    <a:pt x="18813" y="28336"/>
                  </a:lnTo>
                  <a:lnTo>
                    <a:pt x="21395" y="27229"/>
                  </a:lnTo>
                  <a:lnTo>
                    <a:pt x="23708" y="25687"/>
                  </a:lnTo>
                  <a:lnTo>
                    <a:pt x="25687" y="23708"/>
                  </a:lnTo>
                  <a:lnTo>
                    <a:pt x="27229" y="21394"/>
                  </a:lnTo>
                  <a:lnTo>
                    <a:pt x="28336" y="18812"/>
                  </a:lnTo>
                  <a:lnTo>
                    <a:pt x="28906" y="15962"/>
                  </a:lnTo>
                  <a:lnTo>
                    <a:pt x="28973" y="14487"/>
                  </a:lnTo>
                  <a:lnTo>
                    <a:pt x="28906" y="13011"/>
                  </a:lnTo>
                  <a:lnTo>
                    <a:pt x="28336" y="10161"/>
                  </a:lnTo>
                  <a:lnTo>
                    <a:pt x="27229" y="7579"/>
                  </a:lnTo>
                  <a:lnTo>
                    <a:pt x="25687" y="5265"/>
                  </a:lnTo>
                  <a:lnTo>
                    <a:pt x="23708" y="3320"/>
                  </a:lnTo>
                  <a:lnTo>
                    <a:pt x="21395" y="1744"/>
                  </a:lnTo>
                  <a:lnTo>
                    <a:pt x="18813" y="637"/>
                  </a:lnTo>
                  <a:lnTo>
                    <a:pt x="15962" y="67"/>
                  </a:lnTo>
                  <a:lnTo>
                    <a:pt x="14487" y="0"/>
                  </a:lnTo>
                  <a:close/>
                </a:path>
              </a:pathLst>
            </a:custGeom>
            <a:solidFill>
              <a:srgbClr val="FFFFFF"/>
            </a:solidFill>
            <a:ln w="10900" cap="rnd" cmpd="sng">
              <a:solidFill>
                <a:srgbClr val="2E35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40;p36">
              <a:extLst>
                <a:ext uri="{FF2B5EF4-FFF2-40B4-BE49-F238E27FC236}">
                  <a16:creationId xmlns:a16="http://schemas.microsoft.com/office/drawing/2014/main" id="{7592B96A-1188-B212-ACE2-37F51E96C9BC}"/>
                </a:ext>
              </a:extLst>
            </p:cNvPr>
            <p:cNvSpPr/>
            <p:nvPr/>
          </p:nvSpPr>
          <p:spPr>
            <a:xfrm>
              <a:off x="3441775" y="1524950"/>
              <a:ext cx="724350" cy="723525"/>
            </a:xfrm>
            <a:custGeom>
              <a:avLst/>
              <a:gdLst/>
              <a:ahLst/>
              <a:cxnLst/>
              <a:rect l="l" t="t" r="r" b="b"/>
              <a:pathLst>
                <a:path w="28974" h="28941" extrusionOk="0">
                  <a:moveTo>
                    <a:pt x="14487" y="1"/>
                  </a:moveTo>
                  <a:lnTo>
                    <a:pt x="13011" y="34"/>
                  </a:lnTo>
                  <a:lnTo>
                    <a:pt x="10161" y="604"/>
                  </a:lnTo>
                  <a:lnTo>
                    <a:pt x="7579" y="1711"/>
                  </a:lnTo>
                  <a:lnTo>
                    <a:pt x="5265" y="3287"/>
                  </a:lnTo>
                  <a:lnTo>
                    <a:pt x="3287" y="5232"/>
                  </a:lnTo>
                  <a:lnTo>
                    <a:pt x="1744" y="7546"/>
                  </a:lnTo>
                  <a:lnTo>
                    <a:pt x="637" y="10161"/>
                  </a:lnTo>
                  <a:lnTo>
                    <a:pt x="67" y="12978"/>
                  </a:lnTo>
                  <a:lnTo>
                    <a:pt x="0" y="14454"/>
                  </a:lnTo>
                  <a:lnTo>
                    <a:pt x="67" y="15963"/>
                  </a:lnTo>
                  <a:lnTo>
                    <a:pt x="637" y="18779"/>
                  </a:lnTo>
                  <a:lnTo>
                    <a:pt x="1744" y="21361"/>
                  </a:lnTo>
                  <a:lnTo>
                    <a:pt x="3287" y="23675"/>
                  </a:lnTo>
                  <a:lnTo>
                    <a:pt x="5265" y="25654"/>
                  </a:lnTo>
                  <a:lnTo>
                    <a:pt x="7579" y="27196"/>
                  </a:lnTo>
                  <a:lnTo>
                    <a:pt x="10161" y="28303"/>
                  </a:lnTo>
                  <a:lnTo>
                    <a:pt x="13011" y="28873"/>
                  </a:lnTo>
                  <a:lnTo>
                    <a:pt x="14487" y="28940"/>
                  </a:lnTo>
                  <a:lnTo>
                    <a:pt x="15962" y="28873"/>
                  </a:lnTo>
                  <a:lnTo>
                    <a:pt x="18813" y="28303"/>
                  </a:lnTo>
                  <a:lnTo>
                    <a:pt x="21395" y="27196"/>
                  </a:lnTo>
                  <a:lnTo>
                    <a:pt x="23708" y="25654"/>
                  </a:lnTo>
                  <a:lnTo>
                    <a:pt x="25687" y="23675"/>
                  </a:lnTo>
                  <a:lnTo>
                    <a:pt x="27229" y="21361"/>
                  </a:lnTo>
                  <a:lnTo>
                    <a:pt x="28336" y="18779"/>
                  </a:lnTo>
                  <a:lnTo>
                    <a:pt x="28906" y="15963"/>
                  </a:lnTo>
                  <a:lnTo>
                    <a:pt x="28973" y="14454"/>
                  </a:lnTo>
                  <a:lnTo>
                    <a:pt x="28906" y="12978"/>
                  </a:lnTo>
                  <a:lnTo>
                    <a:pt x="28336" y="10161"/>
                  </a:lnTo>
                  <a:lnTo>
                    <a:pt x="27229" y="7546"/>
                  </a:lnTo>
                  <a:lnTo>
                    <a:pt x="25687" y="5232"/>
                  </a:lnTo>
                  <a:lnTo>
                    <a:pt x="23708" y="3287"/>
                  </a:lnTo>
                  <a:lnTo>
                    <a:pt x="21395" y="1711"/>
                  </a:lnTo>
                  <a:lnTo>
                    <a:pt x="18813" y="604"/>
                  </a:lnTo>
                  <a:lnTo>
                    <a:pt x="15962" y="34"/>
                  </a:lnTo>
                  <a:lnTo>
                    <a:pt x="14487" y="1"/>
                  </a:lnTo>
                  <a:close/>
                </a:path>
              </a:pathLst>
            </a:custGeom>
            <a:solidFill>
              <a:srgbClr val="FFFFFF"/>
            </a:solidFill>
            <a:ln w="10900" cap="rnd" cmpd="sng">
              <a:solidFill>
                <a:srgbClr val="2E35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41;p36">
              <a:extLst>
                <a:ext uri="{FF2B5EF4-FFF2-40B4-BE49-F238E27FC236}">
                  <a16:creationId xmlns:a16="http://schemas.microsoft.com/office/drawing/2014/main" id="{A2725DAF-89E4-C705-C1C6-8D79CFD2632D}"/>
                </a:ext>
              </a:extLst>
            </p:cNvPr>
            <p:cNvSpPr/>
            <p:nvPr/>
          </p:nvSpPr>
          <p:spPr>
            <a:xfrm>
              <a:off x="3477825" y="1561000"/>
              <a:ext cx="652250" cy="651425"/>
            </a:xfrm>
            <a:custGeom>
              <a:avLst/>
              <a:gdLst/>
              <a:ahLst/>
              <a:cxnLst/>
              <a:rect l="l" t="t" r="r" b="b"/>
              <a:pathLst>
                <a:path w="26090" h="26057" extrusionOk="0">
                  <a:moveTo>
                    <a:pt x="13045" y="1"/>
                  </a:moveTo>
                  <a:lnTo>
                    <a:pt x="11703" y="34"/>
                  </a:lnTo>
                  <a:lnTo>
                    <a:pt x="9155" y="537"/>
                  </a:lnTo>
                  <a:lnTo>
                    <a:pt x="6807" y="1543"/>
                  </a:lnTo>
                  <a:lnTo>
                    <a:pt x="4728" y="2952"/>
                  </a:lnTo>
                  <a:lnTo>
                    <a:pt x="2985" y="4729"/>
                  </a:lnTo>
                  <a:lnTo>
                    <a:pt x="1576" y="6808"/>
                  </a:lnTo>
                  <a:lnTo>
                    <a:pt x="570" y="9122"/>
                  </a:lnTo>
                  <a:lnTo>
                    <a:pt x="67" y="11670"/>
                  </a:lnTo>
                  <a:lnTo>
                    <a:pt x="0" y="13012"/>
                  </a:lnTo>
                  <a:lnTo>
                    <a:pt x="67" y="14353"/>
                  </a:lnTo>
                  <a:lnTo>
                    <a:pt x="570" y="16901"/>
                  </a:lnTo>
                  <a:lnTo>
                    <a:pt x="1576" y="19249"/>
                  </a:lnTo>
                  <a:lnTo>
                    <a:pt x="2985" y="21328"/>
                  </a:lnTo>
                  <a:lnTo>
                    <a:pt x="4728" y="23105"/>
                  </a:lnTo>
                  <a:lnTo>
                    <a:pt x="6807" y="24514"/>
                  </a:lnTo>
                  <a:lnTo>
                    <a:pt x="9155" y="25486"/>
                  </a:lnTo>
                  <a:lnTo>
                    <a:pt x="11703" y="26023"/>
                  </a:lnTo>
                  <a:lnTo>
                    <a:pt x="13045" y="26056"/>
                  </a:lnTo>
                  <a:lnTo>
                    <a:pt x="14386" y="26023"/>
                  </a:lnTo>
                  <a:lnTo>
                    <a:pt x="16935" y="25486"/>
                  </a:lnTo>
                  <a:lnTo>
                    <a:pt x="19282" y="24514"/>
                  </a:lnTo>
                  <a:lnTo>
                    <a:pt x="21361" y="23105"/>
                  </a:lnTo>
                  <a:lnTo>
                    <a:pt x="23105" y="21328"/>
                  </a:lnTo>
                  <a:lnTo>
                    <a:pt x="24513" y="19249"/>
                  </a:lnTo>
                  <a:lnTo>
                    <a:pt x="25519" y="16901"/>
                  </a:lnTo>
                  <a:lnTo>
                    <a:pt x="26022" y="14353"/>
                  </a:lnTo>
                  <a:lnTo>
                    <a:pt x="26089" y="13012"/>
                  </a:lnTo>
                  <a:lnTo>
                    <a:pt x="26022" y="11670"/>
                  </a:lnTo>
                  <a:lnTo>
                    <a:pt x="25519" y="9122"/>
                  </a:lnTo>
                  <a:lnTo>
                    <a:pt x="24513" y="6808"/>
                  </a:lnTo>
                  <a:lnTo>
                    <a:pt x="23105" y="4729"/>
                  </a:lnTo>
                  <a:lnTo>
                    <a:pt x="21361" y="2952"/>
                  </a:lnTo>
                  <a:lnTo>
                    <a:pt x="19282" y="1543"/>
                  </a:lnTo>
                  <a:lnTo>
                    <a:pt x="16935" y="537"/>
                  </a:lnTo>
                  <a:lnTo>
                    <a:pt x="14386" y="34"/>
                  </a:lnTo>
                  <a:lnTo>
                    <a:pt x="13045" y="1"/>
                  </a:lnTo>
                  <a:close/>
                </a:path>
              </a:pathLst>
            </a:custGeom>
            <a:solidFill>
              <a:srgbClr val="2E353A"/>
            </a:solidFill>
            <a:ln w="10900" cap="rnd" cmpd="sng">
              <a:solidFill>
                <a:srgbClr val="2E35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42;p36">
              <a:extLst>
                <a:ext uri="{FF2B5EF4-FFF2-40B4-BE49-F238E27FC236}">
                  <a16:creationId xmlns:a16="http://schemas.microsoft.com/office/drawing/2014/main" id="{B1383FAB-D2DC-6B64-EE4D-B2794BE765DA}"/>
                </a:ext>
              </a:extLst>
            </p:cNvPr>
            <p:cNvSpPr/>
            <p:nvPr/>
          </p:nvSpPr>
          <p:spPr>
            <a:xfrm>
              <a:off x="3217100" y="1358125"/>
              <a:ext cx="1052125" cy="944825"/>
            </a:xfrm>
            <a:custGeom>
              <a:avLst/>
              <a:gdLst/>
              <a:ahLst/>
              <a:cxnLst/>
              <a:rect l="l" t="t" r="r" b="b"/>
              <a:pathLst>
                <a:path w="42085" h="37793" extrusionOk="0">
                  <a:moveTo>
                    <a:pt x="27699" y="1"/>
                  </a:moveTo>
                  <a:lnTo>
                    <a:pt x="27464" y="135"/>
                  </a:lnTo>
                  <a:lnTo>
                    <a:pt x="25788" y="1543"/>
                  </a:lnTo>
                  <a:lnTo>
                    <a:pt x="24245" y="3287"/>
                  </a:lnTo>
                  <a:lnTo>
                    <a:pt x="23373" y="4494"/>
                  </a:lnTo>
                  <a:lnTo>
                    <a:pt x="22904" y="5265"/>
                  </a:lnTo>
                  <a:lnTo>
                    <a:pt x="22166" y="6908"/>
                  </a:lnTo>
                  <a:lnTo>
                    <a:pt x="21831" y="8652"/>
                  </a:lnTo>
                  <a:lnTo>
                    <a:pt x="21797" y="10429"/>
                  </a:lnTo>
                  <a:lnTo>
                    <a:pt x="21931" y="11335"/>
                  </a:lnTo>
                  <a:lnTo>
                    <a:pt x="21764" y="10899"/>
                  </a:lnTo>
                  <a:lnTo>
                    <a:pt x="20355" y="8283"/>
                  </a:lnTo>
                  <a:lnTo>
                    <a:pt x="18913" y="6204"/>
                  </a:lnTo>
                  <a:lnTo>
                    <a:pt x="18008" y="5232"/>
                  </a:lnTo>
                  <a:lnTo>
                    <a:pt x="17471" y="4762"/>
                  </a:lnTo>
                  <a:lnTo>
                    <a:pt x="15895" y="3890"/>
                  </a:lnTo>
                  <a:lnTo>
                    <a:pt x="12877" y="2784"/>
                  </a:lnTo>
                  <a:lnTo>
                    <a:pt x="6506" y="1275"/>
                  </a:lnTo>
                  <a:lnTo>
                    <a:pt x="5232" y="1074"/>
                  </a:lnTo>
                  <a:lnTo>
                    <a:pt x="6439" y="2314"/>
                  </a:lnTo>
                  <a:lnTo>
                    <a:pt x="8685" y="4896"/>
                  </a:lnTo>
                  <a:lnTo>
                    <a:pt x="9725" y="6305"/>
                  </a:lnTo>
                  <a:lnTo>
                    <a:pt x="10765" y="7646"/>
                  </a:lnTo>
                  <a:lnTo>
                    <a:pt x="13917" y="11067"/>
                  </a:lnTo>
                  <a:lnTo>
                    <a:pt x="18813" y="15996"/>
                  </a:lnTo>
                  <a:lnTo>
                    <a:pt x="19785" y="16901"/>
                  </a:lnTo>
                  <a:lnTo>
                    <a:pt x="19316" y="16499"/>
                  </a:lnTo>
                  <a:lnTo>
                    <a:pt x="16398" y="14588"/>
                  </a:lnTo>
                  <a:lnTo>
                    <a:pt x="14520" y="13783"/>
                  </a:lnTo>
                  <a:lnTo>
                    <a:pt x="13246" y="13414"/>
                  </a:lnTo>
                  <a:lnTo>
                    <a:pt x="12575" y="13313"/>
                  </a:lnTo>
                  <a:lnTo>
                    <a:pt x="11133" y="13246"/>
                  </a:lnTo>
                  <a:lnTo>
                    <a:pt x="7244" y="13615"/>
                  </a:lnTo>
                  <a:lnTo>
                    <a:pt x="1409" y="14521"/>
                  </a:lnTo>
                  <a:lnTo>
                    <a:pt x="0" y="14755"/>
                  </a:lnTo>
                  <a:lnTo>
                    <a:pt x="168" y="14923"/>
                  </a:lnTo>
                  <a:lnTo>
                    <a:pt x="3790" y="16465"/>
                  </a:lnTo>
                  <a:lnTo>
                    <a:pt x="5936" y="17438"/>
                  </a:lnTo>
                  <a:lnTo>
                    <a:pt x="6506" y="17673"/>
                  </a:lnTo>
                  <a:lnTo>
                    <a:pt x="8149" y="18142"/>
                  </a:lnTo>
                  <a:lnTo>
                    <a:pt x="11268" y="18746"/>
                  </a:lnTo>
                  <a:lnTo>
                    <a:pt x="17773" y="19651"/>
                  </a:lnTo>
                  <a:lnTo>
                    <a:pt x="19081" y="19785"/>
                  </a:lnTo>
                  <a:lnTo>
                    <a:pt x="16834" y="20422"/>
                  </a:lnTo>
                  <a:lnTo>
                    <a:pt x="11536" y="22133"/>
                  </a:lnTo>
                  <a:lnTo>
                    <a:pt x="10966" y="22367"/>
                  </a:lnTo>
                  <a:lnTo>
                    <a:pt x="9859" y="23340"/>
                  </a:lnTo>
                  <a:lnTo>
                    <a:pt x="8786" y="24681"/>
                  </a:lnTo>
                  <a:lnTo>
                    <a:pt x="7847" y="26224"/>
                  </a:lnTo>
                  <a:lnTo>
                    <a:pt x="5936" y="30114"/>
                  </a:lnTo>
                  <a:lnTo>
                    <a:pt x="5600" y="31120"/>
                  </a:lnTo>
                  <a:lnTo>
                    <a:pt x="6070" y="30650"/>
                  </a:lnTo>
                  <a:lnTo>
                    <a:pt x="9121" y="28437"/>
                  </a:lnTo>
                  <a:lnTo>
                    <a:pt x="10999" y="27364"/>
                  </a:lnTo>
                  <a:lnTo>
                    <a:pt x="12307" y="26794"/>
                  </a:lnTo>
                  <a:lnTo>
                    <a:pt x="12944" y="26626"/>
                  </a:lnTo>
                  <a:lnTo>
                    <a:pt x="18813" y="24916"/>
                  </a:lnTo>
                  <a:lnTo>
                    <a:pt x="21227" y="24111"/>
                  </a:lnTo>
                  <a:lnTo>
                    <a:pt x="20858" y="24513"/>
                  </a:lnTo>
                  <a:lnTo>
                    <a:pt x="18947" y="26995"/>
                  </a:lnTo>
                  <a:lnTo>
                    <a:pt x="17807" y="28940"/>
                  </a:lnTo>
                  <a:lnTo>
                    <a:pt x="17471" y="29845"/>
                  </a:lnTo>
                  <a:lnTo>
                    <a:pt x="17236" y="30818"/>
                  </a:lnTo>
                  <a:lnTo>
                    <a:pt x="17069" y="33333"/>
                  </a:lnTo>
                  <a:lnTo>
                    <a:pt x="17203" y="36921"/>
                  </a:lnTo>
                  <a:lnTo>
                    <a:pt x="17270" y="37591"/>
                  </a:lnTo>
                  <a:lnTo>
                    <a:pt x="17471" y="36954"/>
                  </a:lnTo>
                  <a:lnTo>
                    <a:pt x="18846" y="33668"/>
                  </a:lnTo>
                  <a:lnTo>
                    <a:pt x="20154" y="31421"/>
                  </a:lnTo>
                  <a:lnTo>
                    <a:pt x="20858" y="30583"/>
                  </a:lnTo>
                  <a:lnTo>
                    <a:pt x="21629" y="29778"/>
                  </a:lnTo>
                  <a:lnTo>
                    <a:pt x="23071" y="28001"/>
                  </a:lnTo>
                  <a:lnTo>
                    <a:pt x="24714" y="25620"/>
                  </a:lnTo>
                  <a:lnTo>
                    <a:pt x="25016" y="25218"/>
                  </a:lnTo>
                  <a:lnTo>
                    <a:pt x="25720" y="26425"/>
                  </a:lnTo>
                  <a:lnTo>
                    <a:pt x="27095" y="28940"/>
                  </a:lnTo>
                  <a:lnTo>
                    <a:pt x="27699" y="30248"/>
                  </a:lnTo>
                  <a:lnTo>
                    <a:pt x="28235" y="31421"/>
                  </a:lnTo>
                  <a:lnTo>
                    <a:pt x="29074" y="33970"/>
                  </a:lnTo>
                  <a:lnTo>
                    <a:pt x="29912" y="37223"/>
                  </a:lnTo>
                  <a:lnTo>
                    <a:pt x="30046" y="37793"/>
                  </a:lnTo>
                  <a:lnTo>
                    <a:pt x="30315" y="37156"/>
                  </a:lnTo>
                  <a:lnTo>
                    <a:pt x="31589" y="33735"/>
                  </a:lnTo>
                  <a:lnTo>
                    <a:pt x="32058" y="31857"/>
                  </a:lnTo>
                  <a:lnTo>
                    <a:pt x="32192" y="30717"/>
                  </a:lnTo>
                  <a:lnTo>
                    <a:pt x="32192" y="30248"/>
                  </a:lnTo>
                  <a:lnTo>
                    <a:pt x="32058" y="29242"/>
                  </a:lnTo>
                  <a:lnTo>
                    <a:pt x="31220" y="26894"/>
                  </a:lnTo>
                  <a:lnTo>
                    <a:pt x="29644" y="23776"/>
                  </a:lnTo>
                  <a:lnTo>
                    <a:pt x="29309" y="23206"/>
                  </a:lnTo>
                  <a:lnTo>
                    <a:pt x="29543" y="23072"/>
                  </a:lnTo>
                  <a:lnTo>
                    <a:pt x="31186" y="22602"/>
                  </a:lnTo>
                  <a:lnTo>
                    <a:pt x="32830" y="22703"/>
                  </a:lnTo>
                  <a:lnTo>
                    <a:pt x="33802" y="23038"/>
                  </a:lnTo>
                  <a:lnTo>
                    <a:pt x="34875" y="23541"/>
                  </a:lnTo>
                  <a:lnTo>
                    <a:pt x="37323" y="25285"/>
                  </a:lnTo>
                  <a:lnTo>
                    <a:pt x="40609" y="28034"/>
                  </a:lnTo>
                  <a:lnTo>
                    <a:pt x="41179" y="28605"/>
                  </a:lnTo>
                  <a:lnTo>
                    <a:pt x="41179" y="28605"/>
                  </a:lnTo>
                  <a:lnTo>
                    <a:pt x="41045" y="27867"/>
                  </a:lnTo>
                  <a:lnTo>
                    <a:pt x="40006" y="23977"/>
                  </a:lnTo>
                  <a:lnTo>
                    <a:pt x="39234" y="21965"/>
                  </a:lnTo>
                  <a:lnTo>
                    <a:pt x="38631" y="20825"/>
                  </a:lnTo>
                  <a:lnTo>
                    <a:pt x="38295" y="20355"/>
                  </a:lnTo>
                  <a:lnTo>
                    <a:pt x="37927" y="19919"/>
                  </a:lnTo>
                  <a:lnTo>
                    <a:pt x="36786" y="19182"/>
                  </a:lnTo>
                  <a:lnTo>
                    <a:pt x="34506" y="18343"/>
                  </a:lnTo>
                  <a:lnTo>
                    <a:pt x="29744" y="17371"/>
                  </a:lnTo>
                  <a:lnTo>
                    <a:pt x="28772" y="17270"/>
                  </a:lnTo>
                  <a:lnTo>
                    <a:pt x="29309" y="16968"/>
                  </a:lnTo>
                  <a:lnTo>
                    <a:pt x="32360" y="15426"/>
                  </a:lnTo>
                  <a:lnTo>
                    <a:pt x="34741" y="14487"/>
                  </a:lnTo>
                  <a:lnTo>
                    <a:pt x="35780" y="14219"/>
                  </a:lnTo>
                  <a:lnTo>
                    <a:pt x="36820" y="14085"/>
                  </a:lnTo>
                  <a:lnTo>
                    <a:pt x="38966" y="14219"/>
                  </a:lnTo>
                  <a:lnTo>
                    <a:pt x="41615" y="14789"/>
                  </a:lnTo>
                  <a:lnTo>
                    <a:pt x="42085" y="14956"/>
                  </a:lnTo>
                  <a:lnTo>
                    <a:pt x="41548" y="14219"/>
                  </a:lnTo>
                  <a:lnTo>
                    <a:pt x="38463" y="10899"/>
                  </a:lnTo>
                  <a:lnTo>
                    <a:pt x="36585" y="9524"/>
                  </a:lnTo>
                  <a:lnTo>
                    <a:pt x="35311" y="8954"/>
                  </a:lnTo>
                  <a:lnTo>
                    <a:pt x="34707" y="8820"/>
                  </a:lnTo>
                  <a:lnTo>
                    <a:pt x="34104" y="8820"/>
                  </a:lnTo>
                  <a:lnTo>
                    <a:pt x="32762" y="9122"/>
                  </a:lnTo>
                  <a:lnTo>
                    <a:pt x="31388" y="9759"/>
                  </a:lnTo>
                  <a:lnTo>
                    <a:pt x="30080" y="10564"/>
                  </a:lnTo>
                  <a:lnTo>
                    <a:pt x="27229" y="12877"/>
                  </a:lnTo>
                  <a:lnTo>
                    <a:pt x="26626" y="13481"/>
                  </a:lnTo>
                  <a:lnTo>
                    <a:pt x="28068" y="6305"/>
                  </a:lnTo>
                  <a:lnTo>
                    <a:pt x="28168" y="5534"/>
                  </a:lnTo>
                  <a:lnTo>
                    <a:pt x="28101" y="3522"/>
                  </a:lnTo>
                  <a:lnTo>
                    <a:pt x="27800" y="571"/>
                  </a:lnTo>
                  <a:lnTo>
                    <a:pt x="27699" y="1"/>
                  </a:lnTo>
                  <a:close/>
                </a:path>
              </a:pathLst>
            </a:custGeom>
            <a:solidFill>
              <a:srgbClr val="6ED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43;p36">
              <a:extLst>
                <a:ext uri="{FF2B5EF4-FFF2-40B4-BE49-F238E27FC236}">
                  <a16:creationId xmlns:a16="http://schemas.microsoft.com/office/drawing/2014/main" id="{DE813F45-968E-B918-791A-1B793B84FE9E}"/>
                </a:ext>
              </a:extLst>
            </p:cNvPr>
            <p:cNvSpPr/>
            <p:nvPr/>
          </p:nvSpPr>
          <p:spPr>
            <a:xfrm>
              <a:off x="3217100" y="1358125"/>
              <a:ext cx="1052125" cy="944825"/>
            </a:xfrm>
            <a:custGeom>
              <a:avLst/>
              <a:gdLst/>
              <a:ahLst/>
              <a:cxnLst/>
              <a:rect l="l" t="t" r="r" b="b"/>
              <a:pathLst>
                <a:path w="42085" h="37793" extrusionOk="0">
                  <a:moveTo>
                    <a:pt x="27699" y="1"/>
                  </a:moveTo>
                  <a:lnTo>
                    <a:pt x="27464" y="135"/>
                  </a:lnTo>
                  <a:lnTo>
                    <a:pt x="25788" y="1543"/>
                  </a:lnTo>
                  <a:lnTo>
                    <a:pt x="24245" y="3287"/>
                  </a:lnTo>
                  <a:lnTo>
                    <a:pt x="23373" y="4494"/>
                  </a:lnTo>
                  <a:lnTo>
                    <a:pt x="22904" y="5265"/>
                  </a:lnTo>
                  <a:lnTo>
                    <a:pt x="22166" y="6908"/>
                  </a:lnTo>
                  <a:lnTo>
                    <a:pt x="21831" y="8652"/>
                  </a:lnTo>
                  <a:lnTo>
                    <a:pt x="21797" y="10429"/>
                  </a:lnTo>
                  <a:lnTo>
                    <a:pt x="21931" y="11335"/>
                  </a:lnTo>
                  <a:lnTo>
                    <a:pt x="21764" y="10899"/>
                  </a:lnTo>
                  <a:lnTo>
                    <a:pt x="20355" y="8283"/>
                  </a:lnTo>
                  <a:lnTo>
                    <a:pt x="18913" y="6204"/>
                  </a:lnTo>
                  <a:lnTo>
                    <a:pt x="18008" y="5232"/>
                  </a:lnTo>
                  <a:lnTo>
                    <a:pt x="17471" y="4762"/>
                  </a:lnTo>
                  <a:lnTo>
                    <a:pt x="15895" y="3890"/>
                  </a:lnTo>
                  <a:lnTo>
                    <a:pt x="12877" y="2784"/>
                  </a:lnTo>
                  <a:lnTo>
                    <a:pt x="6506" y="1275"/>
                  </a:lnTo>
                  <a:lnTo>
                    <a:pt x="5232" y="1074"/>
                  </a:lnTo>
                  <a:lnTo>
                    <a:pt x="6439" y="2314"/>
                  </a:lnTo>
                  <a:lnTo>
                    <a:pt x="8685" y="4896"/>
                  </a:lnTo>
                  <a:lnTo>
                    <a:pt x="9725" y="6305"/>
                  </a:lnTo>
                  <a:lnTo>
                    <a:pt x="10765" y="7646"/>
                  </a:lnTo>
                  <a:lnTo>
                    <a:pt x="13917" y="11067"/>
                  </a:lnTo>
                  <a:lnTo>
                    <a:pt x="18813" y="15996"/>
                  </a:lnTo>
                  <a:lnTo>
                    <a:pt x="19785" y="16901"/>
                  </a:lnTo>
                  <a:lnTo>
                    <a:pt x="19316" y="16499"/>
                  </a:lnTo>
                  <a:lnTo>
                    <a:pt x="16398" y="14588"/>
                  </a:lnTo>
                  <a:lnTo>
                    <a:pt x="14520" y="13783"/>
                  </a:lnTo>
                  <a:lnTo>
                    <a:pt x="13246" y="13414"/>
                  </a:lnTo>
                  <a:lnTo>
                    <a:pt x="12575" y="13313"/>
                  </a:lnTo>
                  <a:lnTo>
                    <a:pt x="11133" y="13246"/>
                  </a:lnTo>
                  <a:lnTo>
                    <a:pt x="7244" y="13615"/>
                  </a:lnTo>
                  <a:lnTo>
                    <a:pt x="1409" y="14521"/>
                  </a:lnTo>
                  <a:lnTo>
                    <a:pt x="0" y="14755"/>
                  </a:lnTo>
                  <a:lnTo>
                    <a:pt x="168" y="14923"/>
                  </a:lnTo>
                  <a:lnTo>
                    <a:pt x="3790" y="16465"/>
                  </a:lnTo>
                  <a:lnTo>
                    <a:pt x="5936" y="17438"/>
                  </a:lnTo>
                  <a:lnTo>
                    <a:pt x="6506" y="17673"/>
                  </a:lnTo>
                  <a:lnTo>
                    <a:pt x="8149" y="18142"/>
                  </a:lnTo>
                  <a:lnTo>
                    <a:pt x="11268" y="18746"/>
                  </a:lnTo>
                  <a:lnTo>
                    <a:pt x="17773" y="19651"/>
                  </a:lnTo>
                  <a:lnTo>
                    <a:pt x="19081" y="19785"/>
                  </a:lnTo>
                  <a:lnTo>
                    <a:pt x="16834" y="20422"/>
                  </a:lnTo>
                  <a:lnTo>
                    <a:pt x="11536" y="22133"/>
                  </a:lnTo>
                  <a:lnTo>
                    <a:pt x="10966" y="22367"/>
                  </a:lnTo>
                  <a:lnTo>
                    <a:pt x="9859" y="23340"/>
                  </a:lnTo>
                  <a:lnTo>
                    <a:pt x="8786" y="24681"/>
                  </a:lnTo>
                  <a:lnTo>
                    <a:pt x="7847" y="26224"/>
                  </a:lnTo>
                  <a:lnTo>
                    <a:pt x="5936" y="30114"/>
                  </a:lnTo>
                  <a:lnTo>
                    <a:pt x="5600" y="31120"/>
                  </a:lnTo>
                  <a:lnTo>
                    <a:pt x="6070" y="30650"/>
                  </a:lnTo>
                  <a:lnTo>
                    <a:pt x="9121" y="28437"/>
                  </a:lnTo>
                  <a:lnTo>
                    <a:pt x="10999" y="27364"/>
                  </a:lnTo>
                  <a:lnTo>
                    <a:pt x="12307" y="26794"/>
                  </a:lnTo>
                  <a:lnTo>
                    <a:pt x="12944" y="26626"/>
                  </a:lnTo>
                  <a:lnTo>
                    <a:pt x="18813" y="24916"/>
                  </a:lnTo>
                  <a:lnTo>
                    <a:pt x="21227" y="24111"/>
                  </a:lnTo>
                  <a:lnTo>
                    <a:pt x="20858" y="24513"/>
                  </a:lnTo>
                  <a:lnTo>
                    <a:pt x="18947" y="26995"/>
                  </a:lnTo>
                  <a:lnTo>
                    <a:pt x="17807" y="28940"/>
                  </a:lnTo>
                  <a:lnTo>
                    <a:pt x="17471" y="29845"/>
                  </a:lnTo>
                  <a:lnTo>
                    <a:pt x="17236" y="30818"/>
                  </a:lnTo>
                  <a:lnTo>
                    <a:pt x="17069" y="33333"/>
                  </a:lnTo>
                  <a:lnTo>
                    <a:pt x="17203" y="36921"/>
                  </a:lnTo>
                  <a:lnTo>
                    <a:pt x="17270" y="37591"/>
                  </a:lnTo>
                  <a:lnTo>
                    <a:pt x="17471" y="36954"/>
                  </a:lnTo>
                  <a:lnTo>
                    <a:pt x="18846" y="33668"/>
                  </a:lnTo>
                  <a:lnTo>
                    <a:pt x="20154" y="31421"/>
                  </a:lnTo>
                  <a:lnTo>
                    <a:pt x="20858" y="30583"/>
                  </a:lnTo>
                  <a:lnTo>
                    <a:pt x="21629" y="29778"/>
                  </a:lnTo>
                  <a:lnTo>
                    <a:pt x="23071" y="28001"/>
                  </a:lnTo>
                  <a:lnTo>
                    <a:pt x="24714" y="25620"/>
                  </a:lnTo>
                  <a:lnTo>
                    <a:pt x="25016" y="25218"/>
                  </a:lnTo>
                  <a:lnTo>
                    <a:pt x="25720" y="26425"/>
                  </a:lnTo>
                  <a:lnTo>
                    <a:pt x="27095" y="28940"/>
                  </a:lnTo>
                  <a:lnTo>
                    <a:pt x="27699" y="30248"/>
                  </a:lnTo>
                  <a:lnTo>
                    <a:pt x="28235" y="31421"/>
                  </a:lnTo>
                  <a:lnTo>
                    <a:pt x="29074" y="33970"/>
                  </a:lnTo>
                  <a:lnTo>
                    <a:pt x="29912" y="37223"/>
                  </a:lnTo>
                  <a:lnTo>
                    <a:pt x="30046" y="37793"/>
                  </a:lnTo>
                  <a:lnTo>
                    <a:pt x="30315" y="37156"/>
                  </a:lnTo>
                  <a:lnTo>
                    <a:pt x="31589" y="33735"/>
                  </a:lnTo>
                  <a:lnTo>
                    <a:pt x="32058" y="31857"/>
                  </a:lnTo>
                  <a:lnTo>
                    <a:pt x="32192" y="30717"/>
                  </a:lnTo>
                  <a:lnTo>
                    <a:pt x="32192" y="30248"/>
                  </a:lnTo>
                  <a:lnTo>
                    <a:pt x="32058" y="29242"/>
                  </a:lnTo>
                  <a:lnTo>
                    <a:pt x="31220" y="26894"/>
                  </a:lnTo>
                  <a:lnTo>
                    <a:pt x="29644" y="23776"/>
                  </a:lnTo>
                  <a:lnTo>
                    <a:pt x="29309" y="23206"/>
                  </a:lnTo>
                  <a:lnTo>
                    <a:pt x="29543" y="23072"/>
                  </a:lnTo>
                  <a:lnTo>
                    <a:pt x="31186" y="22602"/>
                  </a:lnTo>
                  <a:lnTo>
                    <a:pt x="32830" y="22703"/>
                  </a:lnTo>
                  <a:lnTo>
                    <a:pt x="33802" y="23038"/>
                  </a:lnTo>
                  <a:lnTo>
                    <a:pt x="34875" y="23541"/>
                  </a:lnTo>
                  <a:lnTo>
                    <a:pt x="37323" y="25285"/>
                  </a:lnTo>
                  <a:lnTo>
                    <a:pt x="40609" y="28034"/>
                  </a:lnTo>
                  <a:lnTo>
                    <a:pt x="41179" y="28605"/>
                  </a:lnTo>
                  <a:lnTo>
                    <a:pt x="41179" y="28605"/>
                  </a:lnTo>
                  <a:lnTo>
                    <a:pt x="41045" y="27867"/>
                  </a:lnTo>
                  <a:lnTo>
                    <a:pt x="40006" y="23977"/>
                  </a:lnTo>
                  <a:lnTo>
                    <a:pt x="39234" y="21965"/>
                  </a:lnTo>
                  <a:lnTo>
                    <a:pt x="38631" y="20825"/>
                  </a:lnTo>
                  <a:lnTo>
                    <a:pt x="38295" y="20355"/>
                  </a:lnTo>
                  <a:lnTo>
                    <a:pt x="37927" y="19919"/>
                  </a:lnTo>
                  <a:lnTo>
                    <a:pt x="36786" y="19182"/>
                  </a:lnTo>
                  <a:lnTo>
                    <a:pt x="34506" y="18343"/>
                  </a:lnTo>
                  <a:lnTo>
                    <a:pt x="29744" y="17371"/>
                  </a:lnTo>
                  <a:lnTo>
                    <a:pt x="28772" y="17270"/>
                  </a:lnTo>
                  <a:lnTo>
                    <a:pt x="29309" y="16968"/>
                  </a:lnTo>
                  <a:lnTo>
                    <a:pt x="32360" y="15426"/>
                  </a:lnTo>
                  <a:lnTo>
                    <a:pt x="34741" y="14487"/>
                  </a:lnTo>
                  <a:lnTo>
                    <a:pt x="35780" y="14219"/>
                  </a:lnTo>
                  <a:lnTo>
                    <a:pt x="36820" y="14085"/>
                  </a:lnTo>
                  <a:lnTo>
                    <a:pt x="38966" y="14219"/>
                  </a:lnTo>
                  <a:lnTo>
                    <a:pt x="41615" y="14789"/>
                  </a:lnTo>
                  <a:lnTo>
                    <a:pt x="42085" y="14956"/>
                  </a:lnTo>
                  <a:lnTo>
                    <a:pt x="41548" y="14219"/>
                  </a:lnTo>
                  <a:lnTo>
                    <a:pt x="38463" y="10899"/>
                  </a:lnTo>
                  <a:lnTo>
                    <a:pt x="36585" y="9524"/>
                  </a:lnTo>
                  <a:lnTo>
                    <a:pt x="35311" y="8954"/>
                  </a:lnTo>
                  <a:lnTo>
                    <a:pt x="34707" y="8820"/>
                  </a:lnTo>
                  <a:lnTo>
                    <a:pt x="34104" y="8820"/>
                  </a:lnTo>
                  <a:lnTo>
                    <a:pt x="32762" y="9122"/>
                  </a:lnTo>
                  <a:lnTo>
                    <a:pt x="31388" y="9759"/>
                  </a:lnTo>
                  <a:lnTo>
                    <a:pt x="30080" y="10564"/>
                  </a:lnTo>
                  <a:lnTo>
                    <a:pt x="27229" y="12877"/>
                  </a:lnTo>
                  <a:lnTo>
                    <a:pt x="26626" y="13481"/>
                  </a:lnTo>
                  <a:lnTo>
                    <a:pt x="28068" y="6305"/>
                  </a:lnTo>
                  <a:lnTo>
                    <a:pt x="28168" y="5534"/>
                  </a:lnTo>
                  <a:lnTo>
                    <a:pt x="28101" y="3522"/>
                  </a:lnTo>
                  <a:lnTo>
                    <a:pt x="27800" y="571"/>
                  </a:lnTo>
                  <a:lnTo>
                    <a:pt x="276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44;p36">
              <a:extLst>
                <a:ext uri="{FF2B5EF4-FFF2-40B4-BE49-F238E27FC236}">
                  <a16:creationId xmlns:a16="http://schemas.microsoft.com/office/drawing/2014/main" id="{E28C49D7-CA52-20C6-2A43-B1A84DFF8F60}"/>
                </a:ext>
              </a:extLst>
            </p:cNvPr>
            <p:cNvSpPr/>
            <p:nvPr/>
          </p:nvSpPr>
          <p:spPr>
            <a:xfrm>
              <a:off x="3854225" y="1466275"/>
              <a:ext cx="10925" cy="38575"/>
            </a:xfrm>
            <a:custGeom>
              <a:avLst/>
              <a:gdLst/>
              <a:ahLst/>
              <a:cxnLst/>
              <a:rect l="l" t="t" r="r" b="b"/>
              <a:pathLst>
                <a:path w="437" h="1543" fill="none" extrusionOk="0">
                  <a:moveTo>
                    <a:pt x="1" y="1543"/>
                  </a:moveTo>
                  <a:lnTo>
                    <a:pt x="202" y="772"/>
                  </a:lnTo>
                  <a:lnTo>
                    <a:pt x="437" y="0"/>
                  </a:lnTo>
                </a:path>
              </a:pathLst>
            </a:custGeom>
            <a:noFill/>
            <a:ln w="5025" cap="rnd" cmpd="sng">
              <a:solidFill>
                <a:srgbClr val="2E35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45;p36">
              <a:extLst>
                <a:ext uri="{FF2B5EF4-FFF2-40B4-BE49-F238E27FC236}">
                  <a16:creationId xmlns:a16="http://schemas.microsoft.com/office/drawing/2014/main" id="{35812078-2BF9-6C48-7B23-2800015391E3}"/>
                </a:ext>
              </a:extLst>
            </p:cNvPr>
            <p:cNvSpPr/>
            <p:nvPr/>
          </p:nvSpPr>
          <p:spPr>
            <a:xfrm>
              <a:off x="3554100" y="1504825"/>
              <a:ext cx="292600" cy="321125"/>
            </a:xfrm>
            <a:custGeom>
              <a:avLst/>
              <a:gdLst/>
              <a:ahLst/>
              <a:cxnLst/>
              <a:rect l="l" t="t" r="r" b="b"/>
              <a:pathLst>
                <a:path w="11704" h="12845" fill="none" extrusionOk="0">
                  <a:moveTo>
                    <a:pt x="1" y="1"/>
                  </a:moveTo>
                  <a:lnTo>
                    <a:pt x="1309" y="973"/>
                  </a:lnTo>
                  <a:lnTo>
                    <a:pt x="3924" y="3254"/>
                  </a:lnTo>
                  <a:lnTo>
                    <a:pt x="4863" y="4394"/>
                  </a:lnTo>
                  <a:lnTo>
                    <a:pt x="8820" y="9960"/>
                  </a:lnTo>
                  <a:lnTo>
                    <a:pt x="10799" y="12844"/>
                  </a:lnTo>
                  <a:lnTo>
                    <a:pt x="10765" y="9927"/>
                  </a:lnTo>
                  <a:lnTo>
                    <a:pt x="11234" y="4159"/>
                  </a:lnTo>
                  <a:lnTo>
                    <a:pt x="11704" y="1309"/>
                  </a:lnTo>
                </a:path>
              </a:pathLst>
            </a:custGeom>
            <a:noFill/>
            <a:ln w="5025" cap="rnd" cmpd="sng">
              <a:solidFill>
                <a:srgbClr val="2E35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46;p36">
              <a:extLst>
                <a:ext uri="{FF2B5EF4-FFF2-40B4-BE49-F238E27FC236}">
                  <a16:creationId xmlns:a16="http://schemas.microsoft.com/office/drawing/2014/main" id="{30D63181-3793-295A-8F49-13B79C4AEBDF}"/>
                </a:ext>
              </a:extLst>
            </p:cNvPr>
            <p:cNvSpPr/>
            <p:nvPr/>
          </p:nvSpPr>
          <p:spPr>
            <a:xfrm>
              <a:off x="3491225" y="1462075"/>
              <a:ext cx="32725" cy="21825"/>
            </a:xfrm>
            <a:custGeom>
              <a:avLst/>
              <a:gdLst/>
              <a:ahLst/>
              <a:cxnLst/>
              <a:rect l="l" t="t" r="r" b="b"/>
              <a:pathLst>
                <a:path w="1309" h="873" fill="none" extrusionOk="0">
                  <a:moveTo>
                    <a:pt x="1" y="1"/>
                  </a:moveTo>
                  <a:lnTo>
                    <a:pt x="269" y="168"/>
                  </a:lnTo>
                  <a:lnTo>
                    <a:pt x="1309" y="873"/>
                  </a:lnTo>
                </a:path>
              </a:pathLst>
            </a:custGeom>
            <a:noFill/>
            <a:ln w="5025" cap="rnd" cmpd="sng">
              <a:solidFill>
                <a:srgbClr val="2E35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47;p36">
              <a:extLst>
                <a:ext uri="{FF2B5EF4-FFF2-40B4-BE49-F238E27FC236}">
                  <a16:creationId xmlns:a16="http://schemas.microsoft.com/office/drawing/2014/main" id="{6AC48DBC-8D8F-6E1D-D69A-28E18366ACE2}"/>
                </a:ext>
              </a:extLst>
            </p:cNvPr>
            <p:cNvSpPr/>
            <p:nvPr/>
          </p:nvSpPr>
          <p:spPr>
            <a:xfrm>
              <a:off x="3824050" y="1639800"/>
              <a:ext cx="378125" cy="186150"/>
            </a:xfrm>
            <a:custGeom>
              <a:avLst/>
              <a:gdLst/>
              <a:ahLst/>
              <a:cxnLst/>
              <a:rect l="l" t="t" r="r" b="b"/>
              <a:pathLst>
                <a:path w="15125" h="7446" fill="none" extrusionOk="0">
                  <a:moveTo>
                    <a:pt x="1" y="7445"/>
                  </a:moveTo>
                  <a:lnTo>
                    <a:pt x="872" y="6573"/>
                  </a:lnTo>
                  <a:lnTo>
                    <a:pt x="5366" y="2616"/>
                  </a:lnTo>
                  <a:lnTo>
                    <a:pt x="7747" y="940"/>
                  </a:lnTo>
                  <a:lnTo>
                    <a:pt x="9155" y="202"/>
                  </a:lnTo>
                  <a:lnTo>
                    <a:pt x="9725" y="68"/>
                  </a:lnTo>
                  <a:lnTo>
                    <a:pt x="10262" y="1"/>
                  </a:lnTo>
                  <a:lnTo>
                    <a:pt x="11268" y="1"/>
                  </a:lnTo>
                  <a:lnTo>
                    <a:pt x="12710" y="336"/>
                  </a:lnTo>
                  <a:lnTo>
                    <a:pt x="14789" y="1409"/>
                  </a:lnTo>
                  <a:lnTo>
                    <a:pt x="15124" y="1677"/>
                  </a:lnTo>
                </a:path>
              </a:pathLst>
            </a:custGeom>
            <a:noFill/>
            <a:ln w="5025" cap="rnd" cmpd="sng">
              <a:solidFill>
                <a:srgbClr val="2E35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48;p36">
              <a:extLst>
                <a:ext uri="{FF2B5EF4-FFF2-40B4-BE49-F238E27FC236}">
                  <a16:creationId xmlns:a16="http://schemas.microsoft.com/office/drawing/2014/main" id="{AE29896D-8ED9-4A29-9A8A-21C807A02E6A}"/>
                </a:ext>
              </a:extLst>
            </p:cNvPr>
            <p:cNvSpPr/>
            <p:nvPr/>
          </p:nvSpPr>
          <p:spPr>
            <a:xfrm>
              <a:off x="3473625" y="1968425"/>
              <a:ext cx="45300" cy="41950"/>
            </a:xfrm>
            <a:custGeom>
              <a:avLst/>
              <a:gdLst/>
              <a:ahLst/>
              <a:cxnLst/>
              <a:rect l="l" t="t" r="r" b="b"/>
              <a:pathLst>
                <a:path w="1812" h="1678" fill="none" extrusionOk="0">
                  <a:moveTo>
                    <a:pt x="1811" y="1"/>
                  </a:moveTo>
                  <a:lnTo>
                    <a:pt x="738" y="739"/>
                  </a:lnTo>
                  <a:lnTo>
                    <a:pt x="1" y="1610"/>
                  </a:lnTo>
                  <a:lnTo>
                    <a:pt x="1" y="1678"/>
                  </a:lnTo>
                </a:path>
              </a:pathLst>
            </a:custGeom>
            <a:noFill/>
            <a:ln w="5025" cap="rnd" cmpd="sng">
              <a:solidFill>
                <a:srgbClr val="2E35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49;p36">
              <a:extLst>
                <a:ext uri="{FF2B5EF4-FFF2-40B4-BE49-F238E27FC236}">
                  <a16:creationId xmlns:a16="http://schemas.microsoft.com/office/drawing/2014/main" id="{4083DE5B-700B-C5E3-7DFB-CA23B93C5423}"/>
                </a:ext>
              </a:extLst>
            </p:cNvPr>
            <p:cNvSpPr/>
            <p:nvPr/>
          </p:nvSpPr>
          <p:spPr>
            <a:xfrm>
              <a:off x="3549075" y="1848550"/>
              <a:ext cx="648050" cy="135000"/>
            </a:xfrm>
            <a:custGeom>
              <a:avLst/>
              <a:gdLst/>
              <a:ahLst/>
              <a:cxnLst/>
              <a:rect l="l" t="t" r="r" b="b"/>
              <a:pathLst>
                <a:path w="25922" h="5400" fill="none" extrusionOk="0">
                  <a:moveTo>
                    <a:pt x="25922" y="5399"/>
                  </a:moveTo>
                  <a:lnTo>
                    <a:pt x="25788" y="5031"/>
                  </a:lnTo>
                  <a:lnTo>
                    <a:pt x="24312" y="3220"/>
                  </a:lnTo>
                  <a:lnTo>
                    <a:pt x="22937" y="2247"/>
                  </a:lnTo>
                  <a:lnTo>
                    <a:pt x="21764" y="1677"/>
                  </a:lnTo>
                  <a:lnTo>
                    <a:pt x="21060" y="1443"/>
                  </a:lnTo>
                  <a:lnTo>
                    <a:pt x="19584" y="973"/>
                  </a:lnTo>
                  <a:lnTo>
                    <a:pt x="16331" y="403"/>
                  </a:lnTo>
                  <a:lnTo>
                    <a:pt x="12106" y="1"/>
                  </a:lnTo>
                  <a:lnTo>
                    <a:pt x="11368" y="1"/>
                  </a:lnTo>
                  <a:lnTo>
                    <a:pt x="10329" y="336"/>
                  </a:lnTo>
                  <a:lnTo>
                    <a:pt x="2951" y="2918"/>
                  </a:lnTo>
                  <a:lnTo>
                    <a:pt x="1" y="4125"/>
                  </a:lnTo>
                </a:path>
              </a:pathLst>
            </a:custGeom>
            <a:noFill/>
            <a:ln w="5025" cap="rnd" cmpd="sng">
              <a:solidFill>
                <a:srgbClr val="2E35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50;p36">
              <a:extLst>
                <a:ext uri="{FF2B5EF4-FFF2-40B4-BE49-F238E27FC236}">
                  <a16:creationId xmlns:a16="http://schemas.microsoft.com/office/drawing/2014/main" id="{5D6333BE-A716-8C2C-9FC9-505542361EDB}"/>
                </a:ext>
              </a:extLst>
            </p:cNvPr>
            <p:cNvSpPr/>
            <p:nvPr/>
          </p:nvSpPr>
          <p:spPr>
            <a:xfrm>
              <a:off x="3741900" y="1822575"/>
              <a:ext cx="91400" cy="26000"/>
            </a:xfrm>
            <a:custGeom>
              <a:avLst/>
              <a:gdLst/>
              <a:ahLst/>
              <a:cxnLst/>
              <a:rect l="l" t="t" r="r" b="b"/>
              <a:pathLst>
                <a:path w="3656" h="1040" fill="none" extrusionOk="0">
                  <a:moveTo>
                    <a:pt x="0" y="0"/>
                  </a:moveTo>
                  <a:lnTo>
                    <a:pt x="2851" y="805"/>
                  </a:lnTo>
                  <a:lnTo>
                    <a:pt x="3655" y="1040"/>
                  </a:lnTo>
                </a:path>
              </a:pathLst>
            </a:custGeom>
            <a:noFill/>
            <a:ln w="5025" cap="rnd" cmpd="sng">
              <a:solidFill>
                <a:srgbClr val="2E35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51;p36">
              <a:extLst>
                <a:ext uri="{FF2B5EF4-FFF2-40B4-BE49-F238E27FC236}">
                  <a16:creationId xmlns:a16="http://schemas.microsoft.com/office/drawing/2014/main" id="{06933C39-C5A3-DF84-298C-8D874210D07F}"/>
                </a:ext>
              </a:extLst>
            </p:cNvPr>
            <p:cNvSpPr/>
            <p:nvPr/>
          </p:nvSpPr>
          <p:spPr>
            <a:xfrm>
              <a:off x="3425850" y="1742925"/>
              <a:ext cx="284200" cy="70450"/>
            </a:xfrm>
            <a:custGeom>
              <a:avLst/>
              <a:gdLst/>
              <a:ahLst/>
              <a:cxnLst/>
              <a:rect l="l" t="t" r="r" b="b"/>
              <a:pathLst>
                <a:path w="11368" h="2818" fill="none" extrusionOk="0">
                  <a:moveTo>
                    <a:pt x="0" y="0"/>
                  </a:moveTo>
                  <a:lnTo>
                    <a:pt x="1543" y="101"/>
                  </a:lnTo>
                  <a:lnTo>
                    <a:pt x="3924" y="436"/>
                  </a:lnTo>
                  <a:lnTo>
                    <a:pt x="5298" y="772"/>
                  </a:lnTo>
                  <a:lnTo>
                    <a:pt x="5868" y="973"/>
                  </a:lnTo>
                  <a:lnTo>
                    <a:pt x="8115" y="1811"/>
                  </a:lnTo>
                  <a:lnTo>
                    <a:pt x="11368" y="2817"/>
                  </a:lnTo>
                </a:path>
              </a:pathLst>
            </a:custGeom>
            <a:noFill/>
            <a:ln w="5025" cap="rnd" cmpd="sng">
              <a:solidFill>
                <a:srgbClr val="2E35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52;p36">
              <a:extLst>
                <a:ext uri="{FF2B5EF4-FFF2-40B4-BE49-F238E27FC236}">
                  <a16:creationId xmlns:a16="http://schemas.microsoft.com/office/drawing/2014/main" id="{E0B3C752-CD06-3E8F-A529-D77AD03F8857}"/>
                </a:ext>
              </a:extLst>
            </p:cNvPr>
            <p:cNvSpPr/>
            <p:nvPr/>
          </p:nvSpPr>
          <p:spPr>
            <a:xfrm>
              <a:off x="3357100" y="1740400"/>
              <a:ext cx="40275" cy="875"/>
            </a:xfrm>
            <a:custGeom>
              <a:avLst/>
              <a:gdLst/>
              <a:ahLst/>
              <a:cxnLst/>
              <a:rect l="l" t="t" r="r" b="b"/>
              <a:pathLst>
                <a:path w="1611" h="35" fill="none" extrusionOk="0">
                  <a:moveTo>
                    <a:pt x="0" y="1"/>
                  </a:moveTo>
                  <a:lnTo>
                    <a:pt x="302" y="1"/>
                  </a:lnTo>
                  <a:lnTo>
                    <a:pt x="1610" y="34"/>
                  </a:lnTo>
                </a:path>
              </a:pathLst>
            </a:custGeom>
            <a:noFill/>
            <a:ln w="5025" cap="rnd" cmpd="sng">
              <a:solidFill>
                <a:srgbClr val="2E35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53;p36">
              <a:extLst>
                <a:ext uri="{FF2B5EF4-FFF2-40B4-BE49-F238E27FC236}">
                  <a16:creationId xmlns:a16="http://schemas.microsoft.com/office/drawing/2014/main" id="{FC2DBCC7-49FC-D0EF-C5E9-A216F02824BA}"/>
                </a:ext>
              </a:extLst>
            </p:cNvPr>
            <p:cNvSpPr/>
            <p:nvPr/>
          </p:nvSpPr>
          <p:spPr>
            <a:xfrm>
              <a:off x="3679850" y="1875375"/>
              <a:ext cx="144225" cy="314400"/>
            </a:xfrm>
            <a:custGeom>
              <a:avLst/>
              <a:gdLst/>
              <a:ahLst/>
              <a:cxnLst/>
              <a:rect l="l" t="t" r="r" b="b"/>
              <a:pathLst>
                <a:path w="5769" h="12576" fill="none" extrusionOk="0">
                  <a:moveTo>
                    <a:pt x="5769" y="1"/>
                  </a:moveTo>
                  <a:lnTo>
                    <a:pt x="5131" y="940"/>
                  </a:lnTo>
                  <a:lnTo>
                    <a:pt x="2214" y="5601"/>
                  </a:lnTo>
                  <a:lnTo>
                    <a:pt x="671" y="8485"/>
                  </a:lnTo>
                  <a:lnTo>
                    <a:pt x="370" y="9356"/>
                  </a:lnTo>
                  <a:lnTo>
                    <a:pt x="101" y="10966"/>
                  </a:lnTo>
                  <a:lnTo>
                    <a:pt x="1" y="12576"/>
                  </a:lnTo>
                </a:path>
              </a:pathLst>
            </a:custGeom>
            <a:noFill/>
            <a:ln w="5025" cap="rnd" cmpd="sng">
              <a:solidFill>
                <a:srgbClr val="2E35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54;p36">
              <a:extLst>
                <a:ext uri="{FF2B5EF4-FFF2-40B4-BE49-F238E27FC236}">
                  <a16:creationId xmlns:a16="http://schemas.microsoft.com/office/drawing/2014/main" id="{1F42919F-AA8D-F1FC-C003-3AF3E352820C}"/>
                </a:ext>
              </a:extLst>
            </p:cNvPr>
            <p:cNvSpPr/>
            <p:nvPr/>
          </p:nvSpPr>
          <p:spPr>
            <a:xfrm>
              <a:off x="3880225" y="1934900"/>
              <a:ext cx="96425" cy="232250"/>
            </a:xfrm>
            <a:custGeom>
              <a:avLst/>
              <a:gdLst/>
              <a:ahLst/>
              <a:cxnLst/>
              <a:rect l="l" t="t" r="r" b="b"/>
              <a:pathLst>
                <a:path w="3857" h="9290" fill="none" extrusionOk="0">
                  <a:moveTo>
                    <a:pt x="0" y="1"/>
                  </a:moveTo>
                  <a:lnTo>
                    <a:pt x="738" y="973"/>
                  </a:lnTo>
                  <a:lnTo>
                    <a:pt x="2146" y="3220"/>
                  </a:lnTo>
                  <a:lnTo>
                    <a:pt x="2616" y="4259"/>
                  </a:lnTo>
                  <a:lnTo>
                    <a:pt x="3018" y="5500"/>
                  </a:lnTo>
                  <a:lnTo>
                    <a:pt x="3655" y="8015"/>
                  </a:lnTo>
                  <a:lnTo>
                    <a:pt x="3857" y="9289"/>
                  </a:lnTo>
                </a:path>
              </a:pathLst>
            </a:custGeom>
            <a:noFill/>
            <a:ln w="5025" cap="rnd" cmpd="sng">
              <a:solidFill>
                <a:srgbClr val="2E35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55;p36">
              <a:extLst>
                <a:ext uri="{FF2B5EF4-FFF2-40B4-BE49-F238E27FC236}">
                  <a16:creationId xmlns:a16="http://schemas.microsoft.com/office/drawing/2014/main" id="{1563CE5C-F0DB-CB47-A545-3E07FEA3E9EF}"/>
                </a:ext>
              </a:extLst>
            </p:cNvPr>
            <p:cNvSpPr/>
            <p:nvPr/>
          </p:nvSpPr>
          <p:spPr>
            <a:xfrm>
              <a:off x="3842500" y="1888800"/>
              <a:ext cx="23500" cy="27675"/>
            </a:xfrm>
            <a:custGeom>
              <a:avLst/>
              <a:gdLst/>
              <a:ahLst/>
              <a:cxnLst/>
              <a:rect l="l" t="t" r="r" b="b"/>
              <a:pathLst>
                <a:path w="940" h="1107" fill="none" extrusionOk="0">
                  <a:moveTo>
                    <a:pt x="0" y="0"/>
                  </a:moveTo>
                  <a:lnTo>
                    <a:pt x="201" y="235"/>
                  </a:lnTo>
                  <a:lnTo>
                    <a:pt x="939" y="1107"/>
                  </a:lnTo>
                </a:path>
              </a:pathLst>
            </a:custGeom>
            <a:noFill/>
            <a:ln w="5025" cap="rnd" cmpd="sng">
              <a:solidFill>
                <a:srgbClr val="2E35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56;p36">
              <a:extLst>
                <a:ext uri="{FF2B5EF4-FFF2-40B4-BE49-F238E27FC236}">
                  <a16:creationId xmlns:a16="http://schemas.microsoft.com/office/drawing/2014/main" id="{CAE251A8-503A-D215-D2C4-31D320FA50D5}"/>
                </a:ext>
              </a:extLst>
            </p:cNvPr>
            <p:cNvSpPr/>
            <p:nvPr/>
          </p:nvSpPr>
          <p:spPr>
            <a:xfrm>
              <a:off x="3352075" y="1228175"/>
              <a:ext cx="977525" cy="1106625"/>
            </a:xfrm>
            <a:custGeom>
              <a:avLst/>
              <a:gdLst/>
              <a:ahLst/>
              <a:cxnLst/>
              <a:rect l="l" t="t" r="r" b="b"/>
              <a:pathLst>
                <a:path w="39101" h="44265" extrusionOk="0">
                  <a:moveTo>
                    <a:pt x="21864" y="1"/>
                  </a:moveTo>
                  <a:lnTo>
                    <a:pt x="20959" y="906"/>
                  </a:lnTo>
                  <a:lnTo>
                    <a:pt x="16666" y="5836"/>
                  </a:lnTo>
                  <a:lnTo>
                    <a:pt x="14856" y="8518"/>
                  </a:lnTo>
                  <a:lnTo>
                    <a:pt x="14084" y="10128"/>
                  </a:lnTo>
                  <a:lnTo>
                    <a:pt x="13917" y="10799"/>
                  </a:lnTo>
                  <a:lnTo>
                    <a:pt x="13749" y="12140"/>
                  </a:lnTo>
                  <a:lnTo>
                    <a:pt x="13749" y="14655"/>
                  </a:lnTo>
                  <a:lnTo>
                    <a:pt x="14151" y="17606"/>
                  </a:lnTo>
                  <a:lnTo>
                    <a:pt x="14252" y="18075"/>
                  </a:lnTo>
                  <a:lnTo>
                    <a:pt x="13849" y="17271"/>
                  </a:lnTo>
                  <a:lnTo>
                    <a:pt x="12810" y="15829"/>
                  </a:lnTo>
                  <a:lnTo>
                    <a:pt x="11469" y="14621"/>
                  </a:lnTo>
                  <a:lnTo>
                    <a:pt x="9960" y="13716"/>
                  </a:lnTo>
                  <a:lnTo>
                    <a:pt x="9088" y="13381"/>
                  </a:lnTo>
                  <a:lnTo>
                    <a:pt x="7679" y="12911"/>
                  </a:lnTo>
                  <a:lnTo>
                    <a:pt x="5433" y="12408"/>
                  </a:lnTo>
                  <a:lnTo>
                    <a:pt x="3253" y="12207"/>
                  </a:lnTo>
                  <a:lnTo>
                    <a:pt x="2985" y="12274"/>
                  </a:lnTo>
                  <a:lnTo>
                    <a:pt x="3219" y="12777"/>
                  </a:lnTo>
                  <a:lnTo>
                    <a:pt x="4695" y="15359"/>
                  </a:lnTo>
                  <a:lnTo>
                    <a:pt x="5835" y="17036"/>
                  </a:lnTo>
                  <a:lnTo>
                    <a:pt x="6338" y="17572"/>
                  </a:lnTo>
                  <a:lnTo>
                    <a:pt x="11703" y="22569"/>
                  </a:lnTo>
                  <a:lnTo>
                    <a:pt x="10865" y="22435"/>
                  </a:lnTo>
                  <a:lnTo>
                    <a:pt x="7210" y="22234"/>
                  </a:lnTo>
                  <a:lnTo>
                    <a:pt x="5634" y="22301"/>
                  </a:lnTo>
                  <a:lnTo>
                    <a:pt x="4158" y="22602"/>
                  </a:lnTo>
                  <a:lnTo>
                    <a:pt x="2918" y="23105"/>
                  </a:lnTo>
                  <a:lnTo>
                    <a:pt x="2415" y="23508"/>
                  </a:lnTo>
                  <a:lnTo>
                    <a:pt x="1979" y="23944"/>
                  </a:lnTo>
                  <a:lnTo>
                    <a:pt x="1274" y="25151"/>
                  </a:lnTo>
                  <a:lnTo>
                    <a:pt x="570" y="27398"/>
                  </a:lnTo>
                  <a:lnTo>
                    <a:pt x="0" y="31891"/>
                  </a:lnTo>
                  <a:lnTo>
                    <a:pt x="0" y="32763"/>
                  </a:lnTo>
                  <a:lnTo>
                    <a:pt x="268" y="32361"/>
                  </a:lnTo>
                  <a:lnTo>
                    <a:pt x="2079" y="30349"/>
                  </a:lnTo>
                  <a:lnTo>
                    <a:pt x="3756" y="29007"/>
                  </a:lnTo>
                  <a:lnTo>
                    <a:pt x="4695" y="28504"/>
                  </a:lnTo>
                  <a:lnTo>
                    <a:pt x="5701" y="28102"/>
                  </a:lnTo>
                  <a:lnTo>
                    <a:pt x="8149" y="27498"/>
                  </a:lnTo>
                  <a:lnTo>
                    <a:pt x="11536" y="26962"/>
                  </a:lnTo>
                  <a:lnTo>
                    <a:pt x="12173" y="26895"/>
                  </a:lnTo>
                  <a:lnTo>
                    <a:pt x="11435" y="27532"/>
                  </a:lnTo>
                  <a:lnTo>
                    <a:pt x="8115" y="31120"/>
                  </a:lnTo>
                  <a:lnTo>
                    <a:pt x="6774" y="33132"/>
                  </a:lnTo>
                  <a:lnTo>
                    <a:pt x="6271" y="34373"/>
                  </a:lnTo>
                  <a:lnTo>
                    <a:pt x="6204" y="34943"/>
                  </a:lnTo>
                  <a:lnTo>
                    <a:pt x="6204" y="35513"/>
                  </a:lnTo>
                  <a:lnTo>
                    <a:pt x="6405" y="36821"/>
                  </a:lnTo>
                  <a:lnTo>
                    <a:pt x="6942" y="38900"/>
                  </a:lnTo>
                  <a:lnTo>
                    <a:pt x="8384" y="42655"/>
                  </a:lnTo>
                  <a:lnTo>
                    <a:pt x="8685" y="43326"/>
                  </a:lnTo>
                  <a:lnTo>
                    <a:pt x="8853" y="42521"/>
                  </a:lnTo>
                  <a:lnTo>
                    <a:pt x="9859" y="38363"/>
                  </a:lnTo>
                  <a:lnTo>
                    <a:pt x="10865" y="35546"/>
                  </a:lnTo>
                  <a:lnTo>
                    <a:pt x="11435" y="34507"/>
                  </a:lnTo>
                  <a:lnTo>
                    <a:pt x="12039" y="33668"/>
                  </a:lnTo>
                  <a:lnTo>
                    <a:pt x="13313" y="32629"/>
                  </a:lnTo>
                  <a:lnTo>
                    <a:pt x="14923" y="32025"/>
                  </a:lnTo>
                  <a:lnTo>
                    <a:pt x="15191" y="32025"/>
                  </a:lnTo>
                  <a:lnTo>
                    <a:pt x="15258" y="32696"/>
                  </a:lnTo>
                  <a:lnTo>
                    <a:pt x="15794" y="36116"/>
                  </a:lnTo>
                  <a:lnTo>
                    <a:pt x="16499" y="38497"/>
                  </a:lnTo>
                  <a:lnTo>
                    <a:pt x="16968" y="39403"/>
                  </a:lnTo>
                  <a:lnTo>
                    <a:pt x="17236" y="39805"/>
                  </a:lnTo>
                  <a:lnTo>
                    <a:pt x="18008" y="40643"/>
                  </a:lnTo>
                  <a:lnTo>
                    <a:pt x="19483" y="41884"/>
                  </a:lnTo>
                  <a:lnTo>
                    <a:pt x="22501" y="43930"/>
                  </a:lnTo>
                  <a:lnTo>
                    <a:pt x="23105" y="44265"/>
                  </a:lnTo>
                  <a:lnTo>
                    <a:pt x="22870" y="43762"/>
                  </a:lnTo>
                  <a:lnTo>
                    <a:pt x="21663" y="40643"/>
                  </a:lnTo>
                  <a:lnTo>
                    <a:pt x="20858" y="38061"/>
                  </a:lnTo>
                  <a:lnTo>
                    <a:pt x="20590" y="36787"/>
                  </a:lnTo>
                  <a:lnTo>
                    <a:pt x="20355" y="35379"/>
                  </a:lnTo>
                  <a:lnTo>
                    <a:pt x="19986" y="32528"/>
                  </a:lnTo>
                  <a:lnTo>
                    <a:pt x="19852" y="31120"/>
                  </a:lnTo>
                  <a:lnTo>
                    <a:pt x="20321" y="31321"/>
                  </a:lnTo>
                  <a:lnTo>
                    <a:pt x="23071" y="32260"/>
                  </a:lnTo>
                  <a:lnTo>
                    <a:pt x="25284" y="32897"/>
                  </a:lnTo>
                  <a:lnTo>
                    <a:pt x="26357" y="33098"/>
                  </a:lnTo>
                  <a:lnTo>
                    <a:pt x="27431" y="33333"/>
                  </a:lnTo>
                  <a:lnTo>
                    <a:pt x="29811" y="34406"/>
                  </a:lnTo>
                  <a:lnTo>
                    <a:pt x="32829" y="36284"/>
                  </a:lnTo>
                  <a:lnTo>
                    <a:pt x="33366" y="36686"/>
                  </a:lnTo>
                  <a:lnTo>
                    <a:pt x="33031" y="36083"/>
                  </a:lnTo>
                  <a:lnTo>
                    <a:pt x="31052" y="33098"/>
                  </a:lnTo>
                  <a:lnTo>
                    <a:pt x="29476" y="31153"/>
                  </a:lnTo>
                  <a:lnTo>
                    <a:pt x="28705" y="30516"/>
                  </a:lnTo>
                  <a:lnTo>
                    <a:pt x="27900" y="29946"/>
                  </a:lnTo>
                  <a:lnTo>
                    <a:pt x="25821" y="29041"/>
                  </a:lnTo>
                  <a:lnTo>
                    <a:pt x="22836" y="28135"/>
                  </a:lnTo>
                  <a:lnTo>
                    <a:pt x="22300" y="28035"/>
                  </a:lnTo>
                  <a:lnTo>
                    <a:pt x="24748" y="27264"/>
                  </a:lnTo>
                  <a:lnTo>
                    <a:pt x="30482" y="25252"/>
                  </a:lnTo>
                  <a:lnTo>
                    <a:pt x="31119" y="25017"/>
                  </a:lnTo>
                  <a:lnTo>
                    <a:pt x="32494" y="24715"/>
                  </a:lnTo>
                  <a:lnTo>
                    <a:pt x="34674" y="24480"/>
                  </a:lnTo>
                  <a:lnTo>
                    <a:pt x="38429" y="24514"/>
                  </a:lnTo>
                  <a:lnTo>
                    <a:pt x="39100" y="24614"/>
                  </a:lnTo>
                  <a:lnTo>
                    <a:pt x="38228" y="24011"/>
                  </a:lnTo>
                  <a:lnTo>
                    <a:pt x="34405" y="21932"/>
                  </a:lnTo>
                  <a:lnTo>
                    <a:pt x="32729" y="21228"/>
                  </a:lnTo>
                  <a:lnTo>
                    <a:pt x="31086" y="20758"/>
                  </a:lnTo>
                  <a:lnTo>
                    <a:pt x="29644" y="20624"/>
                  </a:lnTo>
                  <a:lnTo>
                    <a:pt x="29040" y="20758"/>
                  </a:lnTo>
                  <a:lnTo>
                    <a:pt x="23708" y="22468"/>
                  </a:lnTo>
                  <a:lnTo>
                    <a:pt x="21529" y="23273"/>
                  </a:lnTo>
                  <a:lnTo>
                    <a:pt x="21529" y="23273"/>
                  </a:lnTo>
                  <a:lnTo>
                    <a:pt x="22501" y="22401"/>
                  </a:lnTo>
                  <a:lnTo>
                    <a:pt x="27263" y="17874"/>
                  </a:lnTo>
                  <a:lnTo>
                    <a:pt x="29443" y="15527"/>
                  </a:lnTo>
                  <a:lnTo>
                    <a:pt x="30516" y="14219"/>
                  </a:lnTo>
                  <a:lnTo>
                    <a:pt x="30817" y="13716"/>
                  </a:lnTo>
                  <a:lnTo>
                    <a:pt x="32025" y="11671"/>
                  </a:lnTo>
                  <a:lnTo>
                    <a:pt x="34070" y="8284"/>
                  </a:lnTo>
                  <a:lnTo>
                    <a:pt x="34070" y="8049"/>
                  </a:lnTo>
                  <a:lnTo>
                    <a:pt x="32796" y="8686"/>
                  </a:lnTo>
                  <a:lnTo>
                    <a:pt x="27531" y="11335"/>
                  </a:lnTo>
                  <a:lnTo>
                    <a:pt x="24144" y="13314"/>
                  </a:lnTo>
                  <a:lnTo>
                    <a:pt x="23004" y="14219"/>
                  </a:lnTo>
                  <a:lnTo>
                    <a:pt x="22535" y="14689"/>
                  </a:lnTo>
                  <a:lnTo>
                    <a:pt x="21730" y="15728"/>
                  </a:lnTo>
                  <a:lnTo>
                    <a:pt x="20690" y="17505"/>
                  </a:lnTo>
                  <a:lnTo>
                    <a:pt x="19416" y="20758"/>
                  </a:lnTo>
                  <a:lnTo>
                    <a:pt x="19282" y="21362"/>
                  </a:lnTo>
                  <a:lnTo>
                    <a:pt x="19517" y="20054"/>
                  </a:lnTo>
                  <a:lnTo>
                    <a:pt x="20657" y="13213"/>
                  </a:lnTo>
                  <a:lnTo>
                    <a:pt x="21193" y="8552"/>
                  </a:lnTo>
                  <a:lnTo>
                    <a:pt x="21260" y="6875"/>
                  </a:lnTo>
                  <a:lnTo>
                    <a:pt x="21294" y="5132"/>
                  </a:lnTo>
                  <a:lnTo>
                    <a:pt x="21596" y="1711"/>
                  </a:lnTo>
                  <a:lnTo>
                    <a:pt x="21864" y="1"/>
                  </a:lnTo>
                  <a:close/>
                </a:path>
              </a:pathLst>
            </a:custGeom>
            <a:solidFill>
              <a:srgbClr val="6ED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57;p36">
              <a:extLst>
                <a:ext uri="{FF2B5EF4-FFF2-40B4-BE49-F238E27FC236}">
                  <a16:creationId xmlns:a16="http://schemas.microsoft.com/office/drawing/2014/main" id="{75B66892-1548-E3CD-A4FB-EDDDE7A0886C}"/>
                </a:ext>
              </a:extLst>
            </p:cNvPr>
            <p:cNvSpPr/>
            <p:nvPr/>
          </p:nvSpPr>
          <p:spPr>
            <a:xfrm>
              <a:off x="3526450" y="1595375"/>
              <a:ext cx="30200" cy="25175"/>
            </a:xfrm>
            <a:custGeom>
              <a:avLst/>
              <a:gdLst/>
              <a:ahLst/>
              <a:cxnLst/>
              <a:rect l="l" t="t" r="r" b="b"/>
              <a:pathLst>
                <a:path w="1208" h="1007" fill="none" extrusionOk="0">
                  <a:moveTo>
                    <a:pt x="1207" y="1007"/>
                  </a:moveTo>
                  <a:lnTo>
                    <a:pt x="604" y="504"/>
                  </a:lnTo>
                  <a:lnTo>
                    <a:pt x="0" y="1"/>
                  </a:lnTo>
                </a:path>
              </a:pathLst>
            </a:custGeom>
            <a:noFill/>
            <a:ln w="5025" cap="rnd" cmpd="sng">
              <a:solidFill>
                <a:srgbClr val="2E35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58;p36">
              <a:extLst>
                <a:ext uri="{FF2B5EF4-FFF2-40B4-BE49-F238E27FC236}">
                  <a16:creationId xmlns:a16="http://schemas.microsoft.com/office/drawing/2014/main" id="{3CB8066E-4B32-DDC2-032C-31DFF7FAAA19}"/>
                </a:ext>
              </a:extLst>
            </p:cNvPr>
            <p:cNvSpPr/>
            <p:nvPr/>
          </p:nvSpPr>
          <p:spPr>
            <a:xfrm>
              <a:off x="3581775" y="1445325"/>
              <a:ext cx="218825" cy="418350"/>
            </a:xfrm>
            <a:custGeom>
              <a:avLst/>
              <a:gdLst/>
              <a:ahLst/>
              <a:cxnLst/>
              <a:rect l="l" t="t" r="r" b="b"/>
              <a:pathLst>
                <a:path w="8753" h="16734" fill="none" extrusionOk="0">
                  <a:moveTo>
                    <a:pt x="8753" y="0"/>
                  </a:moveTo>
                  <a:lnTo>
                    <a:pt x="8250" y="1576"/>
                  </a:lnTo>
                  <a:lnTo>
                    <a:pt x="7646" y="4125"/>
                  </a:lnTo>
                  <a:lnTo>
                    <a:pt x="7378" y="5701"/>
                  </a:lnTo>
                  <a:lnTo>
                    <a:pt x="7378" y="6438"/>
                  </a:lnTo>
                  <a:lnTo>
                    <a:pt x="7411" y="13246"/>
                  </a:lnTo>
                  <a:lnTo>
                    <a:pt x="7478" y="16733"/>
                  </a:lnTo>
                  <a:lnTo>
                    <a:pt x="6640" y="15560"/>
                  </a:lnTo>
                  <a:lnTo>
                    <a:pt x="4896" y="13246"/>
                  </a:lnTo>
                  <a:lnTo>
                    <a:pt x="3018" y="11033"/>
                  </a:lnTo>
                  <a:lnTo>
                    <a:pt x="1040" y="8920"/>
                  </a:lnTo>
                  <a:lnTo>
                    <a:pt x="0" y="7914"/>
                  </a:lnTo>
                </a:path>
              </a:pathLst>
            </a:custGeom>
            <a:noFill/>
            <a:ln w="5025" cap="rnd" cmpd="sng">
              <a:solidFill>
                <a:srgbClr val="2E35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59;p36">
              <a:extLst>
                <a:ext uri="{FF2B5EF4-FFF2-40B4-BE49-F238E27FC236}">
                  <a16:creationId xmlns:a16="http://schemas.microsoft.com/office/drawing/2014/main" id="{C88386DB-CDF3-D42F-FA27-90D3D1637AA3}"/>
                </a:ext>
              </a:extLst>
            </p:cNvPr>
            <p:cNvSpPr/>
            <p:nvPr/>
          </p:nvSpPr>
          <p:spPr>
            <a:xfrm>
              <a:off x="3812325" y="1374050"/>
              <a:ext cx="14275" cy="36925"/>
            </a:xfrm>
            <a:custGeom>
              <a:avLst/>
              <a:gdLst/>
              <a:ahLst/>
              <a:cxnLst/>
              <a:rect l="l" t="t" r="r" b="b"/>
              <a:pathLst>
                <a:path w="571" h="1477" fill="none" extrusionOk="0">
                  <a:moveTo>
                    <a:pt x="570" y="1"/>
                  </a:moveTo>
                  <a:lnTo>
                    <a:pt x="436" y="303"/>
                  </a:lnTo>
                  <a:lnTo>
                    <a:pt x="0" y="1476"/>
                  </a:lnTo>
                </a:path>
              </a:pathLst>
            </a:custGeom>
            <a:noFill/>
            <a:ln w="5025" cap="rnd" cmpd="sng">
              <a:solidFill>
                <a:srgbClr val="2E35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60;p36">
              <a:extLst>
                <a:ext uri="{FF2B5EF4-FFF2-40B4-BE49-F238E27FC236}">
                  <a16:creationId xmlns:a16="http://schemas.microsoft.com/office/drawing/2014/main" id="{DE45E584-642E-01F2-77E9-F7AC4797AEE6}"/>
                </a:ext>
              </a:extLst>
            </p:cNvPr>
            <p:cNvSpPr/>
            <p:nvPr/>
          </p:nvSpPr>
          <p:spPr>
            <a:xfrm>
              <a:off x="3378050" y="1844350"/>
              <a:ext cx="390700" cy="123275"/>
            </a:xfrm>
            <a:custGeom>
              <a:avLst/>
              <a:gdLst/>
              <a:ahLst/>
              <a:cxnLst/>
              <a:rect l="l" t="t" r="r" b="b"/>
              <a:pathLst>
                <a:path w="15628" h="4931" fill="none" extrusionOk="0">
                  <a:moveTo>
                    <a:pt x="15627" y="772"/>
                  </a:moveTo>
                  <a:lnTo>
                    <a:pt x="14420" y="605"/>
                  </a:lnTo>
                  <a:lnTo>
                    <a:pt x="8451" y="1"/>
                  </a:lnTo>
                  <a:lnTo>
                    <a:pt x="5534" y="34"/>
                  </a:lnTo>
                  <a:lnTo>
                    <a:pt x="3991" y="236"/>
                  </a:lnTo>
                  <a:lnTo>
                    <a:pt x="3455" y="470"/>
                  </a:lnTo>
                  <a:lnTo>
                    <a:pt x="2952" y="705"/>
                  </a:lnTo>
                  <a:lnTo>
                    <a:pt x="2147" y="1342"/>
                  </a:lnTo>
                  <a:lnTo>
                    <a:pt x="1174" y="2415"/>
                  </a:lnTo>
                  <a:lnTo>
                    <a:pt x="101" y="4528"/>
                  </a:lnTo>
                  <a:lnTo>
                    <a:pt x="1" y="4930"/>
                  </a:lnTo>
                </a:path>
              </a:pathLst>
            </a:custGeom>
            <a:noFill/>
            <a:ln w="5025" cap="rnd" cmpd="sng">
              <a:solidFill>
                <a:srgbClr val="2E35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61;p36">
              <a:extLst>
                <a:ext uri="{FF2B5EF4-FFF2-40B4-BE49-F238E27FC236}">
                  <a16:creationId xmlns:a16="http://schemas.microsoft.com/office/drawing/2014/main" id="{94466647-EEF7-5360-1573-4BCC215408E9}"/>
                </a:ext>
              </a:extLst>
            </p:cNvPr>
            <p:cNvSpPr/>
            <p:nvPr/>
          </p:nvSpPr>
          <p:spPr>
            <a:xfrm>
              <a:off x="4099850" y="1801600"/>
              <a:ext cx="61225" cy="7575"/>
            </a:xfrm>
            <a:custGeom>
              <a:avLst/>
              <a:gdLst/>
              <a:ahLst/>
              <a:cxnLst/>
              <a:rect l="l" t="t" r="r" b="b"/>
              <a:pathLst>
                <a:path w="2449" h="303" fill="none" extrusionOk="0">
                  <a:moveTo>
                    <a:pt x="1" y="1"/>
                  </a:moveTo>
                  <a:lnTo>
                    <a:pt x="1309" y="1"/>
                  </a:lnTo>
                  <a:lnTo>
                    <a:pt x="2382" y="269"/>
                  </a:lnTo>
                  <a:lnTo>
                    <a:pt x="2449" y="303"/>
                  </a:lnTo>
                </a:path>
              </a:pathLst>
            </a:custGeom>
            <a:noFill/>
            <a:ln w="5025" cap="rnd" cmpd="sng">
              <a:solidFill>
                <a:srgbClr val="2E35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62;p36">
              <a:extLst>
                <a:ext uri="{FF2B5EF4-FFF2-40B4-BE49-F238E27FC236}">
                  <a16:creationId xmlns:a16="http://schemas.microsoft.com/office/drawing/2014/main" id="{6F2ACAA2-BFE8-C015-9092-FA914E3BF81B}"/>
                </a:ext>
              </a:extLst>
            </p:cNvPr>
            <p:cNvSpPr/>
            <p:nvPr/>
          </p:nvSpPr>
          <p:spPr>
            <a:xfrm>
              <a:off x="3554950" y="1805800"/>
              <a:ext cx="510575" cy="403250"/>
            </a:xfrm>
            <a:custGeom>
              <a:avLst/>
              <a:gdLst/>
              <a:ahLst/>
              <a:cxnLst/>
              <a:rect l="l" t="t" r="r" b="b"/>
              <a:pathLst>
                <a:path w="20423" h="16130" fill="none" extrusionOk="0">
                  <a:moveTo>
                    <a:pt x="101" y="16130"/>
                  </a:moveTo>
                  <a:lnTo>
                    <a:pt x="0" y="15795"/>
                  </a:lnTo>
                  <a:lnTo>
                    <a:pt x="168" y="13447"/>
                  </a:lnTo>
                  <a:lnTo>
                    <a:pt x="704" y="11871"/>
                  </a:lnTo>
                  <a:lnTo>
                    <a:pt x="1308" y="10698"/>
                  </a:lnTo>
                  <a:lnTo>
                    <a:pt x="1744" y="10094"/>
                  </a:lnTo>
                  <a:lnTo>
                    <a:pt x="2683" y="8887"/>
                  </a:lnTo>
                  <a:lnTo>
                    <a:pt x="4997" y="6506"/>
                  </a:lnTo>
                  <a:lnTo>
                    <a:pt x="8182" y="3723"/>
                  </a:lnTo>
                  <a:lnTo>
                    <a:pt x="8786" y="3287"/>
                  </a:lnTo>
                  <a:lnTo>
                    <a:pt x="9826" y="2951"/>
                  </a:lnTo>
                  <a:lnTo>
                    <a:pt x="17337" y="738"/>
                  </a:lnTo>
                  <a:lnTo>
                    <a:pt x="20422" y="0"/>
                  </a:lnTo>
                </a:path>
              </a:pathLst>
            </a:custGeom>
            <a:noFill/>
            <a:ln w="5025" cap="rnd" cmpd="sng">
              <a:solidFill>
                <a:srgbClr val="2E35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63;p36">
              <a:extLst>
                <a:ext uri="{FF2B5EF4-FFF2-40B4-BE49-F238E27FC236}">
                  <a16:creationId xmlns:a16="http://schemas.microsoft.com/office/drawing/2014/main" id="{E3C9B7F2-8176-FB88-56A6-C587F39E4F82}"/>
                </a:ext>
              </a:extLst>
            </p:cNvPr>
            <p:cNvSpPr/>
            <p:nvPr/>
          </p:nvSpPr>
          <p:spPr>
            <a:xfrm>
              <a:off x="3774600" y="1813350"/>
              <a:ext cx="58700" cy="74625"/>
            </a:xfrm>
            <a:custGeom>
              <a:avLst/>
              <a:gdLst/>
              <a:ahLst/>
              <a:cxnLst/>
              <a:rect l="l" t="t" r="r" b="b"/>
              <a:pathLst>
                <a:path w="2348" h="2985" fill="none" extrusionOk="0">
                  <a:moveTo>
                    <a:pt x="2347" y="0"/>
                  </a:moveTo>
                  <a:lnTo>
                    <a:pt x="537" y="2314"/>
                  </a:lnTo>
                  <a:lnTo>
                    <a:pt x="0" y="2985"/>
                  </a:lnTo>
                </a:path>
              </a:pathLst>
            </a:custGeom>
            <a:noFill/>
            <a:ln w="5025" cap="rnd" cmpd="sng">
              <a:solidFill>
                <a:srgbClr val="2E35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64;p36">
              <a:extLst>
                <a:ext uri="{FF2B5EF4-FFF2-40B4-BE49-F238E27FC236}">
                  <a16:creationId xmlns:a16="http://schemas.microsoft.com/office/drawing/2014/main" id="{3131FA9E-77BC-C675-55AF-A7DAF5F56898}"/>
                </a:ext>
              </a:extLst>
            </p:cNvPr>
            <p:cNvSpPr/>
            <p:nvPr/>
          </p:nvSpPr>
          <p:spPr>
            <a:xfrm>
              <a:off x="3854225" y="1564350"/>
              <a:ext cx="189500" cy="223025"/>
            </a:xfrm>
            <a:custGeom>
              <a:avLst/>
              <a:gdLst/>
              <a:ahLst/>
              <a:cxnLst/>
              <a:rect l="l" t="t" r="r" b="b"/>
              <a:pathLst>
                <a:path w="7580" h="8921" fill="none" extrusionOk="0">
                  <a:moveTo>
                    <a:pt x="7579" y="1"/>
                  </a:moveTo>
                  <a:lnTo>
                    <a:pt x="6406" y="973"/>
                  </a:lnTo>
                  <a:lnTo>
                    <a:pt x="4662" y="2650"/>
                  </a:lnTo>
                  <a:lnTo>
                    <a:pt x="3723" y="3723"/>
                  </a:lnTo>
                  <a:lnTo>
                    <a:pt x="3388" y="4226"/>
                  </a:lnTo>
                  <a:lnTo>
                    <a:pt x="2046" y="6204"/>
                  </a:lnTo>
                  <a:lnTo>
                    <a:pt x="1" y="8921"/>
                  </a:lnTo>
                </a:path>
              </a:pathLst>
            </a:custGeom>
            <a:noFill/>
            <a:ln w="5025" cap="rnd" cmpd="sng">
              <a:solidFill>
                <a:srgbClr val="2E35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565;p36">
              <a:extLst>
                <a:ext uri="{FF2B5EF4-FFF2-40B4-BE49-F238E27FC236}">
                  <a16:creationId xmlns:a16="http://schemas.microsoft.com/office/drawing/2014/main" id="{6813CA8E-8586-5638-58AA-78FADFF45F59}"/>
                </a:ext>
              </a:extLst>
            </p:cNvPr>
            <p:cNvSpPr/>
            <p:nvPr/>
          </p:nvSpPr>
          <p:spPr>
            <a:xfrm>
              <a:off x="4066325" y="1521600"/>
              <a:ext cx="31875" cy="25175"/>
            </a:xfrm>
            <a:custGeom>
              <a:avLst/>
              <a:gdLst/>
              <a:ahLst/>
              <a:cxnLst/>
              <a:rect l="l" t="t" r="r" b="b"/>
              <a:pathLst>
                <a:path w="1275" h="1007" fill="none" extrusionOk="0">
                  <a:moveTo>
                    <a:pt x="1275" y="1"/>
                  </a:moveTo>
                  <a:lnTo>
                    <a:pt x="1007" y="202"/>
                  </a:lnTo>
                  <a:lnTo>
                    <a:pt x="1" y="1007"/>
                  </a:lnTo>
                </a:path>
              </a:pathLst>
            </a:custGeom>
            <a:noFill/>
            <a:ln w="5025" cap="rnd" cmpd="sng">
              <a:solidFill>
                <a:srgbClr val="2E35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566;p36">
              <a:extLst>
                <a:ext uri="{FF2B5EF4-FFF2-40B4-BE49-F238E27FC236}">
                  <a16:creationId xmlns:a16="http://schemas.microsoft.com/office/drawing/2014/main" id="{0D06E9B9-3068-4524-9854-10C7FEC4F670}"/>
                </a:ext>
              </a:extLst>
            </p:cNvPr>
            <p:cNvSpPr/>
            <p:nvPr/>
          </p:nvSpPr>
          <p:spPr>
            <a:xfrm>
              <a:off x="3797225" y="1904725"/>
              <a:ext cx="300975" cy="171050"/>
            </a:xfrm>
            <a:custGeom>
              <a:avLst/>
              <a:gdLst/>
              <a:ahLst/>
              <a:cxnLst/>
              <a:rect l="l" t="t" r="r" b="b"/>
              <a:pathLst>
                <a:path w="12039" h="6842" fill="none" extrusionOk="0">
                  <a:moveTo>
                    <a:pt x="0" y="0"/>
                  </a:moveTo>
                  <a:lnTo>
                    <a:pt x="1074" y="369"/>
                  </a:lnTo>
                  <a:lnTo>
                    <a:pt x="6171" y="2482"/>
                  </a:lnTo>
                  <a:lnTo>
                    <a:pt x="9122" y="3890"/>
                  </a:lnTo>
                  <a:lnTo>
                    <a:pt x="9859" y="4427"/>
                  </a:lnTo>
                  <a:lnTo>
                    <a:pt x="10999" y="5567"/>
                  </a:lnTo>
                  <a:lnTo>
                    <a:pt x="12039" y="6841"/>
                  </a:lnTo>
                </a:path>
              </a:pathLst>
            </a:custGeom>
            <a:noFill/>
            <a:ln w="5025" cap="rnd" cmpd="sng">
              <a:solidFill>
                <a:srgbClr val="2E35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567;p36">
              <a:extLst>
                <a:ext uri="{FF2B5EF4-FFF2-40B4-BE49-F238E27FC236}">
                  <a16:creationId xmlns:a16="http://schemas.microsoft.com/office/drawing/2014/main" id="{617812E6-256E-C6A5-447D-C7EF7ECCB888}"/>
                </a:ext>
              </a:extLst>
            </p:cNvPr>
            <p:cNvSpPr/>
            <p:nvPr/>
          </p:nvSpPr>
          <p:spPr>
            <a:xfrm>
              <a:off x="3785475" y="1985200"/>
              <a:ext cx="58725" cy="245650"/>
            </a:xfrm>
            <a:custGeom>
              <a:avLst/>
              <a:gdLst/>
              <a:ahLst/>
              <a:cxnLst/>
              <a:rect l="l" t="t" r="r" b="b"/>
              <a:pathLst>
                <a:path w="2349" h="9826" fill="none" extrusionOk="0">
                  <a:moveTo>
                    <a:pt x="35" y="1"/>
                  </a:moveTo>
                  <a:lnTo>
                    <a:pt x="1" y="1241"/>
                  </a:lnTo>
                  <a:lnTo>
                    <a:pt x="169" y="3890"/>
                  </a:lnTo>
                  <a:lnTo>
                    <a:pt x="403" y="4997"/>
                  </a:lnTo>
                  <a:lnTo>
                    <a:pt x="806" y="6238"/>
                  </a:lnTo>
                  <a:lnTo>
                    <a:pt x="1778" y="8652"/>
                  </a:lnTo>
                  <a:lnTo>
                    <a:pt x="2348" y="9826"/>
                  </a:lnTo>
                </a:path>
              </a:pathLst>
            </a:custGeom>
            <a:noFill/>
            <a:ln w="5025" cap="rnd" cmpd="sng">
              <a:solidFill>
                <a:srgbClr val="2E35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568;p36">
              <a:extLst>
                <a:ext uri="{FF2B5EF4-FFF2-40B4-BE49-F238E27FC236}">
                  <a16:creationId xmlns:a16="http://schemas.microsoft.com/office/drawing/2014/main" id="{0D9C2AF0-6C3D-72BE-4634-720E3C2AA88B}"/>
                </a:ext>
              </a:extLst>
            </p:cNvPr>
            <p:cNvSpPr/>
            <p:nvPr/>
          </p:nvSpPr>
          <p:spPr>
            <a:xfrm>
              <a:off x="3788000" y="1925675"/>
              <a:ext cx="2550" cy="36925"/>
            </a:xfrm>
            <a:custGeom>
              <a:avLst/>
              <a:gdLst/>
              <a:ahLst/>
              <a:cxnLst/>
              <a:rect l="l" t="t" r="r" b="b"/>
              <a:pathLst>
                <a:path w="102" h="1477" fill="none" extrusionOk="0">
                  <a:moveTo>
                    <a:pt x="101" y="1"/>
                  </a:moveTo>
                  <a:lnTo>
                    <a:pt x="68" y="269"/>
                  </a:lnTo>
                  <a:lnTo>
                    <a:pt x="1" y="1476"/>
                  </a:lnTo>
                </a:path>
              </a:pathLst>
            </a:custGeom>
            <a:noFill/>
            <a:ln w="5025" cap="rnd" cmpd="sng">
              <a:solidFill>
                <a:srgbClr val="2E35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569;p36">
              <a:extLst>
                <a:ext uri="{FF2B5EF4-FFF2-40B4-BE49-F238E27FC236}">
                  <a16:creationId xmlns:a16="http://schemas.microsoft.com/office/drawing/2014/main" id="{ED417F7E-4C2E-6DE8-3BF7-2CD0842CA855}"/>
                </a:ext>
              </a:extLst>
            </p:cNvPr>
            <p:cNvSpPr/>
            <p:nvPr/>
          </p:nvSpPr>
          <p:spPr>
            <a:xfrm>
              <a:off x="4296025" y="2160425"/>
              <a:ext cx="2598875" cy="1774775"/>
            </a:xfrm>
            <a:custGeom>
              <a:avLst/>
              <a:gdLst/>
              <a:ahLst/>
              <a:cxnLst/>
              <a:rect l="l" t="t" r="r" b="b"/>
              <a:pathLst>
                <a:path w="103955" h="70991" extrusionOk="0">
                  <a:moveTo>
                    <a:pt x="4025" y="0"/>
                  </a:moveTo>
                  <a:lnTo>
                    <a:pt x="3153" y="201"/>
                  </a:lnTo>
                  <a:lnTo>
                    <a:pt x="2348" y="537"/>
                  </a:lnTo>
                  <a:lnTo>
                    <a:pt x="1610" y="1006"/>
                  </a:lnTo>
                  <a:lnTo>
                    <a:pt x="1007" y="1610"/>
                  </a:lnTo>
                  <a:lnTo>
                    <a:pt x="537" y="2347"/>
                  </a:lnTo>
                  <a:lnTo>
                    <a:pt x="202" y="3152"/>
                  </a:lnTo>
                  <a:lnTo>
                    <a:pt x="1" y="4024"/>
                  </a:lnTo>
                  <a:lnTo>
                    <a:pt x="1" y="4460"/>
                  </a:lnTo>
                  <a:lnTo>
                    <a:pt x="1" y="66094"/>
                  </a:lnTo>
                  <a:lnTo>
                    <a:pt x="34" y="66597"/>
                  </a:lnTo>
                  <a:lnTo>
                    <a:pt x="202" y="67536"/>
                  </a:lnTo>
                  <a:lnTo>
                    <a:pt x="571" y="68408"/>
                  </a:lnTo>
                  <a:lnTo>
                    <a:pt x="1107" y="69213"/>
                  </a:lnTo>
                  <a:lnTo>
                    <a:pt x="1778" y="69850"/>
                  </a:lnTo>
                  <a:lnTo>
                    <a:pt x="2549" y="70387"/>
                  </a:lnTo>
                  <a:lnTo>
                    <a:pt x="3421" y="70755"/>
                  </a:lnTo>
                  <a:lnTo>
                    <a:pt x="4394" y="70957"/>
                  </a:lnTo>
                  <a:lnTo>
                    <a:pt x="4897" y="70990"/>
                  </a:lnTo>
                  <a:lnTo>
                    <a:pt x="99058" y="70990"/>
                  </a:lnTo>
                  <a:lnTo>
                    <a:pt x="99561" y="70957"/>
                  </a:lnTo>
                  <a:lnTo>
                    <a:pt x="100534" y="70755"/>
                  </a:lnTo>
                  <a:lnTo>
                    <a:pt x="101406" y="70387"/>
                  </a:lnTo>
                  <a:lnTo>
                    <a:pt x="102177" y="69850"/>
                  </a:lnTo>
                  <a:lnTo>
                    <a:pt x="102848" y="69213"/>
                  </a:lnTo>
                  <a:lnTo>
                    <a:pt x="103384" y="68408"/>
                  </a:lnTo>
                  <a:lnTo>
                    <a:pt x="103753" y="67536"/>
                  </a:lnTo>
                  <a:lnTo>
                    <a:pt x="103954" y="66597"/>
                  </a:lnTo>
                  <a:lnTo>
                    <a:pt x="103954" y="66094"/>
                  </a:lnTo>
                  <a:lnTo>
                    <a:pt x="103954" y="4460"/>
                  </a:lnTo>
                  <a:lnTo>
                    <a:pt x="103954" y="4024"/>
                  </a:lnTo>
                  <a:lnTo>
                    <a:pt x="103753" y="3152"/>
                  </a:lnTo>
                  <a:lnTo>
                    <a:pt x="103418" y="2347"/>
                  </a:lnTo>
                  <a:lnTo>
                    <a:pt x="102948" y="1610"/>
                  </a:lnTo>
                  <a:lnTo>
                    <a:pt x="102345" y="1006"/>
                  </a:lnTo>
                  <a:lnTo>
                    <a:pt x="101607" y="537"/>
                  </a:lnTo>
                  <a:lnTo>
                    <a:pt x="100802" y="201"/>
                  </a:lnTo>
                  <a:lnTo>
                    <a:pt x="99930" y="0"/>
                  </a:lnTo>
                  <a:close/>
                </a:path>
              </a:pathLst>
            </a:custGeom>
            <a:solidFill>
              <a:srgbClr val="FFFFFF"/>
            </a:solidFill>
            <a:ln w="10900" cap="rnd" cmpd="sng">
              <a:solidFill>
                <a:srgbClr val="2E35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570;p36">
              <a:extLst>
                <a:ext uri="{FF2B5EF4-FFF2-40B4-BE49-F238E27FC236}">
                  <a16:creationId xmlns:a16="http://schemas.microsoft.com/office/drawing/2014/main" id="{D1B18B05-ECB2-939C-5EBC-6970005CFF16}"/>
                </a:ext>
              </a:extLst>
            </p:cNvPr>
            <p:cNvSpPr/>
            <p:nvPr/>
          </p:nvSpPr>
          <p:spPr>
            <a:xfrm>
              <a:off x="5131025" y="2334775"/>
              <a:ext cx="145875" cy="96450"/>
            </a:xfrm>
            <a:custGeom>
              <a:avLst/>
              <a:gdLst/>
              <a:ahLst/>
              <a:cxnLst/>
              <a:rect l="l" t="t" r="r" b="b"/>
              <a:pathLst>
                <a:path w="5835" h="3858" extrusionOk="0">
                  <a:moveTo>
                    <a:pt x="0" y="1"/>
                  </a:moveTo>
                  <a:lnTo>
                    <a:pt x="0" y="3857"/>
                  </a:lnTo>
                  <a:lnTo>
                    <a:pt x="5835" y="3857"/>
                  </a:lnTo>
                  <a:lnTo>
                    <a:pt x="583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571;p36">
              <a:extLst>
                <a:ext uri="{FF2B5EF4-FFF2-40B4-BE49-F238E27FC236}">
                  <a16:creationId xmlns:a16="http://schemas.microsoft.com/office/drawing/2014/main" id="{6175C6C4-FEEF-8510-31B3-B28984F93871}"/>
                </a:ext>
              </a:extLst>
            </p:cNvPr>
            <p:cNvSpPr/>
            <p:nvPr/>
          </p:nvSpPr>
          <p:spPr>
            <a:xfrm>
              <a:off x="4667425" y="2927500"/>
              <a:ext cx="135825" cy="134975"/>
            </a:xfrm>
            <a:custGeom>
              <a:avLst/>
              <a:gdLst/>
              <a:ahLst/>
              <a:cxnLst/>
              <a:rect l="l" t="t" r="r" b="b"/>
              <a:pathLst>
                <a:path w="5433" h="5399" extrusionOk="0">
                  <a:moveTo>
                    <a:pt x="0" y="0"/>
                  </a:moveTo>
                  <a:lnTo>
                    <a:pt x="0" y="5399"/>
                  </a:lnTo>
                  <a:lnTo>
                    <a:pt x="5432" y="5399"/>
                  </a:lnTo>
                  <a:lnTo>
                    <a:pt x="5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572;p36">
              <a:extLst>
                <a:ext uri="{FF2B5EF4-FFF2-40B4-BE49-F238E27FC236}">
                  <a16:creationId xmlns:a16="http://schemas.microsoft.com/office/drawing/2014/main" id="{C1B66759-4471-C2FA-BC60-1217DFE5D253}"/>
                </a:ext>
              </a:extLst>
            </p:cNvPr>
            <p:cNvSpPr/>
            <p:nvPr/>
          </p:nvSpPr>
          <p:spPr>
            <a:xfrm>
              <a:off x="5265975" y="2453825"/>
              <a:ext cx="137525" cy="135000"/>
            </a:xfrm>
            <a:custGeom>
              <a:avLst/>
              <a:gdLst/>
              <a:ahLst/>
              <a:cxnLst/>
              <a:rect l="l" t="t" r="r" b="b"/>
              <a:pathLst>
                <a:path w="5501" h="5400" extrusionOk="0">
                  <a:moveTo>
                    <a:pt x="1" y="1"/>
                  </a:moveTo>
                  <a:lnTo>
                    <a:pt x="1" y="5400"/>
                  </a:lnTo>
                  <a:lnTo>
                    <a:pt x="5500" y="5400"/>
                  </a:lnTo>
                  <a:lnTo>
                    <a:pt x="550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573;p36">
              <a:extLst>
                <a:ext uri="{FF2B5EF4-FFF2-40B4-BE49-F238E27FC236}">
                  <a16:creationId xmlns:a16="http://schemas.microsoft.com/office/drawing/2014/main" id="{5AEEB2A6-37AB-67A5-8F09-5561171FF3AA}"/>
                </a:ext>
              </a:extLst>
            </p:cNvPr>
            <p:cNvSpPr/>
            <p:nvPr/>
          </p:nvSpPr>
          <p:spPr>
            <a:xfrm>
              <a:off x="4961675" y="2334775"/>
              <a:ext cx="145900" cy="96450"/>
            </a:xfrm>
            <a:custGeom>
              <a:avLst/>
              <a:gdLst/>
              <a:ahLst/>
              <a:cxnLst/>
              <a:rect l="l" t="t" r="r" b="b"/>
              <a:pathLst>
                <a:path w="5836" h="3858" extrusionOk="0">
                  <a:moveTo>
                    <a:pt x="0" y="1"/>
                  </a:moveTo>
                  <a:lnTo>
                    <a:pt x="0" y="3857"/>
                  </a:lnTo>
                  <a:lnTo>
                    <a:pt x="5835" y="3857"/>
                  </a:lnTo>
                  <a:lnTo>
                    <a:pt x="583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574;p36">
              <a:extLst>
                <a:ext uri="{FF2B5EF4-FFF2-40B4-BE49-F238E27FC236}">
                  <a16:creationId xmlns:a16="http://schemas.microsoft.com/office/drawing/2014/main" id="{595A69D6-D7F5-1F9E-AA3D-28C26C843DBD}"/>
                </a:ext>
              </a:extLst>
            </p:cNvPr>
            <p:cNvSpPr/>
            <p:nvPr/>
          </p:nvSpPr>
          <p:spPr>
            <a:xfrm>
              <a:off x="5426100" y="2453825"/>
              <a:ext cx="137525" cy="135000"/>
            </a:xfrm>
            <a:custGeom>
              <a:avLst/>
              <a:gdLst/>
              <a:ahLst/>
              <a:cxnLst/>
              <a:rect l="l" t="t" r="r" b="b"/>
              <a:pathLst>
                <a:path w="5501" h="5400" extrusionOk="0">
                  <a:moveTo>
                    <a:pt x="1" y="1"/>
                  </a:moveTo>
                  <a:lnTo>
                    <a:pt x="1" y="5400"/>
                  </a:lnTo>
                  <a:lnTo>
                    <a:pt x="5500" y="5400"/>
                  </a:lnTo>
                  <a:lnTo>
                    <a:pt x="550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575;p36">
              <a:extLst>
                <a:ext uri="{FF2B5EF4-FFF2-40B4-BE49-F238E27FC236}">
                  <a16:creationId xmlns:a16="http://schemas.microsoft.com/office/drawing/2014/main" id="{447486F9-4AA2-7808-EFEE-C817CF119122}"/>
                </a:ext>
              </a:extLst>
            </p:cNvPr>
            <p:cNvSpPr/>
            <p:nvPr/>
          </p:nvSpPr>
          <p:spPr>
            <a:xfrm>
              <a:off x="5300350" y="2334775"/>
              <a:ext cx="145900" cy="96450"/>
            </a:xfrm>
            <a:custGeom>
              <a:avLst/>
              <a:gdLst/>
              <a:ahLst/>
              <a:cxnLst/>
              <a:rect l="l" t="t" r="r" b="b"/>
              <a:pathLst>
                <a:path w="5836" h="3858" extrusionOk="0">
                  <a:moveTo>
                    <a:pt x="1" y="1"/>
                  </a:moveTo>
                  <a:lnTo>
                    <a:pt x="1" y="3857"/>
                  </a:lnTo>
                  <a:lnTo>
                    <a:pt x="5836" y="3857"/>
                  </a:lnTo>
                  <a:lnTo>
                    <a:pt x="58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576;p36">
              <a:extLst>
                <a:ext uri="{FF2B5EF4-FFF2-40B4-BE49-F238E27FC236}">
                  <a16:creationId xmlns:a16="http://schemas.microsoft.com/office/drawing/2014/main" id="{04546D19-600E-EFBA-17CB-4BE448E9B204}"/>
                </a:ext>
              </a:extLst>
            </p:cNvPr>
            <p:cNvSpPr/>
            <p:nvPr/>
          </p:nvSpPr>
          <p:spPr>
            <a:xfrm>
              <a:off x="4463700" y="2769875"/>
              <a:ext cx="257400" cy="135000"/>
            </a:xfrm>
            <a:custGeom>
              <a:avLst/>
              <a:gdLst/>
              <a:ahLst/>
              <a:cxnLst/>
              <a:rect l="l" t="t" r="r" b="b"/>
              <a:pathLst>
                <a:path w="10296" h="5400" extrusionOk="0">
                  <a:moveTo>
                    <a:pt x="0" y="1"/>
                  </a:moveTo>
                  <a:lnTo>
                    <a:pt x="0" y="5400"/>
                  </a:lnTo>
                  <a:lnTo>
                    <a:pt x="10295" y="5400"/>
                  </a:lnTo>
                  <a:lnTo>
                    <a:pt x="102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577;p36">
              <a:extLst>
                <a:ext uri="{FF2B5EF4-FFF2-40B4-BE49-F238E27FC236}">
                  <a16:creationId xmlns:a16="http://schemas.microsoft.com/office/drawing/2014/main" id="{B2C60529-28D9-1F0A-40E9-CCF8AF8E1E16}"/>
                </a:ext>
              </a:extLst>
            </p:cNvPr>
            <p:cNvSpPr/>
            <p:nvPr/>
          </p:nvSpPr>
          <p:spPr>
            <a:xfrm>
              <a:off x="4946575" y="2453825"/>
              <a:ext cx="136675" cy="135000"/>
            </a:xfrm>
            <a:custGeom>
              <a:avLst/>
              <a:gdLst/>
              <a:ahLst/>
              <a:cxnLst/>
              <a:rect l="l" t="t" r="r" b="b"/>
              <a:pathLst>
                <a:path w="5467" h="5400" extrusionOk="0">
                  <a:moveTo>
                    <a:pt x="1" y="1"/>
                  </a:moveTo>
                  <a:lnTo>
                    <a:pt x="1" y="5400"/>
                  </a:lnTo>
                  <a:lnTo>
                    <a:pt x="5467" y="5400"/>
                  </a:lnTo>
                  <a:lnTo>
                    <a:pt x="54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578;p36">
              <a:extLst>
                <a:ext uri="{FF2B5EF4-FFF2-40B4-BE49-F238E27FC236}">
                  <a16:creationId xmlns:a16="http://schemas.microsoft.com/office/drawing/2014/main" id="{FB53E595-FE2C-3786-4D4D-55F1FE6953FF}"/>
                </a:ext>
              </a:extLst>
            </p:cNvPr>
            <p:cNvSpPr/>
            <p:nvPr/>
          </p:nvSpPr>
          <p:spPr>
            <a:xfrm>
              <a:off x="4463700" y="2927500"/>
              <a:ext cx="180275" cy="134975"/>
            </a:xfrm>
            <a:custGeom>
              <a:avLst/>
              <a:gdLst/>
              <a:ahLst/>
              <a:cxnLst/>
              <a:rect l="l" t="t" r="r" b="b"/>
              <a:pathLst>
                <a:path w="7211" h="5399" extrusionOk="0">
                  <a:moveTo>
                    <a:pt x="0" y="0"/>
                  </a:moveTo>
                  <a:lnTo>
                    <a:pt x="0" y="5399"/>
                  </a:lnTo>
                  <a:lnTo>
                    <a:pt x="7210" y="5399"/>
                  </a:lnTo>
                  <a:lnTo>
                    <a:pt x="72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579;p36">
              <a:extLst>
                <a:ext uri="{FF2B5EF4-FFF2-40B4-BE49-F238E27FC236}">
                  <a16:creationId xmlns:a16="http://schemas.microsoft.com/office/drawing/2014/main" id="{01298FF9-3634-6DA5-0ED9-F61C0B095744}"/>
                </a:ext>
              </a:extLst>
            </p:cNvPr>
            <p:cNvSpPr/>
            <p:nvPr/>
          </p:nvSpPr>
          <p:spPr>
            <a:xfrm>
              <a:off x="5469700" y="2334775"/>
              <a:ext cx="146725" cy="96450"/>
            </a:xfrm>
            <a:custGeom>
              <a:avLst/>
              <a:gdLst/>
              <a:ahLst/>
              <a:cxnLst/>
              <a:rect l="l" t="t" r="r" b="b"/>
              <a:pathLst>
                <a:path w="5869" h="3858" extrusionOk="0">
                  <a:moveTo>
                    <a:pt x="1" y="1"/>
                  </a:moveTo>
                  <a:lnTo>
                    <a:pt x="1" y="3857"/>
                  </a:lnTo>
                  <a:lnTo>
                    <a:pt x="5869" y="3857"/>
                  </a:lnTo>
                  <a:lnTo>
                    <a:pt x="58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580;p36">
              <a:extLst>
                <a:ext uri="{FF2B5EF4-FFF2-40B4-BE49-F238E27FC236}">
                  <a16:creationId xmlns:a16="http://schemas.microsoft.com/office/drawing/2014/main" id="{A0A58C61-E06C-4F69-737F-A7C34DFA7A88}"/>
                </a:ext>
              </a:extLst>
            </p:cNvPr>
            <p:cNvSpPr/>
            <p:nvPr/>
          </p:nvSpPr>
          <p:spPr>
            <a:xfrm>
              <a:off x="4626325" y="2453825"/>
              <a:ext cx="136675" cy="135000"/>
            </a:xfrm>
            <a:custGeom>
              <a:avLst/>
              <a:gdLst/>
              <a:ahLst/>
              <a:cxnLst/>
              <a:rect l="l" t="t" r="r" b="b"/>
              <a:pathLst>
                <a:path w="5467" h="5400" extrusionOk="0">
                  <a:moveTo>
                    <a:pt x="1" y="1"/>
                  </a:moveTo>
                  <a:lnTo>
                    <a:pt x="1" y="5400"/>
                  </a:lnTo>
                  <a:lnTo>
                    <a:pt x="5467" y="5400"/>
                  </a:lnTo>
                  <a:lnTo>
                    <a:pt x="54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581;p36">
              <a:extLst>
                <a:ext uri="{FF2B5EF4-FFF2-40B4-BE49-F238E27FC236}">
                  <a16:creationId xmlns:a16="http://schemas.microsoft.com/office/drawing/2014/main" id="{C22E850B-E8C8-5F12-A1AB-C3C0E3776C53}"/>
                </a:ext>
              </a:extLst>
            </p:cNvPr>
            <p:cNvSpPr/>
            <p:nvPr/>
          </p:nvSpPr>
          <p:spPr>
            <a:xfrm>
              <a:off x="4622975" y="2334775"/>
              <a:ext cx="145900" cy="96450"/>
            </a:xfrm>
            <a:custGeom>
              <a:avLst/>
              <a:gdLst/>
              <a:ahLst/>
              <a:cxnLst/>
              <a:rect l="l" t="t" r="r" b="b"/>
              <a:pathLst>
                <a:path w="5836" h="3858" extrusionOk="0">
                  <a:moveTo>
                    <a:pt x="1" y="1"/>
                  </a:moveTo>
                  <a:lnTo>
                    <a:pt x="1" y="3857"/>
                  </a:lnTo>
                  <a:lnTo>
                    <a:pt x="5836" y="3857"/>
                  </a:lnTo>
                  <a:lnTo>
                    <a:pt x="58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582;p36">
              <a:extLst>
                <a:ext uri="{FF2B5EF4-FFF2-40B4-BE49-F238E27FC236}">
                  <a16:creationId xmlns:a16="http://schemas.microsoft.com/office/drawing/2014/main" id="{FECFC69F-7963-63BC-67C6-19D281302781}"/>
                </a:ext>
              </a:extLst>
            </p:cNvPr>
            <p:cNvSpPr/>
            <p:nvPr/>
          </p:nvSpPr>
          <p:spPr>
            <a:xfrm>
              <a:off x="4792325" y="2334775"/>
              <a:ext cx="145900" cy="96450"/>
            </a:xfrm>
            <a:custGeom>
              <a:avLst/>
              <a:gdLst/>
              <a:ahLst/>
              <a:cxnLst/>
              <a:rect l="l" t="t" r="r" b="b"/>
              <a:pathLst>
                <a:path w="5836" h="3858" extrusionOk="0">
                  <a:moveTo>
                    <a:pt x="1" y="1"/>
                  </a:moveTo>
                  <a:lnTo>
                    <a:pt x="1" y="3857"/>
                  </a:lnTo>
                  <a:lnTo>
                    <a:pt x="5835" y="3857"/>
                  </a:lnTo>
                  <a:lnTo>
                    <a:pt x="583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583;p36">
              <a:extLst>
                <a:ext uri="{FF2B5EF4-FFF2-40B4-BE49-F238E27FC236}">
                  <a16:creationId xmlns:a16="http://schemas.microsoft.com/office/drawing/2014/main" id="{77FB2C26-1566-BAC0-E363-BF72B993219A}"/>
                </a:ext>
              </a:extLst>
            </p:cNvPr>
            <p:cNvSpPr/>
            <p:nvPr/>
          </p:nvSpPr>
          <p:spPr>
            <a:xfrm>
              <a:off x="4786450" y="2453825"/>
              <a:ext cx="136675" cy="135000"/>
            </a:xfrm>
            <a:custGeom>
              <a:avLst/>
              <a:gdLst/>
              <a:ahLst/>
              <a:cxnLst/>
              <a:rect l="l" t="t" r="r" b="b"/>
              <a:pathLst>
                <a:path w="5467" h="5400" extrusionOk="0">
                  <a:moveTo>
                    <a:pt x="1" y="1"/>
                  </a:moveTo>
                  <a:lnTo>
                    <a:pt x="1" y="5400"/>
                  </a:lnTo>
                  <a:lnTo>
                    <a:pt x="5467" y="5400"/>
                  </a:lnTo>
                  <a:lnTo>
                    <a:pt x="54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584;p36">
              <a:extLst>
                <a:ext uri="{FF2B5EF4-FFF2-40B4-BE49-F238E27FC236}">
                  <a16:creationId xmlns:a16="http://schemas.microsoft.com/office/drawing/2014/main" id="{53ED0816-8AC2-D63D-C12F-C44CDDCBDC09}"/>
                </a:ext>
              </a:extLst>
            </p:cNvPr>
            <p:cNvSpPr/>
            <p:nvPr/>
          </p:nvSpPr>
          <p:spPr>
            <a:xfrm>
              <a:off x="5106700" y="2453825"/>
              <a:ext cx="136675" cy="135000"/>
            </a:xfrm>
            <a:custGeom>
              <a:avLst/>
              <a:gdLst/>
              <a:ahLst/>
              <a:cxnLst/>
              <a:rect l="l" t="t" r="r" b="b"/>
              <a:pathLst>
                <a:path w="5467" h="5400" extrusionOk="0">
                  <a:moveTo>
                    <a:pt x="1" y="1"/>
                  </a:moveTo>
                  <a:lnTo>
                    <a:pt x="1" y="5400"/>
                  </a:lnTo>
                  <a:lnTo>
                    <a:pt x="5466" y="5400"/>
                  </a:lnTo>
                  <a:lnTo>
                    <a:pt x="546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585;p36">
              <a:extLst>
                <a:ext uri="{FF2B5EF4-FFF2-40B4-BE49-F238E27FC236}">
                  <a16:creationId xmlns:a16="http://schemas.microsoft.com/office/drawing/2014/main" id="{21C5F070-5BE6-9875-E34B-6C251EAF3BEA}"/>
                </a:ext>
              </a:extLst>
            </p:cNvPr>
            <p:cNvSpPr/>
            <p:nvPr/>
          </p:nvSpPr>
          <p:spPr>
            <a:xfrm>
              <a:off x="6147075" y="2334775"/>
              <a:ext cx="146725" cy="96450"/>
            </a:xfrm>
            <a:custGeom>
              <a:avLst/>
              <a:gdLst/>
              <a:ahLst/>
              <a:cxnLst/>
              <a:rect l="l" t="t" r="r" b="b"/>
              <a:pathLst>
                <a:path w="5869" h="3858" extrusionOk="0">
                  <a:moveTo>
                    <a:pt x="0" y="1"/>
                  </a:moveTo>
                  <a:lnTo>
                    <a:pt x="0" y="3857"/>
                  </a:lnTo>
                  <a:lnTo>
                    <a:pt x="5869" y="3857"/>
                  </a:lnTo>
                  <a:lnTo>
                    <a:pt x="58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586;p36">
              <a:extLst>
                <a:ext uri="{FF2B5EF4-FFF2-40B4-BE49-F238E27FC236}">
                  <a16:creationId xmlns:a16="http://schemas.microsoft.com/office/drawing/2014/main" id="{8E4708C7-FB2C-AF93-C7C0-0CAA60231FCB}"/>
                </a:ext>
              </a:extLst>
            </p:cNvPr>
            <p:cNvSpPr/>
            <p:nvPr/>
          </p:nvSpPr>
          <p:spPr>
            <a:xfrm>
              <a:off x="6316425" y="2334775"/>
              <a:ext cx="146725" cy="96450"/>
            </a:xfrm>
            <a:custGeom>
              <a:avLst/>
              <a:gdLst/>
              <a:ahLst/>
              <a:cxnLst/>
              <a:rect l="l" t="t" r="r" b="b"/>
              <a:pathLst>
                <a:path w="5869" h="3858" extrusionOk="0">
                  <a:moveTo>
                    <a:pt x="0" y="1"/>
                  </a:moveTo>
                  <a:lnTo>
                    <a:pt x="0" y="3857"/>
                  </a:lnTo>
                  <a:lnTo>
                    <a:pt x="5869" y="3857"/>
                  </a:lnTo>
                  <a:lnTo>
                    <a:pt x="58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587;p36">
              <a:extLst>
                <a:ext uri="{FF2B5EF4-FFF2-40B4-BE49-F238E27FC236}">
                  <a16:creationId xmlns:a16="http://schemas.microsoft.com/office/drawing/2014/main" id="{CDCD4AA7-128F-4872-3D2E-3E02E7BBE6F6}"/>
                </a:ext>
              </a:extLst>
            </p:cNvPr>
            <p:cNvSpPr/>
            <p:nvPr/>
          </p:nvSpPr>
          <p:spPr>
            <a:xfrm>
              <a:off x="6225875" y="2453825"/>
              <a:ext cx="137525" cy="135000"/>
            </a:xfrm>
            <a:custGeom>
              <a:avLst/>
              <a:gdLst/>
              <a:ahLst/>
              <a:cxnLst/>
              <a:rect l="l" t="t" r="r" b="b"/>
              <a:pathLst>
                <a:path w="5501" h="5400" extrusionOk="0">
                  <a:moveTo>
                    <a:pt x="1" y="1"/>
                  </a:moveTo>
                  <a:lnTo>
                    <a:pt x="1" y="5400"/>
                  </a:lnTo>
                  <a:lnTo>
                    <a:pt x="5500" y="5400"/>
                  </a:lnTo>
                  <a:lnTo>
                    <a:pt x="550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588;p36">
              <a:extLst>
                <a:ext uri="{FF2B5EF4-FFF2-40B4-BE49-F238E27FC236}">
                  <a16:creationId xmlns:a16="http://schemas.microsoft.com/office/drawing/2014/main" id="{C4854E93-A3BF-5F6B-5F36-F88885A58388}"/>
                </a:ext>
              </a:extLst>
            </p:cNvPr>
            <p:cNvSpPr/>
            <p:nvPr/>
          </p:nvSpPr>
          <p:spPr>
            <a:xfrm>
              <a:off x="6386000" y="2453825"/>
              <a:ext cx="136675" cy="135000"/>
            </a:xfrm>
            <a:custGeom>
              <a:avLst/>
              <a:gdLst/>
              <a:ahLst/>
              <a:cxnLst/>
              <a:rect l="l" t="t" r="r" b="b"/>
              <a:pathLst>
                <a:path w="5467" h="5400" extrusionOk="0">
                  <a:moveTo>
                    <a:pt x="0" y="1"/>
                  </a:moveTo>
                  <a:lnTo>
                    <a:pt x="0" y="5400"/>
                  </a:lnTo>
                  <a:lnTo>
                    <a:pt x="5466" y="5400"/>
                  </a:lnTo>
                  <a:lnTo>
                    <a:pt x="546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589;p36">
              <a:extLst>
                <a:ext uri="{FF2B5EF4-FFF2-40B4-BE49-F238E27FC236}">
                  <a16:creationId xmlns:a16="http://schemas.microsoft.com/office/drawing/2014/main" id="{0DCA8165-66B6-222E-8AAF-5424DDE84651}"/>
                </a:ext>
              </a:extLst>
            </p:cNvPr>
            <p:cNvSpPr/>
            <p:nvPr/>
          </p:nvSpPr>
          <p:spPr>
            <a:xfrm>
              <a:off x="6574625" y="2927500"/>
              <a:ext cx="201225" cy="134975"/>
            </a:xfrm>
            <a:custGeom>
              <a:avLst/>
              <a:gdLst/>
              <a:ahLst/>
              <a:cxnLst/>
              <a:rect l="l" t="t" r="r" b="b"/>
              <a:pathLst>
                <a:path w="8049" h="5399" extrusionOk="0">
                  <a:moveTo>
                    <a:pt x="0" y="0"/>
                  </a:moveTo>
                  <a:lnTo>
                    <a:pt x="0" y="5399"/>
                  </a:lnTo>
                  <a:lnTo>
                    <a:pt x="8048" y="5399"/>
                  </a:lnTo>
                  <a:lnTo>
                    <a:pt x="80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590;p36">
              <a:extLst>
                <a:ext uri="{FF2B5EF4-FFF2-40B4-BE49-F238E27FC236}">
                  <a16:creationId xmlns:a16="http://schemas.microsoft.com/office/drawing/2014/main" id="{8A498AFD-379E-2AE6-A0F9-9C1C2F22D099}"/>
                </a:ext>
              </a:extLst>
            </p:cNvPr>
            <p:cNvSpPr/>
            <p:nvPr/>
          </p:nvSpPr>
          <p:spPr>
            <a:xfrm>
              <a:off x="6486600" y="2334775"/>
              <a:ext cx="145900" cy="96450"/>
            </a:xfrm>
            <a:custGeom>
              <a:avLst/>
              <a:gdLst/>
              <a:ahLst/>
              <a:cxnLst/>
              <a:rect l="l" t="t" r="r" b="b"/>
              <a:pathLst>
                <a:path w="5836" h="3858" extrusionOk="0">
                  <a:moveTo>
                    <a:pt x="0" y="1"/>
                  </a:moveTo>
                  <a:lnTo>
                    <a:pt x="0" y="3857"/>
                  </a:lnTo>
                  <a:lnTo>
                    <a:pt x="5835" y="3857"/>
                  </a:lnTo>
                  <a:lnTo>
                    <a:pt x="583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591;p36">
              <a:extLst>
                <a:ext uri="{FF2B5EF4-FFF2-40B4-BE49-F238E27FC236}">
                  <a16:creationId xmlns:a16="http://schemas.microsoft.com/office/drawing/2014/main" id="{93D63674-D808-9E98-D13E-F433B798344C}"/>
                </a:ext>
              </a:extLst>
            </p:cNvPr>
            <p:cNvSpPr/>
            <p:nvPr/>
          </p:nvSpPr>
          <p:spPr>
            <a:xfrm>
              <a:off x="4463700" y="2453825"/>
              <a:ext cx="140025" cy="135000"/>
            </a:xfrm>
            <a:custGeom>
              <a:avLst/>
              <a:gdLst/>
              <a:ahLst/>
              <a:cxnLst/>
              <a:rect l="l" t="t" r="r" b="b"/>
              <a:pathLst>
                <a:path w="5601" h="5400" extrusionOk="0">
                  <a:moveTo>
                    <a:pt x="0" y="1"/>
                  </a:moveTo>
                  <a:lnTo>
                    <a:pt x="0" y="5400"/>
                  </a:lnTo>
                  <a:lnTo>
                    <a:pt x="5601" y="5400"/>
                  </a:lnTo>
                  <a:lnTo>
                    <a:pt x="560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592;p36">
              <a:extLst>
                <a:ext uri="{FF2B5EF4-FFF2-40B4-BE49-F238E27FC236}">
                  <a16:creationId xmlns:a16="http://schemas.microsoft.com/office/drawing/2014/main" id="{0B8E7DE1-2A59-CB06-AA00-DC6AAA1743EB}"/>
                </a:ext>
              </a:extLst>
            </p:cNvPr>
            <p:cNvSpPr/>
            <p:nvPr/>
          </p:nvSpPr>
          <p:spPr>
            <a:xfrm>
              <a:off x="5639050" y="2334775"/>
              <a:ext cx="146725" cy="96450"/>
            </a:xfrm>
            <a:custGeom>
              <a:avLst/>
              <a:gdLst/>
              <a:ahLst/>
              <a:cxnLst/>
              <a:rect l="l" t="t" r="r" b="b"/>
              <a:pathLst>
                <a:path w="5869" h="3858" extrusionOk="0">
                  <a:moveTo>
                    <a:pt x="0" y="1"/>
                  </a:moveTo>
                  <a:lnTo>
                    <a:pt x="0" y="3857"/>
                  </a:lnTo>
                  <a:lnTo>
                    <a:pt x="5869" y="3857"/>
                  </a:lnTo>
                  <a:lnTo>
                    <a:pt x="58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593;p36">
              <a:extLst>
                <a:ext uri="{FF2B5EF4-FFF2-40B4-BE49-F238E27FC236}">
                  <a16:creationId xmlns:a16="http://schemas.microsoft.com/office/drawing/2014/main" id="{9B3ED1B5-CCDD-C39D-9BD3-E699BE78398D}"/>
                </a:ext>
              </a:extLst>
            </p:cNvPr>
            <p:cNvSpPr/>
            <p:nvPr/>
          </p:nvSpPr>
          <p:spPr>
            <a:xfrm>
              <a:off x="5808375" y="2334775"/>
              <a:ext cx="146750" cy="96450"/>
            </a:xfrm>
            <a:custGeom>
              <a:avLst/>
              <a:gdLst/>
              <a:ahLst/>
              <a:cxnLst/>
              <a:rect l="l" t="t" r="r" b="b"/>
              <a:pathLst>
                <a:path w="5870" h="3858" extrusionOk="0">
                  <a:moveTo>
                    <a:pt x="1" y="1"/>
                  </a:moveTo>
                  <a:lnTo>
                    <a:pt x="1" y="3857"/>
                  </a:lnTo>
                  <a:lnTo>
                    <a:pt x="5869" y="3857"/>
                  </a:lnTo>
                  <a:lnTo>
                    <a:pt x="58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594;p36">
              <a:extLst>
                <a:ext uri="{FF2B5EF4-FFF2-40B4-BE49-F238E27FC236}">
                  <a16:creationId xmlns:a16="http://schemas.microsoft.com/office/drawing/2014/main" id="{50A33878-5902-64A8-6B1D-AAA52E741F5D}"/>
                </a:ext>
              </a:extLst>
            </p:cNvPr>
            <p:cNvSpPr/>
            <p:nvPr/>
          </p:nvSpPr>
          <p:spPr>
            <a:xfrm>
              <a:off x="5746350" y="2453825"/>
              <a:ext cx="136675" cy="135000"/>
            </a:xfrm>
            <a:custGeom>
              <a:avLst/>
              <a:gdLst/>
              <a:ahLst/>
              <a:cxnLst/>
              <a:rect l="l" t="t" r="r" b="b"/>
              <a:pathLst>
                <a:path w="5467" h="5400" extrusionOk="0">
                  <a:moveTo>
                    <a:pt x="1" y="1"/>
                  </a:moveTo>
                  <a:lnTo>
                    <a:pt x="1" y="5400"/>
                  </a:lnTo>
                  <a:lnTo>
                    <a:pt x="5466" y="5400"/>
                  </a:lnTo>
                  <a:lnTo>
                    <a:pt x="546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595;p36">
              <a:extLst>
                <a:ext uri="{FF2B5EF4-FFF2-40B4-BE49-F238E27FC236}">
                  <a16:creationId xmlns:a16="http://schemas.microsoft.com/office/drawing/2014/main" id="{1BED060E-3E78-FEA3-CEF3-829040FEAF72}"/>
                </a:ext>
              </a:extLst>
            </p:cNvPr>
            <p:cNvSpPr/>
            <p:nvPr/>
          </p:nvSpPr>
          <p:spPr>
            <a:xfrm>
              <a:off x="6066600" y="2453825"/>
              <a:ext cx="136675" cy="135000"/>
            </a:xfrm>
            <a:custGeom>
              <a:avLst/>
              <a:gdLst/>
              <a:ahLst/>
              <a:cxnLst/>
              <a:rect l="l" t="t" r="r" b="b"/>
              <a:pathLst>
                <a:path w="5467" h="5400" extrusionOk="0">
                  <a:moveTo>
                    <a:pt x="0" y="1"/>
                  </a:moveTo>
                  <a:lnTo>
                    <a:pt x="0" y="5400"/>
                  </a:lnTo>
                  <a:lnTo>
                    <a:pt x="5466" y="5400"/>
                  </a:lnTo>
                  <a:lnTo>
                    <a:pt x="546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596;p36">
              <a:extLst>
                <a:ext uri="{FF2B5EF4-FFF2-40B4-BE49-F238E27FC236}">
                  <a16:creationId xmlns:a16="http://schemas.microsoft.com/office/drawing/2014/main" id="{AA6BDA9A-BD03-ADFC-613A-DF488B20ABE3}"/>
                </a:ext>
              </a:extLst>
            </p:cNvPr>
            <p:cNvSpPr/>
            <p:nvPr/>
          </p:nvSpPr>
          <p:spPr>
            <a:xfrm>
              <a:off x="5586225" y="2453825"/>
              <a:ext cx="136675" cy="135000"/>
            </a:xfrm>
            <a:custGeom>
              <a:avLst/>
              <a:gdLst/>
              <a:ahLst/>
              <a:cxnLst/>
              <a:rect l="l" t="t" r="r" b="b"/>
              <a:pathLst>
                <a:path w="5467" h="5400" extrusionOk="0">
                  <a:moveTo>
                    <a:pt x="1" y="1"/>
                  </a:moveTo>
                  <a:lnTo>
                    <a:pt x="1" y="5400"/>
                  </a:lnTo>
                  <a:lnTo>
                    <a:pt x="5467" y="5400"/>
                  </a:lnTo>
                  <a:lnTo>
                    <a:pt x="54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597;p36">
              <a:extLst>
                <a:ext uri="{FF2B5EF4-FFF2-40B4-BE49-F238E27FC236}">
                  <a16:creationId xmlns:a16="http://schemas.microsoft.com/office/drawing/2014/main" id="{22A00D52-C2CC-C8A5-54A0-260A1F685EEE}"/>
                </a:ext>
              </a:extLst>
            </p:cNvPr>
            <p:cNvSpPr/>
            <p:nvPr/>
          </p:nvSpPr>
          <p:spPr>
            <a:xfrm>
              <a:off x="5906475" y="2453825"/>
              <a:ext cx="136675" cy="135000"/>
            </a:xfrm>
            <a:custGeom>
              <a:avLst/>
              <a:gdLst/>
              <a:ahLst/>
              <a:cxnLst/>
              <a:rect l="l" t="t" r="r" b="b"/>
              <a:pathLst>
                <a:path w="5467" h="5400" extrusionOk="0">
                  <a:moveTo>
                    <a:pt x="0" y="1"/>
                  </a:moveTo>
                  <a:lnTo>
                    <a:pt x="0" y="5400"/>
                  </a:lnTo>
                  <a:lnTo>
                    <a:pt x="5466" y="5400"/>
                  </a:lnTo>
                  <a:lnTo>
                    <a:pt x="546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598;p36">
              <a:extLst>
                <a:ext uri="{FF2B5EF4-FFF2-40B4-BE49-F238E27FC236}">
                  <a16:creationId xmlns:a16="http://schemas.microsoft.com/office/drawing/2014/main" id="{8468B16A-6667-425B-9718-446ACE24BE99}"/>
                </a:ext>
              </a:extLst>
            </p:cNvPr>
            <p:cNvSpPr/>
            <p:nvPr/>
          </p:nvSpPr>
          <p:spPr>
            <a:xfrm>
              <a:off x="5977725" y="2334775"/>
              <a:ext cx="146750" cy="96450"/>
            </a:xfrm>
            <a:custGeom>
              <a:avLst/>
              <a:gdLst/>
              <a:ahLst/>
              <a:cxnLst/>
              <a:rect l="l" t="t" r="r" b="b"/>
              <a:pathLst>
                <a:path w="5870" h="3858" extrusionOk="0">
                  <a:moveTo>
                    <a:pt x="1" y="1"/>
                  </a:moveTo>
                  <a:lnTo>
                    <a:pt x="1" y="3857"/>
                  </a:lnTo>
                  <a:lnTo>
                    <a:pt x="5869" y="3857"/>
                  </a:lnTo>
                  <a:lnTo>
                    <a:pt x="58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599;p36">
              <a:extLst>
                <a:ext uri="{FF2B5EF4-FFF2-40B4-BE49-F238E27FC236}">
                  <a16:creationId xmlns:a16="http://schemas.microsoft.com/office/drawing/2014/main" id="{D36081A0-28D6-DDD7-4E8B-9C5EA8491E5B}"/>
                </a:ext>
              </a:extLst>
            </p:cNvPr>
            <p:cNvSpPr/>
            <p:nvPr/>
          </p:nvSpPr>
          <p:spPr>
            <a:xfrm>
              <a:off x="5779875" y="2927500"/>
              <a:ext cx="135850" cy="134975"/>
            </a:xfrm>
            <a:custGeom>
              <a:avLst/>
              <a:gdLst/>
              <a:ahLst/>
              <a:cxnLst/>
              <a:rect l="l" t="t" r="r" b="b"/>
              <a:pathLst>
                <a:path w="5434" h="5399" extrusionOk="0">
                  <a:moveTo>
                    <a:pt x="1" y="0"/>
                  </a:moveTo>
                  <a:lnTo>
                    <a:pt x="1" y="5399"/>
                  </a:lnTo>
                  <a:lnTo>
                    <a:pt x="5433" y="5399"/>
                  </a:lnTo>
                  <a:lnTo>
                    <a:pt x="54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600;p36">
              <a:extLst>
                <a:ext uri="{FF2B5EF4-FFF2-40B4-BE49-F238E27FC236}">
                  <a16:creationId xmlns:a16="http://schemas.microsoft.com/office/drawing/2014/main" id="{C7E9FAB8-80AB-07AE-CDC9-95B17D6BB2B8}"/>
                </a:ext>
              </a:extLst>
            </p:cNvPr>
            <p:cNvSpPr/>
            <p:nvPr/>
          </p:nvSpPr>
          <p:spPr>
            <a:xfrm>
              <a:off x="6492475" y="2769875"/>
              <a:ext cx="135825" cy="135000"/>
            </a:xfrm>
            <a:custGeom>
              <a:avLst/>
              <a:gdLst/>
              <a:ahLst/>
              <a:cxnLst/>
              <a:rect l="l" t="t" r="r" b="b"/>
              <a:pathLst>
                <a:path w="5433" h="5400" extrusionOk="0">
                  <a:moveTo>
                    <a:pt x="0" y="1"/>
                  </a:moveTo>
                  <a:lnTo>
                    <a:pt x="0" y="5400"/>
                  </a:lnTo>
                  <a:lnTo>
                    <a:pt x="5433" y="5400"/>
                  </a:lnTo>
                  <a:lnTo>
                    <a:pt x="54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601;p36">
              <a:extLst>
                <a:ext uri="{FF2B5EF4-FFF2-40B4-BE49-F238E27FC236}">
                  <a16:creationId xmlns:a16="http://schemas.microsoft.com/office/drawing/2014/main" id="{E6E1D713-4569-9CAD-4EAB-374A548851B5}"/>
                </a:ext>
              </a:extLst>
            </p:cNvPr>
            <p:cNvSpPr/>
            <p:nvPr/>
          </p:nvSpPr>
          <p:spPr>
            <a:xfrm>
              <a:off x="6334025" y="2769875"/>
              <a:ext cx="135825" cy="135000"/>
            </a:xfrm>
            <a:custGeom>
              <a:avLst/>
              <a:gdLst/>
              <a:ahLst/>
              <a:cxnLst/>
              <a:rect l="l" t="t" r="r" b="b"/>
              <a:pathLst>
                <a:path w="5433" h="5400" extrusionOk="0">
                  <a:moveTo>
                    <a:pt x="0" y="1"/>
                  </a:moveTo>
                  <a:lnTo>
                    <a:pt x="0" y="5400"/>
                  </a:lnTo>
                  <a:lnTo>
                    <a:pt x="5433" y="5400"/>
                  </a:lnTo>
                  <a:lnTo>
                    <a:pt x="54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602;p36">
              <a:extLst>
                <a:ext uri="{FF2B5EF4-FFF2-40B4-BE49-F238E27FC236}">
                  <a16:creationId xmlns:a16="http://schemas.microsoft.com/office/drawing/2014/main" id="{CE76217D-D342-23CE-C03B-7B955B461990}"/>
                </a:ext>
              </a:extLst>
            </p:cNvPr>
            <p:cNvSpPr/>
            <p:nvPr/>
          </p:nvSpPr>
          <p:spPr>
            <a:xfrm>
              <a:off x="6415350" y="2927500"/>
              <a:ext cx="135825" cy="134975"/>
            </a:xfrm>
            <a:custGeom>
              <a:avLst/>
              <a:gdLst/>
              <a:ahLst/>
              <a:cxnLst/>
              <a:rect l="l" t="t" r="r" b="b"/>
              <a:pathLst>
                <a:path w="5433" h="5399" extrusionOk="0">
                  <a:moveTo>
                    <a:pt x="0" y="0"/>
                  </a:moveTo>
                  <a:lnTo>
                    <a:pt x="0" y="5399"/>
                  </a:lnTo>
                  <a:lnTo>
                    <a:pt x="5433" y="5399"/>
                  </a:lnTo>
                  <a:lnTo>
                    <a:pt x="54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603;p36">
              <a:extLst>
                <a:ext uri="{FF2B5EF4-FFF2-40B4-BE49-F238E27FC236}">
                  <a16:creationId xmlns:a16="http://schemas.microsoft.com/office/drawing/2014/main" id="{5E8A57FC-C3C2-EB2E-A322-AA32B7248B3A}"/>
                </a:ext>
              </a:extLst>
            </p:cNvPr>
            <p:cNvSpPr/>
            <p:nvPr/>
          </p:nvSpPr>
          <p:spPr>
            <a:xfrm>
              <a:off x="6256900" y="2927500"/>
              <a:ext cx="135825" cy="134975"/>
            </a:xfrm>
            <a:custGeom>
              <a:avLst/>
              <a:gdLst/>
              <a:ahLst/>
              <a:cxnLst/>
              <a:rect l="l" t="t" r="r" b="b"/>
              <a:pathLst>
                <a:path w="5433" h="5399" extrusionOk="0">
                  <a:moveTo>
                    <a:pt x="0" y="0"/>
                  </a:moveTo>
                  <a:lnTo>
                    <a:pt x="0" y="5399"/>
                  </a:lnTo>
                  <a:lnTo>
                    <a:pt x="5433" y="5399"/>
                  </a:lnTo>
                  <a:lnTo>
                    <a:pt x="54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604;p36">
              <a:extLst>
                <a:ext uri="{FF2B5EF4-FFF2-40B4-BE49-F238E27FC236}">
                  <a16:creationId xmlns:a16="http://schemas.microsoft.com/office/drawing/2014/main" id="{5F4AF50E-0B55-F07B-45F6-D986E4181853}"/>
                </a:ext>
              </a:extLst>
            </p:cNvPr>
            <p:cNvSpPr/>
            <p:nvPr/>
          </p:nvSpPr>
          <p:spPr>
            <a:xfrm>
              <a:off x="5939175" y="2927500"/>
              <a:ext cx="135825" cy="134975"/>
            </a:xfrm>
            <a:custGeom>
              <a:avLst/>
              <a:gdLst/>
              <a:ahLst/>
              <a:cxnLst/>
              <a:rect l="l" t="t" r="r" b="b"/>
              <a:pathLst>
                <a:path w="5433" h="5399" extrusionOk="0">
                  <a:moveTo>
                    <a:pt x="0" y="0"/>
                  </a:moveTo>
                  <a:lnTo>
                    <a:pt x="0" y="5399"/>
                  </a:lnTo>
                  <a:lnTo>
                    <a:pt x="5433" y="5399"/>
                  </a:lnTo>
                  <a:lnTo>
                    <a:pt x="54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605;p36">
              <a:extLst>
                <a:ext uri="{FF2B5EF4-FFF2-40B4-BE49-F238E27FC236}">
                  <a16:creationId xmlns:a16="http://schemas.microsoft.com/office/drawing/2014/main" id="{EB2014CF-CFC0-EFFA-C8C4-6FD717F59096}"/>
                </a:ext>
              </a:extLst>
            </p:cNvPr>
            <p:cNvSpPr/>
            <p:nvPr/>
          </p:nvSpPr>
          <p:spPr>
            <a:xfrm>
              <a:off x="6097600" y="2927500"/>
              <a:ext cx="135850" cy="134975"/>
            </a:xfrm>
            <a:custGeom>
              <a:avLst/>
              <a:gdLst/>
              <a:ahLst/>
              <a:cxnLst/>
              <a:rect l="l" t="t" r="r" b="b"/>
              <a:pathLst>
                <a:path w="5434" h="5399" extrusionOk="0">
                  <a:moveTo>
                    <a:pt x="1" y="0"/>
                  </a:moveTo>
                  <a:lnTo>
                    <a:pt x="1" y="5399"/>
                  </a:lnTo>
                  <a:lnTo>
                    <a:pt x="5433" y="5399"/>
                  </a:lnTo>
                  <a:lnTo>
                    <a:pt x="54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606;p36">
              <a:extLst>
                <a:ext uri="{FF2B5EF4-FFF2-40B4-BE49-F238E27FC236}">
                  <a16:creationId xmlns:a16="http://schemas.microsoft.com/office/drawing/2014/main" id="{6AF629BC-2AC6-1A9E-4FB3-DDC5ED23D000}"/>
                </a:ext>
              </a:extLst>
            </p:cNvPr>
            <p:cNvSpPr/>
            <p:nvPr/>
          </p:nvSpPr>
          <p:spPr>
            <a:xfrm>
              <a:off x="6174750" y="2769875"/>
              <a:ext cx="135825" cy="135000"/>
            </a:xfrm>
            <a:custGeom>
              <a:avLst/>
              <a:gdLst/>
              <a:ahLst/>
              <a:cxnLst/>
              <a:rect l="l" t="t" r="r" b="b"/>
              <a:pathLst>
                <a:path w="5433" h="5400" extrusionOk="0">
                  <a:moveTo>
                    <a:pt x="0" y="1"/>
                  </a:moveTo>
                  <a:lnTo>
                    <a:pt x="0" y="5400"/>
                  </a:lnTo>
                  <a:lnTo>
                    <a:pt x="5432" y="5400"/>
                  </a:lnTo>
                  <a:lnTo>
                    <a:pt x="54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607;p36">
              <a:extLst>
                <a:ext uri="{FF2B5EF4-FFF2-40B4-BE49-F238E27FC236}">
                  <a16:creationId xmlns:a16="http://schemas.microsoft.com/office/drawing/2014/main" id="{37B408B2-39BD-2E09-1B26-D6201A93A80E}"/>
                </a:ext>
              </a:extLst>
            </p:cNvPr>
            <p:cNvSpPr/>
            <p:nvPr/>
          </p:nvSpPr>
          <p:spPr>
            <a:xfrm>
              <a:off x="6015450" y="2769875"/>
              <a:ext cx="135850" cy="135000"/>
            </a:xfrm>
            <a:custGeom>
              <a:avLst/>
              <a:gdLst/>
              <a:ahLst/>
              <a:cxnLst/>
              <a:rect l="l" t="t" r="r" b="b"/>
              <a:pathLst>
                <a:path w="5434" h="5400" extrusionOk="0">
                  <a:moveTo>
                    <a:pt x="1" y="1"/>
                  </a:moveTo>
                  <a:lnTo>
                    <a:pt x="1" y="5400"/>
                  </a:lnTo>
                  <a:lnTo>
                    <a:pt x="5433" y="5400"/>
                  </a:lnTo>
                  <a:lnTo>
                    <a:pt x="54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608;p36">
              <a:extLst>
                <a:ext uri="{FF2B5EF4-FFF2-40B4-BE49-F238E27FC236}">
                  <a16:creationId xmlns:a16="http://schemas.microsoft.com/office/drawing/2014/main" id="{C17CACCF-D17B-861E-466B-A03B07F7301F}"/>
                </a:ext>
              </a:extLst>
            </p:cNvPr>
            <p:cNvSpPr/>
            <p:nvPr/>
          </p:nvSpPr>
          <p:spPr>
            <a:xfrm>
              <a:off x="6655950" y="2334775"/>
              <a:ext cx="119900" cy="96450"/>
            </a:xfrm>
            <a:custGeom>
              <a:avLst/>
              <a:gdLst/>
              <a:ahLst/>
              <a:cxnLst/>
              <a:rect l="l" t="t" r="r" b="b"/>
              <a:pathLst>
                <a:path w="4796" h="3858" extrusionOk="0">
                  <a:moveTo>
                    <a:pt x="0" y="1"/>
                  </a:moveTo>
                  <a:lnTo>
                    <a:pt x="0" y="3857"/>
                  </a:lnTo>
                  <a:lnTo>
                    <a:pt x="4795" y="3857"/>
                  </a:lnTo>
                  <a:lnTo>
                    <a:pt x="47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609;p36">
              <a:extLst>
                <a:ext uri="{FF2B5EF4-FFF2-40B4-BE49-F238E27FC236}">
                  <a16:creationId xmlns:a16="http://schemas.microsoft.com/office/drawing/2014/main" id="{BD7BB3FB-BAD5-ECB8-C0C0-9F26BD9CFC02}"/>
                </a:ext>
              </a:extLst>
            </p:cNvPr>
            <p:cNvSpPr/>
            <p:nvPr/>
          </p:nvSpPr>
          <p:spPr>
            <a:xfrm>
              <a:off x="4463700" y="2334775"/>
              <a:ext cx="135825" cy="96450"/>
            </a:xfrm>
            <a:custGeom>
              <a:avLst/>
              <a:gdLst/>
              <a:ahLst/>
              <a:cxnLst/>
              <a:rect l="l" t="t" r="r" b="b"/>
              <a:pathLst>
                <a:path w="5433" h="3858" extrusionOk="0">
                  <a:moveTo>
                    <a:pt x="0" y="1"/>
                  </a:moveTo>
                  <a:lnTo>
                    <a:pt x="0" y="3857"/>
                  </a:lnTo>
                  <a:lnTo>
                    <a:pt x="5433" y="3857"/>
                  </a:lnTo>
                  <a:lnTo>
                    <a:pt x="54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610;p36">
              <a:extLst>
                <a:ext uri="{FF2B5EF4-FFF2-40B4-BE49-F238E27FC236}">
                  <a16:creationId xmlns:a16="http://schemas.microsoft.com/office/drawing/2014/main" id="{45F2F940-2183-ACB8-1BB9-2812FEE6142A}"/>
                </a:ext>
              </a:extLst>
            </p:cNvPr>
            <p:cNvSpPr/>
            <p:nvPr/>
          </p:nvSpPr>
          <p:spPr>
            <a:xfrm>
              <a:off x="4463700" y="3085925"/>
              <a:ext cx="2312150" cy="140025"/>
            </a:xfrm>
            <a:custGeom>
              <a:avLst/>
              <a:gdLst/>
              <a:ahLst/>
              <a:cxnLst/>
              <a:rect l="l" t="t" r="r" b="b"/>
              <a:pathLst>
                <a:path w="92486" h="5601" extrusionOk="0">
                  <a:moveTo>
                    <a:pt x="0" y="1"/>
                  </a:moveTo>
                  <a:lnTo>
                    <a:pt x="0" y="5601"/>
                  </a:lnTo>
                  <a:lnTo>
                    <a:pt x="92485" y="5601"/>
                  </a:lnTo>
                  <a:lnTo>
                    <a:pt x="9248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611;p36">
              <a:extLst>
                <a:ext uri="{FF2B5EF4-FFF2-40B4-BE49-F238E27FC236}">
                  <a16:creationId xmlns:a16="http://schemas.microsoft.com/office/drawing/2014/main" id="{CB614C45-75EE-DB9F-E1E8-1A647CBD85B2}"/>
                </a:ext>
              </a:extLst>
            </p:cNvPr>
            <p:cNvSpPr/>
            <p:nvPr/>
          </p:nvSpPr>
          <p:spPr>
            <a:xfrm>
              <a:off x="6546125" y="2453825"/>
              <a:ext cx="229725" cy="135000"/>
            </a:xfrm>
            <a:custGeom>
              <a:avLst/>
              <a:gdLst/>
              <a:ahLst/>
              <a:cxnLst/>
              <a:rect l="l" t="t" r="r" b="b"/>
              <a:pathLst>
                <a:path w="9189" h="5400" extrusionOk="0">
                  <a:moveTo>
                    <a:pt x="0" y="1"/>
                  </a:moveTo>
                  <a:lnTo>
                    <a:pt x="0" y="5400"/>
                  </a:lnTo>
                  <a:lnTo>
                    <a:pt x="9188" y="5400"/>
                  </a:lnTo>
                  <a:lnTo>
                    <a:pt x="91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612;p36">
              <a:extLst>
                <a:ext uri="{FF2B5EF4-FFF2-40B4-BE49-F238E27FC236}">
                  <a16:creationId xmlns:a16="http://schemas.microsoft.com/office/drawing/2014/main" id="{FC4D726C-E736-25AE-53D0-71CD52FEFF12}"/>
                </a:ext>
              </a:extLst>
            </p:cNvPr>
            <p:cNvSpPr/>
            <p:nvPr/>
          </p:nvSpPr>
          <p:spPr>
            <a:xfrm>
              <a:off x="6651750" y="2769875"/>
              <a:ext cx="124100" cy="135000"/>
            </a:xfrm>
            <a:custGeom>
              <a:avLst/>
              <a:gdLst/>
              <a:ahLst/>
              <a:cxnLst/>
              <a:rect l="l" t="t" r="r" b="b"/>
              <a:pathLst>
                <a:path w="4964" h="5400" extrusionOk="0">
                  <a:moveTo>
                    <a:pt x="1" y="1"/>
                  </a:moveTo>
                  <a:lnTo>
                    <a:pt x="1" y="5400"/>
                  </a:lnTo>
                  <a:lnTo>
                    <a:pt x="4963" y="5400"/>
                  </a:lnTo>
                  <a:lnTo>
                    <a:pt x="49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613;p36">
              <a:extLst>
                <a:ext uri="{FF2B5EF4-FFF2-40B4-BE49-F238E27FC236}">
                  <a16:creationId xmlns:a16="http://schemas.microsoft.com/office/drawing/2014/main" id="{39B91CA5-3A05-91A6-EF87-BCAEA5C70CD8}"/>
                </a:ext>
              </a:extLst>
            </p:cNvPr>
            <p:cNvSpPr/>
            <p:nvPr/>
          </p:nvSpPr>
          <p:spPr>
            <a:xfrm>
              <a:off x="4463700" y="2612275"/>
              <a:ext cx="2312150" cy="135000"/>
            </a:xfrm>
            <a:custGeom>
              <a:avLst/>
              <a:gdLst/>
              <a:ahLst/>
              <a:cxnLst/>
              <a:rect l="l" t="t" r="r" b="b"/>
              <a:pathLst>
                <a:path w="92486" h="5400" extrusionOk="0">
                  <a:moveTo>
                    <a:pt x="0" y="0"/>
                  </a:moveTo>
                  <a:lnTo>
                    <a:pt x="0" y="5399"/>
                  </a:lnTo>
                  <a:lnTo>
                    <a:pt x="92485" y="5399"/>
                  </a:lnTo>
                  <a:lnTo>
                    <a:pt x="92485" y="0"/>
                  </a:lnTo>
                  <a:lnTo>
                    <a:pt x="85980" y="0"/>
                  </a:lnTo>
                  <a:lnTo>
                    <a:pt x="85980" y="5332"/>
                  </a:lnTo>
                  <a:lnTo>
                    <a:pt x="85041" y="5332"/>
                  </a:lnTo>
                  <a:lnTo>
                    <a:pt x="85041" y="0"/>
                  </a:lnTo>
                  <a:lnTo>
                    <a:pt x="79609" y="0"/>
                  </a:lnTo>
                  <a:lnTo>
                    <a:pt x="79609" y="5332"/>
                  </a:lnTo>
                  <a:lnTo>
                    <a:pt x="78703" y="5332"/>
                  </a:lnTo>
                  <a:lnTo>
                    <a:pt x="78703" y="0"/>
                  </a:lnTo>
                  <a:lnTo>
                    <a:pt x="73271" y="0"/>
                  </a:lnTo>
                  <a:lnTo>
                    <a:pt x="73271" y="5332"/>
                  </a:lnTo>
                  <a:lnTo>
                    <a:pt x="72332" y="5332"/>
                  </a:lnTo>
                  <a:lnTo>
                    <a:pt x="72332" y="0"/>
                  </a:lnTo>
                  <a:lnTo>
                    <a:pt x="66900" y="0"/>
                  </a:lnTo>
                  <a:lnTo>
                    <a:pt x="66900" y="5332"/>
                  </a:lnTo>
                  <a:lnTo>
                    <a:pt x="65994" y="5332"/>
                  </a:lnTo>
                  <a:lnTo>
                    <a:pt x="65994" y="0"/>
                  </a:lnTo>
                  <a:lnTo>
                    <a:pt x="60562" y="0"/>
                  </a:lnTo>
                  <a:lnTo>
                    <a:pt x="60562" y="5332"/>
                  </a:lnTo>
                  <a:lnTo>
                    <a:pt x="59623" y="5332"/>
                  </a:lnTo>
                  <a:lnTo>
                    <a:pt x="59623" y="0"/>
                  </a:lnTo>
                  <a:lnTo>
                    <a:pt x="54190" y="0"/>
                  </a:lnTo>
                  <a:lnTo>
                    <a:pt x="54190" y="5332"/>
                  </a:lnTo>
                  <a:lnTo>
                    <a:pt x="53251" y="5332"/>
                  </a:lnTo>
                  <a:lnTo>
                    <a:pt x="53251" y="0"/>
                  </a:lnTo>
                  <a:lnTo>
                    <a:pt x="47819" y="0"/>
                  </a:lnTo>
                  <a:lnTo>
                    <a:pt x="47819" y="5332"/>
                  </a:lnTo>
                  <a:lnTo>
                    <a:pt x="46914" y="5332"/>
                  </a:lnTo>
                  <a:lnTo>
                    <a:pt x="46914" y="0"/>
                  </a:lnTo>
                  <a:lnTo>
                    <a:pt x="41481" y="0"/>
                  </a:lnTo>
                  <a:lnTo>
                    <a:pt x="41481" y="5332"/>
                  </a:lnTo>
                  <a:lnTo>
                    <a:pt x="40542" y="5332"/>
                  </a:lnTo>
                  <a:lnTo>
                    <a:pt x="40542" y="0"/>
                  </a:lnTo>
                  <a:lnTo>
                    <a:pt x="35110" y="0"/>
                  </a:lnTo>
                  <a:lnTo>
                    <a:pt x="35110" y="5332"/>
                  </a:lnTo>
                  <a:lnTo>
                    <a:pt x="34204" y="5332"/>
                  </a:lnTo>
                  <a:lnTo>
                    <a:pt x="34204" y="0"/>
                  </a:lnTo>
                  <a:lnTo>
                    <a:pt x="28772" y="0"/>
                  </a:lnTo>
                  <a:lnTo>
                    <a:pt x="28772" y="5332"/>
                  </a:lnTo>
                  <a:lnTo>
                    <a:pt x="27833" y="5332"/>
                  </a:lnTo>
                  <a:lnTo>
                    <a:pt x="27833" y="0"/>
                  </a:lnTo>
                  <a:lnTo>
                    <a:pt x="22401" y="0"/>
                  </a:lnTo>
                  <a:lnTo>
                    <a:pt x="22401" y="5332"/>
                  </a:lnTo>
                  <a:lnTo>
                    <a:pt x="21495" y="5332"/>
                  </a:lnTo>
                  <a:lnTo>
                    <a:pt x="21495" y="0"/>
                  </a:lnTo>
                  <a:lnTo>
                    <a:pt x="16063" y="0"/>
                  </a:lnTo>
                  <a:lnTo>
                    <a:pt x="16063" y="5332"/>
                  </a:lnTo>
                  <a:lnTo>
                    <a:pt x="15124" y="5332"/>
                  </a:lnTo>
                  <a:lnTo>
                    <a:pt x="15124" y="0"/>
                  </a:lnTo>
                  <a:lnTo>
                    <a:pt x="9692" y="0"/>
                  </a:lnTo>
                  <a:lnTo>
                    <a:pt x="9692" y="5332"/>
                  </a:lnTo>
                  <a:lnTo>
                    <a:pt x="8753" y="5332"/>
                  </a:lnTo>
                  <a:lnTo>
                    <a:pt x="87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614;p36">
              <a:extLst>
                <a:ext uri="{FF2B5EF4-FFF2-40B4-BE49-F238E27FC236}">
                  <a16:creationId xmlns:a16="http://schemas.microsoft.com/office/drawing/2014/main" id="{BD0CCC9E-59E8-BFB8-B7B6-E3D807C9CCB9}"/>
                </a:ext>
              </a:extLst>
            </p:cNvPr>
            <p:cNvSpPr/>
            <p:nvPr/>
          </p:nvSpPr>
          <p:spPr>
            <a:xfrm>
              <a:off x="5380000" y="2769875"/>
              <a:ext cx="135825" cy="135000"/>
            </a:xfrm>
            <a:custGeom>
              <a:avLst/>
              <a:gdLst/>
              <a:ahLst/>
              <a:cxnLst/>
              <a:rect l="l" t="t" r="r" b="b"/>
              <a:pathLst>
                <a:path w="5433" h="5400" extrusionOk="0">
                  <a:moveTo>
                    <a:pt x="0" y="1"/>
                  </a:moveTo>
                  <a:lnTo>
                    <a:pt x="0" y="5400"/>
                  </a:lnTo>
                  <a:lnTo>
                    <a:pt x="5433" y="5400"/>
                  </a:lnTo>
                  <a:lnTo>
                    <a:pt x="54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615;p36">
              <a:extLst>
                <a:ext uri="{FF2B5EF4-FFF2-40B4-BE49-F238E27FC236}">
                  <a16:creationId xmlns:a16="http://schemas.microsoft.com/office/drawing/2014/main" id="{54C029BC-C717-CE60-0092-6611B225920C}"/>
                </a:ext>
              </a:extLst>
            </p:cNvPr>
            <p:cNvSpPr/>
            <p:nvPr/>
          </p:nvSpPr>
          <p:spPr>
            <a:xfrm>
              <a:off x="5857000" y="2769875"/>
              <a:ext cx="135850" cy="135000"/>
            </a:xfrm>
            <a:custGeom>
              <a:avLst/>
              <a:gdLst/>
              <a:ahLst/>
              <a:cxnLst/>
              <a:rect l="l" t="t" r="r" b="b"/>
              <a:pathLst>
                <a:path w="5434" h="5400" extrusionOk="0">
                  <a:moveTo>
                    <a:pt x="1" y="1"/>
                  </a:moveTo>
                  <a:lnTo>
                    <a:pt x="1" y="5400"/>
                  </a:lnTo>
                  <a:lnTo>
                    <a:pt x="5433" y="5400"/>
                  </a:lnTo>
                  <a:lnTo>
                    <a:pt x="54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616;p36">
              <a:extLst>
                <a:ext uri="{FF2B5EF4-FFF2-40B4-BE49-F238E27FC236}">
                  <a16:creationId xmlns:a16="http://schemas.microsoft.com/office/drawing/2014/main" id="{2CAF0CAA-B1E3-2613-15C8-8A0826BDA486}"/>
                </a:ext>
              </a:extLst>
            </p:cNvPr>
            <p:cNvSpPr/>
            <p:nvPr/>
          </p:nvSpPr>
          <p:spPr>
            <a:xfrm>
              <a:off x="5062275" y="2769875"/>
              <a:ext cx="135825" cy="135000"/>
            </a:xfrm>
            <a:custGeom>
              <a:avLst/>
              <a:gdLst/>
              <a:ahLst/>
              <a:cxnLst/>
              <a:rect l="l" t="t" r="r" b="b"/>
              <a:pathLst>
                <a:path w="5433" h="5400" extrusionOk="0">
                  <a:moveTo>
                    <a:pt x="0" y="1"/>
                  </a:moveTo>
                  <a:lnTo>
                    <a:pt x="0" y="5400"/>
                  </a:lnTo>
                  <a:lnTo>
                    <a:pt x="5433" y="5400"/>
                  </a:lnTo>
                  <a:lnTo>
                    <a:pt x="54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617;p36">
              <a:extLst>
                <a:ext uri="{FF2B5EF4-FFF2-40B4-BE49-F238E27FC236}">
                  <a16:creationId xmlns:a16="http://schemas.microsoft.com/office/drawing/2014/main" id="{210FF53B-EEA7-5ACD-010B-31CAB0AC2995}"/>
                </a:ext>
              </a:extLst>
            </p:cNvPr>
            <p:cNvSpPr/>
            <p:nvPr/>
          </p:nvSpPr>
          <p:spPr>
            <a:xfrm>
              <a:off x="5144425" y="2927500"/>
              <a:ext cx="135825" cy="134975"/>
            </a:xfrm>
            <a:custGeom>
              <a:avLst/>
              <a:gdLst/>
              <a:ahLst/>
              <a:cxnLst/>
              <a:rect l="l" t="t" r="r" b="b"/>
              <a:pathLst>
                <a:path w="5433" h="5399" extrusionOk="0">
                  <a:moveTo>
                    <a:pt x="1" y="0"/>
                  </a:moveTo>
                  <a:lnTo>
                    <a:pt x="1" y="5399"/>
                  </a:lnTo>
                  <a:lnTo>
                    <a:pt x="5433" y="5399"/>
                  </a:lnTo>
                  <a:lnTo>
                    <a:pt x="54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618;p36">
              <a:extLst>
                <a:ext uri="{FF2B5EF4-FFF2-40B4-BE49-F238E27FC236}">
                  <a16:creationId xmlns:a16="http://schemas.microsoft.com/office/drawing/2014/main" id="{F9C66D01-111F-B7C5-A034-746BC41F2D12}"/>
                </a:ext>
              </a:extLst>
            </p:cNvPr>
            <p:cNvSpPr/>
            <p:nvPr/>
          </p:nvSpPr>
          <p:spPr>
            <a:xfrm>
              <a:off x="5220725" y="2769875"/>
              <a:ext cx="135825" cy="135000"/>
            </a:xfrm>
            <a:custGeom>
              <a:avLst/>
              <a:gdLst/>
              <a:ahLst/>
              <a:cxnLst/>
              <a:rect l="l" t="t" r="r" b="b"/>
              <a:pathLst>
                <a:path w="5433" h="5400" extrusionOk="0">
                  <a:moveTo>
                    <a:pt x="0" y="1"/>
                  </a:moveTo>
                  <a:lnTo>
                    <a:pt x="0" y="5400"/>
                  </a:lnTo>
                  <a:lnTo>
                    <a:pt x="5433" y="5400"/>
                  </a:lnTo>
                  <a:lnTo>
                    <a:pt x="54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619;p36">
              <a:extLst>
                <a:ext uri="{FF2B5EF4-FFF2-40B4-BE49-F238E27FC236}">
                  <a16:creationId xmlns:a16="http://schemas.microsoft.com/office/drawing/2014/main" id="{31EE6EAB-5F45-84AB-CF12-E4059EFDD2BF}"/>
                </a:ext>
              </a:extLst>
            </p:cNvPr>
            <p:cNvSpPr/>
            <p:nvPr/>
          </p:nvSpPr>
          <p:spPr>
            <a:xfrm>
              <a:off x="4902975" y="2769875"/>
              <a:ext cx="135850" cy="135000"/>
            </a:xfrm>
            <a:custGeom>
              <a:avLst/>
              <a:gdLst/>
              <a:ahLst/>
              <a:cxnLst/>
              <a:rect l="l" t="t" r="r" b="b"/>
              <a:pathLst>
                <a:path w="5434" h="5400" extrusionOk="0">
                  <a:moveTo>
                    <a:pt x="1" y="1"/>
                  </a:moveTo>
                  <a:lnTo>
                    <a:pt x="1" y="5400"/>
                  </a:lnTo>
                  <a:lnTo>
                    <a:pt x="5433" y="5400"/>
                  </a:lnTo>
                  <a:lnTo>
                    <a:pt x="54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620;p36">
              <a:extLst>
                <a:ext uri="{FF2B5EF4-FFF2-40B4-BE49-F238E27FC236}">
                  <a16:creationId xmlns:a16="http://schemas.microsoft.com/office/drawing/2014/main" id="{F8C1E47F-E434-3119-D809-1A4782E8DF29}"/>
                </a:ext>
              </a:extLst>
            </p:cNvPr>
            <p:cNvSpPr/>
            <p:nvPr/>
          </p:nvSpPr>
          <p:spPr>
            <a:xfrm>
              <a:off x="4826700" y="2927500"/>
              <a:ext cx="135825" cy="134975"/>
            </a:xfrm>
            <a:custGeom>
              <a:avLst/>
              <a:gdLst/>
              <a:ahLst/>
              <a:cxnLst/>
              <a:rect l="l" t="t" r="r" b="b"/>
              <a:pathLst>
                <a:path w="5433" h="5399" extrusionOk="0">
                  <a:moveTo>
                    <a:pt x="0" y="0"/>
                  </a:moveTo>
                  <a:lnTo>
                    <a:pt x="0" y="5399"/>
                  </a:lnTo>
                  <a:lnTo>
                    <a:pt x="5433" y="5399"/>
                  </a:lnTo>
                  <a:lnTo>
                    <a:pt x="54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621;p36">
              <a:extLst>
                <a:ext uri="{FF2B5EF4-FFF2-40B4-BE49-F238E27FC236}">
                  <a16:creationId xmlns:a16="http://schemas.microsoft.com/office/drawing/2014/main" id="{434DE47B-84E0-AD2B-8F0B-608B9909BDE2}"/>
                </a:ext>
              </a:extLst>
            </p:cNvPr>
            <p:cNvSpPr/>
            <p:nvPr/>
          </p:nvSpPr>
          <p:spPr>
            <a:xfrm>
              <a:off x="4985150" y="2927500"/>
              <a:ext cx="135825" cy="134975"/>
            </a:xfrm>
            <a:custGeom>
              <a:avLst/>
              <a:gdLst/>
              <a:ahLst/>
              <a:cxnLst/>
              <a:rect l="l" t="t" r="r" b="b"/>
              <a:pathLst>
                <a:path w="5433" h="5399" extrusionOk="0">
                  <a:moveTo>
                    <a:pt x="0" y="0"/>
                  </a:moveTo>
                  <a:lnTo>
                    <a:pt x="0" y="5399"/>
                  </a:lnTo>
                  <a:lnTo>
                    <a:pt x="5433" y="5399"/>
                  </a:lnTo>
                  <a:lnTo>
                    <a:pt x="54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622;p36">
              <a:extLst>
                <a:ext uri="{FF2B5EF4-FFF2-40B4-BE49-F238E27FC236}">
                  <a16:creationId xmlns:a16="http://schemas.microsoft.com/office/drawing/2014/main" id="{A40BADF0-E1A4-C022-AE65-64BCDE2CEC54}"/>
                </a:ext>
              </a:extLst>
            </p:cNvPr>
            <p:cNvSpPr/>
            <p:nvPr/>
          </p:nvSpPr>
          <p:spPr>
            <a:xfrm>
              <a:off x="5539275" y="2769875"/>
              <a:ext cx="135850" cy="135000"/>
            </a:xfrm>
            <a:custGeom>
              <a:avLst/>
              <a:gdLst/>
              <a:ahLst/>
              <a:cxnLst/>
              <a:rect l="l" t="t" r="r" b="b"/>
              <a:pathLst>
                <a:path w="5434" h="5400" extrusionOk="0">
                  <a:moveTo>
                    <a:pt x="1" y="1"/>
                  </a:moveTo>
                  <a:lnTo>
                    <a:pt x="1" y="5400"/>
                  </a:lnTo>
                  <a:lnTo>
                    <a:pt x="5433" y="5400"/>
                  </a:lnTo>
                  <a:lnTo>
                    <a:pt x="54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623;p36">
              <a:extLst>
                <a:ext uri="{FF2B5EF4-FFF2-40B4-BE49-F238E27FC236}">
                  <a16:creationId xmlns:a16="http://schemas.microsoft.com/office/drawing/2014/main" id="{AED470B7-D894-35DA-48E4-A50E6DD61F1E}"/>
                </a:ext>
              </a:extLst>
            </p:cNvPr>
            <p:cNvSpPr/>
            <p:nvPr/>
          </p:nvSpPr>
          <p:spPr>
            <a:xfrm>
              <a:off x="5621450" y="2927500"/>
              <a:ext cx="135825" cy="134975"/>
            </a:xfrm>
            <a:custGeom>
              <a:avLst/>
              <a:gdLst/>
              <a:ahLst/>
              <a:cxnLst/>
              <a:rect l="l" t="t" r="r" b="b"/>
              <a:pathLst>
                <a:path w="5433" h="5399" extrusionOk="0">
                  <a:moveTo>
                    <a:pt x="0" y="0"/>
                  </a:moveTo>
                  <a:lnTo>
                    <a:pt x="0" y="5399"/>
                  </a:lnTo>
                  <a:lnTo>
                    <a:pt x="5432" y="5399"/>
                  </a:lnTo>
                  <a:lnTo>
                    <a:pt x="5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624;p36">
              <a:extLst>
                <a:ext uri="{FF2B5EF4-FFF2-40B4-BE49-F238E27FC236}">
                  <a16:creationId xmlns:a16="http://schemas.microsoft.com/office/drawing/2014/main" id="{A4CF9559-8894-6C8A-3A2A-09635840809A}"/>
                </a:ext>
              </a:extLst>
            </p:cNvPr>
            <p:cNvSpPr/>
            <p:nvPr/>
          </p:nvSpPr>
          <p:spPr>
            <a:xfrm>
              <a:off x="5697725" y="2769875"/>
              <a:ext cx="135825" cy="135000"/>
            </a:xfrm>
            <a:custGeom>
              <a:avLst/>
              <a:gdLst/>
              <a:ahLst/>
              <a:cxnLst/>
              <a:rect l="l" t="t" r="r" b="b"/>
              <a:pathLst>
                <a:path w="5433" h="5400" extrusionOk="0">
                  <a:moveTo>
                    <a:pt x="1" y="1"/>
                  </a:moveTo>
                  <a:lnTo>
                    <a:pt x="1" y="5400"/>
                  </a:lnTo>
                  <a:lnTo>
                    <a:pt x="5433" y="5400"/>
                  </a:lnTo>
                  <a:lnTo>
                    <a:pt x="54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625;p36">
              <a:extLst>
                <a:ext uri="{FF2B5EF4-FFF2-40B4-BE49-F238E27FC236}">
                  <a16:creationId xmlns:a16="http://schemas.microsoft.com/office/drawing/2014/main" id="{82BA64BA-26F8-05F6-136B-03CDF4F132AE}"/>
                </a:ext>
              </a:extLst>
            </p:cNvPr>
            <p:cNvSpPr/>
            <p:nvPr/>
          </p:nvSpPr>
          <p:spPr>
            <a:xfrm>
              <a:off x="5302875" y="2927500"/>
              <a:ext cx="135825" cy="134975"/>
            </a:xfrm>
            <a:custGeom>
              <a:avLst/>
              <a:gdLst/>
              <a:ahLst/>
              <a:cxnLst/>
              <a:rect l="l" t="t" r="r" b="b"/>
              <a:pathLst>
                <a:path w="5433" h="5399" extrusionOk="0">
                  <a:moveTo>
                    <a:pt x="0" y="0"/>
                  </a:moveTo>
                  <a:lnTo>
                    <a:pt x="0" y="5399"/>
                  </a:lnTo>
                  <a:lnTo>
                    <a:pt x="5433" y="5399"/>
                  </a:lnTo>
                  <a:lnTo>
                    <a:pt x="54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626;p36">
              <a:extLst>
                <a:ext uri="{FF2B5EF4-FFF2-40B4-BE49-F238E27FC236}">
                  <a16:creationId xmlns:a16="http://schemas.microsoft.com/office/drawing/2014/main" id="{81B0A971-48DA-71C0-A877-95310D2EE076}"/>
                </a:ext>
              </a:extLst>
            </p:cNvPr>
            <p:cNvSpPr/>
            <p:nvPr/>
          </p:nvSpPr>
          <p:spPr>
            <a:xfrm>
              <a:off x="5462150" y="2927500"/>
              <a:ext cx="135850" cy="134975"/>
            </a:xfrm>
            <a:custGeom>
              <a:avLst/>
              <a:gdLst/>
              <a:ahLst/>
              <a:cxnLst/>
              <a:rect l="l" t="t" r="r" b="b"/>
              <a:pathLst>
                <a:path w="5434" h="5399" extrusionOk="0">
                  <a:moveTo>
                    <a:pt x="1" y="0"/>
                  </a:moveTo>
                  <a:lnTo>
                    <a:pt x="1" y="5399"/>
                  </a:lnTo>
                  <a:lnTo>
                    <a:pt x="5433" y="5399"/>
                  </a:lnTo>
                  <a:lnTo>
                    <a:pt x="54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627;p36">
              <a:extLst>
                <a:ext uri="{FF2B5EF4-FFF2-40B4-BE49-F238E27FC236}">
                  <a16:creationId xmlns:a16="http://schemas.microsoft.com/office/drawing/2014/main" id="{1F2AA213-68A9-B816-0A00-B40A3AC045B1}"/>
                </a:ext>
              </a:extLst>
            </p:cNvPr>
            <p:cNvSpPr/>
            <p:nvPr/>
          </p:nvSpPr>
          <p:spPr>
            <a:xfrm>
              <a:off x="4744550" y="2769875"/>
              <a:ext cx="135825" cy="135000"/>
            </a:xfrm>
            <a:custGeom>
              <a:avLst/>
              <a:gdLst/>
              <a:ahLst/>
              <a:cxnLst/>
              <a:rect l="l" t="t" r="r" b="b"/>
              <a:pathLst>
                <a:path w="5433" h="5400" extrusionOk="0">
                  <a:moveTo>
                    <a:pt x="0" y="1"/>
                  </a:moveTo>
                  <a:lnTo>
                    <a:pt x="0" y="5400"/>
                  </a:lnTo>
                  <a:lnTo>
                    <a:pt x="5433" y="5400"/>
                  </a:lnTo>
                  <a:lnTo>
                    <a:pt x="54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628;p36">
              <a:extLst>
                <a:ext uri="{FF2B5EF4-FFF2-40B4-BE49-F238E27FC236}">
                  <a16:creationId xmlns:a16="http://schemas.microsoft.com/office/drawing/2014/main" id="{3CFF2D44-4533-9677-6D5B-031D6DFED667}"/>
                </a:ext>
              </a:extLst>
            </p:cNvPr>
            <p:cNvSpPr/>
            <p:nvPr/>
          </p:nvSpPr>
          <p:spPr>
            <a:xfrm>
              <a:off x="4041175" y="1196325"/>
              <a:ext cx="3095150" cy="1032850"/>
            </a:xfrm>
            <a:custGeom>
              <a:avLst/>
              <a:gdLst/>
              <a:ahLst/>
              <a:cxnLst/>
              <a:rect l="l" t="t" r="r" b="b"/>
              <a:pathLst>
                <a:path w="123806" h="41314" extrusionOk="0">
                  <a:moveTo>
                    <a:pt x="3253" y="1"/>
                  </a:moveTo>
                  <a:lnTo>
                    <a:pt x="2415" y="235"/>
                  </a:lnTo>
                  <a:lnTo>
                    <a:pt x="1644" y="604"/>
                  </a:lnTo>
                  <a:lnTo>
                    <a:pt x="1007" y="1141"/>
                  </a:lnTo>
                  <a:lnTo>
                    <a:pt x="504" y="1778"/>
                  </a:lnTo>
                  <a:lnTo>
                    <a:pt x="168" y="2549"/>
                  </a:lnTo>
                  <a:lnTo>
                    <a:pt x="1" y="3388"/>
                  </a:lnTo>
                  <a:lnTo>
                    <a:pt x="1" y="4226"/>
                  </a:lnTo>
                  <a:lnTo>
                    <a:pt x="101" y="4695"/>
                  </a:lnTo>
                  <a:lnTo>
                    <a:pt x="8619" y="36351"/>
                  </a:lnTo>
                  <a:lnTo>
                    <a:pt x="8820" y="36954"/>
                  </a:lnTo>
                  <a:lnTo>
                    <a:pt x="9491" y="37960"/>
                  </a:lnTo>
                  <a:lnTo>
                    <a:pt x="10430" y="38698"/>
                  </a:lnTo>
                  <a:lnTo>
                    <a:pt x="11570" y="39101"/>
                  </a:lnTo>
                  <a:lnTo>
                    <a:pt x="12207" y="39134"/>
                  </a:lnTo>
                  <a:lnTo>
                    <a:pt x="24078" y="39134"/>
                  </a:lnTo>
                  <a:lnTo>
                    <a:pt x="24078" y="41314"/>
                  </a:lnTo>
                  <a:lnTo>
                    <a:pt x="100265" y="41314"/>
                  </a:lnTo>
                  <a:lnTo>
                    <a:pt x="100265" y="39134"/>
                  </a:lnTo>
                  <a:lnTo>
                    <a:pt x="111566" y="39134"/>
                  </a:lnTo>
                  <a:lnTo>
                    <a:pt x="112203" y="39101"/>
                  </a:lnTo>
                  <a:lnTo>
                    <a:pt x="113343" y="38698"/>
                  </a:lnTo>
                  <a:lnTo>
                    <a:pt x="114282" y="37960"/>
                  </a:lnTo>
                  <a:lnTo>
                    <a:pt x="114953" y="36954"/>
                  </a:lnTo>
                  <a:lnTo>
                    <a:pt x="115154" y="36384"/>
                  </a:lnTo>
                  <a:lnTo>
                    <a:pt x="123672" y="4695"/>
                  </a:lnTo>
                  <a:lnTo>
                    <a:pt x="123772" y="4259"/>
                  </a:lnTo>
                  <a:lnTo>
                    <a:pt x="123806" y="3388"/>
                  </a:lnTo>
                  <a:lnTo>
                    <a:pt x="123638" y="2549"/>
                  </a:lnTo>
                  <a:lnTo>
                    <a:pt x="123269" y="1811"/>
                  </a:lnTo>
                  <a:lnTo>
                    <a:pt x="122766" y="1141"/>
                  </a:lnTo>
                  <a:lnTo>
                    <a:pt x="122129" y="604"/>
                  </a:lnTo>
                  <a:lnTo>
                    <a:pt x="121391" y="235"/>
                  </a:lnTo>
                  <a:lnTo>
                    <a:pt x="120553" y="1"/>
                  </a:lnTo>
                  <a:close/>
                </a:path>
              </a:pathLst>
            </a:custGeom>
            <a:solidFill>
              <a:schemeClr val="dk2"/>
            </a:solidFill>
            <a:ln w="109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629;p36">
              <a:extLst>
                <a:ext uri="{FF2B5EF4-FFF2-40B4-BE49-F238E27FC236}">
                  <a16:creationId xmlns:a16="http://schemas.microsoft.com/office/drawing/2014/main" id="{A40C70BD-F397-20AA-178D-A7406E7D75E2}"/>
                </a:ext>
              </a:extLst>
            </p:cNvPr>
            <p:cNvSpPr/>
            <p:nvPr/>
          </p:nvSpPr>
          <p:spPr>
            <a:xfrm>
              <a:off x="4237350" y="1294425"/>
              <a:ext cx="2701975" cy="809850"/>
            </a:xfrm>
            <a:custGeom>
              <a:avLst/>
              <a:gdLst/>
              <a:ahLst/>
              <a:cxnLst/>
              <a:rect l="l" t="t" r="r" b="b"/>
              <a:pathLst>
                <a:path w="108079" h="32394" extrusionOk="0">
                  <a:moveTo>
                    <a:pt x="0" y="0"/>
                  </a:moveTo>
                  <a:lnTo>
                    <a:pt x="9021" y="32393"/>
                  </a:lnTo>
                  <a:lnTo>
                    <a:pt x="99092" y="32393"/>
                  </a:lnTo>
                  <a:lnTo>
                    <a:pt x="108078" y="0"/>
                  </a:lnTo>
                  <a:close/>
                </a:path>
              </a:pathLst>
            </a:custGeom>
            <a:solidFill>
              <a:srgbClr val="6EDBFC"/>
            </a:solidFill>
            <a:ln w="10900" cap="rnd" cmpd="sng">
              <a:solidFill>
                <a:srgbClr val="2E35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630;p36">
              <a:extLst>
                <a:ext uri="{FF2B5EF4-FFF2-40B4-BE49-F238E27FC236}">
                  <a16:creationId xmlns:a16="http://schemas.microsoft.com/office/drawing/2014/main" id="{3990B6E4-AB80-B3C8-44B1-536DB3F8014E}"/>
                </a:ext>
              </a:extLst>
            </p:cNvPr>
            <p:cNvSpPr/>
            <p:nvPr/>
          </p:nvSpPr>
          <p:spPr>
            <a:xfrm>
              <a:off x="4572675" y="1748800"/>
              <a:ext cx="39425" cy="10925"/>
            </a:xfrm>
            <a:custGeom>
              <a:avLst/>
              <a:gdLst/>
              <a:ahLst/>
              <a:cxnLst/>
              <a:rect l="l" t="t" r="r" b="b"/>
              <a:pathLst>
                <a:path w="1577" h="437" extrusionOk="0">
                  <a:moveTo>
                    <a:pt x="1" y="0"/>
                  </a:moveTo>
                  <a:lnTo>
                    <a:pt x="1" y="436"/>
                  </a:lnTo>
                  <a:lnTo>
                    <a:pt x="1577" y="436"/>
                  </a:lnTo>
                  <a:lnTo>
                    <a:pt x="1577" y="0"/>
                  </a:ln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631;p36">
              <a:extLst>
                <a:ext uri="{FF2B5EF4-FFF2-40B4-BE49-F238E27FC236}">
                  <a16:creationId xmlns:a16="http://schemas.microsoft.com/office/drawing/2014/main" id="{E909CD1A-2EFF-DBC0-B6A3-C79ACEEB8B6C}"/>
                </a:ext>
              </a:extLst>
            </p:cNvPr>
            <p:cNvSpPr/>
            <p:nvPr/>
          </p:nvSpPr>
          <p:spPr>
            <a:xfrm>
              <a:off x="4622150" y="1748800"/>
              <a:ext cx="39425" cy="10925"/>
            </a:xfrm>
            <a:custGeom>
              <a:avLst/>
              <a:gdLst/>
              <a:ahLst/>
              <a:cxnLst/>
              <a:rect l="l" t="t" r="r" b="b"/>
              <a:pathLst>
                <a:path w="1577" h="437" extrusionOk="0">
                  <a:moveTo>
                    <a:pt x="0" y="0"/>
                  </a:moveTo>
                  <a:lnTo>
                    <a:pt x="0" y="436"/>
                  </a:lnTo>
                  <a:lnTo>
                    <a:pt x="1576" y="436"/>
                  </a:lnTo>
                  <a:lnTo>
                    <a:pt x="1576" y="0"/>
                  </a:ln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632;p36">
              <a:extLst>
                <a:ext uri="{FF2B5EF4-FFF2-40B4-BE49-F238E27FC236}">
                  <a16:creationId xmlns:a16="http://schemas.microsoft.com/office/drawing/2014/main" id="{809DB287-A510-0192-9BB6-0EA2D327D547}"/>
                </a:ext>
              </a:extLst>
            </p:cNvPr>
            <p:cNvSpPr/>
            <p:nvPr/>
          </p:nvSpPr>
          <p:spPr>
            <a:xfrm>
              <a:off x="4671600" y="1748800"/>
              <a:ext cx="39425" cy="10925"/>
            </a:xfrm>
            <a:custGeom>
              <a:avLst/>
              <a:gdLst/>
              <a:ahLst/>
              <a:cxnLst/>
              <a:rect l="l" t="t" r="r" b="b"/>
              <a:pathLst>
                <a:path w="1577" h="437" extrusionOk="0">
                  <a:moveTo>
                    <a:pt x="1" y="0"/>
                  </a:moveTo>
                  <a:lnTo>
                    <a:pt x="1" y="436"/>
                  </a:lnTo>
                  <a:lnTo>
                    <a:pt x="1577" y="436"/>
                  </a:lnTo>
                  <a:lnTo>
                    <a:pt x="1577" y="0"/>
                  </a:ln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633;p36">
              <a:extLst>
                <a:ext uri="{FF2B5EF4-FFF2-40B4-BE49-F238E27FC236}">
                  <a16:creationId xmlns:a16="http://schemas.microsoft.com/office/drawing/2014/main" id="{361B2EFE-7AA9-62FA-C009-0C69950521F6}"/>
                </a:ext>
              </a:extLst>
            </p:cNvPr>
            <p:cNvSpPr/>
            <p:nvPr/>
          </p:nvSpPr>
          <p:spPr>
            <a:xfrm>
              <a:off x="4721075" y="1748800"/>
              <a:ext cx="39425" cy="10925"/>
            </a:xfrm>
            <a:custGeom>
              <a:avLst/>
              <a:gdLst/>
              <a:ahLst/>
              <a:cxnLst/>
              <a:rect l="l" t="t" r="r" b="b"/>
              <a:pathLst>
                <a:path w="1577" h="437" extrusionOk="0">
                  <a:moveTo>
                    <a:pt x="0" y="0"/>
                  </a:moveTo>
                  <a:lnTo>
                    <a:pt x="0" y="436"/>
                  </a:lnTo>
                  <a:lnTo>
                    <a:pt x="1576" y="436"/>
                  </a:lnTo>
                  <a:lnTo>
                    <a:pt x="1576" y="0"/>
                  </a:ln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634;p36">
              <a:extLst>
                <a:ext uri="{FF2B5EF4-FFF2-40B4-BE49-F238E27FC236}">
                  <a16:creationId xmlns:a16="http://schemas.microsoft.com/office/drawing/2014/main" id="{23EC4D41-5EF6-8779-36EB-34D2DF4556E4}"/>
                </a:ext>
              </a:extLst>
            </p:cNvPr>
            <p:cNvSpPr/>
            <p:nvPr/>
          </p:nvSpPr>
          <p:spPr>
            <a:xfrm>
              <a:off x="4769700" y="1748800"/>
              <a:ext cx="40250" cy="10925"/>
            </a:xfrm>
            <a:custGeom>
              <a:avLst/>
              <a:gdLst/>
              <a:ahLst/>
              <a:cxnLst/>
              <a:rect l="l" t="t" r="r" b="b"/>
              <a:pathLst>
                <a:path w="1610" h="437" extrusionOk="0">
                  <a:moveTo>
                    <a:pt x="0" y="0"/>
                  </a:moveTo>
                  <a:lnTo>
                    <a:pt x="0" y="436"/>
                  </a:lnTo>
                  <a:lnTo>
                    <a:pt x="1610" y="436"/>
                  </a:lnTo>
                  <a:lnTo>
                    <a:pt x="1610" y="0"/>
                  </a:ln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635;p36">
              <a:extLst>
                <a:ext uri="{FF2B5EF4-FFF2-40B4-BE49-F238E27FC236}">
                  <a16:creationId xmlns:a16="http://schemas.microsoft.com/office/drawing/2014/main" id="{12D05AEA-1F15-D188-40B7-D23BE554ED63}"/>
                </a:ext>
              </a:extLst>
            </p:cNvPr>
            <p:cNvSpPr/>
            <p:nvPr/>
          </p:nvSpPr>
          <p:spPr>
            <a:xfrm>
              <a:off x="4819150" y="1748800"/>
              <a:ext cx="40275" cy="10925"/>
            </a:xfrm>
            <a:custGeom>
              <a:avLst/>
              <a:gdLst/>
              <a:ahLst/>
              <a:cxnLst/>
              <a:rect l="l" t="t" r="r" b="b"/>
              <a:pathLst>
                <a:path w="1611" h="437" extrusionOk="0">
                  <a:moveTo>
                    <a:pt x="1" y="0"/>
                  </a:moveTo>
                  <a:lnTo>
                    <a:pt x="1" y="436"/>
                  </a:lnTo>
                  <a:lnTo>
                    <a:pt x="1610" y="436"/>
                  </a:lnTo>
                  <a:lnTo>
                    <a:pt x="1610" y="0"/>
                  </a:ln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636;p36">
              <a:extLst>
                <a:ext uri="{FF2B5EF4-FFF2-40B4-BE49-F238E27FC236}">
                  <a16:creationId xmlns:a16="http://schemas.microsoft.com/office/drawing/2014/main" id="{EBAB4471-BA6D-4A91-80EB-45E9EBEE69A2}"/>
                </a:ext>
              </a:extLst>
            </p:cNvPr>
            <p:cNvSpPr/>
            <p:nvPr/>
          </p:nvSpPr>
          <p:spPr>
            <a:xfrm>
              <a:off x="4869450" y="1748800"/>
              <a:ext cx="39425" cy="10925"/>
            </a:xfrm>
            <a:custGeom>
              <a:avLst/>
              <a:gdLst/>
              <a:ahLst/>
              <a:cxnLst/>
              <a:rect l="l" t="t" r="r" b="b"/>
              <a:pathLst>
                <a:path w="1577" h="437" extrusionOk="0">
                  <a:moveTo>
                    <a:pt x="1" y="0"/>
                  </a:moveTo>
                  <a:lnTo>
                    <a:pt x="1" y="436"/>
                  </a:lnTo>
                  <a:lnTo>
                    <a:pt x="1577" y="436"/>
                  </a:lnTo>
                  <a:lnTo>
                    <a:pt x="1577" y="0"/>
                  </a:ln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637;p36">
              <a:extLst>
                <a:ext uri="{FF2B5EF4-FFF2-40B4-BE49-F238E27FC236}">
                  <a16:creationId xmlns:a16="http://schemas.microsoft.com/office/drawing/2014/main" id="{7FCCE0E8-E177-58F8-F3BD-D6AF2C0D0976}"/>
                </a:ext>
              </a:extLst>
            </p:cNvPr>
            <p:cNvSpPr/>
            <p:nvPr/>
          </p:nvSpPr>
          <p:spPr>
            <a:xfrm>
              <a:off x="4913875" y="1687600"/>
              <a:ext cx="54525" cy="116550"/>
            </a:xfrm>
            <a:custGeom>
              <a:avLst/>
              <a:gdLst/>
              <a:ahLst/>
              <a:cxnLst/>
              <a:rect l="l" t="t" r="r" b="b"/>
              <a:pathLst>
                <a:path w="2181" h="4662" extrusionOk="0">
                  <a:moveTo>
                    <a:pt x="1" y="0"/>
                  </a:moveTo>
                  <a:lnTo>
                    <a:pt x="1745" y="4661"/>
                  </a:lnTo>
                  <a:lnTo>
                    <a:pt x="2181" y="4661"/>
                  </a:lnTo>
                  <a:lnTo>
                    <a:pt x="437" y="0"/>
                  </a:ln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638;p36">
              <a:extLst>
                <a:ext uri="{FF2B5EF4-FFF2-40B4-BE49-F238E27FC236}">
                  <a16:creationId xmlns:a16="http://schemas.microsoft.com/office/drawing/2014/main" id="{050C1CE7-2B07-ADA7-2F7E-6746F1CDA91D}"/>
                </a:ext>
              </a:extLst>
            </p:cNvPr>
            <p:cNvSpPr/>
            <p:nvPr/>
          </p:nvSpPr>
          <p:spPr>
            <a:xfrm>
              <a:off x="4532450" y="1578600"/>
              <a:ext cx="39425" cy="10925"/>
            </a:xfrm>
            <a:custGeom>
              <a:avLst/>
              <a:gdLst/>
              <a:ahLst/>
              <a:cxnLst/>
              <a:rect l="l" t="t" r="r" b="b"/>
              <a:pathLst>
                <a:path w="1577" h="437" extrusionOk="0">
                  <a:moveTo>
                    <a:pt x="0" y="1"/>
                  </a:moveTo>
                  <a:lnTo>
                    <a:pt x="0" y="437"/>
                  </a:lnTo>
                  <a:lnTo>
                    <a:pt x="1576" y="437"/>
                  </a:lnTo>
                  <a:lnTo>
                    <a:pt x="1576" y="1"/>
                  </a:ln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639;p36">
              <a:extLst>
                <a:ext uri="{FF2B5EF4-FFF2-40B4-BE49-F238E27FC236}">
                  <a16:creationId xmlns:a16="http://schemas.microsoft.com/office/drawing/2014/main" id="{CA504369-8BD9-B965-1438-C0B95C626454}"/>
                </a:ext>
              </a:extLst>
            </p:cNvPr>
            <p:cNvSpPr/>
            <p:nvPr/>
          </p:nvSpPr>
          <p:spPr>
            <a:xfrm>
              <a:off x="4581900" y="1578600"/>
              <a:ext cx="39425" cy="10925"/>
            </a:xfrm>
            <a:custGeom>
              <a:avLst/>
              <a:gdLst/>
              <a:ahLst/>
              <a:cxnLst/>
              <a:rect l="l" t="t" r="r" b="b"/>
              <a:pathLst>
                <a:path w="1577" h="437" extrusionOk="0">
                  <a:moveTo>
                    <a:pt x="1" y="1"/>
                  </a:moveTo>
                  <a:lnTo>
                    <a:pt x="1" y="437"/>
                  </a:lnTo>
                  <a:lnTo>
                    <a:pt x="1577" y="437"/>
                  </a:lnTo>
                  <a:lnTo>
                    <a:pt x="1577" y="1"/>
                  </a:ln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640;p36">
              <a:extLst>
                <a:ext uri="{FF2B5EF4-FFF2-40B4-BE49-F238E27FC236}">
                  <a16:creationId xmlns:a16="http://schemas.microsoft.com/office/drawing/2014/main" id="{7FA66C2C-07A1-E3DF-B9D5-1E7C8E084011}"/>
                </a:ext>
              </a:extLst>
            </p:cNvPr>
            <p:cNvSpPr/>
            <p:nvPr/>
          </p:nvSpPr>
          <p:spPr>
            <a:xfrm>
              <a:off x="4631375" y="1578600"/>
              <a:ext cx="40250" cy="10925"/>
            </a:xfrm>
            <a:custGeom>
              <a:avLst/>
              <a:gdLst/>
              <a:ahLst/>
              <a:cxnLst/>
              <a:rect l="l" t="t" r="r" b="b"/>
              <a:pathLst>
                <a:path w="1610" h="437" extrusionOk="0">
                  <a:moveTo>
                    <a:pt x="0" y="1"/>
                  </a:moveTo>
                  <a:lnTo>
                    <a:pt x="0" y="437"/>
                  </a:lnTo>
                  <a:lnTo>
                    <a:pt x="1610" y="437"/>
                  </a:lnTo>
                  <a:lnTo>
                    <a:pt x="1610" y="1"/>
                  </a:ln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641;p36">
              <a:extLst>
                <a:ext uri="{FF2B5EF4-FFF2-40B4-BE49-F238E27FC236}">
                  <a16:creationId xmlns:a16="http://schemas.microsoft.com/office/drawing/2014/main" id="{EC73346F-C7FF-3351-3CAA-C89F83F17D8B}"/>
                </a:ext>
              </a:extLst>
            </p:cNvPr>
            <p:cNvSpPr/>
            <p:nvPr/>
          </p:nvSpPr>
          <p:spPr>
            <a:xfrm>
              <a:off x="4680825" y="1578600"/>
              <a:ext cx="39425" cy="10925"/>
            </a:xfrm>
            <a:custGeom>
              <a:avLst/>
              <a:gdLst/>
              <a:ahLst/>
              <a:cxnLst/>
              <a:rect l="l" t="t" r="r" b="b"/>
              <a:pathLst>
                <a:path w="1577" h="437" extrusionOk="0">
                  <a:moveTo>
                    <a:pt x="1" y="1"/>
                  </a:moveTo>
                  <a:lnTo>
                    <a:pt x="1" y="437"/>
                  </a:lnTo>
                  <a:lnTo>
                    <a:pt x="1577" y="437"/>
                  </a:lnTo>
                  <a:lnTo>
                    <a:pt x="1577" y="1"/>
                  </a:ln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642;p36">
              <a:extLst>
                <a:ext uri="{FF2B5EF4-FFF2-40B4-BE49-F238E27FC236}">
                  <a16:creationId xmlns:a16="http://schemas.microsoft.com/office/drawing/2014/main" id="{F5C0A6CE-700A-B765-3E94-E718C6875252}"/>
                </a:ext>
              </a:extLst>
            </p:cNvPr>
            <p:cNvSpPr/>
            <p:nvPr/>
          </p:nvSpPr>
          <p:spPr>
            <a:xfrm>
              <a:off x="4730300" y="1578600"/>
              <a:ext cx="39425" cy="10925"/>
            </a:xfrm>
            <a:custGeom>
              <a:avLst/>
              <a:gdLst/>
              <a:ahLst/>
              <a:cxnLst/>
              <a:rect l="l" t="t" r="r" b="b"/>
              <a:pathLst>
                <a:path w="1577" h="437" extrusionOk="0">
                  <a:moveTo>
                    <a:pt x="0" y="1"/>
                  </a:moveTo>
                  <a:lnTo>
                    <a:pt x="0" y="437"/>
                  </a:lnTo>
                  <a:lnTo>
                    <a:pt x="1576" y="437"/>
                  </a:lnTo>
                  <a:lnTo>
                    <a:pt x="1576" y="1"/>
                  </a:ln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643;p36">
              <a:extLst>
                <a:ext uri="{FF2B5EF4-FFF2-40B4-BE49-F238E27FC236}">
                  <a16:creationId xmlns:a16="http://schemas.microsoft.com/office/drawing/2014/main" id="{BD24DC1B-60F3-AE42-16F6-3A17C04FE6DA}"/>
                </a:ext>
              </a:extLst>
            </p:cNvPr>
            <p:cNvSpPr/>
            <p:nvPr/>
          </p:nvSpPr>
          <p:spPr>
            <a:xfrm>
              <a:off x="4814125" y="1578600"/>
              <a:ext cx="39425" cy="10925"/>
            </a:xfrm>
            <a:custGeom>
              <a:avLst/>
              <a:gdLst/>
              <a:ahLst/>
              <a:cxnLst/>
              <a:rect l="l" t="t" r="r" b="b"/>
              <a:pathLst>
                <a:path w="1577" h="437" extrusionOk="0">
                  <a:moveTo>
                    <a:pt x="0" y="1"/>
                  </a:moveTo>
                  <a:lnTo>
                    <a:pt x="0" y="437"/>
                  </a:lnTo>
                  <a:lnTo>
                    <a:pt x="1576" y="437"/>
                  </a:lnTo>
                  <a:lnTo>
                    <a:pt x="1576" y="1"/>
                  </a:ln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644;p36">
              <a:extLst>
                <a:ext uri="{FF2B5EF4-FFF2-40B4-BE49-F238E27FC236}">
                  <a16:creationId xmlns:a16="http://schemas.microsoft.com/office/drawing/2014/main" id="{190E2D38-3B48-1699-7533-73A991240A75}"/>
                </a:ext>
              </a:extLst>
            </p:cNvPr>
            <p:cNvSpPr/>
            <p:nvPr/>
          </p:nvSpPr>
          <p:spPr>
            <a:xfrm>
              <a:off x="4863575" y="1578600"/>
              <a:ext cx="39425" cy="10925"/>
            </a:xfrm>
            <a:custGeom>
              <a:avLst/>
              <a:gdLst/>
              <a:ahLst/>
              <a:cxnLst/>
              <a:rect l="l" t="t" r="r" b="b"/>
              <a:pathLst>
                <a:path w="1577" h="437" extrusionOk="0">
                  <a:moveTo>
                    <a:pt x="1" y="1"/>
                  </a:moveTo>
                  <a:lnTo>
                    <a:pt x="1" y="437"/>
                  </a:lnTo>
                  <a:lnTo>
                    <a:pt x="1577" y="437"/>
                  </a:lnTo>
                  <a:lnTo>
                    <a:pt x="1577" y="1"/>
                  </a:ln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645;p36">
              <a:extLst>
                <a:ext uri="{FF2B5EF4-FFF2-40B4-BE49-F238E27FC236}">
                  <a16:creationId xmlns:a16="http://schemas.microsoft.com/office/drawing/2014/main" id="{072DF312-073E-6465-7A50-8A8BF1F1ABDB}"/>
                </a:ext>
              </a:extLst>
            </p:cNvPr>
            <p:cNvSpPr/>
            <p:nvPr/>
          </p:nvSpPr>
          <p:spPr>
            <a:xfrm>
              <a:off x="4913050" y="1578600"/>
              <a:ext cx="39425" cy="10925"/>
            </a:xfrm>
            <a:custGeom>
              <a:avLst/>
              <a:gdLst/>
              <a:ahLst/>
              <a:cxnLst/>
              <a:rect l="l" t="t" r="r" b="b"/>
              <a:pathLst>
                <a:path w="1577" h="437" extrusionOk="0">
                  <a:moveTo>
                    <a:pt x="0" y="1"/>
                  </a:moveTo>
                  <a:lnTo>
                    <a:pt x="0" y="437"/>
                  </a:lnTo>
                  <a:lnTo>
                    <a:pt x="1576" y="437"/>
                  </a:lnTo>
                  <a:lnTo>
                    <a:pt x="1576" y="1"/>
                  </a:ln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646;p36">
              <a:extLst>
                <a:ext uri="{FF2B5EF4-FFF2-40B4-BE49-F238E27FC236}">
                  <a16:creationId xmlns:a16="http://schemas.microsoft.com/office/drawing/2014/main" id="{E8C39DEC-1AE4-CDD8-9C4C-B4F5E67FAD47}"/>
                </a:ext>
              </a:extLst>
            </p:cNvPr>
            <p:cNvSpPr/>
            <p:nvPr/>
          </p:nvSpPr>
          <p:spPr>
            <a:xfrm>
              <a:off x="4961675" y="1578600"/>
              <a:ext cx="40250" cy="10925"/>
            </a:xfrm>
            <a:custGeom>
              <a:avLst/>
              <a:gdLst/>
              <a:ahLst/>
              <a:cxnLst/>
              <a:rect l="l" t="t" r="r" b="b"/>
              <a:pathLst>
                <a:path w="1610" h="437" extrusionOk="0">
                  <a:moveTo>
                    <a:pt x="0" y="1"/>
                  </a:moveTo>
                  <a:lnTo>
                    <a:pt x="0" y="437"/>
                  </a:lnTo>
                  <a:lnTo>
                    <a:pt x="1610" y="437"/>
                  </a:lnTo>
                  <a:lnTo>
                    <a:pt x="1610" y="1"/>
                  </a:ln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647;p36">
              <a:extLst>
                <a:ext uri="{FF2B5EF4-FFF2-40B4-BE49-F238E27FC236}">
                  <a16:creationId xmlns:a16="http://schemas.microsoft.com/office/drawing/2014/main" id="{FF1C96D1-CFC9-D0F5-12EA-4E523693AC09}"/>
                </a:ext>
              </a:extLst>
            </p:cNvPr>
            <p:cNvSpPr/>
            <p:nvPr/>
          </p:nvSpPr>
          <p:spPr>
            <a:xfrm>
              <a:off x="5011125" y="1578600"/>
              <a:ext cx="40275" cy="10925"/>
            </a:xfrm>
            <a:custGeom>
              <a:avLst/>
              <a:gdLst/>
              <a:ahLst/>
              <a:cxnLst/>
              <a:rect l="l" t="t" r="r" b="b"/>
              <a:pathLst>
                <a:path w="1611" h="437" extrusionOk="0">
                  <a:moveTo>
                    <a:pt x="1" y="1"/>
                  </a:moveTo>
                  <a:lnTo>
                    <a:pt x="1" y="437"/>
                  </a:lnTo>
                  <a:lnTo>
                    <a:pt x="1610" y="437"/>
                  </a:lnTo>
                  <a:lnTo>
                    <a:pt x="1610" y="1"/>
                  </a:ln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648;p36">
              <a:extLst>
                <a:ext uri="{FF2B5EF4-FFF2-40B4-BE49-F238E27FC236}">
                  <a16:creationId xmlns:a16="http://schemas.microsoft.com/office/drawing/2014/main" id="{018EA6EF-70C4-4191-C974-33FE8A6510AA}"/>
                </a:ext>
              </a:extLst>
            </p:cNvPr>
            <p:cNvSpPr/>
            <p:nvPr/>
          </p:nvSpPr>
          <p:spPr>
            <a:xfrm>
              <a:off x="5060600" y="1578600"/>
              <a:ext cx="40250" cy="10925"/>
            </a:xfrm>
            <a:custGeom>
              <a:avLst/>
              <a:gdLst/>
              <a:ahLst/>
              <a:cxnLst/>
              <a:rect l="l" t="t" r="r" b="b"/>
              <a:pathLst>
                <a:path w="1610" h="437" extrusionOk="0">
                  <a:moveTo>
                    <a:pt x="0" y="1"/>
                  </a:moveTo>
                  <a:lnTo>
                    <a:pt x="0" y="437"/>
                  </a:lnTo>
                  <a:lnTo>
                    <a:pt x="1610" y="437"/>
                  </a:lnTo>
                  <a:lnTo>
                    <a:pt x="1610" y="1"/>
                  </a:ln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649;p36">
              <a:extLst>
                <a:ext uri="{FF2B5EF4-FFF2-40B4-BE49-F238E27FC236}">
                  <a16:creationId xmlns:a16="http://schemas.microsoft.com/office/drawing/2014/main" id="{E9483460-E536-1D36-7CC4-DBA059C5FDF4}"/>
                </a:ext>
              </a:extLst>
            </p:cNvPr>
            <p:cNvSpPr/>
            <p:nvPr/>
          </p:nvSpPr>
          <p:spPr>
            <a:xfrm>
              <a:off x="5110050" y="1578600"/>
              <a:ext cx="40275" cy="10925"/>
            </a:xfrm>
            <a:custGeom>
              <a:avLst/>
              <a:gdLst/>
              <a:ahLst/>
              <a:cxnLst/>
              <a:rect l="l" t="t" r="r" b="b"/>
              <a:pathLst>
                <a:path w="1611" h="437" extrusionOk="0">
                  <a:moveTo>
                    <a:pt x="1" y="1"/>
                  </a:moveTo>
                  <a:lnTo>
                    <a:pt x="1" y="437"/>
                  </a:lnTo>
                  <a:lnTo>
                    <a:pt x="1610" y="437"/>
                  </a:lnTo>
                  <a:lnTo>
                    <a:pt x="1610" y="1"/>
                  </a:ln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650;p36">
              <a:extLst>
                <a:ext uri="{FF2B5EF4-FFF2-40B4-BE49-F238E27FC236}">
                  <a16:creationId xmlns:a16="http://schemas.microsoft.com/office/drawing/2014/main" id="{1D98488C-B165-EF51-32A1-5191BF070120}"/>
                </a:ext>
              </a:extLst>
            </p:cNvPr>
            <p:cNvSpPr/>
            <p:nvPr/>
          </p:nvSpPr>
          <p:spPr>
            <a:xfrm>
              <a:off x="5193900" y="1578600"/>
              <a:ext cx="39425" cy="10925"/>
            </a:xfrm>
            <a:custGeom>
              <a:avLst/>
              <a:gdLst/>
              <a:ahLst/>
              <a:cxnLst/>
              <a:rect l="l" t="t" r="r" b="b"/>
              <a:pathLst>
                <a:path w="1577" h="437" extrusionOk="0">
                  <a:moveTo>
                    <a:pt x="0" y="1"/>
                  </a:moveTo>
                  <a:lnTo>
                    <a:pt x="0" y="437"/>
                  </a:lnTo>
                  <a:lnTo>
                    <a:pt x="1576" y="437"/>
                  </a:lnTo>
                  <a:lnTo>
                    <a:pt x="1576" y="1"/>
                  </a:ln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651;p36">
              <a:extLst>
                <a:ext uri="{FF2B5EF4-FFF2-40B4-BE49-F238E27FC236}">
                  <a16:creationId xmlns:a16="http://schemas.microsoft.com/office/drawing/2014/main" id="{DA537119-2580-CEE6-E656-8427393C97DD}"/>
                </a:ext>
              </a:extLst>
            </p:cNvPr>
            <p:cNvSpPr/>
            <p:nvPr/>
          </p:nvSpPr>
          <p:spPr>
            <a:xfrm>
              <a:off x="5243350" y="1578600"/>
              <a:ext cx="39425" cy="10925"/>
            </a:xfrm>
            <a:custGeom>
              <a:avLst/>
              <a:gdLst/>
              <a:ahLst/>
              <a:cxnLst/>
              <a:rect l="l" t="t" r="r" b="b"/>
              <a:pathLst>
                <a:path w="1577" h="437" extrusionOk="0">
                  <a:moveTo>
                    <a:pt x="0" y="1"/>
                  </a:moveTo>
                  <a:lnTo>
                    <a:pt x="0" y="437"/>
                  </a:lnTo>
                  <a:lnTo>
                    <a:pt x="1577" y="437"/>
                  </a:lnTo>
                  <a:lnTo>
                    <a:pt x="1577" y="1"/>
                  </a:ln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652;p36">
              <a:extLst>
                <a:ext uri="{FF2B5EF4-FFF2-40B4-BE49-F238E27FC236}">
                  <a16:creationId xmlns:a16="http://schemas.microsoft.com/office/drawing/2014/main" id="{E99DD450-0490-89C2-4D11-18033CC9D628}"/>
                </a:ext>
              </a:extLst>
            </p:cNvPr>
            <p:cNvSpPr/>
            <p:nvPr/>
          </p:nvSpPr>
          <p:spPr>
            <a:xfrm>
              <a:off x="5292800" y="1578600"/>
              <a:ext cx="39450" cy="10925"/>
            </a:xfrm>
            <a:custGeom>
              <a:avLst/>
              <a:gdLst/>
              <a:ahLst/>
              <a:cxnLst/>
              <a:rect l="l" t="t" r="r" b="b"/>
              <a:pathLst>
                <a:path w="1578" h="437" extrusionOk="0">
                  <a:moveTo>
                    <a:pt x="1" y="1"/>
                  </a:moveTo>
                  <a:lnTo>
                    <a:pt x="1" y="437"/>
                  </a:lnTo>
                  <a:lnTo>
                    <a:pt x="1577" y="437"/>
                  </a:lnTo>
                  <a:lnTo>
                    <a:pt x="1577" y="1"/>
                  </a:ln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653;p36">
              <a:extLst>
                <a:ext uri="{FF2B5EF4-FFF2-40B4-BE49-F238E27FC236}">
                  <a16:creationId xmlns:a16="http://schemas.microsoft.com/office/drawing/2014/main" id="{60E95C74-2A6A-9096-99AC-F7F5F9ED5489}"/>
                </a:ext>
              </a:extLst>
            </p:cNvPr>
            <p:cNvSpPr/>
            <p:nvPr/>
          </p:nvSpPr>
          <p:spPr>
            <a:xfrm>
              <a:off x="5375800" y="1578600"/>
              <a:ext cx="40275" cy="10925"/>
            </a:xfrm>
            <a:custGeom>
              <a:avLst/>
              <a:gdLst/>
              <a:ahLst/>
              <a:cxnLst/>
              <a:rect l="l" t="t" r="r" b="b"/>
              <a:pathLst>
                <a:path w="1611" h="437" extrusionOk="0">
                  <a:moveTo>
                    <a:pt x="1" y="1"/>
                  </a:moveTo>
                  <a:lnTo>
                    <a:pt x="1" y="437"/>
                  </a:lnTo>
                  <a:lnTo>
                    <a:pt x="1610" y="437"/>
                  </a:lnTo>
                  <a:lnTo>
                    <a:pt x="1610" y="1"/>
                  </a:ln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654;p36">
              <a:extLst>
                <a:ext uri="{FF2B5EF4-FFF2-40B4-BE49-F238E27FC236}">
                  <a16:creationId xmlns:a16="http://schemas.microsoft.com/office/drawing/2014/main" id="{24DC53ED-046F-B1FA-8D40-2A2FA8B1384A}"/>
                </a:ext>
              </a:extLst>
            </p:cNvPr>
            <p:cNvSpPr/>
            <p:nvPr/>
          </p:nvSpPr>
          <p:spPr>
            <a:xfrm>
              <a:off x="5426100" y="1578600"/>
              <a:ext cx="39425" cy="10925"/>
            </a:xfrm>
            <a:custGeom>
              <a:avLst/>
              <a:gdLst/>
              <a:ahLst/>
              <a:cxnLst/>
              <a:rect l="l" t="t" r="r" b="b"/>
              <a:pathLst>
                <a:path w="1577" h="437" extrusionOk="0">
                  <a:moveTo>
                    <a:pt x="1" y="1"/>
                  </a:moveTo>
                  <a:lnTo>
                    <a:pt x="1" y="437"/>
                  </a:lnTo>
                  <a:lnTo>
                    <a:pt x="1577" y="437"/>
                  </a:lnTo>
                  <a:lnTo>
                    <a:pt x="1577" y="1"/>
                  </a:ln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655;p36">
              <a:extLst>
                <a:ext uri="{FF2B5EF4-FFF2-40B4-BE49-F238E27FC236}">
                  <a16:creationId xmlns:a16="http://schemas.microsoft.com/office/drawing/2014/main" id="{18A9241F-0266-4A11-AA83-708376903209}"/>
                </a:ext>
              </a:extLst>
            </p:cNvPr>
            <p:cNvSpPr/>
            <p:nvPr/>
          </p:nvSpPr>
          <p:spPr>
            <a:xfrm>
              <a:off x="5474725" y="1578600"/>
              <a:ext cx="40275" cy="10925"/>
            </a:xfrm>
            <a:custGeom>
              <a:avLst/>
              <a:gdLst/>
              <a:ahLst/>
              <a:cxnLst/>
              <a:rect l="l" t="t" r="r" b="b"/>
              <a:pathLst>
                <a:path w="1611" h="437" extrusionOk="0">
                  <a:moveTo>
                    <a:pt x="1" y="1"/>
                  </a:moveTo>
                  <a:lnTo>
                    <a:pt x="1" y="437"/>
                  </a:lnTo>
                  <a:lnTo>
                    <a:pt x="1610" y="437"/>
                  </a:lnTo>
                  <a:lnTo>
                    <a:pt x="1610" y="1"/>
                  </a:ln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656;p36">
              <a:extLst>
                <a:ext uri="{FF2B5EF4-FFF2-40B4-BE49-F238E27FC236}">
                  <a16:creationId xmlns:a16="http://schemas.microsoft.com/office/drawing/2014/main" id="{A371E842-A245-9C80-BB0C-26BEE0BFF1D0}"/>
                </a:ext>
              </a:extLst>
            </p:cNvPr>
            <p:cNvSpPr/>
            <p:nvPr/>
          </p:nvSpPr>
          <p:spPr>
            <a:xfrm>
              <a:off x="5660850" y="1578600"/>
              <a:ext cx="40250" cy="10925"/>
            </a:xfrm>
            <a:custGeom>
              <a:avLst/>
              <a:gdLst/>
              <a:ahLst/>
              <a:cxnLst/>
              <a:rect l="l" t="t" r="r" b="b"/>
              <a:pathLst>
                <a:path w="1610" h="437" extrusionOk="0">
                  <a:moveTo>
                    <a:pt x="0" y="1"/>
                  </a:moveTo>
                  <a:lnTo>
                    <a:pt x="0" y="437"/>
                  </a:lnTo>
                  <a:lnTo>
                    <a:pt x="1610" y="437"/>
                  </a:lnTo>
                  <a:lnTo>
                    <a:pt x="1610" y="1"/>
                  </a:ln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657;p36">
              <a:extLst>
                <a:ext uri="{FF2B5EF4-FFF2-40B4-BE49-F238E27FC236}">
                  <a16:creationId xmlns:a16="http://schemas.microsoft.com/office/drawing/2014/main" id="{79F42419-BBE1-B1CF-CA98-D4E04111A611}"/>
                </a:ext>
              </a:extLst>
            </p:cNvPr>
            <p:cNvSpPr/>
            <p:nvPr/>
          </p:nvSpPr>
          <p:spPr>
            <a:xfrm>
              <a:off x="5710300" y="1578600"/>
              <a:ext cx="40275" cy="10925"/>
            </a:xfrm>
            <a:custGeom>
              <a:avLst/>
              <a:gdLst/>
              <a:ahLst/>
              <a:cxnLst/>
              <a:rect l="l" t="t" r="r" b="b"/>
              <a:pathLst>
                <a:path w="1611" h="437" extrusionOk="0">
                  <a:moveTo>
                    <a:pt x="1" y="1"/>
                  </a:moveTo>
                  <a:lnTo>
                    <a:pt x="1" y="437"/>
                  </a:lnTo>
                  <a:lnTo>
                    <a:pt x="1610" y="437"/>
                  </a:lnTo>
                  <a:lnTo>
                    <a:pt x="1610" y="1"/>
                  </a:ln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658;p36">
              <a:extLst>
                <a:ext uri="{FF2B5EF4-FFF2-40B4-BE49-F238E27FC236}">
                  <a16:creationId xmlns:a16="http://schemas.microsoft.com/office/drawing/2014/main" id="{91902C84-48EC-E984-CCD1-8E73CECD885E}"/>
                </a:ext>
              </a:extLst>
            </p:cNvPr>
            <p:cNvSpPr/>
            <p:nvPr/>
          </p:nvSpPr>
          <p:spPr>
            <a:xfrm>
              <a:off x="5759775" y="1578600"/>
              <a:ext cx="40250" cy="10925"/>
            </a:xfrm>
            <a:custGeom>
              <a:avLst/>
              <a:gdLst/>
              <a:ahLst/>
              <a:cxnLst/>
              <a:rect l="l" t="t" r="r" b="b"/>
              <a:pathLst>
                <a:path w="1610" h="437" extrusionOk="0">
                  <a:moveTo>
                    <a:pt x="0" y="1"/>
                  </a:moveTo>
                  <a:lnTo>
                    <a:pt x="0" y="437"/>
                  </a:lnTo>
                  <a:lnTo>
                    <a:pt x="1610" y="437"/>
                  </a:lnTo>
                  <a:lnTo>
                    <a:pt x="1610" y="1"/>
                  </a:ln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659;p36">
              <a:extLst>
                <a:ext uri="{FF2B5EF4-FFF2-40B4-BE49-F238E27FC236}">
                  <a16:creationId xmlns:a16="http://schemas.microsoft.com/office/drawing/2014/main" id="{CB470DB0-FE51-DA32-BD6C-DDA94182816D}"/>
                </a:ext>
              </a:extLst>
            </p:cNvPr>
            <p:cNvSpPr/>
            <p:nvPr/>
          </p:nvSpPr>
          <p:spPr>
            <a:xfrm>
              <a:off x="5809225" y="1578600"/>
              <a:ext cx="40275" cy="10925"/>
            </a:xfrm>
            <a:custGeom>
              <a:avLst/>
              <a:gdLst/>
              <a:ahLst/>
              <a:cxnLst/>
              <a:rect l="l" t="t" r="r" b="b"/>
              <a:pathLst>
                <a:path w="1611" h="437" extrusionOk="0">
                  <a:moveTo>
                    <a:pt x="1" y="1"/>
                  </a:moveTo>
                  <a:lnTo>
                    <a:pt x="1" y="437"/>
                  </a:lnTo>
                  <a:lnTo>
                    <a:pt x="1610" y="437"/>
                  </a:lnTo>
                  <a:lnTo>
                    <a:pt x="1610" y="1"/>
                  </a:ln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660;p36">
              <a:extLst>
                <a:ext uri="{FF2B5EF4-FFF2-40B4-BE49-F238E27FC236}">
                  <a16:creationId xmlns:a16="http://schemas.microsoft.com/office/drawing/2014/main" id="{1847BB27-D8AB-0E56-AB93-9DFB57A25CB9}"/>
                </a:ext>
              </a:extLst>
            </p:cNvPr>
            <p:cNvSpPr/>
            <p:nvPr/>
          </p:nvSpPr>
          <p:spPr>
            <a:xfrm>
              <a:off x="5858675" y="1578600"/>
              <a:ext cx="40275" cy="10925"/>
            </a:xfrm>
            <a:custGeom>
              <a:avLst/>
              <a:gdLst/>
              <a:ahLst/>
              <a:cxnLst/>
              <a:rect l="l" t="t" r="r" b="b"/>
              <a:pathLst>
                <a:path w="1611" h="437" extrusionOk="0">
                  <a:moveTo>
                    <a:pt x="1" y="1"/>
                  </a:moveTo>
                  <a:lnTo>
                    <a:pt x="1" y="437"/>
                  </a:lnTo>
                  <a:lnTo>
                    <a:pt x="1611" y="437"/>
                  </a:lnTo>
                  <a:lnTo>
                    <a:pt x="1611" y="1"/>
                  </a:ln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661;p36">
              <a:extLst>
                <a:ext uri="{FF2B5EF4-FFF2-40B4-BE49-F238E27FC236}">
                  <a16:creationId xmlns:a16="http://schemas.microsoft.com/office/drawing/2014/main" id="{8FDF6DED-C3D4-77B0-CE53-8D29239C9636}"/>
                </a:ext>
              </a:extLst>
            </p:cNvPr>
            <p:cNvSpPr/>
            <p:nvPr/>
          </p:nvSpPr>
          <p:spPr>
            <a:xfrm>
              <a:off x="5942525" y="1578600"/>
              <a:ext cx="39425" cy="10925"/>
            </a:xfrm>
            <a:custGeom>
              <a:avLst/>
              <a:gdLst/>
              <a:ahLst/>
              <a:cxnLst/>
              <a:rect l="l" t="t" r="r" b="b"/>
              <a:pathLst>
                <a:path w="1577" h="437" extrusionOk="0">
                  <a:moveTo>
                    <a:pt x="0" y="1"/>
                  </a:moveTo>
                  <a:lnTo>
                    <a:pt x="0" y="437"/>
                  </a:lnTo>
                  <a:lnTo>
                    <a:pt x="1576" y="437"/>
                  </a:lnTo>
                  <a:lnTo>
                    <a:pt x="1576" y="1"/>
                  </a:ln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662;p36">
              <a:extLst>
                <a:ext uri="{FF2B5EF4-FFF2-40B4-BE49-F238E27FC236}">
                  <a16:creationId xmlns:a16="http://schemas.microsoft.com/office/drawing/2014/main" id="{409B731E-F942-9955-B530-6ADCCD8F828B}"/>
                </a:ext>
              </a:extLst>
            </p:cNvPr>
            <p:cNvSpPr/>
            <p:nvPr/>
          </p:nvSpPr>
          <p:spPr>
            <a:xfrm>
              <a:off x="5991975" y="1578600"/>
              <a:ext cx="39425" cy="10925"/>
            </a:xfrm>
            <a:custGeom>
              <a:avLst/>
              <a:gdLst/>
              <a:ahLst/>
              <a:cxnLst/>
              <a:rect l="l" t="t" r="r" b="b"/>
              <a:pathLst>
                <a:path w="1577" h="437" extrusionOk="0">
                  <a:moveTo>
                    <a:pt x="1" y="1"/>
                  </a:moveTo>
                  <a:lnTo>
                    <a:pt x="1" y="437"/>
                  </a:lnTo>
                  <a:lnTo>
                    <a:pt x="1577" y="437"/>
                  </a:lnTo>
                  <a:lnTo>
                    <a:pt x="1577" y="1"/>
                  </a:ln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663;p36">
              <a:extLst>
                <a:ext uri="{FF2B5EF4-FFF2-40B4-BE49-F238E27FC236}">
                  <a16:creationId xmlns:a16="http://schemas.microsoft.com/office/drawing/2014/main" id="{B8A47671-2F54-FCCB-7F81-6073B998BCF9}"/>
                </a:ext>
              </a:extLst>
            </p:cNvPr>
            <p:cNvSpPr/>
            <p:nvPr/>
          </p:nvSpPr>
          <p:spPr>
            <a:xfrm>
              <a:off x="6041450" y="1578600"/>
              <a:ext cx="39425" cy="10925"/>
            </a:xfrm>
            <a:custGeom>
              <a:avLst/>
              <a:gdLst/>
              <a:ahLst/>
              <a:cxnLst/>
              <a:rect l="l" t="t" r="r" b="b"/>
              <a:pathLst>
                <a:path w="1577" h="437" extrusionOk="0">
                  <a:moveTo>
                    <a:pt x="0" y="1"/>
                  </a:moveTo>
                  <a:lnTo>
                    <a:pt x="0" y="437"/>
                  </a:lnTo>
                  <a:lnTo>
                    <a:pt x="1576" y="437"/>
                  </a:lnTo>
                  <a:lnTo>
                    <a:pt x="1576" y="1"/>
                  </a:ln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664;p36">
              <a:extLst>
                <a:ext uri="{FF2B5EF4-FFF2-40B4-BE49-F238E27FC236}">
                  <a16:creationId xmlns:a16="http://schemas.microsoft.com/office/drawing/2014/main" id="{87122349-718A-A65C-1BBD-2C5E652B5EE5}"/>
                </a:ext>
              </a:extLst>
            </p:cNvPr>
            <p:cNvSpPr/>
            <p:nvPr/>
          </p:nvSpPr>
          <p:spPr>
            <a:xfrm>
              <a:off x="6125275" y="1578600"/>
              <a:ext cx="39425" cy="10925"/>
            </a:xfrm>
            <a:custGeom>
              <a:avLst/>
              <a:gdLst/>
              <a:ahLst/>
              <a:cxnLst/>
              <a:rect l="l" t="t" r="r" b="b"/>
              <a:pathLst>
                <a:path w="1577" h="437" extrusionOk="0">
                  <a:moveTo>
                    <a:pt x="1" y="1"/>
                  </a:moveTo>
                  <a:lnTo>
                    <a:pt x="1" y="437"/>
                  </a:lnTo>
                  <a:lnTo>
                    <a:pt x="1577" y="437"/>
                  </a:lnTo>
                  <a:lnTo>
                    <a:pt x="1577" y="1"/>
                  </a:ln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665;p36">
              <a:extLst>
                <a:ext uri="{FF2B5EF4-FFF2-40B4-BE49-F238E27FC236}">
                  <a16:creationId xmlns:a16="http://schemas.microsoft.com/office/drawing/2014/main" id="{CD15BD3F-C00A-3859-31CA-2E6338D8006B}"/>
                </a:ext>
              </a:extLst>
            </p:cNvPr>
            <p:cNvSpPr/>
            <p:nvPr/>
          </p:nvSpPr>
          <p:spPr>
            <a:xfrm>
              <a:off x="6208275" y="1578600"/>
              <a:ext cx="40250" cy="10925"/>
            </a:xfrm>
            <a:custGeom>
              <a:avLst/>
              <a:gdLst/>
              <a:ahLst/>
              <a:cxnLst/>
              <a:rect l="l" t="t" r="r" b="b"/>
              <a:pathLst>
                <a:path w="1610" h="437" extrusionOk="0">
                  <a:moveTo>
                    <a:pt x="0" y="1"/>
                  </a:moveTo>
                  <a:lnTo>
                    <a:pt x="0" y="437"/>
                  </a:lnTo>
                  <a:lnTo>
                    <a:pt x="1610" y="437"/>
                  </a:lnTo>
                  <a:lnTo>
                    <a:pt x="1610" y="1"/>
                  </a:ln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666;p36">
              <a:extLst>
                <a:ext uri="{FF2B5EF4-FFF2-40B4-BE49-F238E27FC236}">
                  <a16:creationId xmlns:a16="http://schemas.microsoft.com/office/drawing/2014/main" id="{7678BB78-A3B6-443F-503B-168445684683}"/>
                </a:ext>
              </a:extLst>
            </p:cNvPr>
            <p:cNvSpPr/>
            <p:nvPr/>
          </p:nvSpPr>
          <p:spPr>
            <a:xfrm>
              <a:off x="6798450" y="3301375"/>
              <a:ext cx="112375" cy="463625"/>
            </a:xfrm>
            <a:custGeom>
              <a:avLst/>
              <a:gdLst/>
              <a:ahLst/>
              <a:cxnLst/>
              <a:rect l="l" t="t" r="r" b="b"/>
              <a:pathLst>
                <a:path w="4495" h="18545" extrusionOk="0">
                  <a:moveTo>
                    <a:pt x="4494" y="1"/>
                  </a:moveTo>
                  <a:lnTo>
                    <a:pt x="1" y="17304"/>
                  </a:lnTo>
                  <a:lnTo>
                    <a:pt x="4260" y="18545"/>
                  </a:lnTo>
                  <a:lnTo>
                    <a:pt x="4494" y="1"/>
                  </a:lnTo>
                  <a:close/>
                </a:path>
              </a:pathLst>
            </a:custGeom>
            <a:solidFill>
              <a:srgbClr val="FFFFFF"/>
            </a:solidFill>
            <a:ln w="10900" cap="rnd" cmpd="sng">
              <a:solidFill>
                <a:srgbClr val="2E35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667;p36">
              <a:extLst>
                <a:ext uri="{FF2B5EF4-FFF2-40B4-BE49-F238E27FC236}">
                  <a16:creationId xmlns:a16="http://schemas.microsoft.com/office/drawing/2014/main" id="{E3A63635-62D0-FEA1-D27E-3E39849B34C9}"/>
                </a:ext>
              </a:extLst>
            </p:cNvPr>
            <p:cNvSpPr/>
            <p:nvPr/>
          </p:nvSpPr>
          <p:spPr>
            <a:xfrm>
              <a:off x="6946000" y="2723775"/>
              <a:ext cx="941475" cy="892000"/>
            </a:xfrm>
            <a:custGeom>
              <a:avLst/>
              <a:gdLst/>
              <a:ahLst/>
              <a:cxnLst/>
              <a:rect l="l" t="t" r="r" b="b"/>
              <a:pathLst>
                <a:path w="37659" h="35680" extrusionOk="0">
                  <a:moveTo>
                    <a:pt x="3388" y="0"/>
                  </a:moveTo>
                  <a:lnTo>
                    <a:pt x="2449" y="34"/>
                  </a:lnTo>
                  <a:lnTo>
                    <a:pt x="2382" y="67"/>
                  </a:lnTo>
                  <a:lnTo>
                    <a:pt x="2113" y="135"/>
                  </a:lnTo>
                  <a:lnTo>
                    <a:pt x="906" y="738"/>
                  </a:lnTo>
                  <a:lnTo>
                    <a:pt x="370" y="1342"/>
                  </a:lnTo>
                  <a:lnTo>
                    <a:pt x="135" y="1878"/>
                  </a:lnTo>
                  <a:lnTo>
                    <a:pt x="101" y="2180"/>
                  </a:lnTo>
                  <a:lnTo>
                    <a:pt x="1" y="2851"/>
                  </a:lnTo>
                  <a:lnTo>
                    <a:pt x="269" y="4192"/>
                  </a:lnTo>
                  <a:lnTo>
                    <a:pt x="604" y="4796"/>
                  </a:lnTo>
                  <a:lnTo>
                    <a:pt x="4293" y="8753"/>
                  </a:lnTo>
                  <a:lnTo>
                    <a:pt x="20959" y="26391"/>
                  </a:lnTo>
                  <a:lnTo>
                    <a:pt x="27599" y="33198"/>
                  </a:lnTo>
                  <a:lnTo>
                    <a:pt x="30047" y="35579"/>
                  </a:lnTo>
                  <a:lnTo>
                    <a:pt x="30315" y="35680"/>
                  </a:lnTo>
                  <a:lnTo>
                    <a:pt x="31254" y="32058"/>
                  </a:lnTo>
                  <a:lnTo>
                    <a:pt x="35345" y="17035"/>
                  </a:lnTo>
                  <a:lnTo>
                    <a:pt x="36988" y="10563"/>
                  </a:lnTo>
                  <a:lnTo>
                    <a:pt x="37592" y="7713"/>
                  </a:lnTo>
                  <a:lnTo>
                    <a:pt x="37659" y="7009"/>
                  </a:lnTo>
                  <a:lnTo>
                    <a:pt x="37659" y="6506"/>
                  </a:lnTo>
                  <a:lnTo>
                    <a:pt x="37424" y="5768"/>
                  </a:lnTo>
                  <a:lnTo>
                    <a:pt x="36887" y="5232"/>
                  </a:lnTo>
                  <a:lnTo>
                    <a:pt x="36016" y="4896"/>
                  </a:lnTo>
                  <a:lnTo>
                    <a:pt x="32428" y="4427"/>
                  </a:lnTo>
                  <a:lnTo>
                    <a:pt x="26995" y="3823"/>
                  </a:lnTo>
                  <a:lnTo>
                    <a:pt x="20322" y="2918"/>
                  </a:lnTo>
                  <a:lnTo>
                    <a:pt x="10094" y="1442"/>
                  </a:lnTo>
                  <a:lnTo>
                    <a:pt x="5433" y="638"/>
                  </a:lnTo>
                  <a:lnTo>
                    <a:pt x="4494" y="369"/>
                  </a:lnTo>
                  <a:lnTo>
                    <a:pt x="3388" y="0"/>
                  </a:lnTo>
                  <a:close/>
                </a:path>
              </a:pathLst>
            </a:custGeom>
            <a:solidFill>
              <a:srgbClr val="FFFFFF"/>
            </a:solidFill>
            <a:ln w="10900" cap="flat" cmpd="sng">
              <a:solidFill>
                <a:srgbClr val="2E353A"/>
              </a:solidFill>
              <a:prstDash val="solid"/>
              <a:miter lim="3353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668;p36">
              <a:extLst>
                <a:ext uri="{FF2B5EF4-FFF2-40B4-BE49-F238E27FC236}">
                  <a16:creationId xmlns:a16="http://schemas.microsoft.com/office/drawing/2014/main" id="{277D6460-775C-EE7B-0E8B-8AA70FAC4883}"/>
                </a:ext>
              </a:extLst>
            </p:cNvPr>
            <p:cNvSpPr/>
            <p:nvPr/>
          </p:nvSpPr>
          <p:spPr>
            <a:xfrm>
              <a:off x="6822775" y="2843650"/>
              <a:ext cx="994275" cy="1136800"/>
            </a:xfrm>
            <a:custGeom>
              <a:avLst/>
              <a:gdLst/>
              <a:ahLst/>
              <a:cxnLst/>
              <a:rect l="l" t="t" r="r" b="b"/>
              <a:pathLst>
                <a:path w="39771" h="45472" extrusionOk="0">
                  <a:moveTo>
                    <a:pt x="5533" y="1"/>
                  </a:moveTo>
                  <a:lnTo>
                    <a:pt x="0" y="40844"/>
                  </a:lnTo>
                  <a:lnTo>
                    <a:pt x="34238" y="45472"/>
                  </a:lnTo>
                  <a:lnTo>
                    <a:pt x="39771" y="4662"/>
                  </a:lnTo>
                  <a:lnTo>
                    <a:pt x="5533" y="1"/>
                  </a:lnTo>
                  <a:close/>
                </a:path>
              </a:pathLst>
            </a:custGeom>
            <a:solidFill>
              <a:srgbClr val="FFFFFF"/>
            </a:solidFill>
            <a:ln w="10900" cap="rnd" cmpd="sng">
              <a:solidFill>
                <a:srgbClr val="2E35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669;p36">
              <a:extLst>
                <a:ext uri="{FF2B5EF4-FFF2-40B4-BE49-F238E27FC236}">
                  <a16:creationId xmlns:a16="http://schemas.microsoft.com/office/drawing/2014/main" id="{1440E742-39C3-1A56-5D5E-79416E622732}"/>
                </a:ext>
              </a:extLst>
            </p:cNvPr>
            <p:cNvSpPr/>
            <p:nvPr/>
          </p:nvSpPr>
          <p:spPr>
            <a:xfrm>
              <a:off x="7657750" y="3163900"/>
              <a:ext cx="50325" cy="6725"/>
            </a:xfrm>
            <a:custGeom>
              <a:avLst/>
              <a:gdLst/>
              <a:ahLst/>
              <a:cxnLst/>
              <a:rect l="l" t="t" r="r" b="b"/>
              <a:pathLst>
                <a:path w="2013" h="269" fill="none" extrusionOk="0">
                  <a:moveTo>
                    <a:pt x="1" y="0"/>
                  </a:moveTo>
                  <a:lnTo>
                    <a:pt x="2013" y="269"/>
                  </a:lnTo>
                </a:path>
              </a:pathLst>
            </a:custGeom>
            <a:noFill/>
            <a:ln w="5025" cap="rnd" cmpd="sng">
              <a:solidFill>
                <a:srgbClr val="2E35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670;p36">
              <a:extLst>
                <a:ext uri="{FF2B5EF4-FFF2-40B4-BE49-F238E27FC236}">
                  <a16:creationId xmlns:a16="http://schemas.microsoft.com/office/drawing/2014/main" id="{BE1B87B3-8563-1CD1-0D30-E50FCE24CE63}"/>
                </a:ext>
              </a:extLst>
            </p:cNvPr>
            <p:cNvSpPr/>
            <p:nvPr/>
          </p:nvSpPr>
          <p:spPr>
            <a:xfrm>
              <a:off x="7345900" y="3121150"/>
              <a:ext cx="272475" cy="36900"/>
            </a:xfrm>
            <a:custGeom>
              <a:avLst/>
              <a:gdLst/>
              <a:ahLst/>
              <a:cxnLst/>
              <a:rect l="l" t="t" r="r" b="b"/>
              <a:pathLst>
                <a:path w="10899" h="1476" fill="none" extrusionOk="0">
                  <a:moveTo>
                    <a:pt x="0" y="0"/>
                  </a:moveTo>
                  <a:lnTo>
                    <a:pt x="10899" y="1476"/>
                  </a:lnTo>
                </a:path>
              </a:pathLst>
            </a:custGeom>
            <a:noFill/>
            <a:ln w="5025" cap="rnd" cmpd="sng">
              <a:solidFill>
                <a:srgbClr val="2E35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671;p36">
              <a:extLst>
                <a:ext uri="{FF2B5EF4-FFF2-40B4-BE49-F238E27FC236}">
                  <a16:creationId xmlns:a16="http://schemas.microsoft.com/office/drawing/2014/main" id="{DF5C3799-B75B-2EE3-6A9A-E1FBCCCA9B5D}"/>
                </a:ext>
              </a:extLst>
            </p:cNvPr>
            <p:cNvSpPr/>
            <p:nvPr/>
          </p:nvSpPr>
          <p:spPr>
            <a:xfrm>
              <a:off x="7016425" y="3076700"/>
              <a:ext cx="290925" cy="39450"/>
            </a:xfrm>
            <a:custGeom>
              <a:avLst/>
              <a:gdLst/>
              <a:ahLst/>
              <a:cxnLst/>
              <a:rect l="l" t="t" r="r" b="b"/>
              <a:pathLst>
                <a:path w="11637" h="1578" fill="none" extrusionOk="0">
                  <a:moveTo>
                    <a:pt x="1" y="1"/>
                  </a:moveTo>
                  <a:lnTo>
                    <a:pt x="11637" y="1577"/>
                  </a:lnTo>
                </a:path>
              </a:pathLst>
            </a:custGeom>
            <a:noFill/>
            <a:ln w="5025" cap="rnd" cmpd="sng">
              <a:solidFill>
                <a:srgbClr val="2E35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672;p36">
              <a:extLst>
                <a:ext uri="{FF2B5EF4-FFF2-40B4-BE49-F238E27FC236}">
                  <a16:creationId xmlns:a16="http://schemas.microsoft.com/office/drawing/2014/main" id="{CA63C6CA-4AB3-9507-AFBF-008EC9BDD771}"/>
                </a:ext>
              </a:extLst>
            </p:cNvPr>
            <p:cNvSpPr/>
            <p:nvPr/>
          </p:nvSpPr>
          <p:spPr>
            <a:xfrm>
              <a:off x="7579775" y="3245225"/>
              <a:ext cx="115725" cy="15950"/>
            </a:xfrm>
            <a:custGeom>
              <a:avLst/>
              <a:gdLst/>
              <a:ahLst/>
              <a:cxnLst/>
              <a:rect l="l" t="t" r="r" b="b"/>
              <a:pathLst>
                <a:path w="4629" h="638" fill="none" extrusionOk="0">
                  <a:moveTo>
                    <a:pt x="1" y="0"/>
                  </a:moveTo>
                  <a:lnTo>
                    <a:pt x="4629" y="637"/>
                  </a:lnTo>
                </a:path>
              </a:pathLst>
            </a:custGeom>
            <a:noFill/>
            <a:ln w="5025" cap="rnd" cmpd="sng">
              <a:solidFill>
                <a:srgbClr val="2E35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673;p36">
              <a:extLst>
                <a:ext uri="{FF2B5EF4-FFF2-40B4-BE49-F238E27FC236}">
                  <a16:creationId xmlns:a16="http://schemas.microsoft.com/office/drawing/2014/main" id="{BAE55A9B-13B9-C09F-B925-97ED265C96DE}"/>
                </a:ext>
              </a:extLst>
            </p:cNvPr>
            <p:cNvSpPr/>
            <p:nvPr/>
          </p:nvSpPr>
          <p:spPr>
            <a:xfrm>
              <a:off x="7003850" y="3167250"/>
              <a:ext cx="457750" cy="62075"/>
            </a:xfrm>
            <a:custGeom>
              <a:avLst/>
              <a:gdLst/>
              <a:ahLst/>
              <a:cxnLst/>
              <a:rect l="l" t="t" r="r" b="b"/>
              <a:pathLst>
                <a:path w="18310" h="2483" fill="none" extrusionOk="0">
                  <a:moveTo>
                    <a:pt x="1" y="1"/>
                  </a:moveTo>
                  <a:lnTo>
                    <a:pt x="18310" y="2482"/>
                  </a:lnTo>
                </a:path>
              </a:pathLst>
            </a:custGeom>
            <a:noFill/>
            <a:ln w="5025" cap="rnd" cmpd="sng">
              <a:solidFill>
                <a:srgbClr val="2E35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674;p36">
              <a:extLst>
                <a:ext uri="{FF2B5EF4-FFF2-40B4-BE49-F238E27FC236}">
                  <a16:creationId xmlns:a16="http://schemas.microsoft.com/office/drawing/2014/main" id="{5C8BB8A4-E756-4039-83DA-3CEF9205AABD}"/>
                </a:ext>
              </a:extLst>
            </p:cNvPr>
            <p:cNvSpPr/>
            <p:nvPr/>
          </p:nvSpPr>
          <p:spPr>
            <a:xfrm>
              <a:off x="7236075" y="3291325"/>
              <a:ext cx="446850" cy="60375"/>
            </a:xfrm>
            <a:custGeom>
              <a:avLst/>
              <a:gdLst/>
              <a:ahLst/>
              <a:cxnLst/>
              <a:rect l="l" t="t" r="r" b="b"/>
              <a:pathLst>
                <a:path w="17874" h="2415" fill="none" extrusionOk="0">
                  <a:moveTo>
                    <a:pt x="0" y="1"/>
                  </a:moveTo>
                  <a:lnTo>
                    <a:pt x="17874" y="2415"/>
                  </a:lnTo>
                </a:path>
              </a:pathLst>
            </a:custGeom>
            <a:noFill/>
            <a:ln w="5025" cap="rnd" cmpd="sng">
              <a:solidFill>
                <a:srgbClr val="2E35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675;p36">
              <a:extLst>
                <a:ext uri="{FF2B5EF4-FFF2-40B4-BE49-F238E27FC236}">
                  <a16:creationId xmlns:a16="http://schemas.microsoft.com/office/drawing/2014/main" id="{D2A455A3-6C0A-EE81-7432-4493D8FE87E5}"/>
                </a:ext>
              </a:extLst>
            </p:cNvPr>
            <p:cNvSpPr/>
            <p:nvPr/>
          </p:nvSpPr>
          <p:spPr>
            <a:xfrm>
              <a:off x="6991275" y="3257800"/>
              <a:ext cx="198700" cy="26850"/>
            </a:xfrm>
            <a:custGeom>
              <a:avLst/>
              <a:gdLst/>
              <a:ahLst/>
              <a:cxnLst/>
              <a:rect l="l" t="t" r="r" b="b"/>
              <a:pathLst>
                <a:path w="7948" h="1074" fill="none" extrusionOk="0">
                  <a:moveTo>
                    <a:pt x="1" y="0"/>
                  </a:moveTo>
                  <a:lnTo>
                    <a:pt x="7948" y="1073"/>
                  </a:lnTo>
                </a:path>
              </a:pathLst>
            </a:custGeom>
            <a:noFill/>
            <a:ln w="5025" cap="rnd" cmpd="sng">
              <a:solidFill>
                <a:srgbClr val="2E35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676;p36">
              <a:extLst>
                <a:ext uri="{FF2B5EF4-FFF2-40B4-BE49-F238E27FC236}">
                  <a16:creationId xmlns:a16="http://schemas.microsoft.com/office/drawing/2014/main" id="{86FF50A9-D368-60CB-2E48-548938774260}"/>
                </a:ext>
              </a:extLst>
            </p:cNvPr>
            <p:cNvSpPr/>
            <p:nvPr/>
          </p:nvSpPr>
          <p:spPr>
            <a:xfrm>
              <a:off x="7385300" y="3403650"/>
              <a:ext cx="285900" cy="38600"/>
            </a:xfrm>
            <a:custGeom>
              <a:avLst/>
              <a:gdLst/>
              <a:ahLst/>
              <a:cxnLst/>
              <a:rect l="l" t="t" r="r" b="b"/>
              <a:pathLst>
                <a:path w="11436" h="1544" fill="none" extrusionOk="0">
                  <a:moveTo>
                    <a:pt x="0" y="1"/>
                  </a:moveTo>
                  <a:lnTo>
                    <a:pt x="11435" y="1544"/>
                  </a:lnTo>
                </a:path>
              </a:pathLst>
            </a:custGeom>
            <a:noFill/>
            <a:ln w="5025" cap="rnd" cmpd="sng">
              <a:solidFill>
                <a:srgbClr val="2E35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677;p36">
              <a:extLst>
                <a:ext uri="{FF2B5EF4-FFF2-40B4-BE49-F238E27FC236}">
                  <a16:creationId xmlns:a16="http://schemas.microsoft.com/office/drawing/2014/main" id="{35671BA8-4566-DB0A-BED0-75042C8A4BEA}"/>
                </a:ext>
              </a:extLst>
            </p:cNvPr>
            <p:cNvSpPr/>
            <p:nvPr/>
          </p:nvSpPr>
          <p:spPr>
            <a:xfrm>
              <a:off x="7142175" y="3370975"/>
              <a:ext cx="209600" cy="28525"/>
            </a:xfrm>
            <a:custGeom>
              <a:avLst/>
              <a:gdLst/>
              <a:ahLst/>
              <a:cxnLst/>
              <a:rect l="l" t="t" r="r" b="b"/>
              <a:pathLst>
                <a:path w="8384" h="1141" fill="none" extrusionOk="0">
                  <a:moveTo>
                    <a:pt x="1" y="0"/>
                  </a:moveTo>
                  <a:lnTo>
                    <a:pt x="8384" y="1140"/>
                  </a:lnTo>
                </a:path>
              </a:pathLst>
            </a:custGeom>
            <a:noFill/>
            <a:ln w="5025" cap="rnd" cmpd="sng">
              <a:solidFill>
                <a:srgbClr val="2E35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678;p36">
              <a:extLst>
                <a:ext uri="{FF2B5EF4-FFF2-40B4-BE49-F238E27FC236}">
                  <a16:creationId xmlns:a16="http://schemas.microsoft.com/office/drawing/2014/main" id="{5570351F-AC85-3ED1-8092-D088003C1093}"/>
                </a:ext>
              </a:extLst>
            </p:cNvPr>
            <p:cNvSpPr/>
            <p:nvPr/>
          </p:nvSpPr>
          <p:spPr>
            <a:xfrm>
              <a:off x="6979550" y="3348325"/>
              <a:ext cx="126600" cy="17625"/>
            </a:xfrm>
            <a:custGeom>
              <a:avLst/>
              <a:gdLst/>
              <a:ahLst/>
              <a:cxnLst/>
              <a:rect l="l" t="t" r="r" b="b"/>
              <a:pathLst>
                <a:path w="5064" h="705" fill="none" extrusionOk="0">
                  <a:moveTo>
                    <a:pt x="0" y="1"/>
                  </a:moveTo>
                  <a:lnTo>
                    <a:pt x="5064" y="705"/>
                  </a:lnTo>
                </a:path>
              </a:pathLst>
            </a:custGeom>
            <a:noFill/>
            <a:ln w="5025" cap="rnd" cmpd="sng">
              <a:solidFill>
                <a:srgbClr val="2E35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679;p36">
              <a:extLst>
                <a:ext uri="{FF2B5EF4-FFF2-40B4-BE49-F238E27FC236}">
                  <a16:creationId xmlns:a16="http://schemas.microsoft.com/office/drawing/2014/main" id="{640E6C15-BAED-48E7-E0FA-6AA09EA4A034}"/>
                </a:ext>
              </a:extLst>
            </p:cNvPr>
            <p:cNvSpPr/>
            <p:nvPr/>
          </p:nvSpPr>
          <p:spPr>
            <a:xfrm>
              <a:off x="7556325" y="3519350"/>
              <a:ext cx="102300" cy="13450"/>
            </a:xfrm>
            <a:custGeom>
              <a:avLst/>
              <a:gdLst/>
              <a:ahLst/>
              <a:cxnLst/>
              <a:rect l="l" t="t" r="r" b="b"/>
              <a:pathLst>
                <a:path w="4092" h="538" fill="none" extrusionOk="0">
                  <a:moveTo>
                    <a:pt x="0" y="1"/>
                  </a:moveTo>
                  <a:lnTo>
                    <a:pt x="4091" y="537"/>
                  </a:lnTo>
                </a:path>
              </a:pathLst>
            </a:custGeom>
            <a:noFill/>
            <a:ln w="5025" cap="rnd" cmpd="sng">
              <a:solidFill>
                <a:srgbClr val="2E35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680;p36">
              <a:extLst>
                <a:ext uri="{FF2B5EF4-FFF2-40B4-BE49-F238E27FC236}">
                  <a16:creationId xmlns:a16="http://schemas.microsoft.com/office/drawing/2014/main" id="{1D010AC5-D8E1-C4B0-F396-F165D1376835}"/>
                </a:ext>
              </a:extLst>
            </p:cNvPr>
            <p:cNvSpPr/>
            <p:nvPr/>
          </p:nvSpPr>
          <p:spPr>
            <a:xfrm>
              <a:off x="6966975" y="3439700"/>
              <a:ext cx="520625" cy="70450"/>
            </a:xfrm>
            <a:custGeom>
              <a:avLst/>
              <a:gdLst/>
              <a:ahLst/>
              <a:cxnLst/>
              <a:rect l="l" t="t" r="r" b="b"/>
              <a:pathLst>
                <a:path w="20825" h="2818" fill="none" extrusionOk="0">
                  <a:moveTo>
                    <a:pt x="0" y="1"/>
                  </a:moveTo>
                  <a:lnTo>
                    <a:pt x="20824" y="2818"/>
                  </a:lnTo>
                </a:path>
              </a:pathLst>
            </a:custGeom>
            <a:noFill/>
            <a:ln w="5025" cap="rnd" cmpd="sng">
              <a:solidFill>
                <a:srgbClr val="2E35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681;p36">
              <a:extLst>
                <a:ext uri="{FF2B5EF4-FFF2-40B4-BE49-F238E27FC236}">
                  <a16:creationId xmlns:a16="http://schemas.microsoft.com/office/drawing/2014/main" id="{9B60F46E-CFC9-E7F9-EDAC-2BF785D355A2}"/>
                </a:ext>
              </a:extLst>
            </p:cNvPr>
            <p:cNvSpPr/>
            <p:nvPr/>
          </p:nvSpPr>
          <p:spPr>
            <a:xfrm>
              <a:off x="7356800" y="3584750"/>
              <a:ext cx="290075" cy="39425"/>
            </a:xfrm>
            <a:custGeom>
              <a:avLst/>
              <a:gdLst/>
              <a:ahLst/>
              <a:cxnLst/>
              <a:rect l="l" t="t" r="r" b="b"/>
              <a:pathLst>
                <a:path w="11603" h="1577" fill="none" extrusionOk="0">
                  <a:moveTo>
                    <a:pt x="0" y="0"/>
                  </a:moveTo>
                  <a:lnTo>
                    <a:pt x="11603" y="1576"/>
                  </a:lnTo>
                </a:path>
              </a:pathLst>
            </a:custGeom>
            <a:noFill/>
            <a:ln w="5025" cap="rnd" cmpd="sng">
              <a:solidFill>
                <a:srgbClr val="2E35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682;p36">
              <a:extLst>
                <a:ext uri="{FF2B5EF4-FFF2-40B4-BE49-F238E27FC236}">
                  <a16:creationId xmlns:a16="http://schemas.microsoft.com/office/drawing/2014/main" id="{6C4DCA1F-93F5-EE50-C8AE-C0971E32C16A}"/>
                </a:ext>
              </a:extLst>
            </p:cNvPr>
            <p:cNvSpPr/>
            <p:nvPr/>
          </p:nvSpPr>
          <p:spPr>
            <a:xfrm>
              <a:off x="6954400" y="3530250"/>
              <a:ext cx="352950" cy="47800"/>
            </a:xfrm>
            <a:custGeom>
              <a:avLst/>
              <a:gdLst/>
              <a:ahLst/>
              <a:cxnLst/>
              <a:rect l="l" t="t" r="r" b="b"/>
              <a:pathLst>
                <a:path w="14118" h="1912" fill="none" extrusionOk="0">
                  <a:moveTo>
                    <a:pt x="0" y="1"/>
                  </a:moveTo>
                  <a:lnTo>
                    <a:pt x="14118" y="1912"/>
                  </a:lnTo>
                </a:path>
              </a:pathLst>
            </a:custGeom>
            <a:noFill/>
            <a:ln w="5025" cap="rnd" cmpd="sng">
              <a:solidFill>
                <a:srgbClr val="2E35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683;p36">
              <a:extLst>
                <a:ext uri="{FF2B5EF4-FFF2-40B4-BE49-F238E27FC236}">
                  <a16:creationId xmlns:a16="http://schemas.microsoft.com/office/drawing/2014/main" id="{6EC95CE3-2504-7870-8260-3A57468A4D65}"/>
                </a:ext>
              </a:extLst>
            </p:cNvPr>
            <p:cNvSpPr/>
            <p:nvPr/>
          </p:nvSpPr>
          <p:spPr>
            <a:xfrm>
              <a:off x="7446500" y="3689525"/>
              <a:ext cx="187800" cy="25175"/>
            </a:xfrm>
            <a:custGeom>
              <a:avLst/>
              <a:gdLst/>
              <a:ahLst/>
              <a:cxnLst/>
              <a:rect l="l" t="t" r="r" b="b"/>
              <a:pathLst>
                <a:path w="7512" h="1007" fill="none" extrusionOk="0">
                  <a:moveTo>
                    <a:pt x="0" y="1"/>
                  </a:moveTo>
                  <a:lnTo>
                    <a:pt x="7512" y="1007"/>
                  </a:lnTo>
                </a:path>
              </a:pathLst>
            </a:custGeom>
            <a:noFill/>
            <a:ln w="5025" cap="rnd" cmpd="sng">
              <a:solidFill>
                <a:srgbClr val="2E35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684;p36">
              <a:extLst>
                <a:ext uri="{FF2B5EF4-FFF2-40B4-BE49-F238E27FC236}">
                  <a16:creationId xmlns:a16="http://schemas.microsoft.com/office/drawing/2014/main" id="{6D2653DE-2CC6-3009-DCD6-9F7DD882F89A}"/>
                </a:ext>
              </a:extLst>
            </p:cNvPr>
            <p:cNvSpPr/>
            <p:nvPr/>
          </p:nvSpPr>
          <p:spPr>
            <a:xfrm>
              <a:off x="7065900" y="3637550"/>
              <a:ext cx="334500" cy="45300"/>
            </a:xfrm>
            <a:custGeom>
              <a:avLst/>
              <a:gdLst/>
              <a:ahLst/>
              <a:cxnLst/>
              <a:rect l="l" t="t" r="r" b="b"/>
              <a:pathLst>
                <a:path w="13380" h="1812" fill="none" extrusionOk="0">
                  <a:moveTo>
                    <a:pt x="0" y="1"/>
                  </a:moveTo>
                  <a:lnTo>
                    <a:pt x="13380" y="1812"/>
                  </a:lnTo>
                </a:path>
              </a:pathLst>
            </a:custGeom>
            <a:noFill/>
            <a:ln w="5025" cap="rnd" cmpd="sng">
              <a:solidFill>
                <a:srgbClr val="2E35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685;p36">
              <a:extLst>
                <a:ext uri="{FF2B5EF4-FFF2-40B4-BE49-F238E27FC236}">
                  <a16:creationId xmlns:a16="http://schemas.microsoft.com/office/drawing/2014/main" id="{D3DC9560-0DE4-239B-A85F-3E034B4DC3F8}"/>
                </a:ext>
              </a:extLst>
            </p:cNvPr>
            <p:cNvSpPr/>
            <p:nvPr/>
          </p:nvSpPr>
          <p:spPr>
            <a:xfrm>
              <a:off x="6942650" y="3620800"/>
              <a:ext cx="83850" cy="11750"/>
            </a:xfrm>
            <a:custGeom>
              <a:avLst/>
              <a:gdLst/>
              <a:ahLst/>
              <a:cxnLst/>
              <a:rect l="l" t="t" r="r" b="b"/>
              <a:pathLst>
                <a:path w="3354" h="470" fill="none" extrusionOk="0">
                  <a:moveTo>
                    <a:pt x="1" y="0"/>
                  </a:moveTo>
                  <a:lnTo>
                    <a:pt x="3354" y="470"/>
                  </a:lnTo>
                </a:path>
              </a:pathLst>
            </a:custGeom>
            <a:noFill/>
            <a:ln w="5025" cap="rnd" cmpd="sng">
              <a:solidFill>
                <a:srgbClr val="2E35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686;p36">
              <a:extLst>
                <a:ext uri="{FF2B5EF4-FFF2-40B4-BE49-F238E27FC236}">
                  <a16:creationId xmlns:a16="http://schemas.microsoft.com/office/drawing/2014/main" id="{5ADFB838-2C3A-5ECD-B6B7-638EF15E1791}"/>
                </a:ext>
              </a:extLst>
            </p:cNvPr>
            <p:cNvSpPr/>
            <p:nvPr/>
          </p:nvSpPr>
          <p:spPr>
            <a:xfrm>
              <a:off x="7817025" y="2861250"/>
              <a:ext cx="67100" cy="98950"/>
            </a:xfrm>
            <a:custGeom>
              <a:avLst/>
              <a:gdLst/>
              <a:ahLst/>
              <a:cxnLst/>
              <a:rect l="l" t="t" r="r" b="b"/>
              <a:pathLst>
                <a:path w="2684" h="3958" fill="none" extrusionOk="0">
                  <a:moveTo>
                    <a:pt x="1" y="3958"/>
                  </a:moveTo>
                  <a:lnTo>
                    <a:pt x="68" y="3254"/>
                  </a:lnTo>
                  <a:lnTo>
                    <a:pt x="739" y="973"/>
                  </a:lnTo>
                  <a:lnTo>
                    <a:pt x="1141" y="303"/>
                  </a:lnTo>
                  <a:lnTo>
                    <a:pt x="1678" y="1"/>
                  </a:lnTo>
                  <a:lnTo>
                    <a:pt x="2315" y="169"/>
                  </a:lnTo>
                  <a:lnTo>
                    <a:pt x="2684" y="537"/>
                  </a:lnTo>
                </a:path>
              </a:pathLst>
            </a:custGeom>
            <a:noFill/>
            <a:ln w="10900" cap="rnd" cmpd="sng">
              <a:solidFill>
                <a:srgbClr val="2E35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687;p36">
              <a:extLst>
                <a:ext uri="{FF2B5EF4-FFF2-40B4-BE49-F238E27FC236}">
                  <a16:creationId xmlns:a16="http://schemas.microsoft.com/office/drawing/2014/main" id="{FCB6C678-8FCA-C7EE-4264-870F7A90D680}"/>
                </a:ext>
              </a:extLst>
            </p:cNvPr>
            <p:cNvSpPr/>
            <p:nvPr/>
          </p:nvSpPr>
          <p:spPr>
            <a:xfrm>
              <a:off x="7262050" y="3344975"/>
              <a:ext cx="264950" cy="801475"/>
            </a:xfrm>
            <a:custGeom>
              <a:avLst/>
              <a:gdLst/>
              <a:ahLst/>
              <a:cxnLst/>
              <a:rect l="l" t="t" r="r" b="b"/>
              <a:pathLst>
                <a:path w="10598" h="32059" extrusionOk="0">
                  <a:moveTo>
                    <a:pt x="2147" y="1"/>
                  </a:moveTo>
                  <a:lnTo>
                    <a:pt x="1" y="638"/>
                  </a:lnTo>
                  <a:lnTo>
                    <a:pt x="8451" y="29108"/>
                  </a:lnTo>
                  <a:lnTo>
                    <a:pt x="10564" y="32059"/>
                  </a:lnTo>
                  <a:lnTo>
                    <a:pt x="10597" y="28437"/>
                  </a:lnTo>
                  <a:lnTo>
                    <a:pt x="2147" y="1"/>
                  </a:lnTo>
                  <a:close/>
                </a:path>
              </a:pathLst>
            </a:custGeom>
            <a:solidFill>
              <a:srgbClr val="FFFFFF"/>
            </a:solidFill>
            <a:ln w="10900" cap="rnd" cmpd="sng">
              <a:solidFill>
                <a:srgbClr val="2E35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688;p36">
              <a:extLst>
                <a:ext uri="{FF2B5EF4-FFF2-40B4-BE49-F238E27FC236}">
                  <a16:creationId xmlns:a16="http://schemas.microsoft.com/office/drawing/2014/main" id="{0949D35C-D2E1-DA2D-C378-22FAE3A62075}"/>
                </a:ext>
              </a:extLst>
            </p:cNvPr>
            <p:cNvSpPr/>
            <p:nvPr/>
          </p:nvSpPr>
          <p:spPr>
            <a:xfrm>
              <a:off x="7262050" y="3341613"/>
              <a:ext cx="237275" cy="721000"/>
            </a:xfrm>
            <a:custGeom>
              <a:avLst/>
              <a:gdLst/>
              <a:ahLst/>
              <a:cxnLst/>
              <a:rect l="l" t="t" r="r" b="b"/>
              <a:pathLst>
                <a:path w="9491" h="28840" extrusionOk="0">
                  <a:moveTo>
                    <a:pt x="1175" y="1"/>
                  </a:moveTo>
                  <a:lnTo>
                    <a:pt x="1" y="336"/>
                  </a:lnTo>
                  <a:lnTo>
                    <a:pt x="8317" y="28840"/>
                  </a:lnTo>
                  <a:lnTo>
                    <a:pt x="9491" y="28504"/>
                  </a:lnTo>
                  <a:lnTo>
                    <a:pt x="1175" y="1"/>
                  </a:lnTo>
                  <a:close/>
                </a:path>
              </a:pathLst>
            </a:custGeom>
            <a:solidFill>
              <a:schemeClr val="accent3"/>
            </a:solidFill>
            <a:ln w="5025" cap="rnd" cmpd="sng">
              <a:solidFill>
                <a:srgbClr val="2E35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689;p36">
              <a:extLst>
                <a:ext uri="{FF2B5EF4-FFF2-40B4-BE49-F238E27FC236}">
                  <a16:creationId xmlns:a16="http://schemas.microsoft.com/office/drawing/2014/main" id="{DF30844E-1772-9994-4B15-0E9205B7EDF5}"/>
                </a:ext>
              </a:extLst>
            </p:cNvPr>
            <p:cNvSpPr/>
            <p:nvPr/>
          </p:nvSpPr>
          <p:spPr>
            <a:xfrm>
              <a:off x="7473325" y="4056725"/>
              <a:ext cx="53675" cy="89725"/>
            </a:xfrm>
            <a:custGeom>
              <a:avLst/>
              <a:gdLst/>
              <a:ahLst/>
              <a:cxnLst/>
              <a:rect l="l" t="t" r="r" b="b"/>
              <a:pathLst>
                <a:path w="2147" h="3589" fill="none" extrusionOk="0">
                  <a:moveTo>
                    <a:pt x="2146" y="0"/>
                  </a:moveTo>
                  <a:lnTo>
                    <a:pt x="0" y="638"/>
                  </a:lnTo>
                  <a:lnTo>
                    <a:pt x="2113" y="3589"/>
                  </a:lnTo>
                  <a:lnTo>
                    <a:pt x="2146" y="0"/>
                  </a:lnTo>
                  <a:close/>
                </a:path>
              </a:pathLst>
            </a:custGeom>
            <a:noFill/>
            <a:ln w="10900" cap="rnd" cmpd="sng">
              <a:solidFill>
                <a:srgbClr val="2E35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690;p36">
              <a:extLst>
                <a:ext uri="{FF2B5EF4-FFF2-40B4-BE49-F238E27FC236}">
                  <a16:creationId xmlns:a16="http://schemas.microsoft.com/office/drawing/2014/main" id="{D2366467-8C44-63F3-444C-DA74DF25616C}"/>
                </a:ext>
              </a:extLst>
            </p:cNvPr>
            <p:cNvSpPr/>
            <p:nvPr/>
          </p:nvSpPr>
          <p:spPr>
            <a:xfrm>
              <a:off x="7500150" y="4101150"/>
              <a:ext cx="26850" cy="45300"/>
            </a:xfrm>
            <a:custGeom>
              <a:avLst/>
              <a:gdLst/>
              <a:ahLst/>
              <a:cxnLst/>
              <a:rect l="l" t="t" r="r" b="b"/>
              <a:pathLst>
                <a:path w="1074" h="1812" extrusionOk="0">
                  <a:moveTo>
                    <a:pt x="1073" y="1"/>
                  </a:moveTo>
                  <a:lnTo>
                    <a:pt x="0" y="336"/>
                  </a:lnTo>
                  <a:lnTo>
                    <a:pt x="1040" y="1812"/>
                  </a:lnTo>
                  <a:lnTo>
                    <a:pt x="1073" y="1"/>
                  </a:lnTo>
                  <a:close/>
                </a:path>
              </a:pathLst>
            </a:custGeom>
            <a:solidFill>
              <a:srgbClr val="2E353A"/>
            </a:solidFill>
            <a:ln w="10900" cap="rnd" cmpd="sng">
              <a:solidFill>
                <a:srgbClr val="2E35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691;p36">
              <a:extLst>
                <a:ext uri="{FF2B5EF4-FFF2-40B4-BE49-F238E27FC236}">
                  <a16:creationId xmlns:a16="http://schemas.microsoft.com/office/drawing/2014/main" id="{4B679CEA-C2FC-2769-A73A-A77BDEE8F60B}"/>
                </a:ext>
              </a:extLst>
            </p:cNvPr>
            <p:cNvSpPr/>
            <p:nvPr/>
          </p:nvSpPr>
          <p:spPr>
            <a:xfrm>
              <a:off x="7244450" y="3272050"/>
              <a:ext cx="71275" cy="88875"/>
            </a:xfrm>
            <a:custGeom>
              <a:avLst/>
              <a:gdLst/>
              <a:ahLst/>
              <a:cxnLst/>
              <a:rect l="l" t="t" r="r" b="b"/>
              <a:pathLst>
                <a:path w="2851" h="3555" extrusionOk="0">
                  <a:moveTo>
                    <a:pt x="1040" y="0"/>
                  </a:moveTo>
                  <a:lnTo>
                    <a:pt x="805" y="34"/>
                  </a:lnTo>
                  <a:lnTo>
                    <a:pt x="604" y="101"/>
                  </a:lnTo>
                  <a:lnTo>
                    <a:pt x="269" y="403"/>
                  </a:lnTo>
                  <a:lnTo>
                    <a:pt x="68" y="772"/>
                  </a:lnTo>
                  <a:lnTo>
                    <a:pt x="1" y="1207"/>
                  </a:lnTo>
                  <a:lnTo>
                    <a:pt x="68" y="1442"/>
                  </a:lnTo>
                  <a:lnTo>
                    <a:pt x="705" y="3555"/>
                  </a:lnTo>
                  <a:lnTo>
                    <a:pt x="2851" y="2918"/>
                  </a:lnTo>
                  <a:lnTo>
                    <a:pt x="2214" y="805"/>
                  </a:lnTo>
                  <a:lnTo>
                    <a:pt x="2113" y="570"/>
                  </a:lnTo>
                  <a:lnTo>
                    <a:pt x="1845" y="235"/>
                  </a:lnTo>
                  <a:lnTo>
                    <a:pt x="1476" y="34"/>
                  </a:lnTo>
                  <a:lnTo>
                    <a:pt x="1040" y="0"/>
                  </a:lnTo>
                  <a:close/>
                </a:path>
              </a:pathLst>
            </a:custGeom>
            <a:solidFill>
              <a:srgbClr val="FFFFFF"/>
            </a:solidFill>
            <a:ln w="10900" cap="rnd" cmpd="sng">
              <a:solidFill>
                <a:srgbClr val="2E35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692;p36">
              <a:extLst>
                <a:ext uri="{FF2B5EF4-FFF2-40B4-BE49-F238E27FC236}">
                  <a16:creationId xmlns:a16="http://schemas.microsoft.com/office/drawing/2014/main" id="{6B1D3058-2FA8-53FD-2008-1DA3C76625B7}"/>
                </a:ext>
              </a:extLst>
            </p:cNvPr>
            <p:cNvSpPr/>
            <p:nvPr/>
          </p:nvSpPr>
          <p:spPr>
            <a:xfrm>
              <a:off x="7244450" y="3272050"/>
              <a:ext cx="62900" cy="61225"/>
            </a:xfrm>
            <a:custGeom>
              <a:avLst/>
              <a:gdLst/>
              <a:ahLst/>
              <a:cxnLst/>
              <a:rect l="l" t="t" r="r" b="b"/>
              <a:pathLst>
                <a:path w="2516" h="2449" extrusionOk="0">
                  <a:moveTo>
                    <a:pt x="1040" y="0"/>
                  </a:moveTo>
                  <a:lnTo>
                    <a:pt x="805" y="34"/>
                  </a:lnTo>
                  <a:lnTo>
                    <a:pt x="604" y="101"/>
                  </a:lnTo>
                  <a:lnTo>
                    <a:pt x="269" y="403"/>
                  </a:lnTo>
                  <a:lnTo>
                    <a:pt x="68" y="772"/>
                  </a:lnTo>
                  <a:lnTo>
                    <a:pt x="1" y="1207"/>
                  </a:lnTo>
                  <a:lnTo>
                    <a:pt x="68" y="1442"/>
                  </a:lnTo>
                  <a:lnTo>
                    <a:pt x="370" y="2448"/>
                  </a:lnTo>
                  <a:lnTo>
                    <a:pt x="2516" y="1811"/>
                  </a:lnTo>
                  <a:lnTo>
                    <a:pt x="2214" y="805"/>
                  </a:lnTo>
                  <a:lnTo>
                    <a:pt x="2113" y="570"/>
                  </a:lnTo>
                  <a:lnTo>
                    <a:pt x="1845" y="235"/>
                  </a:lnTo>
                  <a:lnTo>
                    <a:pt x="1476" y="34"/>
                  </a:lnTo>
                  <a:lnTo>
                    <a:pt x="1040" y="0"/>
                  </a:lnTo>
                  <a:close/>
                </a:path>
              </a:pathLst>
            </a:custGeom>
            <a:solidFill>
              <a:srgbClr val="2E353A"/>
            </a:solidFill>
            <a:ln w="10900" cap="rnd" cmpd="sng">
              <a:solidFill>
                <a:srgbClr val="2E35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1" name="Google Shape;2620;p67">
            <a:extLst>
              <a:ext uri="{FF2B5EF4-FFF2-40B4-BE49-F238E27FC236}">
                <a16:creationId xmlns:a16="http://schemas.microsoft.com/office/drawing/2014/main" id="{E4FA6106-548D-23E0-C71F-32F716F4A0CF}"/>
              </a:ext>
            </a:extLst>
          </p:cNvPr>
          <p:cNvGrpSpPr/>
          <p:nvPr/>
        </p:nvGrpSpPr>
        <p:grpSpPr>
          <a:xfrm>
            <a:off x="60370" y="3413723"/>
            <a:ext cx="2006277" cy="1486814"/>
            <a:chOff x="606875" y="1270375"/>
            <a:chExt cx="3273350" cy="2490775"/>
          </a:xfrm>
        </p:grpSpPr>
        <p:sp>
          <p:nvSpPr>
            <p:cNvPr id="1382" name="Google Shape;2621;p67">
              <a:extLst>
                <a:ext uri="{FF2B5EF4-FFF2-40B4-BE49-F238E27FC236}">
                  <a16:creationId xmlns:a16="http://schemas.microsoft.com/office/drawing/2014/main" id="{70B28FE8-4FEA-7ED7-441C-AE8736A35DB4}"/>
                </a:ext>
              </a:extLst>
            </p:cNvPr>
            <p:cNvSpPr/>
            <p:nvPr/>
          </p:nvSpPr>
          <p:spPr>
            <a:xfrm>
              <a:off x="606875" y="1270375"/>
              <a:ext cx="3273350" cy="2432816"/>
            </a:xfrm>
            <a:custGeom>
              <a:avLst/>
              <a:gdLst/>
              <a:ahLst/>
              <a:cxnLst/>
              <a:rect l="l" t="t" r="r" b="b"/>
              <a:pathLst>
                <a:path w="174207" h="129474" extrusionOk="0">
                  <a:moveTo>
                    <a:pt x="105697" y="1"/>
                  </a:moveTo>
                  <a:lnTo>
                    <a:pt x="101741" y="135"/>
                  </a:lnTo>
                  <a:lnTo>
                    <a:pt x="97985" y="604"/>
                  </a:lnTo>
                  <a:lnTo>
                    <a:pt x="94430" y="1409"/>
                  </a:lnTo>
                  <a:lnTo>
                    <a:pt x="91077" y="2482"/>
                  </a:lnTo>
                  <a:lnTo>
                    <a:pt x="87891" y="3790"/>
                  </a:lnTo>
                  <a:lnTo>
                    <a:pt x="84940" y="5366"/>
                  </a:lnTo>
                  <a:lnTo>
                    <a:pt x="82124" y="7110"/>
                  </a:lnTo>
                  <a:lnTo>
                    <a:pt x="79441" y="9021"/>
                  </a:lnTo>
                  <a:lnTo>
                    <a:pt x="76959" y="11067"/>
                  </a:lnTo>
                  <a:lnTo>
                    <a:pt x="73438" y="14319"/>
                  </a:lnTo>
                  <a:lnTo>
                    <a:pt x="69213" y="18846"/>
                  </a:lnTo>
                  <a:lnTo>
                    <a:pt x="65424" y="23407"/>
                  </a:lnTo>
                  <a:lnTo>
                    <a:pt x="63680" y="25587"/>
                  </a:lnTo>
                  <a:lnTo>
                    <a:pt x="62775" y="26626"/>
                  </a:lnTo>
                  <a:lnTo>
                    <a:pt x="60662" y="28370"/>
                  </a:lnTo>
                  <a:lnTo>
                    <a:pt x="58147" y="29812"/>
                  </a:lnTo>
                  <a:lnTo>
                    <a:pt x="55297" y="30952"/>
                  </a:lnTo>
                  <a:lnTo>
                    <a:pt x="52178" y="31924"/>
                  </a:lnTo>
                  <a:lnTo>
                    <a:pt x="48825" y="32729"/>
                  </a:lnTo>
                  <a:lnTo>
                    <a:pt x="43460" y="33802"/>
                  </a:lnTo>
                  <a:lnTo>
                    <a:pt x="35780" y="35278"/>
                  </a:lnTo>
                  <a:lnTo>
                    <a:pt x="29912" y="36720"/>
                  </a:lnTo>
                  <a:lnTo>
                    <a:pt x="26022" y="37960"/>
                  </a:lnTo>
                  <a:lnTo>
                    <a:pt x="22199" y="39503"/>
                  </a:lnTo>
                  <a:lnTo>
                    <a:pt x="18444" y="41381"/>
                  </a:lnTo>
                  <a:lnTo>
                    <a:pt x="14856" y="43661"/>
                  </a:lnTo>
                  <a:lnTo>
                    <a:pt x="11469" y="46411"/>
                  </a:lnTo>
                  <a:lnTo>
                    <a:pt x="9893" y="48020"/>
                  </a:lnTo>
                  <a:lnTo>
                    <a:pt x="8350" y="49664"/>
                  </a:lnTo>
                  <a:lnTo>
                    <a:pt x="5768" y="52782"/>
                  </a:lnTo>
                  <a:lnTo>
                    <a:pt x="3689" y="55767"/>
                  </a:lnTo>
                  <a:lnTo>
                    <a:pt x="2146" y="58583"/>
                  </a:lnTo>
                  <a:lnTo>
                    <a:pt x="1006" y="61266"/>
                  </a:lnTo>
                  <a:lnTo>
                    <a:pt x="336" y="63848"/>
                  </a:lnTo>
                  <a:lnTo>
                    <a:pt x="0" y="66296"/>
                  </a:lnTo>
                  <a:lnTo>
                    <a:pt x="34" y="68644"/>
                  </a:lnTo>
                  <a:lnTo>
                    <a:pt x="336" y="70924"/>
                  </a:lnTo>
                  <a:lnTo>
                    <a:pt x="939" y="73103"/>
                  </a:lnTo>
                  <a:lnTo>
                    <a:pt x="1744" y="75183"/>
                  </a:lnTo>
                  <a:lnTo>
                    <a:pt x="2750" y="77228"/>
                  </a:lnTo>
                  <a:lnTo>
                    <a:pt x="4527" y="80246"/>
                  </a:lnTo>
                  <a:lnTo>
                    <a:pt x="7243" y="84102"/>
                  </a:lnTo>
                  <a:lnTo>
                    <a:pt x="8618" y="86014"/>
                  </a:lnTo>
                  <a:lnTo>
                    <a:pt x="9993" y="87858"/>
                  </a:lnTo>
                  <a:lnTo>
                    <a:pt x="12709" y="90943"/>
                  </a:lnTo>
                  <a:lnTo>
                    <a:pt x="16499" y="94699"/>
                  </a:lnTo>
                  <a:lnTo>
                    <a:pt x="19651" y="97750"/>
                  </a:lnTo>
                  <a:lnTo>
                    <a:pt x="21260" y="99796"/>
                  </a:lnTo>
                  <a:lnTo>
                    <a:pt x="22166" y="101473"/>
                  </a:lnTo>
                  <a:lnTo>
                    <a:pt x="22635" y="102646"/>
                  </a:lnTo>
                  <a:lnTo>
                    <a:pt x="22937" y="103954"/>
                  </a:lnTo>
                  <a:lnTo>
                    <a:pt x="23105" y="105396"/>
                  </a:lnTo>
                  <a:lnTo>
                    <a:pt x="23138" y="106167"/>
                  </a:lnTo>
                  <a:lnTo>
                    <a:pt x="23138" y="107743"/>
                  </a:lnTo>
                  <a:lnTo>
                    <a:pt x="23574" y="111097"/>
                  </a:lnTo>
                  <a:lnTo>
                    <a:pt x="24547" y="114517"/>
                  </a:lnTo>
                  <a:lnTo>
                    <a:pt x="25653" y="117032"/>
                  </a:lnTo>
                  <a:lnTo>
                    <a:pt x="26626" y="118675"/>
                  </a:lnTo>
                  <a:lnTo>
                    <a:pt x="27766" y="120218"/>
                  </a:lnTo>
                  <a:lnTo>
                    <a:pt x="29074" y="121727"/>
                  </a:lnTo>
                  <a:lnTo>
                    <a:pt x="30616" y="123102"/>
                  </a:lnTo>
                  <a:lnTo>
                    <a:pt x="32360" y="124409"/>
                  </a:lnTo>
                  <a:lnTo>
                    <a:pt x="34338" y="125550"/>
                  </a:lnTo>
                  <a:lnTo>
                    <a:pt x="36585" y="126556"/>
                  </a:lnTo>
                  <a:lnTo>
                    <a:pt x="39033" y="127428"/>
                  </a:lnTo>
                  <a:lnTo>
                    <a:pt x="41783" y="128098"/>
                  </a:lnTo>
                  <a:lnTo>
                    <a:pt x="43258" y="128333"/>
                  </a:lnTo>
                  <a:lnTo>
                    <a:pt x="44767" y="128534"/>
                  </a:lnTo>
                  <a:lnTo>
                    <a:pt x="47785" y="128635"/>
                  </a:lnTo>
                  <a:lnTo>
                    <a:pt x="50803" y="128366"/>
                  </a:lnTo>
                  <a:lnTo>
                    <a:pt x="53821" y="127830"/>
                  </a:lnTo>
                  <a:lnTo>
                    <a:pt x="58315" y="126656"/>
                  </a:lnTo>
                  <a:lnTo>
                    <a:pt x="64183" y="124611"/>
                  </a:lnTo>
                  <a:lnTo>
                    <a:pt x="69884" y="122498"/>
                  </a:lnTo>
                  <a:lnTo>
                    <a:pt x="73975" y="121157"/>
                  </a:lnTo>
                  <a:lnTo>
                    <a:pt x="76624" y="120453"/>
                  </a:lnTo>
                  <a:lnTo>
                    <a:pt x="79173" y="120017"/>
                  </a:lnTo>
                  <a:lnTo>
                    <a:pt x="81654" y="119882"/>
                  </a:lnTo>
                  <a:lnTo>
                    <a:pt x="84035" y="120084"/>
                  </a:lnTo>
                  <a:lnTo>
                    <a:pt x="86282" y="120721"/>
                  </a:lnTo>
                  <a:lnTo>
                    <a:pt x="87388" y="121224"/>
                  </a:lnTo>
                  <a:lnTo>
                    <a:pt x="89601" y="122297"/>
                  </a:lnTo>
                  <a:lnTo>
                    <a:pt x="94531" y="124342"/>
                  </a:lnTo>
                  <a:lnTo>
                    <a:pt x="99930" y="126153"/>
                  </a:lnTo>
                  <a:lnTo>
                    <a:pt x="105630" y="127629"/>
                  </a:lnTo>
                  <a:lnTo>
                    <a:pt x="111398" y="128735"/>
                  </a:lnTo>
                  <a:lnTo>
                    <a:pt x="117132" y="129372"/>
                  </a:lnTo>
                  <a:lnTo>
                    <a:pt x="121257" y="129473"/>
                  </a:lnTo>
                  <a:lnTo>
                    <a:pt x="123873" y="129339"/>
                  </a:lnTo>
                  <a:lnTo>
                    <a:pt x="126388" y="129071"/>
                  </a:lnTo>
                  <a:lnTo>
                    <a:pt x="128768" y="128635"/>
                  </a:lnTo>
                  <a:lnTo>
                    <a:pt x="129909" y="128333"/>
                  </a:lnTo>
                  <a:lnTo>
                    <a:pt x="130982" y="127998"/>
                  </a:lnTo>
                  <a:lnTo>
                    <a:pt x="132859" y="127193"/>
                  </a:lnTo>
                  <a:lnTo>
                    <a:pt x="134436" y="126187"/>
                  </a:lnTo>
                  <a:lnTo>
                    <a:pt x="135777" y="125047"/>
                  </a:lnTo>
                  <a:lnTo>
                    <a:pt x="137454" y="123135"/>
                  </a:lnTo>
                  <a:lnTo>
                    <a:pt x="139197" y="120285"/>
                  </a:lnTo>
                  <a:lnTo>
                    <a:pt x="140840" y="117300"/>
                  </a:lnTo>
                  <a:lnTo>
                    <a:pt x="142215" y="115121"/>
                  </a:lnTo>
                  <a:lnTo>
                    <a:pt x="143255" y="113712"/>
                  </a:lnTo>
                  <a:lnTo>
                    <a:pt x="144496" y="112371"/>
                  </a:lnTo>
                  <a:lnTo>
                    <a:pt x="145937" y="111130"/>
                  </a:lnTo>
                  <a:lnTo>
                    <a:pt x="147648" y="110057"/>
                  </a:lnTo>
                  <a:lnTo>
                    <a:pt x="149693" y="109118"/>
                  </a:lnTo>
                  <a:lnTo>
                    <a:pt x="150867" y="108716"/>
                  </a:lnTo>
                  <a:lnTo>
                    <a:pt x="152041" y="108313"/>
                  </a:lnTo>
                  <a:lnTo>
                    <a:pt x="154421" y="107341"/>
                  </a:lnTo>
                  <a:lnTo>
                    <a:pt x="156735" y="106201"/>
                  </a:lnTo>
                  <a:lnTo>
                    <a:pt x="159016" y="104860"/>
                  </a:lnTo>
                  <a:lnTo>
                    <a:pt x="161195" y="103384"/>
                  </a:lnTo>
                  <a:lnTo>
                    <a:pt x="163274" y="101741"/>
                  </a:lnTo>
                  <a:lnTo>
                    <a:pt x="165219" y="99964"/>
                  </a:lnTo>
                  <a:lnTo>
                    <a:pt x="167064" y="98052"/>
                  </a:lnTo>
                  <a:lnTo>
                    <a:pt x="168707" y="96007"/>
                  </a:lnTo>
                  <a:lnTo>
                    <a:pt x="170216" y="93861"/>
                  </a:lnTo>
                  <a:lnTo>
                    <a:pt x="171490" y="91647"/>
                  </a:lnTo>
                  <a:lnTo>
                    <a:pt x="172529" y="89334"/>
                  </a:lnTo>
                  <a:lnTo>
                    <a:pt x="173368" y="86919"/>
                  </a:lnTo>
                  <a:lnTo>
                    <a:pt x="173938" y="84471"/>
                  </a:lnTo>
                  <a:lnTo>
                    <a:pt x="174206" y="81956"/>
                  </a:lnTo>
                  <a:lnTo>
                    <a:pt x="174206" y="79408"/>
                  </a:lnTo>
                  <a:lnTo>
                    <a:pt x="174072" y="78100"/>
                  </a:lnTo>
                  <a:lnTo>
                    <a:pt x="173871" y="76826"/>
                  </a:lnTo>
                  <a:lnTo>
                    <a:pt x="173334" y="74512"/>
                  </a:lnTo>
                  <a:lnTo>
                    <a:pt x="172664" y="72399"/>
                  </a:lnTo>
                  <a:lnTo>
                    <a:pt x="171825" y="70454"/>
                  </a:lnTo>
                  <a:lnTo>
                    <a:pt x="170383" y="67805"/>
                  </a:lnTo>
                  <a:lnTo>
                    <a:pt x="168070" y="64620"/>
                  </a:lnTo>
                  <a:lnTo>
                    <a:pt x="165588" y="61635"/>
                  </a:lnTo>
                  <a:lnTo>
                    <a:pt x="163073" y="58516"/>
                  </a:lnTo>
                  <a:lnTo>
                    <a:pt x="160692" y="55029"/>
                  </a:lnTo>
                  <a:lnTo>
                    <a:pt x="159083" y="52011"/>
                  </a:lnTo>
                  <a:lnTo>
                    <a:pt x="158144" y="49764"/>
                  </a:lnTo>
                  <a:lnTo>
                    <a:pt x="157741" y="48523"/>
                  </a:lnTo>
                  <a:lnTo>
                    <a:pt x="156903" y="46076"/>
                  </a:lnTo>
                  <a:lnTo>
                    <a:pt x="155159" y="41381"/>
                  </a:lnTo>
                  <a:lnTo>
                    <a:pt x="153281" y="37022"/>
                  </a:lnTo>
                  <a:lnTo>
                    <a:pt x="151403" y="32998"/>
                  </a:lnTo>
                  <a:lnTo>
                    <a:pt x="148587" y="27565"/>
                  </a:lnTo>
                  <a:lnTo>
                    <a:pt x="145133" y="21697"/>
                  </a:lnTo>
                  <a:lnTo>
                    <a:pt x="143724" y="19484"/>
                  </a:lnTo>
                  <a:lnTo>
                    <a:pt x="143322" y="18914"/>
                  </a:lnTo>
                  <a:lnTo>
                    <a:pt x="139969" y="15258"/>
                  </a:lnTo>
                  <a:lnTo>
                    <a:pt x="136414" y="12006"/>
                  </a:lnTo>
                  <a:lnTo>
                    <a:pt x="132994" y="9390"/>
                  </a:lnTo>
                  <a:lnTo>
                    <a:pt x="130412" y="7613"/>
                  </a:lnTo>
                  <a:lnTo>
                    <a:pt x="127595" y="5936"/>
                  </a:lnTo>
                  <a:lnTo>
                    <a:pt x="124510" y="4360"/>
                  </a:lnTo>
                  <a:lnTo>
                    <a:pt x="121190" y="2952"/>
                  </a:lnTo>
                  <a:lnTo>
                    <a:pt x="117635" y="1778"/>
                  </a:lnTo>
                  <a:lnTo>
                    <a:pt x="113880" y="839"/>
                  </a:lnTo>
                  <a:lnTo>
                    <a:pt x="109889" y="235"/>
                  </a:lnTo>
                  <a:lnTo>
                    <a:pt x="107810" y="101"/>
                  </a:lnTo>
                  <a:lnTo>
                    <a:pt x="1056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2622;p67">
              <a:extLst>
                <a:ext uri="{FF2B5EF4-FFF2-40B4-BE49-F238E27FC236}">
                  <a16:creationId xmlns:a16="http://schemas.microsoft.com/office/drawing/2014/main" id="{754AA0E6-AAE4-6314-2F36-74F917F29EB8}"/>
                </a:ext>
              </a:extLst>
            </p:cNvPr>
            <p:cNvSpPr/>
            <p:nvPr/>
          </p:nvSpPr>
          <p:spPr>
            <a:xfrm>
              <a:off x="1626984" y="3710718"/>
              <a:ext cx="1969060" cy="50432"/>
            </a:xfrm>
            <a:custGeom>
              <a:avLst/>
              <a:gdLst/>
              <a:ahLst/>
              <a:cxnLst/>
              <a:rect l="l" t="t" r="r" b="b"/>
              <a:pathLst>
                <a:path w="104793" h="2684" extrusionOk="0">
                  <a:moveTo>
                    <a:pt x="41716" y="0"/>
                  </a:moveTo>
                  <a:lnTo>
                    <a:pt x="22938" y="202"/>
                  </a:lnTo>
                  <a:lnTo>
                    <a:pt x="8686" y="571"/>
                  </a:lnTo>
                  <a:lnTo>
                    <a:pt x="2281" y="939"/>
                  </a:lnTo>
                  <a:lnTo>
                    <a:pt x="202" y="1208"/>
                  </a:lnTo>
                  <a:lnTo>
                    <a:pt x="1" y="1342"/>
                  </a:lnTo>
                  <a:lnTo>
                    <a:pt x="202" y="1476"/>
                  </a:lnTo>
                  <a:lnTo>
                    <a:pt x="2281" y="1744"/>
                  </a:lnTo>
                  <a:lnTo>
                    <a:pt x="8686" y="2080"/>
                  </a:lnTo>
                  <a:lnTo>
                    <a:pt x="22938" y="2448"/>
                  </a:lnTo>
                  <a:lnTo>
                    <a:pt x="41716" y="2650"/>
                  </a:lnTo>
                  <a:lnTo>
                    <a:pt x="52413" y="2683"/>
                  </a:lnTo>
                  <a:lnTo>
                    <a:pt x="63077" y="2650"/>
                  </a:lnTo>
                  <a:lnTo>
                    <a:pt x="81889" y="2448"/>
                  </a:lnTo>
                  <a:lnTo>
                    <a:pt x="96107" y="2080"/>
                  </a:lnTo>
                  <a:lnTo>
                    <a:pt x="102512" y="1744"/>
                  </a:lnTo>
                  <a:lnTo>
                    <a:pt x="104625" y="1476"/>
                  </a:lnTo>
                  <a:lnTo>
                    <a:pt x="104793" y="1342"/>
                  </a:lnTo>
                  <a:lnTo>
                    <a:pt x="104625" y="1208"/>
                  </a:lnTo>
                  <a:lnTo>
                    <a:pt x="102512" y="939"/>
                  </a:lnTo>
                  <a:lnTo>
                    <a:pt x="96107" y="571"/>
                  </a:lnTo>
                  <a:lnTo>
                    <a:pt x="81889" y="202"/>
                  </a:lnTo>
                  <a:lnTo>
                    <a:pt x="630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2623;p67">
              <a:extLst>
                <a:ext uri="{FF2B5EF4-FFF2-40B4-BE49-F238E27FC236}">
                  <a16:creationId xmlns:a16="http://schemas.microsoft.com/office/drawing/2014/main" id="{F69923A2-CA51-E458-3104-CEEA7994F920}"/>
                </a:ext>
              </a:extLst>
            </p:cNvPr>
            <p:cNvSpPr/>
            <p:nvPr/>
          </p:nvSpPr>
          <p:spPr>
            <a:xfrm>
              <a:off x="1839969" y="1783904"/>
              <a:ext cx="93894" cy="168246"/>
            </a:xfrm>
            <a:custGeom>
              <a:avLst/>
              <a:gdLst/>
              <a:ahLst/>
              <a:cxnLst/>
              <a:rect l="l" t="t" r="r" b="b"/>
              <a:pathLst>
                <a:path w="4997" h="8954" fill="none" extrusionOk="0">
                  <a:moveTo>
                    <a:pt x="0" y="0"/>
                  </a:moveTo>
                  <a:lnTo>
                    <a:pt x="0" y="8954"/>
                  </a:lnTo>
                  <a:lnTo>
                    <a:pt x="4997" y="32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2624;p67">
              <a:extLst>
                <a:ext uri="{FF2B5EF4-FFF2-40B4-BE49-F238E27FC236}">
                  <a16:creationId xmlns:a16="http://schemas.microsoft.com/office/drawing/2014/main" id="{78371826-F6D0-A8EC-CF8A-F739C49AE3B4}"/>
                </a:ext>
              </a:extLst>
            </p:cNvPr>
            <p:cNvSpPr/>
            <p:nvPr/>
          </p:nvSpPr>
          <p:spPr>
            <a:xfrm>
              <a:off x="1839969" y="1400176"/>
              <a:ext cx="1029579" cy="551975"/>
            </a:xfrm>
            <a:custGeom>
              <a:avLst/>
              <a:gdLst/>
              <a:ahLst/>
              <a:cxnLst/>
              <a:rect l="l" t="t" r="r" b="b"/>
              <a:pathLst>
                <a:path w="54794" h="29376" extrusionOk="0">
                  <a:moveTo>
                    <a:pt x="2783" y="1"/>
                  </a:moveTo>
                  <a:lnTo>
                    <a:pt x="2213" y="34"/>
                  </a:lnTo>
                  <a:lnTo>
                    <a:pt x="1207" y="437"/>
                  </a:lnTo>
                  <a:lnTo>
                    <a:pt x="470" y="1208"/>
                  </a:lnTo>
                  <a:lnTo>
                    <a:pt x="34" y="2214"/>
                  </a:lnTo>
                  <a:lnTo>
                    <a:pt x="0" y="2750"/>
                  </a:lnTo>
                  <a:lnTo>
                    <a:pt x="0" y="29376"/>
                  </a:lnTo>
                  <a:lnTo>
                    <a:pt x="3991" y="24782"/>
                  </a:lnTo>
                  <a:lnTo>
                    <a:pt x="52010" y="24782"/>
                  </a:lnTo>
                  <a:lnTo>
                    <a:pt x="52580" y="24748"/>
                  </a:lnTo>
                  <a:lnTo>
                    <a:pt x="53586" y="24312"/>
                  </a:lnTo>
                  <a:lnTo>
                    <a:pt x="54324" y="23575"/>
                  </a:lnTo>
                  <a:lnTo>
                    <a:pt x="54760" y="22569"/>
                  </a:lnTo>
                  <a:lnTo>
                    <a:pt x="54794" y="21998"/>
                  </a:lnTo>
                  <a:lnTo>
                    <a:pt x="54794" y="2750"/>
                  </a:lnTo>
                  <a:lnTo>
                    <a:pt x="54760" y="2214"/>
                  </a:lnTo>
                  <a:lnTo>
                    <a:pt x="54324" y="1208"/>
                  </a:lnTo>
                  <a:lnTo>
                    <a:pt x="53586" y="437"/>
                  </a:lnTo>
                  <a:lnTo>
                    <a:pt x="52580" y="34"/>
                  </a:lnTo>
                  <a:lnTo>
                    <a:pt x="52010" y="1"/>
                  </a:lnTo>
                  <a:close/>
                </a:path>
              </a:pathLst>
            </a:custGeom>
            <a:solidFill>
              <a:srgbClr val="6EDBF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2625;p67">
              <a:extLst>
                <a:ext uri="{FF2B5EF4-FFF2-40B4-BE49-F238E27FC236}">
                  <a16:creationId xmlns:a16="http://schemas.microsoft.com/office/drawing/2014/main" id="{FE152EC7-6A9C-B405-818F-6571510310C3}"/>
                </a:ext>
              </a:extLst>
            </p:cNvPr>
            <p:cNvSpPr/>
            <p:nvPr/>
          </p:nvSpPr>
          <p:spPr>
            <a:xfrm>
              <a:off x="1948970" y="1618195"/>
              <a:ext cx="701938" cy="37185"/>
            </a:xfrm>
            <a:custGeom>
              <a:avLst/>
              <a:gdLst/>
              <a:ahLst/>
              <a:cxnLst/>
              <a:rect l="l" t="t" r="r" b="b"/>
              <a:pathLst>
                <a:path w="37357" h="1979" extrusionOk="0">
                  <a:moveTo>
                    <a:pt x="1006" y="0"/>
                  </a:moveTo>
                  <a:lnTo>
                    <a:pt x="604" y="67"/>
                  </a:lnTo>
                  <a:lnTo>
                    <a:pt x="67" y="604"/>
                  </a:lnTo>
                  <a:lnTo>
                    <a:pt x="0" y="1006"/>
                  </a:lnTo>
                  <a:lnTo>
                    <a:pt x="67" y="1409"/>
                  </a:lnTo>
                  <a:lnTo>
                    <a:pt x="604" y="1945"/>
                  </a:lnTo>
                  <a:lnTo>
                    <a:pt x="1006" y="1979"/>
                  </a:lnTo>
                  <a:lnTo>
                    <a:pt x="36384" y="1979"/>
                  </a:lnTo>
                  <a:lnTo>
                    <a:pt x="36753" y="1945"/>
                  </a:lnTo>
                  <a:lnTo>
                    <a:pt x="37289" y="1409"/>
                  </a:lnTo>
                  <a:lnTo>
                    <a:pt x="37357" y="1006"/>
                  </a:lnTo>
                  <a:lnTo>
                    <a:pt x="37289" y="604"/>
                  </a:lnTo>
                  <a:lnTo>
                    <a:pt x="36753" y="67"/>
                  </a:lnTo>
                  <a:lnTo>
                    <a:pt x="363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2626;p67">
              <a:extLst>
                <a:ext uri="{FF2B5EF4-FFF2-40B4-BE49-F238E27FC236}">
                  <a16:creationId xmlns:a16="http://schemas.microsoft.com/office/drawing/2014/main" id="{00BC480C-E774-FC65-2237-BF1EEF735C48}"/>
                </a:ext>
              </a:extLst>
            </p:cNvPr>
            <p:cNvSpPr/>
            <p:nvPr/>
          </p:nvSpPr>
          <p:spPr>
            <a:xfrm>
              <a:off x="1948970" y="1703878"/>
              <a:ext cx="701938" cy="37204"/>
            </a:xfrm>
            <a:custGeom>
              <a:avLst/>
              <a:gdLst/>
              <a:ahLst/>
              <a:cxnLst/>
              <a:rect l="l" t="t" r="r" b="b"/>
              <a:pathLst>
                <a:path w="37357" h="1980" extrusionOk="0">
                  <a:moveTo>
                    <a:pt x="1006" y="1"/>
                  </a:moveTo>
                  <a:lnTo>
                    <a:pt x="604" y="68"/>
                  </a:lnTo>
                  <a:lnTo>
                    <a:pt x="67" y="571"/>
                  </a:lnTo>
                  <a:lnTo>
                    <a:pt x="0" y="973"/>
                  </a:lnTo>
                  <a:lnTo>
                    <a:pt x="67" y="1376"/>
                  </a:lnTo>
                  <a:lnTo>
                    <a:pt x="604" y="1912"/>
                  </a:lnTo>
                  <a:lnTo>
                    <a:pt x="1006" y="1979"/>
                  </a:lnTo>
                  <a:lnTo>
                    <a:pt x="36384" y="1979"/>
                  </a:lnTo>
                  <a:lnTo>
                    <a:pt x="36753" y="1912"/>
                  </a:lnTo>
                  <a:lnTo>
                    <a:pt x="37289" y="1376"/>
                  </a:lnTo>
                  <a:lnTo>
                    <a:pt x="37357" y="973"/>
                  </a:lnTo>
                  <a:lnTo>
                    <a:pt x="37289" y="571"/>
                  </a:lnTo>
                  <a:lnTo>
                    <a:pt x="36753" y="68"/>
                  </a:lnTo>
                  <a:lnTo>
                    <a:pt x="363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2627;p67">
              <a:extLst>
                <a:ext uri="{FF2B5EF4-FFF2-40B4-BE49-F238E27FC236}">
                  <a16:creationId xmlns:a16="http://schemas.microsoft.com/office/drawing/2014/main" id="{C68BA6F4-2B51-3CE4-4333-57C14F367C37}"/>
                </a:ext>
              </a:extLst>
            </p:cNvPr>
            <p:cNvSpPr/>
            <p:nvPr/>
          </p:nvSpPr>
          <p:spPr>
            <a:xfrm>
              <a:off x="1938259" y="1436722"/>
              <a:ext cx="133597" cy="133597"/>
            </a:xfrm>
            <a:custGeom>
              <a:avLst/>
              <a:gdLst/>
              <a:ahLst/>
              <a:cxnLst/>
              <a:rect l="l" t="t" r="r" b="b"/>
              <a:pathLst>
                <a:path w="7110" h="7110" extrusionOk="0">
                  <a:moveTo>
                    <a:pt x="3555" y="1"/>
                  </a:moveTo>
                  <a:lnTo>
                    <a:pt x="2817" y="34"/>
                  </a:lnTo>
                  <a:lnTo>
                    <a:pt x="1543" y="571"/>
                  </a:lnTo>
                  <a:lnTo>
                    <a:pt x="570" y="1543"/>
                  </a:lnTo>
                  <a:lnTo>
                    <a:pt x="34" y="2817"/>
                  </a:lnTo>
                  <a:lnTo>
                    <a:pt x="0" y="3555"/>
                  </a:lnTo>
                  <a:lnTo>
                    <a:pt x="34" y="4259"/>
                  </a:lnTo>
                  <a:lnTo>
                    <a:pt x="570" y="5534"/>
                  </a:lnTo>
                  <a:lnTo>
                    <a:pt x="1543" y="6506"/>
                  </a:lnTo>
                  <a:lnTo>
                    <a:pt x="2817" y="7043"/>
                  </a:lnTo>
                  <a:lnTo>
                    <a:pt x="3555" y="7110"/>
                  </a:lnTo>
                  <a:lnTo>
                    <a:pt x="4259" y="7043"/>
                  </a:lnTo>
                  <a:lnTo>
                    <a:pt x="5533" y="6506"/>
                  </a:lnTo>
                  <a:lnTo>
                    <a:pt x="6506" y="5534"/>
                  </a:lnTo>
                  <a:lnTo>
                    <a:pt x="7042" y="4259"/>
                  </a:lnTo>
                  <a:lnTo>
                    <a:pt x="7109" y="3555"/>
                  </a:lnTo>
                  <a:lnTo>
                    <a:pt x="7042" y="2817"/>
                  </a:lnTo>
                  <a:lnTo>
                    <a:pt x="6506" y="1543"/>
                  </a:lnTo>
                  <a:lnTo>
                    <a:pt x="5533" y="571"/>
                  </a:lnTo>
                  <a:lnTo>
                    <a:pt x="4259" y="34"/>
                  </a:lnTo>
                  <a:lnTo>
                    <a:pt x="35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2628;p67">
              <a:extLst>
                <a:ext uri="{FF2B5EF4-FFF2-40B4-BE49-F238E27FC236}">
                  <a16:creationId xmlns:a16="http://schemas.microsoft.com/office/drawing/2014/main" id="{90F4AFBC-C14F-4BA1-AF1F-B81501FBC1D1}"/>
                </a:ext>
              </a:extLst>
            </p:cNvPr>
            <p:cNvSpPr/>
            <p:nvPr/>
          </p:nvSpPr>
          <p:spPr>
            <a:xfrm>
              <a:off x="1839969" y="2414626"/>
              <a:ext cx="93894" cy="167626"/>
            </a:xfrm>
            <a:custGeom>
              <a:avLst/>
              <a:gdLst/>
              <a:ahLst/>
              <a:cxnLst/>
              <a:rect l="l" t="t" r="r" b="b"/>
              <a:pathLst>
                <a:path w="4997" h="8921" fill="none" extrusionOk="0">
                  <a:moveTo>
                    <a:pt x="0" y="0"/>
                  </a:moveTo>
                  <a:lnTo>
                    <a:pt x="0" y="8920"/>
                  </a:lnTo>
                  <a:lnTo>
                    <a:pt x="4997" y="318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2629;p67">
              <a:extLst>
                <a:ext uri="{FF2B5EF4-FFF2-40B4-BE49-F238E27FC236}">
                  <a16:creationId xmlns:a16="http://schemas.microsoft.com/office/drawing/2014/main" id="{535E25DF-BE8A-A132-AF64-8333E8D3ED5F}"/>
                </a:ext>
              </a:extLst>
            </p:cNvPr>
            <p:cNvSpPr/>
            <p:nvPr/>
          </p:nvSpPr>
          <p:spPr>
            <a:xfrm>
              <a:off x="1839969" y="2030259"/>
              <a:ext cx="1029579" cy="551994"/>
            </a:xfrm>
            <a:custGeom>
              <a:avLst/>
              <a:gdLst/>
              <a:ahLst/>
              <a:cxnLst/>
              <a:rect l="l" t="t" r="r" b="b"/>
              <a:pathLst>
                <a:path w="54794" h="29377" extrusionOk="0">
                  <a:moveTo>
                    <a:pt x="2783" y="1"/>
                  </a:moveTo>
                  <a:lnTo>
                    <a:pt x="2213" y="34"/>
                  </a:lnTo>
                  <a:lnTo>
                    <a:pt x="1207" y="470"/>
                  </a:lnTo>
                  <a:lnTo>
                    <a:pt x="470" y="1208"/>
                  </a:lnTo>
                  <a:lnTo>
                    <a:pt x="34" y="2214"/>
                  </a:lnTo>
                  <a:lnTo>
                    <a:pt x="0" y="2784"/>
                  </a:lnTo>
                  <a:lnTo>
                    <a:pt x="0" y="29376"/>
                  </a:lnTo>
                  <a:lnTo>
                    <a:pt x="3991" y="24782"/>
                  </a:lnTo>
                  <a:lnTo>
                    <a:pt x="52010" y="24782"/>
                  </a:lnTo>
                  <a:lnTo>
                    <a:pt x="52580" y="24749"/>
                  </a:lnTo>
                  <a:lnTo>
                    <a:pt x="53586" y="24313"/>
                  </a:lnTo>
                  <a:lnTo>
                    <a:pt x="54324" y="23575"/>
                  </a:lnTo>
                  <a:lnTo>
                    <a:pt x="54760" y="22569"/>
                  </a:lnTo>
                  <a:lnTo>
                    <a:pt x="54794" y="21999"/>
                  </a:lnTo>
                  <a:lnTo>
                    <a:pt x="54794" y="2784"/>
                  </a:lnTo>
                  <a:lnTo>
                    <a:pt x="54760" y="2214"/>
                  </a:lnTo>
                  <a:lnTo>
                    <a:pt x="54324" y="1208"/>
                  </a:lnTo>
                  <a:lnTo>
                    <a:pt x="53586" y="470"/>
                  </a:lnTo>
                  <a:lnTo>
                    <a:pt x="52580" y="34"/>
                  </a:lnTo>
                  <a:lnTo>
                    <a:pt x="52010" y="1"/>
                  </a:lnTo>
                  <a:close/>
                </a:path>
              </a:pathLst>
            </a:custGeom>
            <a:solidFill>
              <a:srgbClr val="6EDBF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2630;p67">
              <a:extLst>
                <a:ext uri="{FF2B5EF4-FFF2-40B4-BE49-F238E27FC236}">
                  <a16:creationId xmlns:a16="http://schemas.microsoft.com/office/drawing/2014/main" id="{EF97D44D-5499-DF08-0874-B44B88415F2B}"/>
                </a:ext>
              </a:extLst>
            </p:cNvPr>
            <p:cNvSpPr/>
            <p:nvPr/>
          </p:nvSpPr>
          <p:spPr>
            <a:xfrm>
              <a:off x="1948970" y="2248917"/>
              <a:ext cx="701938" cy="37185"/>
            </a:xfrm>
            <a:custGeom>
              <a:avLst/>
              <a:gdLst/>
              <a:ahLst/>
              <a:cxnLst/>
              <a:rect l="l" t="t" r="r" b="b"/>
              <a:pathLst>
                <a:path w="37357" h="1979" extrusionOk="0">
                  <a:moveTo>
                    <a:pt x="1006" y="0"/>
                  </a:moveTo>
                  <a:lnTo>
                    <a:pt x="604" y="67"/>
                  </a:lnTo>
                  <a:lnTo>
                    <a:pt x="67" y="604"/>
                  </a:lnTo>
                  <a:lnTo>
                    <a:pt x="0" y="972"/>
                  </a:lnTo>
                  <a:lnTo>
                    <a:pt x="67" y="1375"/>
                  </a:lnTo>
                  <a:lnTo>
                    <a:pt x="604" y="1911"/>
                  </a:lnTo>
                  <a:lnTo>
                    <a:pt x="1006" y="1978"/>
                  </a:lnTo>
                  <a:lnTo>
                    <a:pt x="36384" y="1978"/>
                  </a:lnTo>
                  <a:lnTo>
                    <a:pt x="36753" y="1911"/>
                  </a:lnTo>
                  <a:lnTo>
                    <a:pt x="37289" y="1375"/>
                  </a:lnTo>
                  <a:lnTo>
                    <a:pt x="37357" y="972"/>
                  </a:lnTo>
                  <a:lnTo>
                    <a:pt x="37289" y="604"/>
                  </a:lnTo>
                  <a:lnTo>
                    <a:pt x="36753" y="67"/>
                  </a:lnTo>
                  <a:lnTo>
                    <a:pt x="363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2631;p67">
              <a:extLst>
                <a:ext uri="{FF2B5EF4-FFF2-40B4-BE49-F238E27FC236}">
                  <a16:creationId xmlns:a16="http://schemas.microsoft.com/office/drawing/2014/main" id="{7FF0AC4D-F423-5E43-E14C-F56ED3C9E81E}"/>
                </a:ext>
              </a:extLst>
            </p:cNvPr>
            <p:cNvSpPr/>
            <p:nvPr/>
          </p:nvSpPr>
          <p:spPr>
            <a:xfrm>
              <a:off x="1948970" y="2333979"/>
              <a:ext cx="701938" cy="37185"/>
            </a:xfrm>
            <a:custGeom>
              <a:avLst/>
              <a:gdLst/>
              <a:ahLst/>
              <a:cxnLst/>
              <a:rect l="l" t="t" r="r" b="b"/>
              <a:pathLst>
                <a:path w="37357" h="1979" extrusionOk="0">
                  <a:moveTo>
                    <a:pt x="1006" y="0"/>
                  </a:moveTo>
                  <a:lnTo>
                    <a:pt x="604" y="67"/>
                  </a:lnTo>
                  <a:lnTo>
                    <a:pt x="67" y="604"/>
                  </a:lnTo>
                  <a:lnTo>
                    <a:pt x="0" y="1006"/>
                  </a:lnTo>
                  <a:lnTo>
                    <a:pt x="67" y="1408"/>
                  </a:lnTo>
                  <a:lnTo>
                    <a:pt x="604" y="1945"/>
                  </a:lnTo>
                  <a:lnTo>
                    <a:pt x="1006" y="1978"/>
                  </a:lnTo>
                  <a:lnTo>
                    <a:pt x="36384" y="1978"/>
                  </a:lnTo>
                  <a:lnTo>
                    <a:pt x="36753" y="1945"/>
                  </a:lnTo>
                  <a:lnTo>
                    <a:pt x="37289" y="1408"/>
                  </a:lnTo>
                  <a:lnTo>
                    <a:pt x="37357" y="1006"/>
                  </a:lnTo>
                  <a:lnTo>
                    <a:pt x="37289" y="604"/>
                  </a:lnTo>
                  <a:lnTo>
                    <a:pt x="36753" y="67"/>
                  </a:lnTo>
                  <a:lnTo>
                    <a:pt x="363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2632;p67">
              <a:extLst>
                <a:ext uri="{FF2B5EF4-FFF2-40B4-BE49-F238E27FC236}">
                  <a16:creationId xmlns:a16="http://schemas.microsoft.com/office/drawing/2014/main" id="{A99DAB26-89A7-8AB9-1511-2086F0E88CAC}"/>
                </a:ext>
              </a:extLst>
            </p:cNvPr>
            <p:cNvSpPr/>
            <p:nvPr/>
          </p:nvSpPr>
          <p:spPr>
            <a:xfrm>
              <a:off x="1938259" y="2066805"/>
              <a:ext cx="133597" cy="133597"/>
            </a:xfrm>
            <a:custGeom>
              <a:avLst/>
              <a:gdLst/>
              <a:ahLst/>
              <a:cxnLst/>
              <a:rect l="l" t="t" r="r" b="b"/>
              <a:pathLst>
                <a:path w="7110" h="7110" extrusionOk="0">
                  <a:moveTo>
                    <a:pt x="3555" y="1"/>
                  </a:moveTo>
                  <a:lnTo>
                    <a:pt x="2817" y="68"/>
                  </a:lnTo>
                  <a:lnTo>
                    <a:pt x="1543" y="604"/>
                  </a:lnTo>
                  <a:lnTo>
                    <a:pt x="570" y="1577"/>
                  </a:lnTo>
                  <a:lnTo>
                    <a:pt x="34" y="2851"/>
                  </a:lnTo>
                  <a:lnTo>
                    <a:pt x="0" y="3555"/>
                  </a:lnTo>
                  <a:lnTo>
                    <a:pt x="34" y="4293"/>
                  </a:lnTo>
                  <a:lnTo>
                    <a:pt x="570" y="5567"/>
                  </a:lnTo>
                  <a:lnTo>
                    <a:pt x="1543" y="6540"/>
                  </a:lnTo>
                  <a:lnTo>
                    <a:pt x="2817" y="7076"/>
                  </a:lnTo>
                  <a:lnTo>
                    <a:pt x="3555" y="7110"/>
                  </a:lnTo>
                  <a:lnTo>
                    <a:pt x="4259" y="7076"/>
                  </a:lnTo>
                  <a:lnTo>
                    <a:pt x="5533" y="6540"/>
                  </a:lnTo>
                  <a:lnTo>
                    <a:pt x="6506" y="5567"/>
                  </a:lnTo>
                  <a:lnTo>
                    <a:pt x="7042" y="4293"/>
                  </a:lnTo>
                  <a:lnTo>
                    <a:pt x="7109" y="3555"/>
                  </a:lnTo>
                  <a:lnTo>
                    <a:pt x="7042" y="2851"/>
                  </a:lnTo>
                  <a:lnTo>
                    <a:pt x="6506" y="1577"/>
                  </a:lnTo>
                  <a:lnTo>
                    <a:pt x="5533" y="604"/>
                  </a:lnTo>
                  <a:lnTo>
                    <a:pt x="4259" y="68"/>
                  </a:lnTo>
                  <a:lnTo>
                    <a:pt x="35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2633;p67">
              <a:extLst>
                <a:ext uri="{FF2B5EF4-FFF2-40B4-BE49-F238E27FC236}">
                  <a16:creationId xmlns:a16="http://schemas.microsoft.com/office/drawing/2014/main" id="{B8AB8C59-7F65-6D6E-2A5D-A73CB1C2F9C4}"/>
                </a:ext>
              </a:extLst>
            </p:cNvPr>
            <p:cNvSpPr/>
            <p:nvPr/>
          </p:nvSpPr>
          <p:spPr>
            <a:xfrm>
              <a:off x="1121665" y="2782589"/>
              <a:ext cx="126663" cy="170782"/>
            </a:xfrm>
            <a:custGeom>
              <a:avLst/>
              <a:gdLst/>
              <a:ahLst/>
              <a:cxnLst/>
              <a:rect l="l" t="t" r="r" b="b"/>
              <a:pathLst>
                <a:path w="6741" h="9089" extrusionOk="0">
                  <a:moveTo>
                    <a:pt x="4091" y="1"/>
                  </a:moveTo>
                  <a:lnTo>
                    <a:pt x="3521" y="101"/>
                  </a:lnTo>
                  <a:lnTo>
                    <a:pt x="3152" y="236"/>
                  </a:lnTo>
                  <a:lnTo>
                    <a:pt x="2414" y="705"/>
                  </a:lnTo>
                  <a:lnTo>
                    <a:pt x="1509" y="1778"/>
                  </a:lnTo>
                  <a:lnTo>
                    <a:pt x="570" y="3622"/>
                  </a:lnTo>
                  <a:lnTo>
                    <a:pt x="67" y="5534"/>
                  </a:lnTo>
                  <a:lnTo>
                    <a:pt x="0" y="6305"/>
                  </a:lnTo>
                  <a:lnTo>
                    <a:pt x="67" y="7781"/>
                  </a:lnTo>
                  <a:lnTo>
                    <a:pt x="201" y="9088"/>
                  </a:lnTo>
                  <a:lnTo>
                    <a:pt x="637" y="8921"/>
                  </a:lnTo>
                  <a:lnTo>
                    <a:pt x="2917" y="7848"/>
                  </a:lnTo>
                  <a:lnTo>
                    <a:pt x="4426" y="6942"/>
                  </a:lnTo>
                  <a:lnTo>
                    <a:pt x="4929" y="6473"/>
                  </a:lnTo>
                  <a:lnTo>
                    <a:pt x="5298" y="6070"/>
                  </a:lnTo>
                  <a:lnTo>
                    <a:pt x="6003" y="5098"/>
                  </a:lnTo>
                  <a:lnTo>
                    <a:pt x="6506" y="3991"/>
                  </a:lnTo>
                  <a:lnTo>
                    <a:pt x="6740" y="2851"/>
                  </a:lnTo>
                  <a:lnTo>
                    <a:pt x="6673" y="2281"/>
                  </a:lnTo>
                  <a:lnTo>
                    <a:pt x="6573" y="1745"/>
                  </a:lnTo>
                  <a:lnTo>
                    <a:pt x="6003" y="806"/>
                  </a:lnTo>
                  <a:lnTo>
                    <a:pt x="5131" y="202"/>
                  </a:lnTo>
                  <a:lnTo>
                    <a:pt x="40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2634;p67">
              <a:extLst>
                <a:ext uri="{FF2B5EF4-FFF2-40B4-BE49-F238E27FC236}">
                  <a16:creationId xmlns:a16="http://schemas.microsoft.com/office/drawing/2014/main" id="{9A7EC4EC-376C-A8A6-0F3A-C92775F4C5C8}"/>
                </a:ext>
              </a:extLst>
            </p:cNvPr>
            <p:cNvSpPr/>
            <p:nvPr/>
          </p:nvSpPr>
          <p:spPr>
            <a:xfrm>
              <a:off x="1073769" y="2605531"/>
              <a:ext cx="139892" cy="157554"/>
            </a:xfrm>
            <a:custGeom>
              <a:avLst/>
              <a:gdLst/>
              <a:ahLst/>
              <a:cxnLst/>
              <a:rect l="l" t="t" r="r" b="b"/>
              <a:pathLst>
                <a:path w="7445" h="8385" extrusionOk="0">
                  <a:moveTo>
                    <a:pt x="4662" y="1"/>
                  </a:moveTo>
                  <a:lnTo>
                    <a:pt x="4259" y="68"/>
                  </a:lnTo>
                  <a:lnTo>
                    <a:pt x="3454" y="437"/>
                  </a:lnTo>
                  <a:lnTo>
                    <a:pt x="2381" y="1342"/>
                  </a:lnTo>
                  <a:lnTo>
                    <a:pt x="1208" y="3052"/>
                  </a:lnTo>
                  <a:lnTo>
                    <a:pt x="403" y="4830"/>
                  </a:lnTo>
                  <a:lnTo>
                    <a:pt x="202" y="5601"/>
                  </a:lnTo>
                  <a:lnTo>
                    <a:pt x="68" y="7076"/>
                  </a:lnTo>
                  <a:lnTo>
                    <a:pt x="1" y="8384"/>
                  </a:lnTo>
                  <a:lnTo>
                    <a:pt x="1" y="8384"/>
                  </a:lnTo>
                  <a:lnTo>
                    <a:pt x="470" y="8284"/>
                  </a:lnTo>
                  <a:lnTo>
                    <a:pt x="2884" y="7579"/>
                  </a:lnTo>
                  <a:lnTo>
                    <a:pt x="4494" y="6909"/>
                  </a:lnTo>
                  <a:lnTo>
                    <a:pt x="5064" y="6506"/>
                  </a:lnTo>
                  <a:lnTo>
                    <a:pt x="5500" y="6171"/>
                  </a:lnTo>
                  <a:lnTo>
                    <a:pt x="6338" y="5333"/>
                  </a:lnTo>
                  <a:lnTo>
                    <a:pt x="7009" y="4327"/>
                  </a:lnTo>
                  <a:lnTo>
                    <a:pt x="7411" y="3220"/>
                  </a:lnTo>
                  <a:lnTo>
                    <a:pt x="7445" y="2650"/>
                  </a:lnTo>
                  <a:lnTo>
                    <a:pt x="7411" y="2080"/>
                  </a:lnTo>
                  <a:lnTo>
                    <a:pt x="6975" y="1108"/>
                  </a:lnTo>
                  <a:lnTo>
                    <a:pt x="6238" y="370"/>
                  </a:lnTo>
                  <a:lnTo>
                    <a:pt x="52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2635;p67">
              <a:extLst>
                <a:ext uri="{FF2B5EF4-FFF2-40B4-BE49-F238E27FC236}">
                  <a16:creationId xmlns:a16="http://schemas.microsoft.com/office/drawing/2014/main" id="{311D60A0-F7C9-DD17-2F11-0C4E06996E23}"/>
                </a:ext>
              </a:extLst>
            </p:cNvPr>
            <p:cNvSpPr/>
            <p:nvPr/>
          </p:nvSpPr>
          <p:spPr>
            <a:xfrm>
              <a:off x="1060541" y="2381236"/>
              <a:ext cx="139892" cy="157535"/>
            </a:xfrm>
            <a:custGeom>
              <a:avLst/>
              <a:gdLst/>
              <a:ahLst/>
              <a:cxnLst/>
              <a:rect l="l" t="t" r="r" b="b"/>
              <a:pathLst>
                <a:path w="7445" h="8384" extrusionOk="0">
                  <a:moveTo>
                    <a:pt x="4661" y="0"/>
                  </a:moveTo>
                  <a:lnTo>
                    <a:pt x="4259" y="67"/>
                  </a:lnTo>
                  <a:lnTo>
                    <a:pt x="3488" y="436"/>
                  </a:lnTo>
                  <a:lnTo>
                    <a:pt x="2381" y="1341"/>
                  </a:lnTo>
                  <a:lnTo>
                    <a:pt x="1208" y="3052"/>
                  </a:lnTo>
                  <a:lnTo>
                    <a:pt x="403" y="4829"/>
                  </a:lnTo>
                  <a:lnTo>
                    <a:pt x="235" y="5600"/>
                  </a:lnTo>
                  <a:lnTo>
                    <a:pt x="67" y="7076"/>
                  </a:lnTo>
                  <a:lnTo>
                    <a:pt x="0" y="8383"/>
                  </a:lnTo>
                  <a:lnTo>
                    <a:pt x="0" y="8383"/>
                  </a:lnTo>
                  <a:lnTo>
                    <a:pt x="470" y="8283"/>
                  </a:lnTo>
                  <a:lnTo>
                    <a:pt x="2884" y="7579"/>
                  </a:lnTo>
                  <a:lnTo>
                    <a:pt x="4494" y="6874"/>
                  </a:lnTo>
                  <a:lnTo>
                    <a:pt x="5097" y="6506"/>
                  </a:lnTo>
                  <a:lnTo>
                    <a:pt x="5533" y="6170"/>
                  </a:lnTo>
                  <a:lnTo>
                    <a:pt x="6338" y="5298"/>
                  </a:lnTo>
                  <a:lnTo>
                    <a:pt x="7009" y="4292"/>
                  </a:lnTo>
                  <a:lnTo>
                    <a:pt x="7411" y="3219"/>
                  </a:lnTo>
                  <a:lnTo>
                    <a:pt x="7445" y="2616"/>
                  </a:lnTo>
                  <a:lnTo>
                    <a:pt x="7411" y="2079"/>
                  </a:lnTo>
                  <a:lnTo>
                    <a:pt x="7009" y="1073"/>
                  </a:lnTo>
                  <a:lnTo>
                    <a:pt x="6238" y="369"/>
                  </a:lnTo>
                  <a:lnTo>
                    <a:pt x="52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2636;p67">
              <a:extLst>
                <a:ext uri="{FF2B5EF4-FFF2-40B4-BE49-F238E27FC236}">
                  <a16:creationId xmlns:a16="http://schemas.microsoft.com/office/drawing/2014/main" id="{4DEA5BB0-AD8A-C484-DD26-A5CCCA738B53}"/>
                </a:ext>
              </a:extLst>
            </p:cNvPr>
            <p:cNvSpPr/>
            <p:nvPr/>
          </p:nvSpPr>
          <p:spPr>
            <a:xfrm>
              <a:off x="1037861" y="2169511"/>
              <a:ext cx="139892" cy="158174"/>
            </a:xfrm>
            <a:custGeom>
              <a:avLst/>
              <a:gdLst/>
              <a:ahLst/>
              <a:cxnLst/>
              <a:rect l="l" t="t" r="r" b="b"/>
              <a:pathLst>
                <a:path w="7445" h="8418" extrusionOk="0">
                  <a:moveTo>
                    <a:pt x="4661" y="1"/>
                  </a:moveTo>
                  <a:lnTo>
                    <a:pt x="4259" y="68"/>
                  </a:lnTo>
                  <a:lnTo>
                    <a:pt x="3488" y="437"/>
                  </a:lnTo>
                  <a:lnTo>
                    <a:pt x="2415" y="1376"/>
                  </a:lnTo>
                  <a:lnTo>
                    <a:pt x="1207" y="3052"/>
                  </a:lnTo>
                  <a:lnTo>
                    <a:pt x="436" y="4830"/>
                  </a:lnTo>
                  <a:lnTo>
                    <a:pt x="235" y="5601"/>
                  </a:lnTo>
                  <a:lnTo>
                    <a:pt x="67" y="7076"/>
                  </a:lnTo>
                  <a:lnTo>
                    <a:pt x="0" y="8418"/>
                  </a:lnTo>
                  <a:lnTo>
                    <a:pt x="0" y="8418"/>
                  </a:lnTo>
                  <a:lnTo>
                    <a:pt x="470" y="8284"/>
                  </a:lnTo>
                  <a:lnTo>
                    <a:pt x="2884" y="7579"/>
                  </a:lnTo>
                  <a:lnTo>
                    <a:pt x="4494" y="6909"/>
                  </a:lnTo>
                  <a:lnTo>
                    <a:pt x="5097" y="6540"/>
                  </a:lnTo>
                  <a:lnTo>
                    <a:pt x="5533" y="6171"/>
                  </a:lnTo>
                  <a:lnTo>
                    <a:pt x="6338" y="5333"/>
                  </a:lnTo>
                  <a:lnTo>
                    <a:pt x="7009" y="4327"/>
                  </a:lnTo>
                  <a:lnTo>
                    <a:pt x="7411" y="3220"/>
                  </a:lnTo>
                  <a:lnTo>
                    <a:pt x="7445" y="2650"/>
                  </a:lnTo>
                  <a:lnTo>
                    <a:pt x="7411" y="2080"/>
                  </a:lnTo>
                  <a:lnTo>
                    <a:pt x="7009" y="1107"/>
                  </a:lnTo>
                  <a:lnTo>
                    <a:pt x="6237" y="370"/>
                  </a:lnTo>
                  <a:lnTo>
                    <a:pt x="52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2637;p67">
              <a:extLst>
                <a:ext uri="{FF2B5EF4-FFF2-40B4-BE49-F238E27FC236}">
                  <a16:creationId xmlns:a16="http://schemas.microsoft.com/office/drawing/2014/main" id="{8B5DECEC-5D56-20AE-F71B-E7BE47741A7D}"/>
                </a:ext>
              </a:extLst>
            </p:cNvPr>
            <p:cNvSpPr/>
            <p:nvPr/>
          </p:nvSpPr>
          <p:spPr>
            <a:xfrm>
              <a:off x="960353" y="1979864"/>
              <a:ext cx="119110" cy="177697"/>
            </a:xfrm>
            <a:custGeom>
              <a:avLst/>
              <a:gdLst/>
              <a:ahLst/>
              <a:cxnLst/>
              <a:rect l="l" t="t" r="r" b="b"/>
              <a:pathLst>
                <a:path w="6339" h="9457" extrusionOk="0">
                  <a:moveTo>
                    <a:pt x="3354" y="0"/>
                  </a:moveTo>
                  <a:lnTo>
                    <a:pt x="2817" y="168"/>
                  </a:lnTo>
                  <a:lnTo>
                    <a:pt x="2448" y="336"/>
                  </a:lnTo>
                  <a:lnTo>
                    <a:pt x="1811" y="872"/>
                  </a:lnTo>
                  <a:lnTo>
                    <a:pt x="1007" y="2046"/>
                  </a:lnTo>
                  <a:lnTo>
                    <a:pt x="302" y="3991"/>
                  </a:lnTo>
                  <a:lnTo>
                    <a:pt x="1" y="5936"/>
                  </a:lnTo>
                  <a:lnTo>
                    <a:pt x="34" y="6707"/>
                  </a:lnTo>
                  <a:lnTo>
                    <a:pt x="269" y="8182"/>
                  </a:lnTo>
                  <a:lnTo>
                    <a:pt x="537" y="9457"/>
                  </a:lnTo>
                  <a:lnTo>
                    <a:pt x="973" y="9255"/>
                  </a:lnTo>
                  <a:lnTo>
                    <a:pt x="3119" y="7914"/>
                  </a:lnTo>
                  <a:lnTo>
                    <a:pt x="4494" y="6841"/>
                  </a:lnTo>
                  <a:lnTo>
                    <a:pt x="4930" y="6305"/>
                  </a:lnTo>
                  <a:lnTo>
                    <a:pt x="5265" y="5869"/>
                  </a:lnTo>
                  <a:lnTo>
                    <a:pt x="5835" y="4829"/>
                  </a:lnTo>
                  <a:lnTo>
                    <a:pt x="6238" y="3689"/>
                  </a:lnTo>
                  <a:lnTo>
                    <a:pt x="6338" y="2515"/>
                  </a:lnTo>
                  <a:lnTo>
                    <a:pt x="6204" y="1945"/>
                  </a:lnTo>
                  <a:lnTo>
                    <a:pt x="6037" y="1409"/>
                  </a:lnTo>
                  <a:lnTo>
                    <a:pt x="5366" y="570"/>
                  </a:lnTo>
                  <a:lnTo>
                    <a:pt x="4427" y="67"/>
                  </a:lnTo>
                  <a:lnTo>
                    <a:pt x="33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2638;p67">
              <a:extLst>
                <a:ext uri="{FF2B5EF4-FFF2-40B4-BE49-F238E27FC236}">
                  <a16:creationId xmlns:a16="http://schemas.microsoft.com/office/drawing/2014/main" id="{D5FBCE51-3A47-46C8-B4A2-5C6336EF1A29}"/>
                </a:ext>
              </a:extLst>
            </p:cNvPr>
            <p:cNvSpPr/>
            <p:nvPr/>
          </p:nvSpPr>
          <p:spPr>
            <a:xfrm>
              <a:off x="931998" y="2836159"/>
              <a:ext cx="172661" cy="122248"/>
            </a:xfrm>
            <a:custGeom>
              <a:avLst/>
              <a:gdLst/>
              <a:ahLst/>
              <a:cxnLst/>
              <a:rect l="l" t="t" r="r" b="b"/>
              <a:pathLst>
                <a:path w="9189" h="6506" extrusionOk="0">
                  <a:moveTo>
                    <a:pt x="2247" y="0"/>
                  </a:moveTo>
                  <a:lnTo>
                    <a:pt x="1878" y="67"/>
                  </a:lnTo>
                  <a:lnTo>
                    <a:pt x="1342" y="268"/>
                  </a:lnTo>
                  <a:lnTo>
                    <a:pt x="504" y="939"/>
                  </a:lnTo>
                  <a:lnTo>
                    <a:pt x="68" y="1912"/>
                  </a:lnTo>
                  <a:lnTo>
                    <a:pt x="1" y="2985"/>
                  </a:lnTo>
                  <a:lnTo>
                    <a:pt x="202" y="3521"/>
                  </a:lnTo>
                  <a:lnTo>
                    <a:pt x="403" y="4024"/>
                  </a:lnTo>
                  <a:lnTo>
                    <a:pt x="1174" y="4930"/>
                  </a:lnTo>
                  <a:lnTo>
                    <a:pt x="2147" y="5634"/>
                  </a:lnTo>
                  <a:lnTo>
                    <a:pt x="3220" y="6137"/>
                  </a:lnTo>
                  <a:lnTo>
                    <a:pt x="3756" y="6304"/>
                  </a:lnTo>
                  <a:lnTo>
                    <a:pt x="4427" y="6472"/>
                  </a:lnTo>
                  <a:lnTo>
                    <a:pt x="6204" y="6506"/>
                  </a:lnTo>
                  <a:lnTo>
                    <a:pt x="8686" y="6338"/>
                  </a:lnTo>
                  <a:lnTo>
                    <a:pt x="9189" y="6271"/>
                  </a:lnTo>
                  <a:lnTo>
                    <a:pt x="8652" y="5064"/>
                  </a:lnTo>
                  <a:lnTo>
                    <a:pt x="7981" y="3756"/>
                  </a:lnTo>
                  <a:lnTo>
                    <a:pt x="7512" y="3085"/>
                  </a:lnTo>
                  <a:lnTo>
                    <a:pt x="6171" y="1710"/>
                  </a:lnTo>
                  <a:lnTo>
                    <a:pt x="4460" y="537"/>
                  </a:lnTo>
                  <a:lnTo>
                    <a:pt x="3119" y="67"/>
                  </a:lnTo>
                  <a:lnTo>
                    <a:pt x="22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2639;p67">
              <a:extLst>
                <a:ext uri="{FF2B5EF4-FFF2-40B4-BE49-F238E27FC236}">
                  <a16:creationId xmlns:a16="http://schemas.microsoft.com/office/drawing/2014/main" id="{B2987270-8AAE-60BF-8477-90644420E476}"/>
                </a:ext>
              </a:extLst>
            </p:cNvPr>
            <p:cNvSpPr/>
            <p:nvPr/>
          </p:nvSpPr>
          <p:spPr>
            <a:xfrm>
              <a:off x="880965" y="2639560"/>
              <a:ext cx="182113" cy="115333"/>
            </a:xfrm>
            <a:custGeom>
              <a:avLst/>
              <a:gdLst/>
              <a:ahLst/>
              <a:cxnLst/>
              <a:rect l="l" t="t" r="r" b="b"/>
              <a:pathLst>
                <a:path w="9692" h="6138" extrusionOk="0">
                  <a:moveTo>
                    <a:pt x="2750" y="1"/>
                  </a:moveTo>
                  <a:lnTo>
                    <a:pt x="1912" y="68"/>
                  </a:lnTo>
                  <a:lnTo>
                    <a:pt x="1509" y="202"/>
                  </a:lnTo>
                  <a:lnTo>
                    <a:pt x="1040" y="470"/>
                  </a:lnTo>
                  <a:lnTo>
                    <a:pt x="336" y="1275"/>
                  </a:lnTo>
                  <a:lnTo>
                    <a:pt x="0" y="2281"/>
                  </a:lnTo>
                  <a:lnTo>
                    <a:pt x="134" y="3354"/>
                  </a:lnTo>
                  <a:lnTo>
                    <a:pt x="369" y="3857"/>
                  </a:lnTo>
                  <a:lnTo>
                    <a:pt x="705" y="4327"/>
                  </a:lnTo>
                  <a:lnTo>
                    <a:pt x="1576" y="5098"/>
                  </a:lnTo>
                  <a:lnTo>
                    <a:pt x="2649" y="5634"/>
                  </a:lnTo>
                  <a:lnTo>
                    <a:pt x="3790" y="5970"/>
                  </a:lnTo>
                  <a:lnTo>
                    <a:pt x="4326" y="6070"/>
                  </a:lnTo>
                  <a:lnTo>
                    <a:pt x="5030" y="6137"/>
                  </a:lnTo>
                  <a:lnTo>
                    <a:pt x="6774" y="5936"/>
                  </a:lnTo>
                  <a:lnTo>
                    <a:pt x="9222" y="5366"/>
                  </a:lnTo>
                  <a:lnTo>
                    <a:pt x="9691" y="5232"/>
                  </a:lnTo>
                  <a:lnTo>
                    <a:pt x="8987" y="4125"/>
                  </a:lnTo>
                  <a:lnTo>
                    <a:pt x="8115" y="2918"/>
                  </a:lnTo>
                  <a:lnTo>
                    <a:pt x="7579" y="2348"/>
                  </a:lnTo>
                  <a:lnTo>
                    <a:pt x="6036" y="1174"/>
                  </a:lnTo>
                  <a:lnTo>
                    <a:pt x="4158" y="269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2640;p67">
              <a:extLst>
                <a:ext uri="{FF2B5EF4-FFF2-40B4-BE49-F238E27FC236}">
                  <a16:creationId xmlns:a16="http://schemas.microsoft.com/office/drawing/2014/main" id="{4F47AC72-4C6B-AD09-478E-58BF5AB8DF8A}"/>
                </a:ext>
              </a:extLst>
            </p:cNvPr>
            <p:cNvSpPr/>
            <p:nvPr/>
          </p:nvSpPr>
          <p:spPr>
            <a:xfrm>
              <a:off x="868996" y="2427854"/>
              <a:ext cx="182113" cy="115333"/>
            </a:xfrm>
            <a:custGeom>
              <a:avLst/>
              <a:gdLst/>
              <a:ahLst/>
              <a:cxnLst/>
              <a:rect l="l" t="t" r="r" b="b"/>
              <a:pathLst>
                <a:path w="9692" h="6138" extrusionOk="0">
                  <a:moveTo>
                    <a:pt x="2750" y="1"/>
                  </a:moveTo>
                  <a:lnTo>
                    <a:pt x="1912" y="68"/>
                  </a:lnTo>
                  <a:lnTo>
                    <a:pt x="1509" y="202"/>
                  </a:lnTo>
                  <a:lnTo>
                    <a:pt x="1006" y="470"/>
                  </a:lnTo>
                  <a:lnTo>
                    <a:pt x="302" y="1275"/>
                  </a:lnTo>
                  <a:lnTo>
                    <a:pt x="0" y="2281"/>
                  </a:lnTo>
                  <a:lnTo>
                    <a:pt x="101" y="3354"/>
                  </a:lnTo>
                  <a:lnTo>
                    <a:pt x="369" y="3890"/>
                  </a:lnTo>
                  <a:lnTo>
                    <a:pt x="671" y="4360"/>
                  </a:lnTo>
                  <a:lnTo>
                    <a:pt x="1543" y="5131"/>
                  </a:lnTo>
                  <a:lnTo>
                    <a:pt x="2649" y="5668"/>
                  </a:lnTo>
                  <a:lnTo>
                    <a:pt x="3789" y="6003"/>
                  </a:lnTo>
                  <a:lnTo>
                    <a:pt x="4326" y="6104"/>
                  </a:lnTo>
                  <a:lnTo>
                    <a:pt x="5030" y="6137"/>
                  </a:lnTo>
                  <a:lnTo>
                    <a:pt x="6774" y="5936"/>
                  </a:lnTo>
                  <a:lnTo>
                    <a:pt x="9222" y="5366"/>
                  </a:lnTo>
                  <a:lnTo>
                    <a:pt x="9691" y="5232"/>
                  </a:lnTo>
                  <a:lnTo>
                    <a:pt x="8987" y="4125"/>
                  </a:lnTo>
                  <a:lnTo>
                    <a:pt x="8115" y="2884"/>
                  </a:lnTo>
                  <a:lnTo>
                    <a:pt x="7579" y="2314"/>
                  </a:lnTo>
                  <a:lnTo>
                    <a:pt x="6036" y="1141"/>
                  </a:lnTo>
                  <a:lnTo>
                    <a:pt x="4158" y="269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2641;p67">
              <a:extLst>
                <a:ext uri="{FF2B5EF4-FFF2-40B4-BE49-F238E27FC236}">
                  <a16:creationId xmlns:a16="http://schemas.microsoft.com/office/drawing/2014/main" id="{A34EF890-2362-B20B-D8CF-FCA7FB4E7812}"/>
                </a:ext>
              </a:extLst>
            </p:cNvPr>
            <p:cNvSpPr/>
            <p:nvPr/>
          </p:nvSpPr>
          <p:spPr>
            <a:xfrm>
              <a:off x="848834" y="2233152"/>
              <a:ext cx="182113" cy="115333"/>
            </a:xfrm>
            <a:custGeom>
              <a:avLst/>
              <a:gdLst/>
              <a:ahLst/>
              <a:cxnLst/>
              <a:rect l="l" t="t" r="r" b="b"/>
              <a:pathLst>
                <a:path w="9692" h="6138" extrusionOk="0">
                  <a:moveTo>
                    <a:pt x="2750" y="1"/>
                  </a:moveTo>
                  <a:lnTo>
                    <a:pt x="1912" y="68"/>
                  </a:lnTo>
                  <a:lnTo>
                    <a:pt x="1509" y="202"/>
                  </a:lnTo>
                  <a:lnTo>
                    <a:pt x="1006" y="470"/>
                  </a:lnTo>
                  <a:lnTo>
                    <a:pt x="302" y="1275"/>
                  </a:lnTo>
                  <a:lnTo>
                    <a:pt x="0" y="2281"/>
                  </a:lnTo>
                  <a:lnTo>
                    <a:pt x="134" y="3354"/>
                  </a:lnTo>
                  <a:lnTo>
                    <a:pt x="369" y="3857"/>
                  </a:lnTo>
                  <a:lnTo>
                    <a:pt x="671" y="4360"/>
                  </a:lnTo>
                  <a:lnTo>
                    <a:pt x="1576" y="5131"/>
                  </a:lnTo>
                  <a:lnTo>
                    <a:pt x="2649" y="5668"/>
                  </a:lnTo>
                  <a:lnTo>
                    <a:pt x="3789" y="6003"/>
                  </a:lnTo>
                  <a:lnTo>
                    <a:pt x="4326" y="6104"/>
                  </a:lnTo>
                  <a:lnTo>
                    <a:pt x="5030" y="6137"/>
                  </a:lnTo>
                  <a:lnTo>
                    <a:pt x="6774" y="5936"/>
                  </a:lnTo>
                  <a:lnTo>
                    <a:pt x="9222" y="5366"/>
                  </a:lnTo>
                  <a:lnTo>
                    <a:pt x="9691" y="5232"/>
                  </a:lnTo>
                  <a:lnTo>
                    <a:pt x="8987" y="4125"/>
                  </a:lnTo>
                  <a:lnTo>
                    <a:pt x="8115" y="2918"/>
                  </a:lnTo>
                  <a:lnTo>
                    <a:pt x="7579" y="2348"/>
                  </a:lnTo>
                  <a:lnTo>
                    <a:pt x="6003" y="1174"/>
                  </a:lnTo>
                  <a:lnTo>
                    <a:pt x="4158" y="269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2642;p67">
              <a:extLst>
                <a:ext uri="{FF2B5EF4-FFF2-40B4-BE49-F238E27FC236}">
                  <a16:creationId xmlns:a16="http://schemas.microsoft.com/office/drawing/2014/main" id="{8BF2D371-09DD-E35F-5616-07C36FA73D81}"/>
                </a:ext>
              </a:extLst>
            </p:cNvPr>
            <p:cNvSpPr/>
            <p:nvPr/>
          </p:nvSpPr>
          <p:spPr>
            <a:xfrm>
              <a:off x="783933" y="2080672"/>
              <a:ext cx="187148" cy="110917"/>
            </a:xfrm>
            <a:custGeom>
              <a:avLst/>
              <a:gdLst/>
              <a:ahLst/>
              <a:cxnLst/>
              <a:rect l="l" t="t" r="r" b="b"/>
              <a:pathLst>
                <a:path w="9960" h="5903" extrusionOk="0">
                  <a:moveTo>
                    <a:pt x="2482" y="1"/>
                  </a:moveTo>
                  <a:lnTo>
                    <a:pt x="1643" y="168"/>
                  </a:lnTo>
                  <a:lnTo>
                    <a:pt x="1274" y="336"/>
                  </a:lnTo>
                  <a:lnTo>
                    <a:pt x="805" y="671"/>
                  </a:lnTo>
                  <a:lnTo>
                    <a:pt x="201" y="1543"/>
                  </a:lnTo>
                  <a:lnTo>
                    <a:pt x="0" y="2583"/>
                  </a:lnTo>
                  <a:lnTo>
                    <a:pt x="235" y="3622"/>
                  </a:lnTo>
                  <a:lnTo>
                    <a:pt x="537" y="4125"/>
                  </a:lnTo>
                  <a:lnTo>
                    <a:pt x="906" y="4561"/>
                  </a:lnTo>
                  <a:lnTo>
                    <a:pt x="1878" y="5232"/>
                  </a:lnTo>
                  <a:lnTo>
                    <a:pt x="2985" y="5634"/>
                  </a:lnTo>
                  <a:lnTo>
                    <a:pt x="4192" y="5869"/>
                  </a:lnTo>
                  <a:lnTo>
                    <a:pt x="4728" y="5902"/>
                  </a:lnTo>
                  <a:lnTo>
                    <a:pt x="5433" y="5869"/>
                  </a:lnTo>
                  <a:lnTo>
                    <a:pt x="7143" y="5467"/>
                  </a:lnTo>
                  <a:lnTo>
                    <a:pt x="9524" y="4628"/>
                  </a:lnTo>
                  <a:lnTo>
                    <a:pt x="9960" y="4461"/>
                  </a:lnTo>
                  <a:lnTo>
                    <a:pt x="9121" y="3421"/>
                  </a:lnTo>
                  <a:lnTo>
                    <a:pt x="8149" y="2314"/>
                  </a:lnTo>
                  <a:lnTo>
                    <a:pt x="7545" y="1811"/>
                  </a:lnTo>
                  <a:lnTo>
                    <a:pt x="5869" y="805"/>
                  </a:lnTo>
                  <a:lnTo>
                    <a:pt x="3890" y="135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2643;p67">
              <a:extLst>
                <a:ext uri="{FF2B5EF4-FFF2-40B4-BE49-F238E27FC236}">
                  <a16:creationId xmlns:a16="http://schemas.microsoft.com/office/drawing/2014/main" id="{6A3C746B-B69C-582C-024E-9B1AF57C4D67}"/>
                </a:ext>
              </a:extLst>
            </p:cNvPr>
            <p:cNvSpPr/>
            <p:nvPr/>
          </p:nvSpPr>
          <p:spPr>
            <a:xfrm>
              <a:off x="730363" y="1882194"/>
              <a:ext cx="154397" cy="143687"/>
            </a:xfrm>
            <a:custGeom>
              <a:avLst/>
              <a:gdLst/>
              <a:ahLst/>
              <a:cxnLst/>
              <a:rect l="l" t="t" r="r" b="b"/>
              <a:pathLst>
                <a:path w="8217" h="7647" extrusionOk="0">
                  <a:moveTo>
                    <a:pt x="2415" y="1"/>
                  </a:moveTo>
                  <a:lnTo>
                    <a:pt x="1879" y="68"/>
                  </a:lnTo>
                  <a:lnTo>
                    <a:pt x="906" y="571"/>
                  </a:lnTo>
                  <a:lnTo>
                    <a:pt x="269" y="1409"/>
                  </a:lnTo>
                  <a:lnTo>
                    <a:pt x="1" y="2449"/>
                  </a:lnTo>
                  <a:lnTo>
                    <a:pt x="34" y="3019"/>
                  </a:lnTo>
                  <a:lnTo>
                    <a:pt x="168" y="3589"/>
                  </a:lnTo>
                  <a:lnTo>
                    <a:pt x="705" y="4595"/>
                  </a:lnTo>
                  <a:lnTo>
                    <a:pt x="1510" y="5500"/>
                  </a:lnTo>
                  <a:lnTo>
                    <a:pt x="2449" y="6238"/>
                  </a:lnTo>
                  <a:lnTo>
                    <a:pt x="2918" y="6506"/>
                  </a:lnTo>
                  <a:lnTo>
                    <a:pt x="3555" y="6808"/>
                  </a:lnTo>
                  <a:lnTo>
                    <a:pt x="5266" y="7244"/>
                  </a:lnTo>
                  <a:lnTo>
                    <a:pt x="7747" y="7613"/>
                  </a:lnTo>
                  <a:lnTo>
                    <a:pt x="8217" y="7646"/>
                  </a:lnTo>
                  <a:lnTo>
                    <a:pt x="7982" y="6372"/>
                  </a:lnTo>
                  <a:lnTo>
                    <a:pt x="7613" y="4930"/>
                  </a:lnTo>
                  <a:lnTo>
                    <a:pt x="7311" y="4192"/>
                  </a:lnTo>
                  <a:lnTo>
                    <a:pt x="6272" y="2516"/>
                  </a:lnTo>
                  <a:lnTo>
                    <a:pt x="4863" y="1007"/>
                  </a:lnTo>
                  <a:lnTo>
                    <a:pt x="3656" y="269"/>
                  </a:lnTo>
                  <a:lnTo>
                    <a:pt x="28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2644;p67">
              <a:extLst>
                <a:ext uri="{FF2B5EF4-FFF2-40B4-BE49-F238E27FC236}">
                  <a16:creationId xmlns:a16="http://schemas.microsoft.com/office/drawing/2014/main" id="{61775B39-BC97-EE5D-087E-CB3A7CD4AB55}"/>
                </a:ext>
              </a:extLst>
            </p:cNvPr>
            <p:cNvSpPr/>
            <p:nvPr/>
          </p:nvSpPr>
          <p:spPr>
            <a:xfrm>
              <a:off x="831190" y="1960323"/>
              <a:ext cx="391302" cy="1255792"/>
            </a:xfrm>
            <a:custGeom>
              <a:avLst/>
              <a:gdLst/>
              <a:ahLst/>
              <a:cxnLst/>
              <a:rect l="l" t="t" r="r" b="b"/>
              <a:pathLst>
                <a:path w="20825" h="66833" extrusionOk="0">
                  <a:moveTo>
                    <a:pt x="0" y="1"/>
                  </a:moveTo>
                  <a:lnTo>
                    <a:pt x="369" y="437"/>
                  </a:lnTo>
                  <a:lnTo>
                    <a:pt x="1878" y="2382"/>
                  </a:lnTo>
                  <a:lnTo>
                    <a:pt x="2817" y="3589"/>
                  </a:lnTo>
                  <a:lnTo>
                    <a:pt x="3924" y="5198"/>
                  </a:lnTo>
                  <a:lnTo>
                    <a:pt x="5064" y="6942"/>
                  </a:lnTo>
                  <a:lnTo>
                    <a:pt x="6304" y="8988"/>
                  </a:lnTo>
                  <a:lnTo>
                    <a:pt x="7579" y="11335"/>
                  </a:lnTo>
                  <a:lnTo>
                    <a:pt x="8685" y="13749"/>
                  </a:lnTo>
                  <a:lnTo>
                    <a:pt x="9222" y="15124"/>
                  </a:lnTo>
                  <a:lnTo>
                    <a:pt x="10161" y="17908"/>
                  </a:lnTo>
                  <a:lnTo>
                    <a:pt x="10530" y="19349"/>
                  </a:lnTo>
                  <a:lnTo>
                    <a:pt x="10831" y="20892"/>
                  </a:lnTo>
                  <a:lnTo>
                    <a:pt x="11301" y="24011"/>
                  </a:lnTo>
                  <a:lnTo>
                    <a:pt x="11435" y="25587"/>
                  </a:lnTo>
                  <a:lnTo>
                    <a:pt x="11636" y="28839"/>
                  </a:lnTo>
                  <a:lnTo>
                    <a:pt x="11703" y="32126"/>
                  </a:lnTo>
                  <a:lnTo>
                    <a:pt x="11770" y="35446"/>
                  </a:lnTo>
                  <a:lnTo>
                    <a:pt x="11905" y="38698"/>
                  </a:lnTo>
                  <a:lnTo>
                    <a:pt x="12005" y="40308"/>
                  </a:lnTo>
                  <a:lnTo>
                    <a:pt x="12307" y="43494"/>
                  </a:lnTo>
                  <a:lnTo>
                    <a:pt x="12542" y="45103"/>
                  </a:lnTo>
                  <a:lnTo>
                    <a:pt x="12676" y="45874"/>
                  </a:lnTo>
                  <a:lnTo>
                    <a:pt x="12843" y="46646"/>
                  </a:lnTo>
                  <a:lnTo>
                    <a:pt x="12978" y="47383"/>
                  </a:lnTo>
                  <a:lnTo>
                    <a:pt x="13145" y="48088"/>
                  </a:lnTo>
                  <a:lnTo>
                    <a:pt x="13514" y="49563"/>
                  </a:lnTo>
                  <a:lnTo>
                    <a:pt x="13917" y="50938"/>
                  </a:lnTo>
                  <a:lnTo>
                    <a:pt x="14688" y="53621"/>
                  </a:lnTo>
                  <a:lnTo>
                    <a:pt x="15459" y="56069"/>
                  </a:lnTo>
                  <a:lnTo>
                    <a:pt x="16968" y="60528"/>
                  </a:lnTo>
                  <a:lnTo>
                    <a:pt x="18175" y="63614"/>
                  </a:lnTo>
                  <a:lnTo>
                    <a:pt x="19081" y="65927"/>
                  </a:lnTo>
                  <a:lnTo>
                    <a:pt x="19315" y="66430"/>
                  </a:lnTo>
                  <a:lnTo>
                    <a:pt x="19349" y="66430"/>
                  </a:lnTo>
                  <a:lnTo>
                    <a:pt x="19550" y="66699"/>
                  </a:lnTo>
                  <a:lnTo>
                    <a:pt x="20087" y="66833"/>
                  </a:lnTo>
                  <a:lnTo>
                    <a:pt x="20590" y="66598"/>
                  </a:lnTo>
                  <a:lnTo>
                    <a:pt x="20824" y="66095"/>
                  </a:lnTo>
                  <a:lnTo>
                    <a:pt x="20757" y="65793"/>
                  </a:lnTo>
                  <a:lnTo>
                    <a:pt x="20523" y="65290"/>
                  </a:lnTo>
                  <a:lnTo>
                    <a:pt x="19550" y="63043"/>
                  </a:lnTo>
                  <a:lnTo>
                    <a:pt x="18309" y="59992"/>
                  </a:lnTo>
                  <a:lnTo>
                    <a:pt x="16700" y="55633"/>
                  </a:lnTo>
                  <a:lnTo>
                    <a:pt x="15895" y="53252"/>
                  </a:lnTo>
                  <a:lnTo>
                    <a:pt x="15057" y="50603"/>
                  </a:lnTo>
                  <a:lnTo>
                    <a:pt x="14654" y="49228"/>
                  </a:lnTo>
                  <a:lnTo>
                    <a:pt x="14285" y="47819"/>
                  </a:lnTo>
                  <a:lnTo>
                    <a:pt x="14084" y="47115"/>
                  </a:lnTo>
                  <a:lnTo>
                    <a:pt x="13917" y="46377"/>
                  </a:lnTo>
                  <a:lnTo>
                    <a:pt x="13749" y="45640"/>
                  </a:lnTo>
                  <a:lnTo>
                    <a:pt x="13615" y="44902"/>
                  </a:lnTo>
                  <a:lnTo>
                    <a:pt x="13346" y="43326"/>
                  </a:lnTo>
                  <a:lnTo>
                    <a:pt x="12978" y="40207"/>
                  </a:lnTo>
                  <a:lnTo>
                    <a:pt x="12843" y="38631"/>
                  </a:lnTo>
                  <a:lnTo>
                    <a:pt x="12642" y="35378"/>
                  </a:lnTo>
                  <a:lnTo>
                    <a:pt x="12508" y="32092"/>
                  </a:lnTo>
                  <a:lnTo>
                    <a:pt x="12374" y="28772"/>
                  </a:lnTo>
                  <a:lnTo>
                    <a:pt x="12106" y="25520"/>
                  </a:lnTo>
                  <a:lnTo>
                    <a:pt x="11938" y="23944"/>
                  </a:lnTo>
                  <a:lnTo>
                    <a:pt x="11402" y="20791"/>
                  </a:lnTo>
                  <a:lnTo>
                    <a:pt x="11033" y="19215"/>
                  </a:lnTo>
                  <a:lnTo>
                    <a:pt x="10630" y="17773"/>
                  </a:lnTo>
                  <a:lnTo>
                    <a:pt x="9624" y="14957"/>
                  </a:lnTo>
                  <a:lnTo>
                    <a:pt x="9021" y="13615"/>
                  </a:lnTo>
                  <a:lnTo>
                    <a:pt x="7847" y="11201"/>
                  </a:lnTo>
                  <a:lnTo>
                    <a:pt x="6506" y="8887"/>
                  </a:lnTo>
                  <a:lnTo>
                    <a:pt x="5265" y="6842"/>
                  </a:lnTo>
                  <a:lnTo>
                    <a:pt x="4058" y="5098"/>
                  </a:lnTo>
                  <a:lnTo>
                    <a:pt x="2884" y="3555"/>
                  </a:lnTo>
                  <a:lnTo>
                    <a:pt x="1945" y="2315"/>
                  </a:lnTo>
                  <a:lnTo>
                    <a:pt x="369" y="40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2645;p67">
              <a:extLst>
                <a:ext uri="{FF2B5EF4-FFF2-40B4-BE49-F238E27FC236}">
                  <a16:creationId xmlns:a16="http://schemas.microsoft.com/office/drawing/2014/main" id="{42D8ACFF-273C-010F-0A6A-3BE16426401C}"/>
                </a:ext>
              </a:extLst>
            </p:cNvPr>
            <p:cNvSpPr/>
            <p:nvPr/>
          </p:nvSpPr>
          <p:spPr>
            <a:xfrm>
              <a:off x="1379370" y="2759289"/>
              <a:ext cx="154379" cy="144307"/>
            </a:xfrm>
            <a:custGeom>
              <a:avLst/>
              <a:gdLst/>
              <a:ahLst/>
              <a:cxnLst/>
              <a:rect l="l" t="t" r="r" b="b"/>
              <a:pathLst>
                <a:path w="8216" h="7680" extrusionOk="0">
                  <a:moveTo>
                    <a:pt x="5366" y="0"/>
                  </a:moveTo>
                  <a:lnTo>
                    <a:pt x="4527" y="268"/>
                  </a:lnTo>
                  <a:lnTo>
                    <a:pt x="3354" y="1040"/>
                  </a:lnTo>
                  <a:lnTo>
                    <a:pt x="1945" y="2549"/>
                  </a:lnTo>
                  <a:lnTo>
                    <a:pt x="906" y="4192"/>
                  </a:lnTo>
                  <a:lnTo>
                    <a:pt x="604" y="4929"/>
                  </a:lnTo>
                  <a:lnTo>
                    <a:pt x="268" y="6371"/>
                  </a:lnTo>
                  <a:lnTo>
                    <a:pt x="0" y="7679"/>
                  </a:lnTo>
                  <a:lnTo>
                    <a:pt x="0" y="7679"/>
                  </a:lnTo>
                  <a:lnTo>
                    <a:pt x="503" y="7646"/>
                  </a:lnTo>
                  <a:lnTo>
                    <a:pt x="2985" y="7243"/>
                  </a:lnTo>
                  <a:lnTo>
                    <a:pt x="4661" y="6807"/>
                  </a:lnTo>
                  <a:lnTo>
                    <a:pt x="5298" y="6506"/>
                  </a:lnTo>
                  <a:lnTo>
                    <a:pt x="5768" y="6204"/>
                  </a:lnTo>
                  <a:lnTo>
                    <a:pt x="6707" y="5466"/>
                  </a:lnTo>
                  <a:lnTo>
                    <a:pt x="7512" y="4594"/>
                  </a:lnTo>
                  <a:lnTo>
                    <a:pt x="8048" y="3555"/>
                  </a:lnTo>
                  <a:lnTo>
                    <a:pt x="8182" y="2985"/>
                  </a:lnTo>
                  <a:lnTo>
                    <a:pt x="8216" y="2414"/>
                  </a:lnTo>
                  <a:lnTo>
                    <a:pt x="7948" y="1375"/>
                  </a:lnTo>
                  <a:lnTo>
                    <a:pt x="7277" y="570"/>
                  </a:lnTo>
                  <a:lnTo>
                    <a:pt x="6338" y="67"/>
                  </a:lnTo>
                  <a:lnTo>
                    <a:pt x="576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2646;p67">
              <a:extLst>
                <a:ext uri="{FF2B5EF4-FFF2-40B4-BE49-F238E27FC236}">
                  <a16:creationId xmlns:a16="http://schemas.microsoft.com/office/drawing/2014/main" id="{14251B75-D707-0ED2-CCFB-5F1069A08358}"/>
                </a:ext>
              </a:extLst>
            </p:cNvPr>
            <p:cNvSpPr/>
            <p:nvPr/>
          </p:nvSpPr>
          <p:spPr>
            <a:xfrm>
              <a:off x="1384405" y="2579075"/>
              <a:ext cx="166987" cy="127922"/>
            </a:xfrm>
            <a:custGeom>
              <a:avLst/>
              <a:gdLst/>
              <a:ahLst/>
              <a:cxnLst/>
              <a:rect l="l" t="t" r="r" b="b"/>
              <a:pathLst>
                <a:path w="8887" h="6808" extrusionOk="0">
                  <a:moveTo>
                    <a:pt x="6439" y="1"/>
                  </a:moveTo>
                  <a:lnTo>
                    <a:pt x="5567" y="135"/>
                  </a:lnTo>
                  <a:lnTo>
                    <a:pt x="4293" y="705"/>
                  </a:lnTo>
                  <a:lnTo>
                    <a:pt x="2683" y="2013"/>
                  </a:lnTo>
                  <a:lnTo>
                    <a:pt x="1409" y="3488"/>
                  </a:lnTo>
                  <a:lnTo>
                    <a:pt x="1006" y="4159"/>
                  </a:lnTo>
                  <a:lnTo>
                    <a:pt x="436" y="5534"/>
                  </a:lnTo>
                  <a:lnTo>
                    <a:pt x="0" y="6774"/>
                  </a:lnTo>
                  <a:lnTo>
                    <a:pt x="470" y="6808"/>
                  </a:lnTo>
                  <a:lnTo>
                    <a:pt x="2985" y="6808"/>
                  </a:lnTo>
                  <a:lnTo>
                    <a:pt x="4729" y="6607"/>
                  </a:lnTo>
                  <a:lnTo>
                    <a:pt x="5399" y="6405"/>
                  </a:lnTo>
                  <a:lnTo>
                    <a:pt x="5936" y="6204"/>
                  </a:lnTo>
                  <a:lnTo>
                    <a:pt x="6942" y="5634"/>
                  </a:lnTo>
                  <a:lnTo>
                    <a:pt x="7881" y="4863"/>
                  </a:lnTo>
                  <a:lnTo>
                    <a:pt x="8551" y="3924"/>
                  </a:lnTo>
                  <a:lnTo>
                    <a:pt x="8753" y="3387"/>
                  </a:lnTo>
                  <a:lnTo>
                    <a:pt x="8887" y="2817"/>
                  </a:lnTo>
                  <a:lnTo>
                    <a:pt x="8786" y="1778"/>
                  </a:lnTo>
                  <a:lnTo>
                    <a:pt x="8250" y="839"/>
                  </a:lnTo>
                  <a:lnTo>
                    <a:pt x="7378" y="202"/>
                  </a:lnTo>
                  <a:lnTo>
                    <a:pt x="6841" y="68"/>
                  </a:lnTo>
                  <a:lnTo>
                    <a:pt x="64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2647;p67">
              <a:extLst>
                <a:ext uri="{FF2B5EF4-FFF2-40B4-BE49-F238E27FC236}">
                  <a16:creationId xmlns:a16="http://schemas.microsoft.com/office/drawing/2014/main" id="{570D4B0B-F237-6A6B-16AD-BA776BCEE60F}"/>
                </a:ext>
              </a:extLst>
            </p:cNvPr>
            <p:cNvSpPr/>
            <p:nvPr/>
          </p:nvSpPr>
          <p:spPr>
            <a:xfrm>
              <a:off x="1435439" y="2360436"/>
              <a:ext cx="166987" cy="127302"/>
            </a:xfrm>
            <a:custGeom>
              <a:avLst/>
              <a:gdLst/>
              <a:ahLst/>
              <a:cxnLst/>
              <a:rect l="l" t="t" r="r" b="b"/>
              <a:pathLst>
                <a:path w="8887" h="6775" extrusionOk="0">
                  <a:moveTo>
                    <a:pt x="6439" y="0"/>
                  </a:moveTo>
                  <a:lnTo>
                    <a:pt x="5567" y="101"/>
                  </a:lnTo>
                  <a:lnTo>
                    <a:pt x="4293" y="705"/>
                  </a:lnTo>
                  <a:lnTo>
                    <a:pt x="2683" y="1979"/>
                  </a:lnTo>
                  <a:lnTo>
                    <a:pt x="1409" y="3454"/>
                  </a:lnTo>
                  <a:lnTo>
                    <a:pt x="1007" y="4159"/>
                  </a:lnTo>
                  <a:lnTo>
                    <a:pt x="437" y="5533"/>
                  </a:lnTo>
                  <a:lnTo>
                    <a:pt x="1" y="6741"/>
                  </a:lnTo>
                  <a:lnTo>
                    <a:pt x="470" y="6774"/>
                  </a:lnTo>
                  <a:lnTo>
                    <a:pt x="2985" y="6774"/>
                  </a:lnTo>
                  <a:lnTo>
                    <a:pt x="4729" y="6607"/>
                  </a:lnTo>
                  <a:lnTo>
                    <a:pt x="5400" y="6405"/>
                  </a:lnTo>
                  <a:lnTo>
                    <a:pt x="5903" y="6204"/>
                  </a:lnTo>
                  <a:lnTo>
                    <a:pt x="6942" y="5601"/>
                  </a:lnTo>
                  <a:lnTo>
                    <a:pt x="7881" y="4829"/>
                  </a:lnTo>
                  <a:lnTo>
                    <a:pt x="8552" y="3890"/>
                  </a:lnTo>
                  <a:lnTo>
                    <a:pt x="8753" y="3354"/>
                  </a:lnTo>
                  <a:lnTo>
                    <a:pt x="8887" y="2817"/>
                  </a:lnTo>
                  <a:lnTo>
                    <a:pt x="8786" y="1744"/>
                  </a:lnTo>
                  <a:lnTo>
                    <a:pt x="8250" y="839"/>
                  </a:lnTo>
                  <a:lnTo>
                    <a:pt x="7378" y="202"/>
                  </a:lnTo>
                  <a:lnTo>
                    <a:pt x="6841" y="34"/>
                  </a:lnTo>
                  <a:lnTo>
                    <a:pt x="64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2648;p67">
              <a:extLst>
                <a:ext uri="{FF2B5EF4-FFF2-40B4-BE49-F238E27FC236}">
                  <a16:creationId xmlns:a16="http://schemas.microsoft.com/office/drawing/2014/main" id="{06E82727-715B-A447-AEA9-E689D804F7E2}"/>
                </a:ext>
              </a:extLst>
            </p:cNvPr>
            <p:cNvSpPr/>
            <p:nvPr/>
          </p:nvSpPr>
          <p:spPr>
            <a:xfrm>
              <a:off x="1473883" y="2151247"/>
              <a:ext cx="167626" cy="127922"/>
            </a:xfrm>
            <a:custGeom>
              <a:avLst/>
              <a:gdLst/>
              <a:ahLst/>
              <a:cxnLst/>
              <a:rect l="l" t="t" r="r" b="b"/>
              <a:pathLst>
                <a:path w="8921" h="6808" extrusionOk="0">
                  <a:moveTo>
                    <a:pt x="6439" y="0"/>
                  </a:moveTo>
                  <a:lnTo>
                    <a:pt x="5600" y="134"/>
                  </a:lnTo>
                  <a:lnTo>
                    <a:pt x="4292" y="705"/>
                  </a:lnTo>
                  <a:lnTo>
                    <a:pt x="2683" y="1979"/>
                  </a:lnTo>
                  <a:lnTo>
                    <a:pt x="1409" y="3488"/>
                  </a:lnTo>
                  <a:lnTo>
                    <a:pt x="1006" y="4158"/>
                  </a:lnTo>
                  <a:lnTo>
                    <a:pt x="436" y="5533"/>
                  </a:lnTo>
                  <a:lnTo>
                    <a:pt x="0" y="6774"/>
                  </a:lnTo>
                  <a:lnTo>
                    <a:pt x="470" y="6808"/>
                  </a:lnTo>
                  <a:lnTo>
                    <a:pt x="2985" y="6808"/>
                  </a:lnTo>
                  <a:lnTo>
                    <a:pt x="4728" y="6606"/>
                  </a:lnTo>
                  <a:lnTo>
                    <a:pt x="5433" y="6405"/>
                  </a:lnTo>
                  <a:lnTo>
                    <a:pt x="5936" y="6204"/>
                  </a:lnTo>
                  <a:lnTo>
                    <a:pt x="6975" y="5634"/>
                  </a:lnTo>
                  <a:lnTo>
                    <a:pt x="7881" y="4863"/>
                  </a:lnTo>
                  <a:lnTo>
                    <a:pt x="8585" y="3924"/>
                  </a:lnTo>
                  <a:lnTo>
                    <a:pt x="8786" y="3387"/>
                  </a:lnTo>
                  <a:lnTo>
                    <a:pt x="8920" y="2817"/>
                  </a:lnTo>
                  <a:lnTo>
                    <a:pt x="8786" y="1744"/>
                  </a:lnTo>
                  <a:lnTo>
                    <a:pt x="8249" y="839"/>
                  </a:lnTo>
                  <a:lnTo>
                    <a:pt x="7378" y="202"/>
                  </a:lnTo>
                  <a:lnTo>
                    <a:pt x="6841" y="67"/>
                  </a:lnTo>
                  <a:lnTo>
                    <a:pt x="64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2649;p67">
              <a:extLst>
                <a:ext uri="{FF2B5EF4-FFF2-40B4-BE49-F238E27FC236}">
                  <a16:creationId xmlns:a16="http://schemas.microsoft.com/office/drawing/2014/main" id="{F8D39257-DB67-8754-602D-169A28360AFB}"/>
                </a:ext>
              </a:extLst>
            </p:cNvPr>
            <p:cNvSpPr/>
            <p:nvPr/>
          </p:nvSpPr>
          <p:spPr>
            <a:xfrm>
              <a:off x="1457498" y="1940800"/>
              <a:ext cx="142409" cy="155638"/>
            </a:xfrm>
            <a:custGeom>
              <a:avLst/>
              <a:gdLst/>
              <a:ahLst/>
              <a:cxnLst/>
              <a:rect l="l" t="t" r="r" b="b"/>
              <a:pathLst>
                <a:path w="7579" h="8283" extrusionOk="0">
                  <a:moveTo>
                    <a:pt x="4829" y="0"/>
                  </a:moveTo>
                  <a:lnTo>
                    <a:pt x="4427" y="67"/>
                  </a:lnTo>
                  <a:lnTo>
                    <a:pt x="3655" y="403"/>
                  </a:lnTo>
                  <a:lnTo>
                    <a:pt x="2549" y="1308"/>
                  </a:lnTo>
                  <a:lnTo>
                    <a:pt x="1308" y="2985"/>
                  </a:lnTo>
                  <a:lnTo>
                    <a:pt x="503" y="4728"/>
                  </a:lnTo>
                  <a:lnTo>
                    <a:pt x="302" y="5500"/>
                  </a:lnTo>
                  <a:lnTo>
                    <a:pt x="101" y="6975"/>
                  </a:lnTo>
                  <a:lnTo>
                    <a:pt x="0" y="8283"/>
                  </a:lnTo>
                  <a:lnTo>
                    <a:pt x="470" y="8182"/>
                  </a:lnTo>
                  <a:lnTo>
                    <a:pt x="2918" y="7545"/>
                  </a:lnTo>
                  <a:lnTo>
                    <a:pt x="4527" y="6875"/>
                  </a:lnTo>
                  <a:lnTo>
                    <a:pt x="5131" y="6506"/>
                  </a:lnTo>
                  <a:lnTo>
                    <a:pt x="5567" y="6170"/>
                  </a:lnTo>
                  <a:lnTo>
                    <a:pt x="6439" y="5332"/>
                  </a:lnTo>
                  <a:lnTo>
                    <a:pt x="7109" y="4360"/>
                  </a:lnTo>
                  <a:lnTo>
                    <a:pt x="7512" y="3286"/>
                  </a:lnTo>
                  <a:lnTo>
                    <a:pt x="7579" y="2716"/>
                  </a:lnTo>
                  <a:lnTo>
                    <a:pt x="7545" y="2146"/>
                  </a:lnTo>
                  <a:lnTo>
                    <a:pt x="7143" y="1140"/>
                  </a:lnTo>
                  <a:lnTo>
                    <a:pt x="6405" y="403"/>
                  </a:lnTo>
                  <a:lnTo>
                    <a:pt x="53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2650;p67">
              <a:extLst>
                <a:ext uri="{FF2B5EF4-FFF2-40B4-BE49-F238E27FC236}">
                  <a16:creationId xmlns:a16="http://schemas.microsoft.com/office/drawing/2014/main" id="{38077D6D-1098-4BEE-AA3D-C44D5790F407}"/>
                </a:ext>
              </a:extLst>
            </p:cNvPr>
            <p:cNvSpPr/>
            <p:nvPr/>
          </p:nvSpPr>
          <p:spPr>
            <a:xfrm>
              <a:off x="1212383" y="2747301"/>
              <a:ext cx="147464" cy="150621"/>
            </a:xfrm>
            <a:custGeom>
              <a:avLst/>
              <a:gdLst/>
              <a:ahLst/>
              <a:cxnLst/>
              <a:rect l="l" t="t" r="r" b="b"/>
              <a:pathLst>
                <a:path w="7848" h="8016" extrusionOk="0">
                  <a:moveTo>
                    <a:pt x="2616" y="1"/>
                  </a:moveTo>
                  <a:lnTo>
                    <a:pt x="2046" y="34"/>
                  </a:lnTo>
                  <a:lnTo>
                    <a:pt x="1074" y="470"/>
                  </a:lnTo>
                  <a:lnTo>
                    <a:pt x="336" y="1242"/>
                  </a:lnTo>
                  <a:lnTo>
                    <a:pt x="1" y="2248"/>
                  </a:lnTo>
                  <a:lnTo>
                    <a:pt x="1" y="2818"/>
                  </a:lnTo>
                  <a:lnTo>
                    <a:pt x="68" y="3388"/>
                  </a:lnTo>
                  <a:lnTo>
                    <a:pt x="537" y="4461"/>
                  </a:lnTo>
                  <a:lnTo>
                    <a:pt x="1309" y="5400"/>
                  </a:lnTo>
                  <a:lnTo>
                    <a:pt x="2181" y="6205"/>
                  </a:lnTo>
                  <a:lnTo>
                    <a:pt x="2650" y="6506"/>
                  </a:lnTo>
                  <a:lnTo>
                    <a:pt x="3254" y="6842"/>
                  </a:lnTo>
                  <a:lnTo>
                    <a:pt x="4897" y="7412"/>
                  </a:lnTo>
                  <a:lnTo>
                    <a:pt x="7378" y="7948"/>
                  </a:lnTo>
                  <a:lnTo>
                    <a:pt x="7848" y="8015"/>
                  </a:lnTo>
                  <a:lnTo>
                    <a:pt x="7680" y="6708"/>
                  </a:lnTo>
                  <a:lnTo>
                    <a:pt x="7412" y="5266"/>
                  </a:lnTo>
                  <a:lnTo>
                    <a:pt x="7177" y="4494"/>
                  </a:lnTo>
                  <a:lnTo>
                    <a:pt x="6272" y="2784"/>
                  </a:lnTo>
                  <a:lnTo>
                    <a:pt x="4964" y="1175"/>
                  </a:lnTo>
                  <a:lnTo>
                    <a:pt x="3824" y="336"/>
                  </a:lnTo>
                  <a:lnTo>
                    <a:pt x="3019" y="34"/>
                  </a:lnTo>
                  <a:lnTo>
                    <a:pt x="26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2651;p67">
              <a:extLst>
                <a:ext uri="{FF2B5EF4-FFF2-40B4-BE49-F238E27FC236}">
                  <a16:creationId xmlns:a16="http://schemas.microsoft.com/office/drawing/2014/main" id="{41A00F53-F3C1-D3FF-9E93-2BC06D9D18F5}"/>
                </a:ext>
              </a:extLst>
            </p:cNvPr>
            <p:cNvSpPr/>
            <p:nvPr/>
          </p:nvSpPr>
          <p:spPr>
            <a:xfrm>
              <a:off x="1219316" y="2544427"/>
              <a:ext cx="161951" cy="134856"/>
            </a:xfrm>
            <a:custGeom>
              <a:avLst/>
              <a:gdLst/>
              <a:ahLst/>
              <a:cxnLst/>
              <a:rect l="l" t="t" r="r" b="b"/>
              <a:pathLst>
                <a:path w="8619" h="7177" extrusionOk="0">
                  <a:moveTo>
                    <a:pt x="2214" y="0"/>
                  </a:moveTo>
                  <a:lnTo>
                    <a:pt x="1677" y="134"/>
                  </a:lnTo>
                  <a:lnTo>
                    <a:pt x="772" y="704"/>
                  </a:lnTo>
                  <a:lnTo>
                    <a:pt x="168" y="1576"/>
                  </a:lnTo>
                  <a:lnTo>
                    <a:pt x="1" y="2649"/>
                  </a:lnTo>
                  <a:lnTo>
                    <a:pt x="101" y="3186"/>
                  </a:lnTo>
                  <a:lnTo>
                    <a:pt x="235" y="3756"/>
                  </a:lnTo>
                  <a:lnTo>
                    <a:pt x="873" y="4728"/>
                  </a:lnTo>
                  <a:lnTo>
                    <a:pt x="1744" y="5567"/>
                  </a:lnTo>
                  <a:lnTo>
                    <a:pt x="2750" y="6204"/>
                  </a:lnTo>
                  <a:lnTo>
                    <a:pt x="3253" y="6439"/>
                  </a:lnTo>
                  <a:lnTo>
                    <a:pt x="3891" y="6707"/>
                  </a:lnTo>
                  <a:lnTo>
                    <a:pt x="5601" y="7009"/>
                  </a:lnTo>
                  <a:lnTo>
                    <a:pt x="8149" y="7176"/>
                  </a:lnTo>
                  <a:lnTo>
                    <a:pt x="8619" y="7176"/>
                  </a:lnTo>
                  <a:lnTo>
                    <a:pt x="8250" y="5902"/>
                  </a:lnTo>
                  <a:lnTo>
                    <a:pt x="7780" y="4494"/>
                  </a:lnTo>
                  <a:lnTo>
                    <a:pt x="7412" y="3789"/>
                  </a:lnTo>
                  <a:lnTo>
                    <a:pt x="6238" y="2213"/>
                  </a:lnTo>
                  <a:lnTo>
                    <a:pt x="4729" y="839"/>
                  </a:lnTo>
                  <a:lnTo>
                    <a:pt x="3455" y="168"/>
                  </a:lnTo>
                  <a:lnTo>
                    <a:pt x="261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2652;p67">
              <a:extLst>
                <a:ext uri="{FF2B5EF4-FFF2-40B4-BE49-F238E27FC236}">
                  <a16:creationId xmlns:a16="http://schemas.microsoft.com/office/drawing/2014/main" id="{11F776F1-9B41-81D6-AA09-5743E6300912}"/>
                </a:ext>
              </a:extLst>
            </p:cNvPr>
            <p:cNvSpPr/>
            <p:nvPr/>
          </p:nvSpPr>
          <p:spPr>
            <a:xfrm>
              <a:off x="1267832" y="2337756"/>
              <a:ext cx="162590" cy="134856"/>
            </a:xfrm>
            <a:custGeom>
              <a:avLst/>
              <a:gdLst/>
              <a:ahLst/>
              <a:cxnLst/>
              <a:rect l="l" t="t" r="r" b="b"/>
              <a:pathLst>
                <a:path w="8653" h="7177" extrusionOk="0">
                  <a:moveTo>
                    <a:pt x="2650" y="0"/>
                  </a:moveTo>
                  <a:lnTo>
                    <a:pt x="2248" y="34"/>
                  </a:lnTo>
                  <a:lnTo>
                    <a:pt x="1677" y="134"/>
                  </a:lnTo>
                  <a:lnTo>
                    <a:pt x="772" y="738"/>
                  </a:lnTo>
                  <a:lnTo>
                    <a:pt x="202" y="1610"/>
                  </a:lnTo>
                  <a:lnTo>
                    <a:pt x="1" y="2649"/>
                  </a:lnTo>
                  <a:lnTo>
                    <a:pt x="101" y="3219"/>
                  </a:lnTo>
                  <a:lnTo>
                    <a:pt x="269" y="3756"/>
                  </a:lnTo>
                  <a:lnTo>
                    <a:pt x="873" y="4762"/>
                  </a:lnTo>
                  <a:lnTo>
                    <a:pt x="1778" y="5567"/>
                  </a:lnTo>
                  <a:lnTo>
                    <a:pt x="2751" y="6237"/>
                  </a:lnTo>
                  <a:lnTo>
                    <a:pt x="3254" y="6472"/>
                  </a:lnTo>
                  <a:lnTo>
                    <a:pt x="3924" y="6707"/>
                  </a:lnTo>
                  <a:lnTo>
                    <a:pt x="5634" y="7009"/>
                  </a:lnTo>
                  <a:lnTo>
                    <a:pt x="8149" y="7176"/>
                  </a:lnTo>
                  <a:lnTo>
                    <a:pt x="8652" y="7176"/>
                  </a:lnTo>
                  <a:lnTo>
                    <a:pt x="8284" y="5902"/>
                  </a:lnTo>
                  <a:lnTo>
                    <a:pt x="7814" y="4494"/>
                  </a:lnTo>
                  <a:lnTo>
                    <a:pt x="7445" y="3790"/>
                  </a:lnTo>
                  <a:lnTo>
                    <a:pt x="6272" y="2213"/>
                  </a:lnTo>
                  <a:lnTo>
                    <a:pt x="4729" y="839"/>
                  </a:lnTo>
                  <a:lnTo>
                    <a:pt x="3488" y="168"/>
                  </a:lnTo>
                  <a:lnTo>
                    <a:pt x="26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2653;p67">
              <a:extLst>
                <a:ext uri="{FF2B5EF4-FFF2-40B4-BE49-F238E27FC236}">
                  <a16:creationId xmlns:a16="http://schemas.microsoft.com/office/drawing/2014/main" id="{ECF0EAB5-707C-6FB8-70C4-5A920837D56E}"/>
                </a:ext>
              </a:extLst>
            </p:cNvPr>
            <p:cNvSpPr/>
            <p:nvPr/>
          </p:nvSpPr>
          <p:spPr>
            <a:xfrm>
              <a:off x="1303759" y="2145573"/>
              <a:ext cx="161951" cy="134856"/>
            </a:xfrm>
            <a:custGeom>
              <a:avLst/>
              <a:gdLst/>
              <a:ahLst/>
              <a:cxnLst/>
              <a:rect l="l" t="t" r="r" b="b"/>
              <a:pathLst>
                <a:path w="8619" h="7177" extrusionOk="0">
                  <a:moveTo>
                    <a:pt x="2213" y="1"/>
                  </a:moveTo>
                  <a:lnTo>
                    <a:pt x="1677" y="135"/>
                  </a:lnTo>
                  <a:lnTo>
                    <a:pt x="771" y="705"/>
                  </a:lnTo>
                  <a:lnTo>
                    <a:pt x="168" y="1577"/>
                  </a:lnTo>
                  <a:lnTo>
                    <a:pt x="0" y="2650"/>
                  </a:lnTo>
                  <a:lnTo>
                    <a:pt x="101" y="3186"/>
                  </a:lnTo>
                  <a:lnTo>
                    <a:pt x="235" y="3756"/>
                  </a:lnTo>
                  <a:lnTo>
                    <a:pt x="872" y="4729"/>
                  </a:lnTo>
                  <a:lnTo>
                    <a:pt x="1744" y="5567"/>
                  </a:lnTo>
                  <a:lnTo>
                    <a:pt x="2750" y="6204"/>
                  </a:lnTo>
                  <a:lnTo>
                    <a:pt x="3253" y="6439"/>
                  </a:lnTo>
                  <a:lnTo>
                    <a:pt x="3890" y="6707"/>
                  </a:lnTo>
                  <a:lnTo>
                    <a:pt x="5634" y="7009"/>
                  </a:lnTo>
                  <a:lnTo>
                    <a:pt x="8149" y="7177"/>
                  </a:lnTo>
                  <a:lnTo>
                    <a:pt x="8618" y="7177"/>
                  </a:lnTo>
                  <a:lnTo>
                    <a:pt x="8249" y="5902"/>
                  </a:lnTo>
                  <a:lnTo>
                    <a:pt x="7780" y="4494"/>
                  </a:lnTo>
                  <a:lnTo>
                    <a:pt x="7411" y="3790"/>
                  </a:lnTo>
                  <a:lnTo>
                    <a:pt x="6271" y="2214"/>
                  </a:lnTo>
                  <a:lnTo>
                    <a:pt x="4728" y="839"/>
                  </a:lnTo>
                  <a:lnTo>
                    <a:pt x="3454" y="168"/>
                  </a:lnTo>
                  <a:lnTo>
                    <a:pt x="26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2654;p67">
              <a:extLst>
                <a:ext uri="{FF2B5EF4-FFF2-40B4-BE49-F238E27FC236}">
                  <a16:creationId xmlns:a16="http://schemas.microsoft.com/office/drawing/2014/main" id="{D0357F7C-0491-2631-850C-C86A1DBC7B68}"/>
                </a:ext>
              </a:extLst>
            </p:cNvPr>
            <p:cNvSpPr/>
            <p:nvPr/>
          </p:nvSpPr>
          <p:spPr>
            <a:xfrm>
              <a:off x="1285476" y="1981123"/>
              <a:ext cx="170782" cy="124766"/>
            </a:xfrm>
            <a:custGeom>
              <a:avLst/>
              <a:gdLst/>
              <a:ahLst/>
              <a:cxnLst/>
              <a:rect l="l" t="t" r="r" b="b"/>
              <a:pathLst>
                <a:path w="9089" h="6640" extrusionOk="0">
                  <a:moveTo>
                    <a:pt x="2348" y="0"/>
                  </a:moveTo>
                  <a:lnTo>
                    <a:pt x="1946" y="67"/>
                  </a:lnTo>
                  <a:lnTo>
                    <a:pt x="1376" y="269"/>
                  </a:lnTo>
                  <a:lnTo>
                    <a:pt x="571" y="939"/>
                  </a:lnTo>
                  <a:lnTo>
                    <a:pt x="68" y="1878"/>
                  </a:lnTo>
                  <a:lnTo>
                    <a:pt x="1" y="2951"/>
                  </a:lnTo>
                  <a:lnTo>
                    <a:pt x="168" y="3488"/>
                  </a:lnTo>
                  <a:lnTo>
                    <a:pt x="370" y="4024"/>
                  </a:lnTo>
                  <a:lnTo>
                    <a:pt x="1107" y="4930"/>
                  </a:lnTo>
                  <a:lnTo>
                    <a:pt x="2080" y="5634"/>
                  </a:lnTo>
                  <a:lnTo>
                    <a:pt x="3119" y="6170"/>
                  </a:lnTo>
                  <a:lnTo>
                    <a:pt x="3656" y="6372"/>
                  </a:lnTo>
                  <a:lnTo>
                    <a:pt x="4327" y="6539"/>
                  </a:lnTo>
                  <a:lnTo>
                    <a:pt x="6070" y="6640"/>
                  </a:lnTo>
                  <a:lnTo>
                    <a:pt x="8585" y="6539"/>
                  </a:lnTo>
                  <a:lnTo>
                    <a:pt x="9088" y="6472"/>
                  </a:lnTo>
                  <a:lnTo>
                    <a:pt x="8585" y="5265"/>
                  </a:lnTo>
                  <a:lnTo>
                    <a:pt x="7948" y="3924"/>
                  </a:lnTo>
                  <a:lnTo>
                    <a:pt x="7512" y="3253"/>
                  </a:lnTo>
                  <a:lnTo>
                    <a:pt x="6171" y="1811"/>
                  </a:lnTo>
                  <a:lnTo>
                    <a:pt x="4494" y="604"/>
                  </a:lnTo>
                  <a:lnTo>
                    <a:pt x="3186" y="101"/>
                  </a:lnTo>
                  <a:lnTo>
                    <a:pt x="23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2655;p67">
              <a:extLst>
                <a:ext uri="{FF2B5EF4-FFF2-40B4-BE49-F238E27FC236}">
                  <a16:creationId xmlns:a16="http://schemas.microsoft.com/office/drawing/2014/main" id="{C221A3C6-6211-9498-D257-5EB0C7E808F8}"/>
                </a:ext>
              </a:extLst>
            </p:cNvPr>
            <p:cNvSpPr/>
            <p:nvPr/>
          </p:nvSpPr>
          <p:spPr>
            <a:xfrm>
              <a:off x="1289253" y="1775712"/>
              <a:ext cx="127302" cy="170143"/>
            </a:xfrm>
            <a:custGeom>
              <a:avLst/>
              <a:gdLst/>
              <a:ahLst/>
              <a:cxnLst/>
              <a:rect l="l" t="t" r="r" b="b"/>
              <a:pathLst>
                <a:path w="6775" h="9055" extrusionOk="0">
                  <a:moveTo>
                    <a:pt x="2617" y="0"/>
                  </a:moveTo>
                  <a:lnTo>
                    <a:pt x="1577" y="202"/>
                  </a:lnTo>
                  <a:lnTo>
                    <a:pt x="705" y="805"/>
                  </a:lnTo>
                  <a:lnTo>
                    <a:pt x="169" y="1711"/>
                  </a:lnTo>
                  <a:lnTo>
                    <a:pt x="34" y="2281"/>
                  </a:lnTo>
                  <a:lnTo>
                    <a:pt x="1" y="2851"/>
                  </a:lnTo>
                  <a:lnTo>
                    <a:pt x="236" y="3991"/>
                  </a:lnTo>
                  <a:lnTo>
                    <a:pt x="739" y="5098"/>
                  </a:lnTo>
                  <a:lnTo>
                    <a:pt x="1443" y="6070"/>
                  </a:lnTo>
                  <a:lnTo>
                    <a:pt x="1812" y="6472"/>
                  </a:lnTo>
                  <a:lnTo>
                    <a:pt x="2348" y="6942"/>
                  </a:lnTo>
                  <a:lnTo>
                    <a:pt x="3857" y="7814"/>
                  </a:lnTo>
                  <a:lnTo>
                    <a:pt x="6138" y="8887"/>
                  </a:lnTo>
                  <a:lnTo>
                    <a:pt x="6573" y="9054"/>
                  </a:lnTo>
                  <a:lnTo>
                    <a:pt x="6708" y="7747"/>
                  </a:lnTo>
                  <a:lnTo>
                    <a:pt x="6775" y="6271"/>
                  </a:lnTo>
                  <a:lnTo>
                    <a:pt x="6674" y="5466"/>
                  </a:lnTo>
                  <a:lnTo>
                    <a:pt x="6171" y="3589"/>
                  </a:lnTo>
                  <a:lnTo>
                    <a:pt x="5232" y="1744"/>
                  </a:lnTo>
                  <a:lnTo>
                    <a:pt x="4293" y="671"/>
                  </a:lnTo>
                  <a:lnTo>
                    <a:pt x="3589" y="202"/>
                  </a:lnTo>
                  <a:lnTo>
                    <a:pt x="3187" y="68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2656;p67">
              <a:extLst>
                <a:ext uri="{FF2B5EF4-FFF2-40B4-BE49-F238E27FC236}">
                  <a16:creationId xmlns:a16="http://schemas.microsoft.com/office/drawing/2014/main" id="{7DE1A7F4-98E1-15C9-4149-2EF7DAC29F9F}"/>
                </a:ext>
              </a:extLst>
            </p:cNvPr>
            <p:cNvSpPr/>
            <p:nvPr/>
          </p:nvSpPr>
          <p:spPr>
            <a:xfrm>
              <a:off x="1357949" y="1867707"/>
              <a:ext cx="117832" cy="1313120"/>
            </a:xfrm>
            <a:custGeom>
              <a:avLst/>
              <a:gdLst/>
              <a:ahLst/>
              <a:cxnLst/>
              <a:rect l="l" t="t" r="r" b="b"/>
              <a:pathLst>
                <a:path w="6271" h="69884" extrusionOk="0">
                  <a:moveTo>
                    <a:pt x="1140" y="0"/>
                  </a:moveTo>
                  <a:lnTo>
                    <a:pt x="1375" y="503"/>
                  </a:lnTo>
                  <a:lnTo>
                    <a:pt x="2314" y="2817"/>
                  </a:lnTo>
                  <a:lnTo>
                    <a:pt x="2850" y="4259"/>
                  </a:lnTo>
                  <a:lnTo>
                    <a:pt x="3420" y="6103"/>
                  </a:lnTo>
                  <a:lnTo>
                    <a:pt x="4058" y="8082"/>
                  </a:lnTo>
                  <a:lnTo>
                    <a:pt x="4628" y="10429"/>
                  </a:lnTo>
                  <a:lnTo>
                    <a:pt x="5198" y="13011"/>
                  </a:lnTo>
                  <a:lnTo>
                    <a:pt x="5567" y="15660"/>
                  </a:lnTo>
                  <a:lnTo>
                    <a:pt x="5734" y="17136"/>
                  </a:lnTo>
                  <a:lnTo>
                    <a:pt x="5835" y="20087"/>
                  </a:lnTo>
                  <a:lnTo>
                    <a:pt x="5768" y="21562"/>
                  </a:lnTo>
                  <a:lnTo>
                    <a:pt x="5634" y="23138"/>
                  </a:lnTo>
                  <a:lnTo>
                    <a:pt x="5164" y="26257"/>
                  </a:lnTo>
                  <a:lnTo>
                    <a:pt x="4862" y="27800"/>
                  </a:lnTo>
                  <a:lnTo>
                    <a:pt x="4125" y="30985"/>
                  </a:lnTo>
                  <a:lnTo>
                    <a:pt x="3253" y="34137"/>
                  </a:lnTo>
                  <a:lnTo>
                    <a:pt x="2414" y="37323"/>
                  </a:lnTo>
                  <a:lnTo>
                    <a:pt x="1576" y="40509"/>
                  </a:lnTo>
                  <a:lnTo>
                    <a:pt x="1207" y="42085"/>
                  </a:lnTo>
                  <a:lnTo>
                    <a:pt x="604" y="45203"/>
                  </a:lnTo>
                  <a:lnTo>
                    <a:pt x="402" y="46813"/>
                  </a:lnTo>
                  <a:lnTo>
                    <a:pt x="302" y="47584"/>
                  </a:lnTo>
                  <a:lnTo>
                    <a:pt x="201" y="48355"/>
                  </a:lnTo>
                  <a:lnTo>
                    <a:pt x="168" y="49093"/>
                  </a:lnTo>
                  <a:lnTo>
                    <a:pt x="101" y="49864"/>
                  </a:lnTo>
                  <a:lnTo>
                    <a:pt x="34" y="51340"/>
                  </a:lnTo>
                  <a:lnTo>
                    <a:pt x="34" y="52782"/>
                  </a:lnTo>
                  <a:lnTo>
                    <a:pt x="0" y="55565"/>
                  </a:lnTo>
                  <a:lnTo>
                    <a:pt x="67" y="58147"/>
                  </a:lnTo>
                  <a:lnTo>
                    <a:pt x="235" y="62842"/>
                  </a:lnTo>
                  <a:lnTo>
                    <a:pt x="503" y="66162"/>
                  </a:lnTo>
                  <a:lnTo>
                    <a:pt x="738" y="68643"/>
                  </a:lnTo>
                  <a:lnTo>
                    <a:pt x="805" y="69180"/>
                  </a:lnTo>
                  <a:lnTo>
                    <a:pt x="838" y="69213"/>
                  </a:lnTo>
                  <a:lnTo>
                    <a:pt x="939" y="69549"/>
                  </a:lnTo>
                  <a:lnTo>
                    <a:pt x="1408" y="69884"/>
                  </a:lnTo>
                  <a:lnTo>
                    <a:pt x="1979" y="69783"/>
                  </a:lnTo>
                  <a:lnTo>
                    <a:pt x="2347" y="69347"/>
                  </a:lnTo>
                  <a:lnTo>
                    <a:pt x="2347" y="69012"/>
                  </a:lnTo>
                  <a:lnTo>
                    <a:pt x="2247" y="68475"/>
                  </a:lnTo>
                  <a:lnTo>
                    <a:pt x="1979" y="66028"/>
                  </a:lnTo>
                  <a:lnTo>
                    <a:pt x="1643" y="62741"/>
                  </a:lnTo>
                  <a:lnTo>
                    <a:pt x="1375" y="58114"/>
                  </a:lnTo>
                  <a:lnTo>
                    <a:pt x="1241" y="55599"/>
                  </a:lnTo>
                  <a:lnTo>
                    <a:pt x="1207" y="52815"/>
                  </a:lnTo>
                  <a:lnTo>
                    <a:pt x="1207" y="51373"/>
                  </a:lnTo>
                  <a:lnTo>
                    <a:pt x="1207" y="49932"/>
                  </a:lnTo>
                  <a:lnTo>
                    <a:pt x="1274" y="49194"/>
                  </a:lnTo>
                  <a:lnTo>
                    <a:pt x="1308" y="48423"/>
                  </a:lnTo>
                  <a:lnTo>
                    <a:pt x="1341" y="47685"/>
                  </a:lnTo>
                  <a:lnTo>
                    <a:pt x="1442" y="46914"/>
                  </a:lnTo>
                  <a:lnTo>
                    <a:pt x="1610" y="45371"/>
                  </a:lnTo>
                  <a:lnTo>
                    <a:pt x="2146" y="42252"/>
                  </a:lnTo>
                  <a:lnTo>
                    <a:pt x="2482" y="40710"/>
                  </a:lnTo>
                  <a:lnTo>
                    <a:pt x="3219" y="37558"/>
                  </a:lnTo>
                  <a:lnTo>
                    <a:pt x="4024" y="34339"/>
                  </a:lnTo>
                  <a:lnTo>
                    <a:pt x="4795" y="31119"/>
                  </a:lnTo>
                  <a:lnTo>
                    <a:pt x="5466" y="27934"/>
                  </a:lnTo>
                  <a:lnTo>
                    <a:pt x="5734" y="26358"/>
                  </a:lnTo>
                  <a:lnTo>
                    <a:pt x="6137" y="23172"/>
                  </a:lnTo>
                  <a:lnTo>
                    <a:pt x="6237" y="21562"/>
                  </a:lnTo>
                  <a:lnTo>
                    <a:pt x="6271" y="20087"/>
                  </a:lnTo>
                  <a:lnTo>
                    <a:pt x="6103" y="17102"/>
                  </a:lnTo>
                  <a:lnTo>
                    <a:pt x="5902" y="15593"/>
                  </a:lnTo>
                  <a:lnTo>
                    <a:pt x="5500" y="12978"/>
                  </a:lnTo>
                  <a:lnTo>
                    <a:pt x="4862" y="10362"/>
                  </a:lnTo>
                  <a:lnTo>
                    <a:pt x="4225" y="8048"/>
                  </a:lnTo>
                  <a:lnTo>
                    <a:pt x="3555" y="6036"/>
                  </a:lnTo>
                  <a:lnTo>
                    <a:pt x="2917" y="4226"/>
                  </a:lnTo>
                  <a:lnTo>
                    <a:pt x="2347" y="2784"/>
                  </a:lnTo>
                  <a:lnTo>
                    <a:pt x="1408" y="503"/>
                  </a:lnTo>
                  <a:lnTo>
                    <a:pt x="11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2657;p67">
              <a:extLst>
                <a:ext uri="{FF2B5EF4-FFF2-40B4-BE49-F238E27FC236}">
                  <a16:creationId xmlns:a16="http://schemas.microsoft.com/office/drawing/2014/main" id="{0F9E5E78-59F7-0C65-DD70-6F272BD21D98}"/>
                </a:ext>
              </a:extLst>
            </p:cNvPr>
            <p:cNvSpPr/>
            <p:nvPr/>
          </p:nvSpPr>
          <p:spPr>
            <a:xfrm>
              <a:off x="1037222" y="3142379"/>
              <a:ext cx="521103" cy="546300"/>
            </a:xfrm>
            <a:custGeom>
              <a:avLst/>
              <a:gdLst/>
              <a:ahLst/>
              <a:cxnLst/>
              <a:rect l="l" t="t" r="r" b="b"/>
              <a:pathLst>
                <a:path w="27733" h="29074" extrusionOk="0">
                  <a:moveTo>
                    <a:pt x="1" y="0"/>
                  </a:moveTo>
                  <a:lnTo>
                    <a:pt x="4997" y="29074"/>
                  </a:lnTo>
                  <a:lnTo>
                    <a:pt x="22736" y="29074"/>
                  </a:lnTo>
                  <a:lnTo>
                    <a:pt x="277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2658;p67">
              <a:extLst>
                <a:ext uri="{FF2B5EF4-FFF2-40B4-BE49-F238E27FC236}">
                  <a16:creationId xmlns:a16="http://schemas.microsoft.com/office/drawing/2014/main" id="{386885A1-F93B-44AE-5CD7-0D69A4F8397A}"/>
                </a:ext>
              </a:extLst>
            </p:cNvPr>
            <p:cNvSpPr/>
            <p:nvPr/>
          </p:nvSpPr>
          <p:spPr>
            <a:xfrm>
              <a:off x="1326438" y="2289861"/>
              <a:ext cx="1450494" cy="1450494"/>
            </a:xfrm>
            <a:custGeom>
              <a:avLst/>
              <a:gdLst/>
              <a:ahLst/>
              <a:cxnLst/>
              <a:rect l="l" t="t" r="r" b="b"/>
              <a:pathLst>
                <a:path w="77195" h="77195" extrusionOk="0">
                  <a:moveTo>
                    <a:pt x="38597" y="1"/>
                  </a:moveTo>
                  <a:lnTo>
                    <a:pt x="36619" y="34"/>
                  </a:lnTo>
                  <a:lnTo>
                    <a:pt x="32729" y="437"/>
                  </a:lnTo>
                  <a:lnTo>
                    <a:pt x="28940" y="1208"/>
                  </a:lnTo>
                  <a:lnTo>
                    <a:pt x="25318" y="2314"/>
                  </a:lnTo>
                  <a:lnTo>
                    <a:pt x="21864" y="3790"/>
                  </a:lnTo>
                  <a:lnTo>
                    <a:pt x="18578" y="5567"/>
                  </a:lnTo>
                  <a:lnTo>
                    <a:pt x="15493" y="7646"/>
                  </a:lnTo>
                  <a:lnTo>
                    <a:pt x="12642" y="10027"/>
                  </a:lnTo>
                  <a:lnTo>
                    <a:pt x="10027" y="12643"/>
                  </a:lnTo>
                  <a:lnTo>
                    <a:pt x="7680" y="15493"/>
                  </a:lnTo>
                  <a:lnTo>
                    <a:pt x="5600" y="18578"/>
                  </a:lnTo>
                  <a:lnTo>
                    <a:pt x="3790" y="21864"/>
                  </a:lnTo>
                  <a:lnTo>
                    <a:pt x="2348" y="25318"/>
                  </a:lnTo>
                  <a:lnTo>
                    <a:pt x="1208" y="28940"/>
                  </a:lnTo>
                  <a:lnTo>
                    <a:pt x="436" y="32696"/>
                  </a:lnTo>
                  <a:lnTo>
                    <a:pt x="34" y="36586"/>
                  </a:lnTo>
                  <a:lnTo>
                    <a:pt x="0" y="38598"/>
                  </a:lnTo>
                  <a:lnTo>
                    <a:pt x="34" y="40576"/>
                  </a:lnTo>
                  <a:lnTo>
                    <a:pt x="436" y="44466"/>
                  </a:lnTo>
                  <a:lnTo>
                    <a:pt x="1208" y="48255"/>
                  </a:lnTo>
                  <a:lnTo>
                    <a:pt x="2348" y="51877"/>
                  </a:lnTo>
                  <a:lnTo>
                    <a:pt x="3790" y="55331"/>
                  </a:lnTo>
                  <a:lnTo>
                    <a:pt x="5600" y="58617"/>
                  </a:lnTo>
                  <a:lnTo>
                    <a:pt x="7680" y="61702"/>
                  </a:lnTo>
                  <a:lnTo>
                    <a:pt x="10027" y="64552"/>
                  </a:lnTo>
                  <a:lnTo>
                    <a:pt x="12642" y="67168"/>
                  </a:lnTo>
                  <a:lnTo>
                    <a:pt x="15493" y="69515"/>
                  </a:lnTo>
                  <a:lnTo>
                    <a:pt x="18578" y="71594"/>
                  </a:lnTo>
                  <a:lnTo>
                    <a:pt x="21864" y="73405"/>
                  </a:lnTo>
                  <a:lnTo>
                    <a:pt x="25318" y="74847"/>
                  </a:lnTo>
                  <a:lnTo>
                    <a:pt x="28940" y="75987"/>
                  </a:lnTo>
                  <a:lnTo>
                    <a:pt x="32729" y="76759"/>
                  </a:lnTo>
                  <a:lnTo>
                    <a:pt x="36619" y="77161"/>
                  </a:lnTo>
                  <a:lnTo>
                    <a:pt x="38597" y="77195"/>
                  </a:lnTo>
                  <a:lnTo>
                    <a:pt x="40609" y="77161"/>
                  </a:lnTo>
                  <a:lnTo>
                    <a:pt x="44499" y="76759"/>
                  </a:lnTo>
                  <a:lnTo>
                    <a:pt x="48255" y="75987"/>
                  </a:lnTo>
                  <a:lnTo>
                    <a:pt x="51877" y="74847"/>
                  </a:lnTo>
                  <a:lnTo>
                    <a:pt x="55330" y="73405"/>
                  </a:lnTo>
                  <a:lnTo>
                    <a:pt x="58617" y="71594"/>
                  </a:lnTo>
                  <a:lnTo>
                    <a:pt x="61702" y="69515"/>
                  </a:lnTo>
                  <a:lnTo>
                    <a:pt x="64552" y="67168"/>
                  </a:lnTo>
                  <a:lnTo>
                    <a:pt x="67168" y="64552"/>
                  </a:lnTo>
                  <a:lnTo>
                    <a:pt x="69549" y="61702"/>
                  </a:lnTo>
                  <a:lnTo>
                    <a:pt x="71628" y="58617"/>
                  </a:lnTo>
                  <a:lnTo>
                    <a:pt x="73405" y="55331"/>
                  </a:lnTo>
                  <a:lnTo>
                    <a:pt x="74880" y="51877"/>
                  </a:lnTo>
                  <a:lnTo>
                    <a:pt x="75987" y="48255"/>
                  </a:lnTo>
                  <a:lnTo>
                    <a:pt x="76758" y="44466"/>
                  </a:lnTo>
                  <a:lnTo>
                    <a:pt x="77161" y="40576"/>
                  </a:lnTo>
                  <a:lnTo>
                    <a:pt x="77194" y="38598"/>
                  </a:lnTo>
                  <a:lnTo>
                    <a:pt x="77161" y="36586"/>
                  </a:lnTo>
                  <a:lnTo>
                    <a:pt x="76758" y="32696"/>
                  </a:lnTo>
                  <a:lnTo>
                    <a:pt x="75987" y="28940"/>
                  </a:lnTo>
                  <a:lnTo>
                    <a:pt x="74880" y="25318"/>
                  </a:lnTo>
                  <a:lnTo>
                    <a:pt x="73405" y="21864"/>
                  </a:lnTo>
                  <a:lnTo>
                    <a:pt x="71628" y="18578"/>
                  </a:lnTo>
                  <a:lnTo>
                    <a:pt x="69549" y="15493"/>
                  </a:lnTo>
                  <a:lnTo>
                    <a:pt x="67168" y="12643"/>
                  </a:lnTo>
                  <a:lnTo>
                    <a:pt x="64552" y="10027"/>
                  </a:lnTo>
                  <a:lnTo>
                    <a:pt x="61702" y="7646"/>
                  </a:lnTo>
                  <a:lnTo>
                    <a:pt x="58617" y="5567"/>
                  </a:lnTo>
                  <a:lnTo>
                    <a:pt x="55330" y="3790"/>
                  </a:lnTo>
                  <a:lnTo>
                    <a:pt x="51877" y="2314"/>
                  </a:lnTo>
                  <a:lnTo>
                    <a:pt x="48255" y="1208"/>
                  </a:lnTo>
                  <a:lnTo>
                    <a:pt x="44499" y="437"/>
                  </a:lnTo>
                  <a:lnTo>
                    <a:pt x="40609" y="34"/>
                  </a:lnTo>
                  <a:lnTo>
                    <a:pt x="38597" y="1"/>
                  </a:lnTo>
                  <a:close/>
                </a:path>
              </a:pathLst>
            </a:custGeom>
            <a:solidFill>
              <a:srgbClr val="6EDBF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2659;p67">
              <a:extLst>
                <a:ext uri="{FF2B5EF4-FFF2-40B4-BE49-F238E27FC236}">
                  <a16:creationId xmlns:a16="http://schemas.microsoft.com/office/drawing/2014/main" id="{03160A99-FF19-8994-DD2F-53C684A240B7}"/>
                </a:ext>
              </a:extLst>
            </p:cNvPr>
            <p:cNvSpPr/>
            <p:nvPr/>
          </p:nvSpPr>
          <p:spPr>
            <a:xfrm>
              <a:off x="1545717" y="2469436"/>
              <a:ext cx="1036513" cy="1058572"/>
            </a:xfrm>
            <a:custGeom>
              <a:avLst/>
              <a:gdLst/>
              <a:ahLst/>
              <a:cxnLst/>
              <a:rect l="l" t="t" r="r" b="b"/>
              <a:pathLst>
                <a:path w="55163" h="56337" extrusionOk="0">
                  <a:moveTo>
                    <a:pt x="30180" y="16969"/>
                  </a:moveTo>
                  <a:lnTo>
                    <a:pt x="31656" y="17203"/>
                  </a:lnTo>
                  <a:lnTo>
                    <a:pt x="32360" y="17438"/>
                  </a:lnTo>
                  <a:lnTo>
                    <a:pt x="32896" y="17639"/>
                  </a:lnTo>
                  <a:lnTo>
                    <a:pt x="33902" y="18176"/>
                  </a:lnTo>
                  <a:lnTo>
                    <a:pt x="34372" y="18545"/>
                  </a:lnTo>
                  <a:lnTo>
                    <a:pt x="35042" y="19148"/>
                  </a:lnTo>
                  <a:lnTo>
                    <a:pt x="35680" y="19819"/>
                  </a:lnTo>
                  <a:lnTo>
                    <a:pt x="36115" y="20322"/>
                  </a:lnTo>
                  <a:lnTo>
                    <a:pt x="36451" y="20892"/>
                  </a:lnTo>
                  <a:lnTo>
                    <a:pt x="36652" y="21361"/>
                  </a:lnTo>
                  <a:lnTo>
                    <a:pt x="33299" y="33165"/>
                  </a:lnTo>
                  <a:lnTo>
                    <a:pt x="33064" y="33869"/>
                  </a:lnTo>
                  <a:lnTo>
                    <a:pt x="32427" y="35144"/>
                  </a:lnTo>
                  <a:lnTo>
                    <a:pt x="31555" y="36317"/>
                  </a:lnTo>
                  <a:lnTo>
                    <a:pt x="30549" y="37323"/>
                  </a:lnTo>
                  <a:lnTo>
                    <a:pt x="29945" y="37793"/>
                  </a:lnTo>
                  <a:lnTo>
                    <a:pt x="29342" y="38229"/>
                  </a:lnTo>
                  <a:lnTo>
                    <a:pt x="28034" y="38899"/>
                  </a:lnTo>
                  <a:lnTo>
                    <a:pt x="26625" y="39369"/>
                  </a:lnTo>
                  <a:lnTo>
                    <a:pt x="25150" y="39604"/>
                  </a:lnTo>
                  <a:lnTo>
                    <a:pt x="24379" y="39604"/>
                  </a:lnTo>
                  <a:lnTo>
                    <a:pt x="23406" y="39570"/>
                  </a:lnTo>
                  <a:lnTo>
                    <a:pt x="22400" y="39369"/>
                  </a:lnTo>
                  <a:lnTo>
                    <a:pt x="21595" y="39101"/>
                  </a:lnTo>
                  <a:lnTo>
                    <a:pt x="20891" y="38631"/>
                  </a:lnTo>
                  <a:lnTo>
                    <a:pt x="20288" y="38128"/>
                  </a:lnTo>
                  <a:lnTo>
                    <a:pt x="19785" y="37491"/>
                  </a:lnTo>
                  <a:lnTo>
                    <a:pt x="19349" y="36720"/>
                  </a:lnTo>
                  <a:lnTo>
                    <a:pt x="19047" y="35915"/>
                  </a:lnTo>
                  <a:lnTo>
                    <a:pt x="18779" y="35010"/>
                  </a:lnTo>
                  <a:lnTo>
                    <a:pt x="18611" y="34037"/>
                  </a:lnTo>
                  <a:lnTo>
                    <a:pt x="18510" y="32964"/>
                  </a:lnTo>
                  <a:lnTo>
                    <a:pt x="18510" y="31891"/>
                  </a:lnTo>
                  <a:lnTo>
                    <a:pt x="18510" y="31053"/>
                  </a:lnTo>
                  <a:lnTo>
                    <a:pt x="18712" y="29376"/>
                  </a:lnTo>
                  <a:lnTo>
                    <a:pt x="18879" y="28538"/>
                  </a:lnTo>
                  <a:lnTo>
                    <a:pt x="19047" y="27666"/>
                  </a:lnTo>
                  <a:lnTo>
                    <a:pt x="19583" y="25989"/>
                  </a:lnTo>
                  <a:lnTo>
                    <a:pt x="19919" y="25151"/>
                  </a:lnTo>
                  <a:lnTo>
                    <a:pt x="20254" y="24312"/>
                  </a:lnTo>
                  <a:lnTo>
                    <a:pt x="21092" y="22770"/>
                  </a:lnTo>
                  <a:lnTo>
                    <a:pt x="21595" y="22032"/>
                  </a:lnTo>
                  <a:lnTo>
                    <a:pt x="22065" y="21328"/>
                  </a:lnTo>
                  <a:lnTo>
                    <a:pt x="23205" y="20020"/>
                  </a:lnTo>
                  <a:lnTo>
                    <a:pt x="23809" y="19417"/>
                  </a:lnTo>
                  <a:lnTo>
                    <a:pt x="24412" y="18880"/>
                  </a:lnTo>
                  <a:lnTo>
                    <a:pt x="25787" y="17975"/>
                  </a:lnTo>
                  <a:lnTo>
                    <a:pt x="26525" y="17639"/>
                  </a:lnTo>
                  <a:lnTo>
                    <a:pt x="27229" y="17371"/>
                  </a:lnTo>
                  <a:lnTo>
                    <a:pt x="28671" y="17036"/>
                  </a:lnTo>
                  <a:lnTo>
                    <a:pt x="30180" y="16969"/>
                  </a:lnTo>
                  <a:close/>
                  <a:moveTo>
                    <a:pt x="30784" y="1"/>
                  </a:moveTo>
                  <a:lnTo>
                    <a:pt x="28537" y="68"/>
                  </a:lnTo>
                  <a:lnTo>
                    <a:pt x="24077" y="638"/>
                  </a:lnTo>
                  <a:lnTo>
                    <a:pt x="21897" y="1174"/>
                  </a:lnTo>
                  <a:lnTo>
                    <a:pt x="20791" y="1476"/>
                  </a:lnTo>
                  <a:lnTo>
                    <a:pt x="18645" y="2247"/>
                  </a:lnTo>
                  <a:lnTo>
                    <a:pt x="16565" y="3119"/>
                  </a:lnTo>
                  <a:lnTo>
                    <a:pt x="14553" y="4159"/>
                  </a:lnTo>
                  <a:lnTo>
                    <a:pt x="12609" y="5366"/>
                  </a:lnTo>
                  <a:lnTo>
                    <a:pt x="10764" y="6674"/>
                  </a:lnTo>
                  <a:lnTo>
                    <a:pt x="8987" y="8116"/>
                  </a:lnTo>
                  <a:lnTo>
                    <a:pt x="7344" y="9692"/>
                  </a:lnTo>
                  <a:lnTo>
                    <a:pt x="6573" y="10530"/>
                  </a:lnTo>
                  <a:lnTo>
                    <a:pt x="5801" y="11402"/>
                  </a:lnTo>
                  <a:lnTo>
                    <a:pt x="4393" y="13280"/>
                  </a:lnTo>
                  <a:lnTo>
                    <a:pt x="3186" y="15292"/>
                  </a:lnTo>
                  <a:lnTo>
                    <a:pt x="2180" y="17405"/>
                  </a:lnTo>
                  <a:lnTo>
                    <a:pt x="1777" y="18478"/>
                  </a:lnTo>
                  <a:lnTo>
                    <a:pt x="1341" y="19685"/>
                  </a:lnTo>
                  <a:lnTo>
                    <a:pt x="637" y="22166"/>
                  </a:lnTo>
                  <a:lnTo>
                    <a:pt x="201" y="24648"/>
                  </a:lnTo>
                  <a:lnTo>
                    <a:pt x="0" y="27196"/>
                  </a:lnTo>
                  <a:lnTo>
                    <a:pt x="0" y="28504"/>
                  </a:lnTo>
                  <a:lnTo>
                    <a:pt x="0" y="29980"/>
                  </a:lnTo>
                  <a:lnTo>
                    <a:pt x="235" y="32964"/>
                  </a:lnTo>
                  <a:lnTo>
                    <a:pt x="771" y="35915"/>
                  </a:lnTo>
                  <a:lnTo>
                    <a:pt x="1576" y="38799"/>
                  </a:lnTo>
                  <a:lnTo>
                    <a:pt x="2079" y="40207"/>
                  </a:lnTo>
                  <a:lnTo>
                    <a:pt x="2582" y="41414"/>
                  </a:lnTo>
                  <a:lnTo>
                    <a:pt x="3789" y="43795"/>
                  </a:lnTo>
                  <a:lnTo>
                    <a:pt x="5265" y="46008"/>
                  </a:lnTo>
                  <a:lnTo>
                    <a:pt x="6975" y="48054"/>
                  </a:lnTo>
                  <a:lnTo>
                    <a:pt x="7914" y="48993"/>
                  </a:lnTo>
                  <a:lnTo>
                    <a:pt x="8886" y="49865"/>
                  </a:lnTo>
                  <a:lnTo>
                    <a:pt x="10932" y="51441"/>
                  </a:lnTo>
                  <a:lnTo>
                    <a:pt x="13145" y="52816"/>
                  </a:lnTo>
                  <a:lnTo>
                    <a:pt x="15492" y="53956"/>
                  </a:lnTo>
                  <a:lnTo>
                    <a:pt x="16700" y="54425"/>
                  </a:lnTo>
                  <a:lnTo>
                    <a:pt x="18041" y="54895"/>
                  </a:lnTo>
                  <a:lnTo>
                    <a:pt x="20757" y="55633"/>
                  </a:lnTo>
                  <a:lnTo>
                    <a:pt x="23507" y="56102"/>
                  </a:lnTo>
                  <a:lnTo>
                    <a:pt x="26290" y="56337"/>
                  </a:lnTo>
                  <a:lnTo>
                    <a:pt x="27699" y="56337"/>
                  </a:lnTo>
                  <a:lnTo>
                    <a:pt x="29174" y="56303"/>
                  </a:lnTo>
                  <a:lnTo>
                    <a:pt x="32159" y="56068"/>
                  </a:lnTo>
                  <a:lnTo>
                    <a:pt x="35076" y="55633"/>
                  </a:lnTo>
                  <a:lnTo>
                    <a:pt x="37960" y="54962"/>
                  </a:lnTo>
                  <a:lnTo>
                    <a:pt x="39402" y="54559"/>
                  </a:lnTo>
                  <a:lnTo>
                    <a:pt x="39737" y="54459"/>
                  </a:lnTo>
                  <a:lnTo>
                    <a:pt x="40307" y="54090"/>
                  </a:lnTo>
                  <a:lnTo>
                    <a:pt x="40710" y="53520"/>
                  </a:lnTo>
                  <a:lnTo>
                    <a:pt x="40911" y="52849"/>
                  </a:lnTo>
                  <a:lnTo>
                    <a:pt x="40911" y="52514"/>
                  </a:lnTo>
                  <a:lnTo>
                    <a:pt x="40877" y="52078"/>
                  </a:lnTo>
                  <a:lnTo>
                    <a:pt x="40542" y="51273"/>
                  </a:lnTo>
                  <a:lnTo>
                    <a:pt x="40274" y="50938"/>
                  </a:lnTo>
                  <a:lnTo>
                    <a:pt x="39938" y="50636"/>
                  </a:lnTo>
                  <a:lnTo>
                    <a:pt x="39100" y="50267"/>
                  </a:lnTo>
                  <a:lnTo>
                    <a:pt x="38630" y="50267"/>
                  </a:lnTo>
                  <a:lnTo>
                    <a:pt x="38127" y="50301"/>
                  </a:lnTo>
                  <a:lnTo>
                    <a:pt x="37658" y="50401"/>
                  </a:lnTo>
                  <a:lnTo>
                    <a:pt x="36518" y="50770"/>
                  </a:lnTo>
                  <a:lnTo>
                    <a:pt x="34204" y="51307"/>
                  </a:lnTo>
                  <a:lnTo>
                    <a:pt x="31857" y="51642"/>
                  </a:lnTo>
                  <a:lnTo>
                    <a:pt x="29476" y="51843"/>
                  </a:lnTo>
                  <a:lnTo>
                    <a:pt x="27162" y="51843"/>
                  </a:lnTo>
                  <a:lnTo>
                    <a:pt x="24949" y="51676"/>
                  </a:lnTo>
                  <a:lnTo>
                    <a:pt x="22769" y="51307"/>
                  </a:lnTo>
                  <a:lnTo>
                    <a:pt x="20623" y="50737"/>
                  </a:lnTo>
                  <a:lnTo>
                    <a:pt x="19550" y="50368"/>
                  </a:lnTo>
                  <a:lnTo>
                    <a:pt x="18544" y="49999"/>
                  </a:lnTo>
                  <a:lnTo>
                    <a:pt x="16633" y="49127"/>
                  </a:lnTo>
                  <a:lnTo>
                    <a:pt x="14822" y="48054"/>
                  </a:lnTo>
                  <a:lnTo>
                    <a:pt x="13112" y="46813"/>
                  </a:lnTo>
                  <a:lnTo>
                    <a:pt x="12307" y="46143"/>
                  </a:lnTo>
                  <a:lnTo>
                    <a:pt x="11502" y="45405"/>
                  </a:lnTo>
                  <a:lnTo>
                    <a:pt x="10026" y="43728"/>
                  </a:lnTo>
                  <a:lnTo>
                    <a:pt x="8752" y="41917"/>
                  </a:lnTo>
                  <a:lnTo>
                    <a:pt x="7713" y="39972"/>
                  </a:lnTo>
                  <a:lnTo>
                    <a:pt x="7310" y="38933"/>
                  </a:lnTo>
                  <a:lnTo>
                    <a:pt x="6841" y="37726"/>
                  </a:lnTo>
                  <a:lnTo>
                    <a:pt x="6137" y="35278"/>
                  </a:lnTo>
                  <a:lnTo>
                    <a:pt x="5667" y="32729"/>
                  </a:lnTo>
                  <a:lnTo>
                    <a:pt x="5466" y="30181"/>
                  </a:lnTo>
                  <a:lnTo>
                    <a:pt x="5466" y="28906"/>
                  </a:lnTo>
                  <a:lnTo>
                    <a:pt x="5466" y="27833"/>
                  </a:lnTo>
                  <a:lnTo>
                    <a:pt x="5667" y="25654"/>
                  </a:lnTo>
                  <a:lnTo>
                    <a:pt x="6036" y="23541"/>
                  </a:lnTo>
                  <a:lnTo>
                    <a:pt x="6573" y="21462"/>
                  </a:lnTo>
                  <a:lnTo>
                    <a:pt x="6941" y="20423"/>
                  </a:lnTo>
                  <a:lnTo>
                    <a:pt x="7310" y="19484"/>
                  </a:lnTo>
                  <a:lnTo>
                    <a:pt x="8149" y="17706"/>
                  </a:lnTo>
                  <a:lnTo>
                    <a:pt x="9155" y="15996"/>
                  </a:lnTo>
                  <a:lnTo>
                    <a:pt x="10295" y="14387"/>
                  </a:lnTo>
                  <a:lnTo>
                    <a:pt x="10932" y="13615"/>
                  </a:lnTo>
                  <a:lnTo>
                    <a:pt x="12240" y="12240"/>
                  </a:lnTo>
                  <a:lnTo>
                    <a:pt x="15124" y="9759"/>
                  </a:lnTo>
                  <a:lnTo>
                    <a:pt x="16700" y="8719"/>
                  </a:lnTo>
                  <a:lnTo>
                    <a:pt x="18343" y="7747"/>
                  </a:lnTo>
                  <a:lnTo>
                    <a:pt x="21763" y="6171"/>
                  </a:lnTo>
                  <a:lnTo>
                    <a:pt x="23574" y="5634"/>
                  </a:lnTo>
                  <a:lnTo>
                    <a:pt x="25351" y="5165"/>
                  </a:lnTo>
                  <a:lnTo>
                    <a:pt x="29006" y="4628"/>
                  </a:lnTo>
                  <a:lnTo>
                    <a:pt x="30851" y="4595"/>
                  </a:lnTo>
                  <a:lnTo>
                    <a:pt x="32293" y="4628"/>
                  </a:lnTo>
                  <a:lnTo>
                    <a:pt x="35177" y="4997"/>
                  </a:lnTo>
                  <a:lnTo>
                    <a:pt x="36585" y="5333"/>
                  </a:lnTo>
                  <a:lnTo>
                    <a:pt x="37960" y="5735"/>
                  </a:lnTo>
                  <a:lnTo>
                    <a:pt x="40542" y="6842"/>
                  </a:lnTo>
                  <a:lnTo>
                    <a:pt x="41749" y="7579"/>
                  </a:lnTo>
                  <a:lnTo>
                    <a:pt x="42923" y="8351"/>
                  </a:lnTo>
                  <a:lnTo>
                    <a:pt x="45035" y="10228"/>
                  </a:lnTo>
                  <a:lnTo>
                    <a:pt x="45941" y="11301"/>
                  </a:lnTo>
                  <a:lnTo>
                    <a:pt x="46846" y="12542"/>
                  </a:lnTo>
                  <a:lnTo>
                    <a:pt x="48221" y="15258"/>
                  </a:lnTo>
                  <a:lnTo>
                    <a:pt x="48690" y="16700"/>
                  </a:lnTo>
                  <a:lnTo>
                    <a:pt x="49193" y="18411"/>
                  </a:lnTo>
                  <a:lnTo>
                    <a:pt x="49696" y="21932"/>
                  </a:lnTo>
                  <a:lnTo>
                    <a:pt x="49730" y="23709"/>
                  </a:lnTo>
                  <a:lnTo>
                    <a:pt x="49730" y="24715"/>
                  </a:lnTo>
                  <a:lnTo>
                    <a:pt x="49529" y="26727"/>
                  </a:lnTo>
                  <a:lnTo>
                    <a:pt x="49160" y="28672"/>
                  </a:lnTo>
                  <a:lnTo>
                    <a:pt x="48590" y="30617"/>
                  </a:lnTo>
                  <a:lnTo>
                    <a:pt x="48221" y="31556"/>
                  </a:lnTo>
                  <a:lnTo>
                    <a:pt x="47886" y="32394"/>
                  </a:lnTo>
                  <a:lnTo>
                    <a:pt x="47081" y="34037"/>
                  </a:lnTo>
                  <a:lnTo>
                    <a:pt x="46108" y="35580"/>
                  </a:lnTo>
                  <a:lnTo>
                    <a:pt x="44968" y="36988"/>
                  </a:lnTo>
                  <a:lnTo>
                    <a:pt x="44331" y="37625"/>
                  </a:lnTo>
                  <a:lnTo>
                    <a:pt x="43728" y="38195"/>
                  </a:lnTo>
                  <a:lnTo>
                    <a:pt x="42520" y="39034"/>
                  </a:lnTo>
                  <a:lnTo>
                    <a:pt x="41280" y="39637"/>
                  </a:lnTo>
                  <a:lnTo>
                    <a:pt x="40072" y="39905"/>
                  </a:lnTo>
                  <a:lnTo>
                    <a:pt x="39435" y="39939"/>
                  </a:lnTo>
                  <a:lnTo>
                    <a:pt x="38966" y="39905"/>
                  </a:lnTo>
                  <a:lnTo>
                    <a:pt x="38262" y="39671"/>
                  </a:lnTo>
                  <a:lnTo>
                    <a:pt x="37792" y="39201"/>
                  </a:lnTo>
                  <a:lnTo>
                    <a:pt x="37557" y="38497"/>
                  </a:lnTo>
                  <a:lnTo>
                    <a:pt x="37524" y="38061"/>
                  </a:lnTo>
                  <a:lnTo>
                    <a:pt x="37557" y="37424"/>
                  </a:lnTo>
                  <a:lnTo>
                    <a:pt x="37993" y="35412"/>
                  </a:lnTo>
                  <a:lnTo>
                    <a:pt x="38396" y="34004"/>
                  </a:lnTo>
                  <a:lnTo>
                    <a:pt x="43593" y="16700"/>
                  </a:lnTo>
                  <a:lnTo>
                    <a:pt x="43728" y="16264"/>
                  </a:lnTo>
                  <a:lnTo>
                    <a:pt x="43761" y="15828"/>
                  </a:lnTo>
                  <a:lnTo>
                    <a:pt x="43728" y="15359"/>
                  </a:lnTo>
                  <a:lnTo>
                    <a:pt x="43359" y="14521"/>
                  </a:lnTo>
                  <a:lnTo>
                    <a:pt x="43023" y="14185"/>
                  </a:lnTo>
                  <a:lnTo>
                    <a:pt x="42722" y="13951"/>
                  </a:lnTo>
                  <a:lnTo>
                    <a:pt x="42051" y="13682"/>
                  </a:lnTo>
                  <a:lnTo>
                    <a:pt x="41011" y="13582"/>
                  </a:lnTo>
                  <a:lnTo>
                    <a:pt x="39704" y="13984"/>
                  </a:lnTo>
                  <a:lnTo>
                    <a:pt x="38932" y="14688"/>
                  </a:lnTo>
                  <a:lnTo>
                    <a:pt x="38563" y="15292"/>
                  </a:lnTo>
                  <a:lnTo>
                    <a:pt x="38429" y="15627"/>
                  </a:lnTo>
                  <a:lnTo>
                    <a:pt x="38094" y="16700"/>
                  </a:lnTo>
                  <a:lnTo>
                    <a:pt x="37792" y="16130"/>
                  </a:lnTo>
                  <a:lnTo>
                    <a:pt x="37054" y="15124"/>
                  </a:lnTo>
                  <a:lnTo>
                    <a:pt x="36149" y="14219"/>
                  </a:lnTo>
                  <a:lnTo>
                    <a:pt x="35143" y="13448"/>
                  </a:lnTo>
                  <a:lnTo>
                    <a:pt x="34573" y="13146"/>
                  </a:lnTo>
                  <a:lnTo>
                    <a:pt x="34003" y="12844"/>
                  </a:lnTo>
                  <a:lnTo>
                    <a:pt x="32796" y="12375"/>
                  </a:lnTo>
                  <a:lnTo>
                    <a:pt x="31521" y="12073"/>
                  </a:lnTo>
                  <a:lnTo>
                    <a:pt x="30214" y="11905"/>
                  </a:lnTo>
                  <a:lnTo>
                    <a:pt x="29543" y="11905"/>
                  </a:lnTo>
                  <a:lnTo>
                    <a:pt x="28604" y="11939"/>
                  </a:lnTo>
                  <a:lnTo>
                    <a:pt x="26760" y="12173"/>
                  </a:lnTo>
                  <a:lnTo>
                    <a:pt x="24949" y="12643"/>
                  </a:lnTo>
                  <a:lnTo>
                    <a:pt x="23205" y="13347"/>
                  </a:lnTo>
                  <a:lnTo>
                    <a:pt x="22367" y="13783"/>
                  </a:lnTo>
                  <a:lnTo>
                    <a:pt x="21528" y="14252"/>
                  </a:lnTo>
                  <a:lnTo>
                    <a:pt x="19986" y="15325"/>
                  </a:lnTo>
                  <a:lnTo>
                    <a:pt x="18577" y="16566"/>
                  </a:lnTo>
                  <a:lnTo>
                    <a:pt x="17303" y="17941"/>
                  </a:lnTo>
                  <a:lnTo>
                    <a:pt x="16733" y="18679"/>
                  </a:lnTo>
                  <a:lnTo>
                    <a:pt x="15627" y="20255"/>
                  </a:lnTo>
                  <a:lnTo>
                    <a:pt x="13883" y="23608"/>
                  </a:lnTo>
                  <a:lnTo>
                    <a:pt x="13212" y="25385"/>
                  </a:lnTo>
                  <a:lnTo>
                    <a:pt x="12877" y="26291"/>
                  </a:lnTo>
                  <a:lnTo>
                    <a:pt x="12407" y="28102"/>
                  </a:lnTo>
                  <a:lnTo>
                    <a:pt x="12072" y="29980"/>
                  </a:lnTo>
                  <a:lnTo>
                    <a:pt x="11904" y="31857"/>
                  </a:lnTo>
                  <a:lnTo>
                    <a:pt x="11904" y="32796"/>
                  </a:lnTo>
                  <a:lnTo>
                    <a:pt x="11938" y="34004"/>
                  </a:lnTo>
                  <a:lnTo>
                    <a:pt x="12307" y="36317"/>
                  </a:lnTo>
                  <a:lnTo>
                    <a:pt x="13044" y="38396"/>
                  </a:lnTo>
                  <a:lnTo>
                    <a:pt x="14151" y="40308"/>
                  </a:lnTo>
                  <a:lnTo>
                    <a:pt x="14855" y="41180"/>
                  </a:lnTo>
                  <a:lnTo>
                    <a:pt x="15627" y="41984"/>
                  </a:lnTo>
                  <a:lnTo>
                    <a:pt x="17370" y="43259"/>
                  </a:lnTo>
                  <a:lnTo>
                    <a:pt x="19349" y="44131"/>
                  </a:lnTo>
                  <a:lnTo>
                    <a:pt x="21595" y="44533"/>
                  </a:lnTo>
                  <a:lnTo>
                    <a:pt x="22836" y="44600"/>
                  </a:lnTo>
                  <a:lnTo>
                    <a:pt x="23574" y="44567"/>
                  </a:lnTo>
                  <a:lnTo>
                    <a:pt x="25049" y="44399"/>
                  </a:lnTo>
                  <a:lnTo>
                    <a:pt x="26424" y="44097"/>
                  </a:lnTo>
                  <a:lnTo>
                    <a:pt x="27699" y="43628"/>
                  </a:lnTo>
                  <a:lnTo>
                    <a:pt x="28906" y="42990"/>
                  </a:lnTo>
                  <a:lnTo>
                    <a:pt x="30046" y="42186"/>
                  </a:lnTo>
                  <a:lnTo>
                    <a:pt x="31119" y="41247"/>
                  </a:lnTo>
                  <a:lnTo>
                    <a:pt x="32091" y="40140"/>
                  </a:lnTo>
                  <a:lnTo>
                    <a:pt x="32527" y="39537"/>
                  </a:lnTo>
                  <a:lnTo>
                    <a:pt x="32561" y="40073"/>
                  </a:lnTo>
                  <a:lnTo>
                    <a:pt x="32829" y="41079"/>
                  </a:lnTo>
                  <a:lnTo>
                    <a:pt x="33299" y="42018"/>
                  </a:lnTo>
                  <a:lnTo>
                    <a:pt x="33969" y="42823"/>
                  </a:lnTo>
                  <a:lnTo>
                    <a:pt x="34405" y="43158"/>
                  </a:lnTo>
                  <a:lnTo>
                    <a:pt x="34808" y="43460"/>
                  </a:lnTo>
                  <a:lnTo>
                    <a:pt x="35747" y="43929"/>
                  </a:lnTo>
                  <a:lnTo>
                    <a:pt x="36719" y="44265"/>
                  </a:lnTo>
                  <a:lnTo>
                    <a:pt x="37759" y="44399"/>
                  </a:lnTo>
                  <a:lnTo>
                    <a:pt x="38295" y="44432"/>
                  </a:lnTo>
                  <a:lnTo>
                    <a:pt x="39066" y="44399"/>
                  </a:lnTo>
                  <a:lnTo>
                    <a:pt x="40575" y="44164"/>
                  </a:lnTo>
                  <a:lnTo>
                    <a:pt x="42017" y="43762"/>
                  </a:lnTo>
                  <a:lnTo>
                    <a:pt x="43426" y="43158"/>
                  </a:lnTo>
                  <a:lnTo>
                    <a:pt x="44096" y="42789"/>
                  </a:lnTo>
                  <a:lnTo>
                    <a:pt x="45605" y="41884"/>
                  </a:lnTo>
                  <a:lnTo>
                    <a:pt x="48355" y="39671"/>
                  </a:lnTo>
                  <a:lnTo>
                    <a:pt x="49562" y="38396"/>
                  </a:lnTo>
                  <a:lnTo>
                    <a:pt x="50199" y="37592"/>
                  </a:lnTo>
                  <a:lnTo>
                    <a:pt x="51407" y="35915"/>
                  </a:lnTo>
                  <a:lnTo>
                    <a:pt x="52446" y="34138"/>
                  </a:lnTo>
                  <a:lnTo>
                    <a:pt x="53318" y="32260"/>
                  </a:lnTo>
                  <a:lnTo>
                    <a:pt x="54022" y="30348"/>
                  </a:lnTo>
                  <a:lnTo>
                    <a:pt x="54559" y="28370"/>
                  </a:lnTo>
                  <a:lnTo>
                    <a:pt x="54928" y="26358"/>
                  </a:lnTo>
                  <a:lnTo>
                    <a:pt x="55129" y="24312"/>
                  </a:lnTo>
                  <a:lnTo>
                    <a:pt x="55162" y="23273"/>
                  </a:lnTo>
                  <a:lnTo>
                    <a:pt x="55162" y="22200"/>
                  </a:lnTo>
                  <a:lnTo>
                    <a:pt x="54995" y="20054"/>
                  </a:lnTo>
                  <a:lnTo>
                    <a:pt x="54659" y="17908"/>
                  </a:lnTo>
                  <a:lnTo>
                    <a:pt x="54156" y="15828"/>
                  </a:lnTo>
                  <a:lnTo>
                    <a:pt x="53821" y="14789"/>
                  </a:lnTo>
                  <a:lnTo>
                    <a:pt x="53519" y="13884"/>
                  </a:lnTo>
                  <a:lnTo>
                    <a:pt x="52782" y="12173"/>
                  </a:lnTo>
                  <a:lnTo>
                    <a:pt x="51876" y="10497"/>
                  </a:lnTo>
                  <a:lnTo>
                    <a:pt x="50803" y="8954"/>
                  </a:lnTo>
                  <a:lnTo>
                    <a:pt x="50199" y="8216"/>
                  </a:lnTo>
                  <a:lnTo>
                    <a:pt x="49026" y="6875"/>
                  </a:lnTo>
                  <a:lnTo>
                    <a:pt x="46310" y="4595"/>
                  </a:lnTo>
                  <a:lnTo>
                    <a:pt x="44801" y="3622"/>
                  </a:lnTo>
                  <a:lnTo>
                    <a:pt x="43258" y="2750"/>
                  </a:lnTo>
                  <a:lnTo>
                    <a:pt x="39905" y="1376"/>
                  </a:lnTo>
                  <a:lnTo>
                    <a:pt x="38195" y="873"/>
                  </a:lnTo>
                  <a:lnTo>
                    <a:pt x="36350" y="470"/>
                  </a:lnTo>
                  <a:lnTo>
                    <a:pt x="32662" y="34"/>
                  </a:lnTo>
                  <a:lnTo>
                    <a:pt x="307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custDataLst>
      <p:tags r:id="rId1"/>
    </p:custDataLst>
  </p:cSld>
  <p:clrMapOvr>
    <a:masterClrMapping/>
  </p:clrMapOvr>
  <p:transition spd="slow">
    <p:push dir="u"/>
    <p:sndAc>
      <p:stSnd>
        <p:snd r:embed="rId4" name="applause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FC8A74C-7038-EFDF-A9CA-0853AF4A3B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307645"/>
              </p:ext>
            </p:extLst>
          </p:nvPr>
        </p:nvGraphicFramePr>
        <p:xfrm>
          <a:off x="247135" y="902042"/>
          <a:ext cx="6388440" cy="3698944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398944">
                  <a:extLst>
                    <a:ext uri="{9D8B030D-6E8A-4147-A177-3AD203B41FA5}">
                      <a16:colId xmlns:a16="http://schemas.microsoft.com/office/drawing/2014/main" val="1673420262"/>
                    </a:ext>
                  </a:extLst>
                </a:gridCol>
                <a:gridCol w="398944">
                  <a:extLst>
                    <a:ext uri="{9D8B030D-6E8A-4147-A177-3AD203B41FA5}">
                      <a16:colId xmlns:a16="http://schemas.microsoft.com/office/drawing/2014/main" val="229750658"/>
                    </a:ext>
                  </a:extLst>
                </a:gridCol>
                <a:gridCol w="398944">
                  <a:extLst>
                    <a:ext uri="{9D8B030D-6E8A-4147-A177-3AD203B41FA5}">
                      <a16:colId xmlns:a16="http://schemas.microsoft.com/office/drawing/2014/main" val="3450100794"/>
                    </a:ext>
                  </a:extLst>
                </a:gridCol>
                <a:gridCol w="398944">
                  <a:extLst>
                    <a:ext uri="{9D8B030D-6E8A-4147-A177-3AD203B41FA5}">
                      <a16:colId xmlns:a16="http://schemas.microsoft.com/office/drawing/2014/main" val="1970143131"/>
                    </a:ext>
                  </a:extLst>
                </a:gridCol>
                <a:gridCol w="398944">
                  <a:extLst>
                    <a:ext uri="{9D8B030D-6E8A-4147-A177-3AD203B41FA5}">
                      <a16:colId xmlns:a16="http://schemas.microsoft.com/office/drawing/2014/main" val="3650557609"/>
                    </a:ext>
                  </a:extLst>
                </a:gridCol>
                <a:gridCol w="398944">
                  <a:extLst>
                    <a:ext uri="{9D8B030D-6E8A-4147-A177-3AD203B41FA5}">
                      <a16:colId xmlns:a16="http://schemas.microsoft.com/office/drawing/2014/main" val="3083763558"/>
                    </a:ext>
                  </a:extLst>
                </a:gridCol>
                <a:gridCol w="398944">
                  <a:extLst>
                    <a:ext uri="{9D8B030D-6E8A-4147-A177-3AD203B41FA5}">
                      <a16:colId xmlns:a16="http://schemas.microsoft.com/office/drawing/2014/main" val="3802178431"/>
                    </a:ext>
                  </a:extLst>
                </a:gridCol>
                <a:gridCol w="398944">
                  <a:extLst>
                    <a:ext uri="{9D8B030D-6E8A-4147-A177-3AD203B41FA5}">
                      <a16:colId xmlns:a16="http://schemas.microsoft.com/office/drawing/2014/main" val="2010912983"/>
                    </a:ext>
                  </a:extLst>
                </a:gridCol>
                <a:gridCol w="399611">
                  <a:extLst>
                    <a:ext uri="{9D8B030D-6E8A-4147-A177-3AD203B41FA5}">
                      <a16:colId xmlns:a16="http://schemas.microsoft.com/office/drawing/2014/main" val="3458872376"/>
                    </a:ext>
                  </a:extLst>
                </a:gridCol>
                <a:gridCol w="399611">
                  <a:extLst>
                    <a:ext uri="{9D8B030D-6E8A-4147-A177-3AD203B41FA5}">
                      <a16:colId xmlns:a16="http://schemas.microsoft.com/office/drawing/2014/main" val="404594535"/>
                    </a:ext>
                  </a:extLst>
                </a:gridCol>
                <a:gridCol w="399611">
                  <a:extLst>
                    <a:ext uri="{9D8B030D-6E8A-4147-A177-3AD203B41FA5}">
                      <a16:colId xmlns:a16="http://schemas.microsoft.com/office/drawing/2014/main" val="2114769474"/>
                    </a:ext>
                  </a:extLst>
                </a:gridCol>
                <a:gridCol w="399611">
                  <a:extLst>
                    <a:ext uri="{9D8B030D-6E8A-4147-A177-3AD203B41FA5}">
                      <a16:colId xmlns:a16="http://schemas.microsoft.com/office/drawing/2014/main" val="4222514960"/>
                    </a:ext>
                  </a:extLst>
                </a:gridCol>
                <a:gridCol w="399611">
                  <a:extLst>
                    <a:ext uri="{9D8B030D-6E8A-4147-A177-3AD203B41FA5}">
                      <a16:colId xmlns:a16="http://schemas.microsoft.com/office/drawing/2014/main" val="1586769618"/>
                    </a:ext>
                  </a:extLst>
                </a:gridCol>
                <a:gridCol w="399611">
                  <a:extLst>
                    <a:ext uri="{9D8B030D-6E8A-4147-A177-3AD203B41FA5}">
                      <a16:colId xmlns:a16="http://schemas.microsoft.com/office/drawing/2014/main" val="1774098106"/>
                    </a:ext>
                  </a:extLst>
                </a:gridCol>
                <a:gridCol w="399611">
                  <a:extLst>
                    <a:ext uri="{9D8B030D-6E8A-4147-A177-3AD203B41FA5}">
                      <a16:colId xmlns:a16="http://schemas.microsoft.com/office/drawing/2014/main" val="2435067315"/>
                    </a:ext>
                  </a:extLst>
                </a:gridCol>
                <a:gridCol w="399611">
                  <a:extLst>
                    <a:ext uri="{9D8B030D-6E8A-4147-A177-3AD203B41FA5}">
                      <a16:colId xmlns:a16="http://schemas.microsoft.com/office/drawing/2014/main" val="1258415439"/>
                    </a:ext>
                  </a:extLst>
                </a:gridCol>
              </a:tblGrid>
              <a:tr h="456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extLst>
                  <a:ext uri="{0D108BD9-81ED-4DB2-BD59-A6C34878D82A}">
                    <a16:rowId xmlns:a16="http://schemas.microsoft.com/office/drawing/2014/main" val="3794707580"/>
                  </a:ext>
                </a:extLst>
              </a:tr>
              <a:tr h="456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extLst>
                  <a:ext uri="{0D108BD9-81ED-4DB2-BD59-A6C34878D82A}">
                    <a16:rowId xmlns:a16="http://schemas.microsoft.com/office/drawing/2014/main" val="3125291547"/>
                  </a:ext>
                </a:extLst>
              </a:tr>
              <a:tr h="456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extLst>
                  <a:ext uri="{0D108BD9-81ED-4DB2-BD59-A6C34878D82A}">
                    <a16:rowId xmlns:a16="http://schemas.microsoft.com/office/drawing/2014/main" val="3310674390"/>
                  </a:ext>
                </a:extLst>
              </a:tr>
              <a:tr h="456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extLst>
                  <a:ext uri="{0D108BD9-81ED-4DB2-BD59-A6C34878D82A}">
                    <a16:rowId xmlns:a16="http://schemas.microsoft.com/office/drawing/2014/main" val="82449829"/>
                  </a:ext>
                </a:extLst>
              </a:tr>
              <a:tr h="456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extLst>
                  <a:ext uri="{0D108BD9-81ED-4DB2-BD59-A6C34878D82A}">
                    <a16:rowId xmlns:a16="http://schemas.microsoft.com/office/drawing/2014/main" val="2440375852"/>
                  </a:ext>
                </a:extLst>
              </a:tr>
              <a:tr h="5054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J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extLst>
                  <a:ext uri="{0D108BD9-81ED-4DB2-BD59-A6C34878D82A}">
                    <a16:rowId xmlns:a16="http://schemas.microsoft.com/office/drawing/2014/main" val="3508777677"/>
                  </a:ext>
                </a:extLst>
              </a:tr>
              <a:tr h="456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extLst>
                  <a:ext uri="{0D108BD9-81ED-4DB2-BD59-A6C34878D82A}">
                    <a16:rowId xmlns:a16="http://schemas.microsoft.com/office/drawing/2014/main" val="3411835128"/>
                  </a:ext>
                </a:extLst>
              </a:tr>
              <a:tr h="456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30" marR="43530" marT="0" marB="0" anchor="ctr"/>
                </a:tc>
                <a:extLst>
                  <a:ext uri="{0D108BD9-81ED-4DB2-BD59-A6C34878D82A}">
                    <a16:rowId xmlns:a16="http://schemas.microsoft.com/office/drawing/2014/main" val="1042334402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7E3ABA4B-403C-F915-EF3A-947065B2DD5B}"/>
              </a:ext>
            </a:extLst>
          </p:cNvPr>
          <p:cNvSpPr/>
          <p:nvPr/>
        </p:nvSpPr>
        <p:spPr>
          <a:xfrm>
            <a:off x="232971" y="902042"/>
            <a:ext cx="5211110" cy="4547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1DAFF4-D740-F922-B75B-4293792F0AF5}"/>
              </a:ext>
            </a:extLst>
          </p:cNvPr>
          <p:cNvSpPr/>
          <p:nvPr/>
        </p:nvSpPr>
        <p:spPr>
          <a:xfrm>
            <a:off x="232971" y="1361182"/>
            <a:ext cx="6388440" cy="4547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3DA390-E5C5-CA30-1E3B-FDC2DB8776FF}"/>
              </a:ext>
            </a:extLst>
          </p:cNvPr>
          <p:cNvSpPr/>
          <p:nvPr/>
        </p:nvSpPr>
        <p:spPr>
          <a:xfrm>
            <a:off x="1423154" y="1815531"/>
            <a:ext cx="3605096" cy="4547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32F0BD-2ABD-6CDD-1291-6C309CA6FA92}"/>
              </a:ext>
            </a:extLst>
          </p:cNvPr>
          <p:cNvSpPr/>
          <p:nvPr/>
        </p:nvSpPr>
        <p:spPr>
          <a:xfrm>
            <a:off x="1806509" y="2279063"/>
            <a:ext cx="4418872" cy="4547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221E11-36AD-AE9B-D588-EC2775079695}"/>
              </a:ext>
            </a:extLst>
          </p:cNvPr>
          <p:cNvSpPr/>
          <p:nvPr/>
        </p:nvSpPr>
        <p:spPr>
          <a:xfrm>
            <a:off x="3859306" y="2735415"/>
            <a:ext cx="2776269" cy="4547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77607C-44AB-276E-9284-FD6EE6118C0A}"/>
              </a:ext>
            </a:extLst>
          </p:cNvPr>
          <p:cNvSpPr/>
          <p:nvPr/>
        </p:nvSpPr>
        <p:spPr>
          <a:xfrm>
            <a:off x="4252588" y="3198946"/>
            <a:ext cx="2382987" cy="4801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C698BB-2CFD-4E73-5707-A31B0F7A06A8}"/>
              </a:ext>
            </a:extLst>
          </p:cNvPr>
          <p:cNvSpPr/>
          <p:nvPr/>
        </p:nvSpPr>
        <p:spPr>
          <a:xfrm>
            <a:off x="1054923" y="3181842"/>
            <a:ext cx="2797053" cy="4782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30A9C4-3D0E-6DF9-AE3F-252B18834482}"/>
              </a:ext>
            </a:extLst>
          </p:cNvPr>
          <p:cNvSpPr/>
          <p:nvPr/>
        </p:nvSpPr>
        <p:spPr>
          <a:xfrm>
            <a:off x="2249861" y="3679060"/>
            <a:ext cx="2382987" cy="4547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8CBCC06-7D20-CDD3-30E8-B35CECF74A4B}"/>
              </a:ext>
            </a:extLst>
          </p:cNvPr>
          <p:cNvSpPr/>
          <p:nvPr/>
        </p:nvSpPr>
        <p:spPr>
          <a:xfrm>
            <a:off x="1424002" y="4142591"/>
            <a:ext cx="3208845" cy="4583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19EE693-3C96-F656-CA77-51F2E35B4956}"/>
              </a:ext>
            </a:extLst>
          </p:cNvPr>
          <p:cNvSpPr/>
          <p:nvPr/>
        </p:nvSpPr>
        <p:spPr>
          <a:xfrm rot="16200000">
            <a:off x="-541793" y="3001967"/>
            <a:ext cx="2783237" cy="4103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B97F88-45F5-E61E-06AC-FB7CB51FD367}"/>
              </a:ext>
            </a:extLst>
          </p:cNvPr>
          <p:cNvSpPr txBox="1"/>
          <p:nvPr/>
        </p:nvSpPr>
        <p:spPr>
          <a:xfrm>
            <a:off x="154954" y="890104"/>
            <a:ext cx="581704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40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30A71A-143C-DF36-B7D8-F3336CBB3D2E}"/>
              </a:ext>
            </a:extLst>
          </p:cNvPr>
          <p:cNvSpPr txBox="1"/>
          <p:nvPr/>
        </p:nvSpPr>
        <p:spPr>
          <a:xfrm>
            <a:off x="9140" y="1347024"/>
            <a:ext cx="873332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80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95EA49-B06B-D15A-8851-BF91125A69D3}"/>
              </a:ext>
            </a:extLst>
          </p:cNvPr>
          <p:cNvSpPr txBox="1"/>
          <p:nvPr/>
        </p:nvSpPr>
        <p:spPr>
          <a:xfrm>
            <a:off x="644560" y="1806392"/>
            <a:ext cx="410363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80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B59312-93F4-0233-F9E1-489207F73AC3}"/>
              </a:ext>
            </a:extLst>
          </p:cNvPr>
          <p:cNvSpPr txBox="1"/>
          <p:nvPr/>
        </p:nvSpPr>
        <p:spPr>
          <a:xfrm>
            <a:off x="1137284" y="1803172"/>
            <a:ext cx="1025610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80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8577583-EE20-30FF-AE0B-93049990979C}"/>
              </a:ext>
            </a:extLst>
          </p:cNvPr>
          <p:cNvSpPr txBox="1"/>
          <p:nvPr/>
        </p:nvSpPr>
        <p:spPr>
          <a:xfrm>
            <a:off x="1539110" y="2262312"/>
            <a:ext cx="1000243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sz="40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99AF9A5-2996-C233-0432-667AF15C6AF2}"/>
              </a:ext>
            </a:extLst>
          </p:cNvPr>
          <p:cNvSpPr txBox="1"/>
          <p:nvPr/>
        </p:nvSpPr>
        <p:spPr>
          <a:xfrm>
            <a:off x="3835142" y="2712096"/>
            <a:ext cx="410364" cy="484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40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8" name="TextBox 447">
            <a:extLst>
              <a:ext uri="{FF2B5EF4-FFF2-40B4-BE49-F238E27FC236}">
                <a16:creationId xmlns:a16="http://schemas.microsoft.com/office/drawing/2014/main" id="{03091136-EAF0-0F4D-4859-3086D5E826B5}"/>
              </a:ext>
            </a:extLst>
          </p:cNvPr>
          <p:cNvSpPr txBox="1"/>
          <p:nvPr/>
        </p:nvSpPr>
        <p:spPr>
          <a:xfrm>
            <a:off x="4182625" y="3196304"/>
            <a:ext cx="513904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80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2" name="TextBox 461">
            <a:extLst>
              <a:ext uri="{FF2B5EF4-FFF2-40B4-BE49-F238E27FC236}">
                <a16:creationId xmlns:a16="http://schemas.microsoft.com/office/drawing/2014/main" id="{BCE90B62-2394-5F82-B301-0E67F049B2A5}"/>
              </a:ext>
            </a:extLst>
          </p:cNvPr>
          <p:cNvSpPr txBox="1"/>
          <p:nvPr/>
        </p:nvSpPr>
        <p:spPr>
          <a:xfrm>
            <a:off x="991155" y="3198197"/>
            <a:ext cx="513905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US" sz="80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4" name="TextBox 463">
            <a:extLst>
              <a:ext uri="{FF2B5EF4-FFF2-40B4-BE49-F238E27FC236}">
                <a16:creationId xmlns:a16="http://schemas.microsoft.com/office/drawing/2014/main" id="{3EA870A2-0413-8928-DC81-42CFFCC183F4}"/>
              </a:ext>
            </a:extLst>
          </p:cNvPr>
          <p:cNvSpPr txBox="1"/>
          <p:nvPr/>
        </p:nvSpPr>
        <p:spPr>
          <a:xfrm>
            <a:off x="2177194" y="3677658"/>
            <a:ext cx="535760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80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6" name="TextBox 465">
            <a:extLst>
              <a:ext uri="{FF2B5EF4-FFF2-40B4-BE49-F238E27FC236}">
                <a16:creationId xmlns:a16="http://schemas.microsoft.com/office/drawing/2014/main" id="{6A60E876-F441-34B6-D578-87144FBD5D6A}"/>
              </a:ext>
            </a:extLst>
          </p:cNvPr>
          <p:cNvSpPr txBox="1"/>
          <p:nvPr/>
        </p:nvSpPr>
        <p:spPr>
          <a:xfrm>
            <a:off x="1356789" y="4127641"/>
            <a:ext cx="586599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80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8" name="TextBox 467">
            <a:extLst>
              <a:ext uri="{FF2B5EF4-FFF2-40B4-BE49-F238E27FC236}">
                <a16:creationId xmlns:a16="http://schemas.microsoft.com/office/drawing/2014/main" id="{081D312E-E2D9-39D0-7683-F679263C3AB5}"/>
              </a:ext>
            </a:extLst>
          </p:cNvPr>
          <p:cNvSpPr txBox="1"/>
          <p:nvPr/>
        </p:nvSpPr>
        <p:spPr>
          <a:xfrm>
            <a:off x="281923" y="216525"/>
            <a:ext cx="68639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accent6">
                    <a:lumMod val="25000"/>
                  </a:schemeClr>
                </a:solidFill>
              </a:rPr>
              <a:t>Find the following words in the word search</a:t>
            </a:r>
            <a:endParaRPr lang="en-US" sz="2400" b="1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6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ctrTitle"/>
          </p:nvPr>
        </p:nvSpPr>
        <p:spPr>
          <a:xfrm>
            <a:off x="134603" y="-269129"/>
            <a:ext cx="8874794" cy="2467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4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UNIT 3: CITIES OF THE FUTURE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1D864-A4DE-EF3C-C5A2-FA77852DBAD5}"/>
              </a:ext>
            </a:extLst>
          </p:cNvPr>
          <p:cNvSpPr txBox="1"/>
          <p:nvPr/>
        </p:nvSpPr>
        <p:spPr>
          <a:xfrm>
            <a:off x="1627632" y="1340644"/>
            <a:ext cx="70591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C4CCEC">
                    <a:lumMod val="1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Lesson 5: </a:t>
            </a:r>
            <a:r>
              <a:rPr lang="en-US" sz="2800">
                <a:solidFill>
                  <a:srgbClr val="C4CCEC">
                    <a:lumMod val="10000"/>
                  </a:srgbClr>
                </a:solidFill>
              </a:rPr>
              <a:t>Listening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C4CCEC">
                  <a:lumMod val="1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C4CCEC">
                    <a:lumMod val="1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Living in a smart city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TextBox 456">
            <a:extLst>
              <a:ext uri="{FF2B5EF4-FFF2-40B4-BE49-F238E27FC236}">
                <a16:creationId xmlns:a16="http://schemas.microsoft.com/office/drawing/2014/main" id="{A2B1E64E-3275-A88C-8CAE-44484A4231BD}"/>
              </a:ext>
            </a:extLst>
          </p:cNvPr>
          <p:cNvSpPr txBox="1"/>
          <p:nvPr/>
        </p:nvSpPr>
        <p:spPr>
          <a:xfrm>
            <a:off x="158262" y="145216"/>
            <a:ext cx="6858000" cy="507817"/>
          </a:xfrm>
          <a:prstGeom prst="rect">
            <a:avLst/>
          </a:prstGeom>
          <a:noFill/>
        </p:spPr>
        <p:txBody>
          <a:bodyPr wrap="square" lIns="137147" tIns="68573" rIns="137147" bIns="68573">
            <a:spAutoFit/>
          </a:bodyPr>
          <a:lstStyle/>
          <a:p>
            <a:pPr defTabSz="1371464"/>
            <a:r>
              <a:rPr lang="en-US" sz="2400">
                <a:solidFill>
                  <a:srgbClr val="07A2D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PRE-LISTENING</a:t>
            </a:r>
            <a:endParaRPr lang="en-US" sz="2400" dirty="0">
              <a:solidFill>
                <a:srgbClr val="07A2D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58" name="TextBox 457">
            <a:extLst>
              <a:ext uri="{FF2B5EF4-FFF2-40B4-BE49-F238E27FC236}">
                <a16:creationId xmlns:a16="http://schemas.microsoft.com/office/drawing/2014/main" id="{896FEF4C-DDD1-793E-F6B8-EA54494270F8}"/>
              </a:ext>
            </a:extLst>
          </p:cNvPr>
          <p:cNvSpPr txBox="1"/>
          <p:nvPr/>
        </p:nvSpPr>
        <p:spPr>
          <a:xfrm>
            <a:off x="741657" y="600036"/>
            <a:ext cx="15371672" cy="446262"/>
          </a:xfrm>
          <a:prstGeom prst="rect">
            <a:avLst/>
          </a:prstGeom>
          <a:noFill/>
        </p:spPr>
        <p:txBody>
          <a:bodyPr wrap="square" lIns="137147" tIns="68573" rIns="137147" bIns="68573">
            <a:spAutoFit/>
          </a:bodyPr>
          <a:lstStyle/>
          <a:p>
            <a:pPr defTabSz="1371464"/>
            <a:r>
              <a:rPr lang="en-GB" sz="2000" b="1" dirty="0">
                <a:solidFill>
                  <a:prstClr val="black"/>
                </a:solidFill>
                <a:cs typeface="Arial" panose="020B0604020202020204" pitchFamily="34" charset="0"/>
              </a:rPr>
              <a:t>Match the words and phrase with their meanings.</a:t>
            </a:r>
            <a:endParaRPr lang="en-US" sz="20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461" name="Table 460">
            <a:extLst>
              <a:ext uri="{FF2B5EF4-FFF2-40B4-BE49-F238E27FC236}">
                <a16:creationId xmlns:a16="http://schemas.microsoft.com/office/drawing/2014/main" id="{56E9AFCD-A19D-7405-A239-F489778804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7665173"/>
              </p:ext>
            </p:extLst>
          </p:nvPr>
        </p:nvGraphicFramePr>
        <p:xfrm>
          <a:off x="354148" y="1136591"/>
          <a:ext cx="2978712" cy="35956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787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62267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/>
                        <a:t>interact</a:t>
                      </a:r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0259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/>
                        <a:t>privacy</a:t>
                      </a:r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5848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/>
                        <a:t>sense</a:t>
                      </a:r>
                      <a:r>
                        <a:rPr lang="en-US" sz="2400" b="1" baseline="0" dirty="0"/>
                        <a:t> of community</a:t>
                      </a:r>
                      <a:endParaRPr lang="en-US" sz="2400" b="1" dirty="0"/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7287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err="1"/>
                        <a:t>neighbourhood</a:t>
                      </a:r>
                      <a:endParaRPr lang="en-US" sz="2400" b="1" dirty="0"/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62" name="Table 461">
            <a:extLst>
              <a:ext uri="{FF2B5EF4-FFF2-40B4-BE49-F238E27FC236}">
                <a16:creationId xmlns:a16="http://schemas.microsoft.com/office/drawing/2014/main" id="{CD2A5243-2326-90E9-0C57-DAB078270F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364994"/>
              </p:ext>
            </p:extLst>
          </p:nvPr>
        </p:nvGraphicFramePr>
        <p:xfrm>
          <a:off x="3939611" y="1154676"/>
          <a:ext cx="5503492" cy="37823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034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3959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an area of a town</a:t>
                      </a:r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959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the feeling of belonging to a group</a:t>
                      </a:r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959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to talk or do things with other people</a:t>
                      </a:r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8788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the state of being alone and not watched or interrupted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by other people</a:t>
                      </a:r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52725007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96" y="263842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3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1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16" y="1366316"/>
            <a:ext cx="781779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33" y="2647960"/>
            <a:ext cx="336552" cy="56832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9" y="2265314"/>
            <a:ext cx="345054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8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5" y="1118683"/>
            <a:ext cx="1454707" cy="21945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7157" y="4345058"/>
            <a:ext cx="1172808" cy="7315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566418"/>
            <a:ext cx="4038600" cy="661661"/>
          </a:xfrm>
          <a:prstGeom prst="rect">
            <a:avLst/>
          </a:prstGeom>
          <a:noFill/>
        </p:spPr>
        <p:txBody>
          <a:bodyPr wrap="square" lIns="45662" tIns="22831" rIns="45662" bIns="22831" rtlCol="0">
            <a:spAutoFit/>
          </a:bodyPr>
          <a:lstStyle/>
          <a:p>
            <a:pPr defTabSz="913211">
              <a:buClrTx/>
              <a:defRPr/>
            </a:pPr>
            <a:r>
              <a:rPr lang="en-US" sz="40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FISHING GAME</a:t>
            </a:r>
            <a:endParaRPr lang="vi-VN" sz="4000" b="1" kern="120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17C6954-6503-488C-A8E6-1D7D1802687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739" y="2569023"/>
            <a:ext cx="1172808" cy="73152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215FB51-700D-412C-896C-8DEB74DD47E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2386" y="3135640"/>
            <a:ext cx="1172808" cy="73152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FE27EEE-BB8A-44DE-B860-6F6B339BB17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739" y="4371860"/>
            <a:ext cx="1172808" cy="731521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D1155387-879E-40B6-9945-AA291C540A15}"/>
              </a:ext>
            </a:extLst>
          </p:cNvPr>
          <p:cNvSpPr/>
          <p:nvPr/>
        </p:nvSpPr>
        <p:spPr>
          <a:xfrm>
            <a:off x="2895610" y="3135630"/>
            <a:ext cx="3167923" cy="12331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62" tIns="22831" rIns="45662" bIns="22831" rtlCol="0" anchor="ctr"/>
          <a:lstStyle/>
          <a:p>
            <a:pPr algn="ctr" defTabSz="913211">
              <a:buClrTx/>
              <a:defRPr/>
            </a:pPr>
            <a:r>
              <a:rPr lang="en-US" sz="6600" b="1" kern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</a:p>
        </p:txBody>
      </p:sp>
      <p:pic>
        <p:nvPicPr>
          <p:cNvPr id="3" name="introcauca">
            <a:hlinkClick r:id="" action="ppaction://media"/>
            <a:extLst>
              <a:ext uri="{FF2B5EF4-FFF2-40B4-BE49-F238E27FC236}">
                <a16:creationId xmlns:a16="http://schemas.microsoft.com/office/drawing/2014/main" id="{50FA3404-47C9-4CF6-B5C2-67B66A93396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926998" y="-73572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7823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5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7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4.69136E-6 L 3.33333E-6 -0.07223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7" grpId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96" y="263842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3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1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16" y="1366316"/>
            <a:ext cx="781779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33" y="2647960"/>
            <a:ext cx="336552" cy="56832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9" y="2265314"/>
            <a:ext cx="345054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8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5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407920" y="3518285"/>
            <a:ext cx="2407920" cy="1482094"/>
            <a:chOff x="-2586415" y="1916429"/>
            <a:chExt cx="2407920" cy="1482094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586415" y="1916429"/>
              <a:ext cx="2407920" cy="731521"/>
            </a:xfrm>
            <a:prstGeom prst="wedgeRoundRectCallout">
              <a:avLst>
                <a:gd name="adj1" fmla="val -4615"/>
                <a:gd name="adj2" fmla="val 100391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3211">
                <a:buClrTx/>
                <a:defRPr/>
              </a:pPr>
              <a:r>
                <a:rPr lang="en-US" sz="1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to talk or do things with other people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61" y="911225"/>
            <a:ext cx="2691444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4199" y="672708"/>
            <a:ext cx="3886200" cy="476995"/>
          </a:xfrm>
          <a:prstGeom prst="rect">
            <a:avLst/>
          </a:prstGeom>
          <a:noFill/>
        </p:spPr>
        <p:txBody>
          <a:bodyPr wrap="square" lIns="45662" tIns="22831" rIns="45662" bIns="22831" rtlCol="0">
            <a:spAutoFit/>
          </a:bodyPr>
          <a:lstStyle/>
          <a:p>
            <a:pPr defTabSz="913211">
              <a:buClrTx/>
              <a:defRPr/>
            </a:pPr>
            <a:r>
              <a:rPr lang="vi-VN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interact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464699" y="172925"/>
            <a:ext cx="2917311" cy="1221894"/>
            <a:chOff x="-3104575" y="2282282"/>
            <a:chExt cx="2917310" cy="1011012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3104575" y="2282282"/>
              <a:ext cx="2917310" cy="439233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3211">
                <a:buClrTx/>
                <a:defRPr/>
              </a:pPr>
              <a:r>
                <a:rPr lang="en-US" sz="22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to talk or do things with other people.</a:t>
              </a:r>
              <a:endParaRPr lang="vi-VN" sz="22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47892" y="2836094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392848" y="2029174"/>
            <a:ext cx="2374929" cy="1459183"/>
            <a:chOff x="-2571343" y="2313864"/>
            <a:chExt cx="2482924" cy="1244886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571343" y="2313864"/>
              <a:ext cx="2482924" cy="497111"/>
            </a:xfrm>
            <a:prstGeom prst="wedgeRoundRectCallout">
              <a:avLst>
                <a:gd name="adj1" fmla="val -3824"/>
                <a:gd name="adj2" fmla="val 102404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3211">
                <a:buClrTx/>
                <a:defRPr/>
              </a:pPr>
              <a:r>
                <a:rPr lang="en-US" sz="1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an area of a town</a:t>
              </a:r>
              <a:endParaRPr lang="vi-VN" sz="1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39262" y="2827229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9154887" y="2443107"/>
            <a:ext cx="2869474" cy="1424055"/>
            <a:chOff x="-3047969" y="2074897"/>
            <a:chExt cx="2869474" cy="1323626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3047969" y="2074897"/>
              <a:ext cx="2869474" cy="573053"/>
            </a:xfrm>
            <a:prstGeom prst="wedgeRoundRectCallout">
              <a:avLst>
                <a:gd name="adj1" fmla="val -3749"/>
                <a:gd name="adj2" fmla="val 95247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3211">
                <a:buClrTx/>
                <a:defRPr/>
              </a:pPr>
              <a:r>
                <a:rPr lang="en-US" sz="1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b. the feeling of belonging to a group</a:t>
              </a:r>
              <a:endParaRPr lang="vi-VN" sz="1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9144000" y="3518285"/>
            <a:ext cx="3334294" cy="1539042"/>
            <a:chOff x="-3512789" y="1859481"/>
            <a:chExt cx="3334294" cy="1539042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3512789" y="1859481"/>
              <a:ext cx="3334294" cy="891342"/>
            </a:xfrm>
            <a:prstGeom prst="wedgeRoundRectCallout">
              <a:avLst>
                <a:gd name="adj1" fmla="val -3131"/>
                <a:gd name="adj2" fmla="val 79062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3211">
                <a:buClrTx/>
                <a:defRPr/>
              </a:pPr>
              <a:r>
                <a:rPr lang="en-US" sz="1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the state of being alone and not watched or interrupted by other people</a:t>
              </a:r>
              <a:endParaRPr lang="vi-VN" sz="1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62692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96" y="263842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3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1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16" y="1366316"/>
            <a:ext cx="781779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33" y="2647960"/>
            <a:ext cx="336552" cy="56832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9" y="2265314"/>
            <a:ext cx="345054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8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5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 flipH="1">
            <a:off x="9219223" y="3487341"/>
            <a:ext cx="3445227" cy="1610310"/>
            <a:chOff x="-3698934" y="2205801"/>
            <a:chExt cx="3445226" cy="1277224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3698934" y="2205801"/>
              <a:ext cx="3445226" cy="581564"/>
            </a:xfrm>
            <a:prstGeom prst="wedgeRoundRectCallout">
              <a:avLst>
                <a:gd name="adj1" fmla="val -1899"/>
                <a:gd name="adj2" fmla="val 91755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3211">
                <a:buClrTx/>
                <a:defRPr/>
              </a:pPr>
              <a:r>
                <a:rPr lang="en-US" sz="1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d. the state of being alone and not watched or interrupted by other people.</a:t>
              </a:r>
              <a:endParaRPr lang="vi-VN" sz="1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751504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61" y="911225"/>
            <a:ext cx="2691444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4200" y="580084"/>
            <a:ext cx="3886200" cy="476995"/>
          </a:xfrm>
          <a:prstGeom prst="rect">
            <a:avLst/>
          </a:prstGeom>
          <a:noFill/>
        </p:spPr>
        <p:txBody>
          <a:bodyPr wrap="square" lIns="45662" tIns="22831" rIns="45662" bIns="22831" rtlCol="0">
            <a:spAutoFit/>
          </a:bodyPr>
          <a:lstStyle/>
          <a:p>
            <a:pPr defTabSz="913211">
              <a:buClrTx/>
              <a:defRPr/>
            </a:pPr>
            <a:r>
              <a:rPr lang="vi-VN" sz="27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lang="vi-VN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privacy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698288" y="132398"/>
            <a:ext cx="2946283" cy="1268348"/>
            <a:chOff x="-3382375" y="2082424"/>
            <a:chExt cx="2946283" cy="1184605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3382375" y="2082424"/>
              <a:ext cx="2946283" cy="593726"/>
            </a:xfrm>
            <a:prstGeom prst="wedgeRoundRectCallout">
              <a:avLst>
                <a:gd name="adj1" fmla="val -717"/>
                <a:gd name="adj2" fmla="val 137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3211">
                <a:buClrTx/>
                <a:defRPr/>
              </a:pPr>
              <a:r>
                <a:rPr lang="en-US" sz="145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the state of being alone and not watched or interrupted by other people.</a:t>
              </a:r>
              <a:endParaRPr lang="vi-VN" sz="145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16854" y="2809829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533026" y="2187401"/>
            <a:ext cx="2510830" cy="1374951"/>
            <a:chOff x="-2711521" y="2378809"/>
            <a:chExt cx="2510830" cy="1019714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711521" y="2378809"/>
              <a:ext cx="2510830" cy="3084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3211">
                <a:buClrTx/>
                <a:defRPr/>
              </a:pPr>
              <a:endParaRPr 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913211">
                <a:buClrTx/>
                <a:defRPr/>
              </a:pPr>
              <a:r>
                <a:rPr lang="en-US" sz="1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an area of a town</a:t>
              </a:r>
              <a:endParaRPr lang="vi-VN" sz="1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913211">
                <a:buClrTx/>
                <a:defRPr/>
              </a:pPr>
              <a:endParaRPr lang="vi-VN" sz="1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9219226" y="2006139"/>
            <a:ext cx="3109944" cy="1481193"/>
            <a:chOff x="-3463451" y="2265304"/>
            <a:chExt cx="3109943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3463451" y="2265304"/>
              <a:ext cx="2887981" cy="382646"/>
            </a:xfrm>
            <a:prstGeom prst="wedgeRoundRectCallout">
              <a:avLst>
                <a:gd name="adj1" fmla="val -98"/>
                <a:gd name="adj2" fmla="val 12238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3211">
                <a:buClrTx/>
                <a:defRPr/>
              </a:pPr>
              <a:r>
                <a:rPr lang="en-US" sz="1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to talk or do things with other people.</a:t>
              </a:r>
              <a:endParaRPr lang="vi-VN" sz="1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>
            <a:off x="-2377440" y="3680470"/>
            <a:ext cx="2377440" cy="1396110"/>
            <a:chOff x="-2555935" y="2265304"/>
            <a:chExt cx="237744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555935" y="2265304"/>
              <a:ext cx="237744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3211">
                <a:buClrTx/>
                <a:defRPr/>
              </a:pPr>
              <a:r>
                <a:rPr lang="en-US" sz="1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the feeling of belonging to a group</a:t>
              </a:r>
              <a:endParaRPr lang="vi-VN" sz="1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14688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96" y="263842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3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1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16" y="1366316"/>
            <a:ext cx="781779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33" y="2647960"/>
            <a:ext cx="336552" cy="56832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9" y="2265314"/>
            <a:ext cx="345054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8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5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 flipH="1">
            <a:off x="9153553" y="1760220"/>
            <a:ext cx="2901289" cy="1421130"/>
            <a:chOff x="-3079778" y="1977393"/>
            <a:chExt cx="2901289" cy="1421130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3079778" y="1977393"/>
              <a:ext cx="2901289" cy="522605"/>
            </a:xfrm>
            <a:prstGeom prst="wedgeRoundRectCallout">
              <a:avLst>
                <a:gd name="adj1" fmla="val -2654"/>
                <a:gd name="adj2" fmla="val 133268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3211">
                <a:buClrTx/>
                <a:defRPr/>
              </a:pPr>
              <a:r>
                <a:rPr lang="en-US" sz="1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b. the feeling of </a:t>
              </a:r>
            </a:p>
            <a:p>
              <a:pPr defTabSz="913211">
                <a:buClrTx/>
                <a:defRPr/>
              </a:pPr>
              <a:r>
                <a:rPr lang="en-US" sz="1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belonging to a group</a:t>
              </a:r>
              <a:endParaRPr lang="vi-VN" sz="1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61" y="911225"/>
            <a:ext cx="2691444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1" y="658752"/>
            <a:ext cx="3886200" cy="461606"/>
          </a:xfrm>
          <a:prstGeom prst="rect">
            <a:avLst/>
          </a:prstGeom>
          <a:noFill/>
        </p:spPr>
        <p:txBody>
          <a:bodyPr wrap="square" lIns="45662" tIns="22831" rIns="45662" bIns="22831" rtlCol="0">
            <a:spAutoFit/>
          </a:bodyPr>
          <a:lstStyle/>
          <a:p>
            <a:pPr defTabSz="913211">
              <a:buClrTx/>
              <a:defRPr/>
            </a:pPr>
            <a:r>
              <a:rPr lang="vi-VN" sz="27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sense of community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282020" y="88267"/>
            <a:ext cx="3048000" cy="1111885"/>
            <a:chOff x="-3226495" y="2082424"/>
            <a:chExt cx="3048000" cy="1111885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3226495" y="2082424"/>
              <a:ext cx="3048000" cy="457200"/>
            </a:xfrm>
            <a:prstGeom prst="wedgeRoundRectCallout">
              <a:avLst>
                <a:gd name="adj1" fmla="val -1991"/>
                <a:gd name="adj2" fmla="val 160483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3211">
                <a:buClrTx/>
                <a:defRPr/>
              </a:pPr>
              <a:r>
                <a:rPr lang="en-US" sz="205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the feeling of belonging to a group.</a:t>
              </a:r>
              <a:endParaRPr lang="vi-VN" sz="205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75978" y="2737109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461491" y="2048132"/>
            <a:ext cx="2461491" cy="1252410"/>
            <a:chOff x="-2639986" y="2239203"/>
            <a:chExt cx="2461491" cy="1159320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639986" y="2239203"/>
              <a:ext cx="2461491" cy="408747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3211">
                <a:buClrTx/>
                <a:defRPr/>
              </a:pPr>
              <a:r>
                <a:rPr lang="en-US" sz="1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a. an area of a town</a:t>
              </a:r>
              <a:endParaRPr lang="vi-VN" sz="1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9144000" y="3403668"/>
            <a:ext cx="3352800" cy="1596702"/>
            <a:chOff x="-3531295" y="1916429"/>
            <a:chExt cx="3352800" cy="1482094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3531295" y="1916429"/>
              <a:ext cx="3352800" cy="731521"/>
            </a:xfrm>
            <a:prstGeom prst="wedgeRoundRectCallout">
              <a:avLst>
                <a:gd name="adj1" fmla="val -1655"/>
                <a:gd name="adj2" fmla="val 96947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3211">
                <a:buClrTx/>
                <a:defRPr/>
              </a:pPr>
              <a:r>
                <a:rPr lang="en-US" sz="1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the state of being alone and not watched or interrupted by other people</a:t>
              </a:r>
              <a:endParaRPr lang="vi-VN" sz="1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>
            <a:off x="-2133600" y="3520711"/>
            <a:ext cx="2133600" cy="1582671"/>
            <a:chOff x="-2312095" y="2043754"/>
            <a:chExt cx="2133600" cy="135476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043754"/>
              <a:ext cx="2133600" cy="731520"/>
            </a:xfrm>
            <a:prstGeom prst="wedgeRoundRectCallout">
              <a:avLst>
                <a:gd name="adj1" fmla="val -11828"/>
                <a:gd name="adj2" fmla="val 81002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3211">
                <a:buClrTx/>
                <a:defRPr/>
              </a:pPr>
              <a:r>
                <a:rPr lang="en-US" sz="1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to talk or do things with other people</a:t>
              </a:r>
              <a:endParaRPr lang="vi-VN" sz="1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80668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9E5038-249C-BA85-36AC-4399B4CD2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63D9224E-F927-95B7-462E-2935D6ACAF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96" y="263842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EC7C61A-A8BC-F9FD-10DA-853330136C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3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B249DF6-4FBA-8966-42DF-B995215A48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1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C370457-5777-1845-FFE4-2A88A1873A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16" y="1366316"/>
            <a:ext cx="781779" cy="54290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F4986D5-8B9D-F167-A266-1FB5A8E5DA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33" y="2647960"/>
            <a:ext cx="336552" cy="56832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DDCB390-9300-B55D-A2D7-8C01F17BE3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9" y="2265314"/>
            <a:ext cx="345054" cy="58268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13C0A26-1BE0-85EC-0B77-4B7007719A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8"/>
            <a:ext cx="2482924" cy="18621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5D6C39-35F3-2393-C86A-4BE8458C72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5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2BC110D-3A50-7E4F-6016-2B711B7E8897}"/>
              </a:ext>
            </a:extLst>
          </p:cNvPr>
          <p:cNvGrpSpPr/>
          <p:nvPr/>
        </p:nvGrpSpPr>
        <p:grpSpPr>
          <a:xfrm flipH="1">
            <a:off x="9153553" y="1760220"/>
            <a:ext cx="2901289" cy="1421130"/>
            <a:chOff x="-3079778" y="1977393"/>
            <a:chExt cx="2901289" cy="1421130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4859E145-251D-5E40-4244-CAF98C8C149C}"/>
                </a:ext>
              </a:extLst>
            </p:cNvPr>
            <p:cNvSpPr/>
            <p:nvPr/>
          </p:nvSpPr>
          <p:spPr>
            <a:xfrm>
              <a:off x="-3079778" y="1977393"/>
              <a:ext cx="2901289" cy="522605"/>
            </a:xfrm>
            <a:prstGeom prst="wedgeRoundRectCallout">
              <a:avLst>
                <a:gd name="adj1" fmla="val -3821"/>
                <a:gd name="adj2" fmla="val 136508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3211">
                <a:buClrTx/>
                <a:defRPr/>
              </a:pPr>
              <a:r>
                <a:rPr lang="en-US" sz="1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an area of a town </a:t>
              </a:r>
              <a:endParaRPr lang="vi-VN" sz="1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9B5B8A1-B112-CBFC-80E6-3C9DCE5DA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661C23D7-656A-F383-5857-4A60368E15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61" y="911225"/>
            <a:ext cx="2691444" cy="1371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0528DD-1FF0-0EB9-99EF-70E84747F0BC}"/>
              </a:ext>
            </a:extLst>
          </p:cNvPr>
          <p:cNvSpPr txBox="1"/>
          <p:nvPr/>
        </p:nvSpPr>
        <p:spPr>
          <a:xfrm>
            <a:off x="555123" y="592717"/>
            <a:ext cx="3886200" cy="546245"/>
          </a:xfrm>
          <a:prstGeom prst="rect">
            <a:avLst/>
          </a:prstGeom>
          <a:noFill/>
        </p:spPr>
        <p:txBody>
          <a:bodyPr wrap="square" lIns="45662" tIns="22831" rIns="45662" bIns="22831" rtlCol="0">
            <a:spAutoFit/>
          </a:bodyPr>
          <a:lstStyle/>
          <a:p>
            <a:pPr defTabSz="913211">
              <a:buClrTx/>
              <a:defRPr/>
            </a:pPr>
            <a:r>
              <a:rPr lang="en-US" sz="325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lang="vi-VN" sz="325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vi-VN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neighbourhood</a:t>
            </a:r>
            <a:r>
              <a:rPr lang="vi-VN" sz="325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1D705FE-BDE1-5A43-C6EB-39370356A3A3}"/>
              </a:ext>
            </a:extLst>
          </p:cNvPr>
          <p:cNvGrpSpPr/>
          <p:nvPr/>
        </p:nvGrpSpPr>
        <p:grpSpPr>
          <a:xfrm flipH="1">
            <a:off x="5455920" y="131448"/>
            <a:ext cx="2545080" cy="1050927"/>
            <a:chOff x="-2723575" y="2082424"/>
            <a:chExt cx="2545080" cy="1050926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9280E963-AB75-A2A5-66A1-CB0CC9C256AA}"/>
                </a:ext>
              </a:extLst>
            </p:cNvPr>
            <p:cNvSpPr/>
            <p:nvPr/>
          </p:nvSpPr>
          <p:spPr>
            <a:xfrm>
              <a:off x="-2723575" y="2082424"/>
              <a:ext cx="2545080" cy="457200"/>
            </a:xfrm>
            <a:prstGeom prst="wedgeRoundRectCallout">
              <a:avLst>
                <a:gd name="adj1" fmla="val -3654"/>
                <a:gd name="adj2" fmla="val 133817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3211">
                <a:buClrTx/>
                <a:defRPr/>
              </a:pPr>
              <a:r>
                <a:rPr lang="en-US" sz="205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an area of a town.</a:t>
              </a:r>
              <a:endParaRPr lang="vi-VN" sz="205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186A7E8-6AB5-9326-9B5C-FBAB6E2B3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9151" y="2676150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C75D9C8-D146-AD92-783E-4075752B5A32}"/>
              </a:ext>
            </a:extLst>
          </p:cNvPr>
          <p:cNvGrpSpPr/>
          <p:nvPr/>
        </p:nvGrpSpPr>
        <p:grpSpPr>
          <a:xfrm>
            <a:off x="-2461491" y="2048132"/>
            <a:ext cx="2461491" cy="1252410"/>
            <a:chOff x="-2639986" y="2239203"/>
            <a:chExt cx="2461491" cy="1159320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14456781-48DD-B183-A7B1-68410F8483AC}"/>
                </a:ext>
              </a:extLst>
            </p:cNvPr>
            <p:cNvSpPr/>
            <p:nvPr/>
          </p:nvSpPr>
          <p:spPr>
            <a:xfrm>
              <a:off x="-2639986" y="2239203"/>
              <a:ext cx="2461491" cy="408747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3211">
                <a:buClrTx/>
                <a:defRPr/>
              </a:pPr>
              <a:r>
                <a:rPr lang="en-US" sz="1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b. the feeling of belonging to a group </a:t>
              </a:r>
              <a:endParaRPr lang="vi-VN" sz="1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82F0D245-A503-C4C0-1117-C4B3E7676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FDE90FD-B400-1845-7865-756E99BE96E4}"/>
              </a:ext>
            </a:extLst>
          </p:cNvPr>
          <p:cNvGrpSpPr/>
          <p:nvPr/>
        </p:nvGrpSpPr>
        <p:grpSpPr>
          <a:xfrm flipH="1">
            <a:off x="9144000" y="3403668"/>
            <a:ext cx="3352800" cy="1596702"/>
            <a:chOff x="-3531295" y="1916429"/>
            <a:chExt cx="3352800" cy="1482094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07022DC9-F7D6-C5A5-596E-AA0C0C38FA67}"/>
                </a:ext>
              </a:extLst>
            </p:cNvPr>
            <p:cNvSpPr/>
            <p:nvPr/>
          </p:nvSpPr>
          <p:spPr>
            <a:xfrm>
              <a:off x="-3531295" y="1916429"/>
              <a:ext cx="3352800" cy="731521"/>
            </a:xfrm>
            <a:prstGeom prst="wedgeRoundRectCallout">
              <a:avLst>
                <a:gd name="adj1" fmla="val -1655"/>
                <a:gd name="adj2" fmla="val 90501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3211">
                <a:buClrTx/>
                <a:defRPr/>
              </a:pPr>
              <a:r>
                <a:rPr lang="en-US" sz="1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the state of being alone and not watched </a:t>
              </a:r>
              <a:r>
                <a:rPr lang="en-US" sz="1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orinterrupted</a:t>
              </a:r>
              <a:r>
                <a:rPr lang="en-US" sz="1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by other people</a:t>
              </a:r>
              <a:endParaRPr lang="vi-VN" sz="1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ED6C4BF-D2F1-66FB-BA92-6D101EE17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A0B9D3B-C1D9-6441-3473-824BF00203F1}"/>
              </a:ext>
            </a:extLst>
          </p:cNvPr>
          <p:cNvGrpSpPr/>
          <p:nvPr/>
        </p:nvGrpSpPr>
        <p:grpSpPr>
          <a:xfrm>
            <a:off x="-2133600" y="3520711"/>
            <a:ext cx="2133600" cy="1582671"/>
            <a:chOff x="-2312095" y="2043754"/>
            <a:chExt cx="2133600" cy="135476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6F7EAB92-B680-F569-B048-499EA6FF7F28}"/>
                </a:ext>
              </a:extLst>
            </p:cNvPr>
            <p:cNvSpPr/>
            <p:nvPr/>
          </p:nvSpPr>
          <p:spPr>
            <a:xfrm>
              <a:off x="-2312095" y="2043754"/>
              <a:ext cx="2133600" cy="731520"/>
            </a:xfrm>
            <a:prstGeom prst="wedgeRoundRectCallout">
              <a:avLst>
                <a:gd name="adj1" fmla="val -11035"/>
                <a:gd name="adj2" fmla="val 82983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3211">
                <a:buClrTx/>
                <a:defRPr/>
              </a:pPr>
              <a:r>
                <a:rPr lang="en-US" sz="1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to talk or do things with other people</a:t>
              </a:r>
              <a:endParaRPr lang="vi-VN" sz="1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5162D66-8C2C-5FD1-3F27-CC6455CCE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5345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2A24A34-94A9-4568-B892-FE91F8C6B85E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*\u0003\uFFFDO{5756AD73-695A-477D-82C7-0DCF7972064F}&quot;,&quot;C:\\Users\\Dell\\Downloads\\K12-online\\Tiếng Anh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IENG ANH 11-Unit 3 Listening class 1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EAB8652-0354-4E9F-8B9E-093ED6D8674D}:34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51D1EC-9C2D-4696-BE5C-69D09F708898}:25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F3F3BE-AA59-4196-84C5-EE1656C31440}:35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243D2A-BC0E-4CA4-92AE-9BC6FA43CADE}:34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CEE63A-2F97-4382-9D05-034AACB843CA}:36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660602-7D34-4A72-997D-9581312F76A6}:27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9C527BB-DF82-4BC9-97EA-9A899078C83C}:28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C71531-1A12-4476-8E04-0215ACBC10A8}:26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13BBAD-9EB3-4417-B761-FB9C28F37213}:26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85A5D30-D296-4ABC-971C-009C01DEC3C0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CF0116-E57F-403A-9CE8-DB8D6B70CCF6}:3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619172C-2C0C-4065-89F6-426DD280CDF1}:36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F95B1F-CDC0-4BEC-8512-C02D99191EFE}:33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895053-4961-427A-8038-3CAE28F9094C}:33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21066B-2088-46A5-B740-2CC7E6BCE0EC}:34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B1D5AE-76B0-49A8-8979-25625B24C577}:338"/>
</p:tagLst>
</file>

<file path=ppt/theme/theme1.xml><?xml version="1.0" encoding="utf-8"?>
<a:theme xmlns:a="http://schemas.openxmlformats.org/drawingml/2006/main" name="Blog SEO: Advices to optimize Posts by Slidesgo">
  <a:themeElements>
    <a:clrScheme name="Simple Light">
      <a:dk1>
        <a:srgbClr val="000000"/>
      </a:dk1>
      <a:lt1>
        <a:srgbClr val="FFFFFF"/>
      </a:lt1>
      <a:dk2>
        <a:srgbClr val="000000"/>
      </a:dk2>
      <a:lt2>
        <a:srgbClr val="6EDBFC"/>
      </a:lt2>
      <a:accent1>
        <a:srgbClr val="07A2D1"/>
      </a:accent1>
      <a:accent2>
        <a:srgbClr val="B6EEFF"/>
      </a:accent2>
      <a:accent3>
        <a:srgbClr val="FFD966"/>
      </a:accent3>
      <a:accent4>
        <a:srgbClr val="6EDBFC"/>
      </a:accent4>
      <a:accent5>
        <a:srgbClr val="07A2D1"/>
      </a:accent5>
      <a:accent6>
        <a:srgbClr val="B6EEFF"/>
      </a:accent6>
      <a:hlink>
        <a:srgbClr val="FFD96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rsino template">
  <a:themeElements>
    <a:clrScheme name="Custom 347">
      <a:dk1>
        <a:srgbClr val="08153D"/>
      </a:dk1>
      <a:lt1>
        <a:srgbClr val="FFFFFF"/>
      </a:lt1>
      <a:dk2>
        <a:srgbClr val="6E8097"/>
      </a:dk2>
      <a:lt2>
        <a:srgbClr val="F1F3F5"/>
      </a:lt2>
      <a:accent1>
        <a:srgbClr val="1A80F9"/>
      </a:accent1>
      <a:accent2>
        <a:srgbClr val="7CB8F9"/>
      </a:accent2>
      <a:accent3>
        <a:srgbClr val="C4CCEC"/>
      </a:accent3>
      <a:accent4>
        <a:srgbClr val="23AED6"/>
      </a:accent4>
      <a:accent5>
        <a:srgbClr val="00AB5B"/>
      </a:accent5>
      <a:accent6>
        <a:srgbClr val="C6DC5D"/>
      </a:accent6>
      <a:hlink>
        <a:srgbClr val="14427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908</Words>
  <Application>Microsoft Office PowerPoint</Application>
  <PresentationFormat>On-screen Show (16:9)</PresentationFormat>
  <Paragraphs>245</Paragraphs>
  <Slides>16</Slides>
  <Notes>11</Notes>
  <HiddenSlides>0</HiddenSlides>
  <MMClips>10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Open Sans Light</vt:lpstr>
      <vt:lpstr>Poppins</vt:lpstr>
      <vt:lpstr>Roboto</vt:lpstr>
      <vt:lpstr>Arial</vt:lpstr>
      <vt:lpstr>Signika</vt:lpstr>
      <vt:lpstr>Calibri</vt:lpstr>
      <vt:lpstr>Times New Roman</vt:lpstr>
      <vt:lpstr>Lexend Deca</vt:lpstr>
      <vt:lpstr>Open Sans SemiBold</vt:lpstr>
      <vt:lpstr>Aptos</vt:lpstr>
      <vt:lpstr>Body Grotesque Fit Bold</vt:lpstr>
      <vt:lpstr>Luckiest Guy</vt:lpstr>
      <vt:lpstr>Blog SEO: Advices to optimize Posts by Slidesgo</vt:lpstr>
      <vt:lpstr>Orsino template</vt:lpstr>
      <vt:lpstr>5_Office Theme</vt:lpstr>
      <vt:lpstr>Welcome to our class </vt:lpstr>
      <vt:lpstr>PowerPoint Presentation</vt:lpstr>
      <vt:lpstr>UNIT 3: CITIES OF THE FUTURE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 in groups. Discuss the following questions.</vt:lpstr>
      <vt:lpstr>HOMEWORK</vt:lpstr>
      <vt:lpstr>THANK YOU FOR YOUR LISTENING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TIENG ANH 11-Unit 3 Listening class 11</dc:title>
  <dc:creator>HP</dc:creator>
  <cp:lastModifiedBy>User</cp:lastModifiedBy>
  <cp:revision>17</cp:revision>
  <dcterms:modified xsi:type="dcterms:W3CDTF">2026-02-04T03:47:48Z</dcterms:modified>
</cp:coreProperties>
</file>