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43"/>
  </p:notesMasterIdLst>
  <p:sldIdLst>
    <p:sldId id="256" r:id="rId3"/>
    <p:sldId id="295" r:id="rId4"/>
    <p:sldId id="298" r:id="rId5"/>
    <p:sldId id="360" r:id="rId6"/>
    <p:sldId id="260" r:id="rId7"/>
    <p:sldId id="299" r:id="rId8"/>
    <p:sldId id="305" r:id="rId9"/>
    <p:sldId id="265" r:id="rId10"/>
    <p:sldId id="266" r:id="rId11"/>
    <p:sldId id="285" r:id="rId12"/>
    <p:sldId id="286" r:id="rId13"/>
    <p:sldId id="279" r:id="rId14"/>
    <p:sldId id="280" r:id="rId15"/>
    <p:sldId id="257" r:id="rId16"/>
    <p:sldId id="258" r:id="rId17"/>
    <p:sldId id="267" r:id="rId18"/>
    <p:sldId id="268" r:id="rId19"/>
    <p:sldId id="417" r:id="rId20"/>
    <p:sldId id="427" r:id="rId21"/>
    <p:sldId id="423" r:id="rId22"/>
    <p:sldId id="422" r:id="rId23"/>
    <p:sldId id="424" r:id="rId24"/>
    <p:sldId id="425" r:id="rId25"/>
    <p:sldId id="426" r:id="rId26"/>
    <p:sldId id="430" r:id="rId27"/>
    <p:sldId id="428" r:id="rId28"/>
    <p:sldId id="433" r:id="rId29"/>
    <p:sldId id="435" r:id="rId30"/>
    <p:sldId id="429" r:id="rId31"/>
    <p:sldId id="436" r:id="rId32"/>
    <p:sldId id="437" r:id="rId33"/>
    <p:sldId id="439" r:id="rId34"/>
    <p:sldId id="441" r:id="rId35"/>
    <p:sldId id="442" r:id="rId36"/>
    <p:sldId id="431" r:id="rId37"/>
    <p:sldId id="445" r:id="rId38"/>
    <p:sldId id="446" r:id="rId39"/>
    <p:sldId id="432" r:id="rId40"/>
    <p:sldId id="443" r:id="rId41"/>
    <p:sldId id="444" r:id="rId42"/>
  </p:sldIdLst>
  <p:sldSz cx="12192000" cy="6858000"/>
  <p:notesSz cx="6858000" cy="9144000"/>
  <p:embeddedFontLst>
    <p:embeddedFont>
      <p:font typeface="Arial Rounded MT Bold" panose="020F0704030504030204" pitchFamily="34" charset="0"/>
      <p:regular r:id="rId44"/>
    </p:embeddedFont>
    <p:embeddedFont>
      <p:font typeface="Bodoni MT Black" panose="02070A03080606020203" pitchFamily="18" charset="0"/>
      <p:bold r:id="rId45"/>
      <p:boldItalic r:id="rId46"/>
    </p:embeddedFont>
    <p:embeddedFont>
      <p:font typeface="Imprint MT Shadow" panose="04020605060303030202" pitchFamily="82" charset="0"/>
      <p:regular r:id="rId47"/>
    </p:embeddedFont>
    <p:embeddedFont>
      <p:font typeface="LasVegas Jackpot" charset="0"/>
      <p:regular r:id="rId48"/>
    </p:embeddedFont>
    <p:embeddedFont>
      <p:font typeface="Lucida Sans" panose="020B0602030504020204" pitchFamily="34" charset="0"/>
      <p:regular r:id="rId49"/>
      <p:bold r:id="rId50"/>
      <p:italic r:id="rId51"/>
      <p:boldItalic r:id="rId52"/>
    </p:embeddedFont>
    <p:embeddedFont>
      <p:font typeface="Roboto Black" panose="02000000000000000000" pitchFamily="2" charset="0"/>
      <p:bold r:id="rId53"/>
      <p:boldItalic r:id="rId54"/>
    </p:embeddedFont>
  </p:embeddedFontLst>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78728358" name="Trần Nguyễn Anh Khuyên" initials="T" lastIdx="1" clrIdx="0"/>
  <p:cmAuthor id="1" name="Windows 10" initials="W1"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CCEC"/>
    <a:srgbClr val="F7D4FB"/>
    <a:srgbClr val="FAD3FA"/>
    <a:srgbClr val="35589E"/>
    <a:srgbClr val="385AA6"/>
    <a:srgbClr val="734B3E"/>
    <a:srgbClr val="865848"/>
    <a:srgbClr val="93614F"/>
    <a:srgbClr val="D7711F"/>
    <a:srgbClr val="FE9B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4962"/>
  </p:normalViewPr>
  <p:slideViewPr>
    <p:cSldViewPr snapToGrid="0">
      <p:cViewPr varScale="1">
        <p:scale>
          <a:sx n="110" d="100"/>
          <a:sy n="110" d="100"/>
        </p:scale>
        <p:origin x="624" y="-606"/>
      </p:cViewPr>
      <p:guideLst>
        <p:guide orient="horz" pos="2160"/>
        <p:guide pos="3840"/>
      </p:guideLst>
    </p:cSldViewPr>
  </p:slideViewPr>
  <p:notesTextViewPr>
    <p:cViewPr>
      <p:scale>
        <a:sx n="1" d="1"/>
        <a:sy n="1" d="1"/>
      </p:scale>
      <p:origin x="0" y="0"/>
    </p:cViewPr>
  </p:notesTextViewPr>
  <p:sorterViewPr>
    <p:cViewPr>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7BE34-653B-CA45-822F-653CC96E2CDD}"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3F247-37C8-1646-942D-23F0B1ABAF27}" type="slidenum">
              <a:rPr lang="en-US" smtClean="0"/>
              <a:t>‹#›</a:t>
            </a:fld>
            <a:endParaRPr lang="en-US"/>
          </a:p>
        </p:txBody>
      </p:sp>
    </p:spTree>
    <p:extLst>
      <p:ext uri="{BB962C8B-B14F-4D97-AF65-F5344CB8AC3E}">
        <p14:creationId xmlns:p14="http://schemas.microsoft.com/office/powerpoint/2010/main" val="612832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sz="1200" b="1" i="1" kern="1200" dirty="0">
                <a:solidFill>
                  <a:schemeClr val="tx1"/>
                </a:solidFill>
                <a:effectLst/>
                <a:latin typeface="+mn-lt"/>
                <a:ea typeface="+mn-ea"/>
                <a:cs typeface="+mn-cs"/>
              </a:rPr>
              <a:t>✅ "Good morning everyone! So today, we welcome Mrs. Nga to our class. Okay, clap your hands to welcome her!"</a:t>
            </a:r>
          </a:p>
          <a:p>
            <a:pPr marL="0" marR="0" lvl="0" indent="0" algn="l" defTabSz="914400" rtl="0" eaLnBrk="1" fontAlgn="auto" latinLnBrk="0" hangingPunct="1">
              <a:lnSpc>
                <a:spcPct val="100000"/>
              </a:lnSpc>
              <a:spcBef>
                <a:spcPts val="0"/>
              </a:spcBef>
              <a:spcAft>
                <a:spcPts val="0"/>
              </a:spcAft>
              <a:buClrTx/>
              <a:buSzTx/>
              <a:buFontTx/>
              <a:buNone/>
              <a:defRPr/>
            </a:pPr>
            <a:r>
              <a:rPr lang="en-US" altLang="en-US" sz="1200" b="1" i="1" kern="1200" dirty="0">
                <a:solidFill>
                  <a:schemeClr val="tx1"/>
                </a:solidFill>
                <a:effectLst/>
                <a:latin typeface="+mn-lt"/>
                <a:ea typeface="+mn-ea"/>
                <a:cs typeface="+mn-cs"/>
              </a:rPr>
              <a:t>How are you all today? Are you happy, sleepy, or tired? I would like to show you a small activity to help you wake up. Do you want to play a game?</a:t>
            </a:r>
          </a:p>
        </p:txBody>
      </p:sp>
      <p:sp>
        <p:nvSpPr>
          <p:cNvPr id="4" name="Slide Number Placeholder 3"/>
          <p:cNvSpPr>
            <a:spLocks noGrp="1"/>
          </p:cNvSpPr>
          <p:nvPr>
            <p:ph type="sldNum" sz="quarter" idx="5"/>
          </p:nvPr>
        </p:nvSpPr>
        <p:spPr/>
        <p:txBody>
          <a:bodyPr/>
          <a:lstStyle/>
          <a:p>
            <a:fld id="{2F53F247-37C8-1646-942D-23F0B1ABAF27}"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"When you want to wash clothes, the first step is to load them into the washing machine."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after loading the clothes, you need to add washing powder to the washing machine.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"After the washing machine has finished, what should you do next?"</a:t>
            </a:r>
          </a:p>
          <a:p>
            <a:r>
              <a:rPr lang="en-US" altLang="en-US"/>
              <a:t>"You should remove the clothes from the washing machine."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When the clothes have been removes from the washing machine, you should hang them under the sunlight to dry.</a:t>
            </a:r>
          </a:p>
          <a:p>
            <a:r>
              <a:rPr lang="en-US" altLang="en-US">
                <a:sym typeface="+mn-ea"/>
              </a:rPr>
              <a:t>When your mother finishes washing the clothes, you should help her hang them. It is a good way to share housework in your family.</a:t>
            </a: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When the clothes have dried, you need to sort them and put them into a clothing box.  </a:t>
            </a:r>
          </a:p>
          <a:p>
            <a:r>
              <a:rPr lang="en-US" altLang="en-US"/>
              <a:t>We have just learned some vocabulary about how to wash clothes. Now, I want to show you some tips to help you describe the steps for washing clothes.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When you want to teach someone anything, you should teach them carefully and clearly so they can understand it. Here are some tips to help you give instructions clearly.</a:t>
            </a:r>
          </a:p>
          <a:p>
            <a:r>
              <a:rPr lang="en-US" altLang="en-US"/>
              <a:t>After modal verbs, you should use the bare infinitive form of the verb</a:t>
            </a:r>
          </a:p>
          <a:p>
            <a:r>
              <a:rPr lang="en-US" altLang="en-US"/>
              <a:t>"We have just learned some structures. I think they will be very helpful for you. Now, let's explore the next part to see them in a particular context. Task 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 "Look at these pictures. What can you see in these pictures?"</a:t>
            </a:r>
          </a:p>
          <a:p>
            <a:r>
              <a:rPr lang="en-US" altLang="en-US"/>
              <a:t>✅ "A man, a washing machine, ..."</a:t>
            </a:r>
          </a:p>
          <a:p>
            <a:r>
              <a:rPr lang="en-US" altLang="en-US"/>
              <a:t>✅ "OK, so can you tell me what the man is doing?"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 "So, have you ever done your laundry?</a:t>
            </a:r>
          </a:p>
          <a:p>
            <a:r>
              <a:rPr lang="en-US" altLang="en-US"/>
              <a:t>✅ You have 2 minutes to discuss this question. Work in pairs."</a:t>
            </a:r>
          </a:p>
          <a:p>
            <a:r>
              <a:rPr lang="en-US" altLang="en-US"/>
              <a:t>✅ "OK. All of you have different ways to wash clothes, right?"</a:t>
            </a:r>
          </a:p>
          <a:p>
            <a:r>
              <a:rPr lang="en-US" altLang="en-US"/>
              <a:t>✅ "Now, we will explore the basic way of washing clothes in the next question.</a:t>
            </a:r>
            <a:br>
              <a:rPr lang="en-US" altLang="en-US"/>
            </a:br>
            <a:r>
              <a:rPr lang="en-US" altLang="en-US"/>
              <a:t>Student A: I’ve never done the laundry so I don't know how to do it. How about you? Student B: I do the laundry sometimes. It's actually quite easy. You just need to put the clothes into the washing machine along with the detergent. Then, remember to turn it on and hang the clothes to dry once the machine is done.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We have just talked about some simple ways to wash clothes. Here is a diagram that shows the full process of washing clothes.</a:t>
            </a:r>
          </a:p>
          <a:p>
            <a:endParaRPr lang="en-US" altLang="en-US"/>
          </a:p>
          <a:p>
            <a:r>
              <a:rPr lang="en-US" altLang="en-US"/>
              <a:t>How many steps are there to do laundry, everyone? There are 5 steps.</a:t>
            </a:r>
          </a:p>
          <a:p>
            <a:endParaRPr lang="en-US" altLang="en-US"/>
          </a:p>
          <a:p>
            <a:r>
              <a:rPr lang="en-US" altLang="en-US"/>
              <a:t>So, I would like you to arrange these 5 steps in the correct order.</a:t>
            </a:r>
          </a:p>
          <a:p>
            <a:endParaRPr lang="en-US" altLang="en-US"/>
          </a:p>
          <a:p>
            <a:r>
              <a:rPr lang="en-US" altLang="en-US"/>
              <a:t>Great job, everyone! You did very well.</a:t>
            </a:r>
          </a:p>
          <a:p>
            <a:endParaRPr lang="en-US" altLang="en-US"/>
          </a:p>
          <a:p>
            <a:r>
              <a:rPr lang="en-US" altLang="en-US"/>
              <a:t>Now that we have learned the process of washing clothes, let's move on to Task 2 to learn how to describe the process in detail.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here is a model process, but we need to choose the correct answer for five options here.</a:t>
            </a:r>
          </a:p>
          <a:p>
            <a:r>
              <a:rPr lang="en-US"/>
              <a:t>So I think it very easy for you. you can look at the tips again to chooose the best answer, ok</a:t>
            </a:r>
          </a:p>
          <a:p>
            <a:r>
              <a:rPr lang="en-US"/>
              <a:t>Ok, everyone lets do it.</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I have four words here. I will show them **one by one**, and you will guess the hidden word. </a:t>
            </a:r>
            <a:r>
              <a:rPr lang="zh-CN" altLang="en-US"/>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You should sort your clothes by color to avoid discoloration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So, you can see the first step here. What is the next step?</a:t>
            </a:r>
          </a:p>
          <a:p>
            <a:endParaRPr lang="en-US" altLang="en-US"/>
          </a:p>
          <a:p>
            <a:r>
              <a:rPr lang="en-US" altLang="en-US"/>
              <a:t>Yes, of course! It can't be "finally", it should be "secondly."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So, what does it mean in this sentence?</a:t>
            </a:r>
          </a:p>
          <a:p>
            <a:endParaRPr lang="en-US" altLang="en-US"/>
          </a:p>
          <a:p>
            <a:r>
              <a:rPr lang="en-US" altLang="en-US"/>
              <a:t>Could you translate it into Vietnamese?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All of you did very well on this task about how to do laundry. Now, we will explore another household chore: cooking rice.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"Ok, we have seen a model of the correct laundry process. Now, I would like to show you a diagram that describes how to cook rice properly. You can base it on the model passage in Task 2."</a:t>
            </a:r>
          </a:p>
          <a:p>
            <a:r>
              <a:rPr lang="en-US" altLang="en-US"/>
              <a:t>You have 4 mins to do this task! let’s do it!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You can use the tips we learned before.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"Ok, we have seen a model of the correct laundry process. Now, I would like to show you a diagram that describes how to cook rice properly. You can base it on the model passage in Task 2."</a:t>
            </a:r>
          </a:p>
          <a:p>
            <a:r>
              <a:rPr lang="en-US" altLang="en-US"/>
              <a:t>You have 4 mins to do this task! let’s do it!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You can add more ideas anywhere you like, depending on your own way of cooking rice. </a:t>
            </a:r>
          </a:p>
          <a:p>
            <a:r>
              <a:rPr lang="en-US" altLang="en-US"/>
              <a:t>I would love to see new rice recipes from all of you</a:t>
            </a:r>
          </a:p>
          <a:p>
            <a:r>
              <a:rPr lang="en-US" altLang="en-US"/>
              <a:t>! </a:t>
            </a:r>
            <a:r>
              <a:rPr lang="zh-CN" altLang="en-US"/>
              <a:t>😊</a:t>
            </a:r>
            <a:r>
              <a:rPr lang="en-US" altLang="en-US"/>
              <a:t> I will divide the class into groups to discuss and add more ideas to your recipes.</a:t>
            </a:r>
          </a:p>
          <a:p>
            <a:r>
              <a:rPr lang="en-US" altLang="en-US"/>
              <a:t> You will discuss for 5 minutes. After that, I will call on some groups to present their ideas.</a:t>
            </a:r>
          </a:p>
          <a:p>
            <a:endParaRPr lang="en-US" altLang="en-US"/>
          </a:p>
          <a:p>
            <a:r>
              <a:rPr lang="en-US" altLang="en-US"/>
              <a:t>The most exciting part is that we will vote for the most creative group by raising our hands.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en-US" dirty="0"/>
              <a:t>"You are in grade 11, right? So, you should learn basic life skills such as cooking rice, doing laundry, or simply sweeping the floor by yourself because you have only one year left before going to university and living far away from your family. I think these skills play a vital role, an important role in your life. Let's try it!"</a:t>
            </a:r>
          </a:p>
        </p:txBody>
      </p:sp>
      <p:sp>
        <p:nvSpPr>
          <p:cNvPr id="4" name="灯片编号占位符 3"/>
          <p:cNvSpPr>
            <a:spLocks noGrp="1"/>
          </p:cNvSpPr>
          <p:nvPr>
            <p:ph type="sldNum" sz="quarter" idx="5"/>
          </p:nvPr>
        </p:nvSpPr>
        <p:spPr/>
        <p:txBody>
          <a:bodyPr/>
          <a:lstStyle/>
          <a:p>
            <a:fld id="{BCD4E8DD-79ED-4979-BA29-4B55B38038B1}" type="slidenum">
              <a:rPr lang="zh-CN" altLang="en-US" smtClean="0"/>
              <a:t>39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place where you can learn everyday.</a:t>
            </a:r>
          </a:p>
        </p:txBody>
      </p:sp>
      <p:sp>
        <p:nvSpPr>
          <p:cNvPr id="4" name="Slide Number Placeholder 3"/>
          <p:cNvSpPr>
            <a:spLocks noGrp="1"/>
          </p:cNvSpPr>
          <p:nvPr>
            <p:ph type="sldNum" sz="quarter" idx="5"/>
          </p:nvPr>
        </p:nvSpPr>
        <p:spPr/>
        <p:txBody>
          <a:bodyPr/>
          <a:lstStyle/>
          <a:p>
            <a:fld id="{2F53F247-37C8-1646-942D-23F0B1ABAF27}" type="slidenum">
              <a:rPr lang="en-US" smtClean="0"/>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en-US" dirty="0"/>
              <a:t>"You are in grade 11, right? So, you should learn basic life skills such as cooking rice, doing laundry, or simply sweeping the floor by yourself because you have only one year left before going to university and living far away from your family. I think these skills play a vital role, an important role in your life. Let's try it!"</a:t>
            </a:r>
          </a:p>
        </p:txBody>
      </p:sp>
      <p:sp>
        <p:nvSpPr>
          <p:cNvPr id="4" name="灯片编号占位符 3"/>
          <p:cNvSpPr>
            <a:spLocks noGrp="1"/>
          </p:cNvSpPr>
          <p:nvPr>
            <p:ph type="sldNum" sz="quarter" idx="5"/>
          </p:nvPr>
        </p:nvSpPr>
        <p:spPr/>
        <p:txBody>
          <a:bodyPr/>
          <a:lstStyle/>
          <a:p>
            <a:fld id="{BCD4E8DD-79ED-4979-BA29-4B55B38038B1}" type="slidenum">
              <a:rPr lang="zh-CN" altLang="en-US" smtClean="0"/>
              <a:t>40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You can do it everyday at home.</a:t>
            </a:r>
            <a:br>
              <a:rPr lang="en-US" altLang="en-US"/>
            </a:br>
            <a:r>
              <a:rPr lang="en-US" altLang="en-US"/>
              <a:t>do you have the answer yet?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This is one vocabulary you just learned before.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This is a skill related to time.</a:t>
            </a:r>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We just played a game about many skills in your life, right?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all of them are basic life skills, so today we will explore how to learn basic life skills. I belive that it play a vital role in you life.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before we learn the lesson, I would like to show you some vocabulary</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hasCustomPrompt="1"/>
          </p:nvPr>
        </p:nvSpPr>
        <p:spPr>
          <a:xfrm>
            <a:off x="1524000" y="1122363"/>
            <a:ext cx="9144000" cy="2387600"/>
          </a:xfrm>
        </p:spPr>
        <p:txBody>
          <a:bodyPr anchor="b"/>
          <a:lstStyle>
            <a:lvl1pPr algn="ctr">
              <a:defRPr sz="6000"/>
            </a:lvl1pPr>
          </a:lstStyle>
          <a:p>
            <a:r>
              <a:rPr lang="ko-KR" altLang="en-US"/>
              <a:t>마스터 제목 스타일 편집</a:t>
            </a:r>
            <a:endParaRPr lang="en-US"/>
          </a:p>
        </p:txBody>
      </p:sp>
      <p:sp>
        <p:nvSpPr>
          <p:cNvPr id="3" name="부제목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26A87CEC-5B47-4053-8028-381CD92CEF76}" type="datetimeFigureOut">
              <a:rPr lang="en-US" smtClean="0"/>
              <a:t>2/4/2026</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8C86EB96-E1A0-44B8-819E-588D7DE6BFBE}" type="slidenum">
              <a:rPr lang="en-US" smtClean="0"/>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hasCustomPrompt="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26A87CEC-5B47-4053-8028-381CD92CEF76}" type="datetimeFigureOut">
              <a:rPr lang="en-US" smtClean="0"/>
              <a:t>2/4/2026</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8C86EB96-E1A0-44B8-819E-588D7DE6BFBE}" type="slidenum">
              <a:rPr lang="en-US" smtClean="0"/>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hasCustomPrompt="1"/>
          </p:nvPr>
        </p:nvSpPr>
        <p:spPr>
          <a:xfrm>
            <a:off x="8724900" y="365125"/>
            <a:ext cx="2628900" cy="5811838"/>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hasCustomPrompt="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26A87CEC-5B47-4053-8028-381CD92CEF76}" type="datetimeFigureOut">
              <a:rPr lang="en-US" smtClean="0"/>
              <a:t>2/4/2026</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8C86EB96-E1A0-44B8-819E-588D7DE6BFBE}" type="slidenum">
              <a:rPr lang="en-US" smtClean="0"/>
              <a:t>‹#›</a:t>
            </a:fld>
            <a:endParaRPr 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820" name="Title 1"/>
          <p:cNvSpPr>
            <a:spLocks noGrp="1"/>
          </p:cNvSpPr>
          <p:nvPr>
            <p:ph type="ctrTitle"/>
          </p:nvPr>
        </p:nvSpPr>
        <p:spPr>
          <a:xfrm>
            <a:off x="457200" y="1420283"/>
            <a:ext cx="5181600" cy="980017"/>
          </a:xfrm>
        </p:spPr>
        <p:txBody>
          <a:bodyPr/>
          <a:lstStyle/>
          <a:p>
            <a:r>
              <a:rPr lang="en-US"/>
              <a:t>Click to edit Master title style</a:t>
            </a:r>
          </a:p>
        </p:txBody>
      </p:sp>
      <p:sp>
        <p:nvSpPr>
          <p:cNvPr id="1048821"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1048822" name="Date Placeholder 3"/>
          <p:cNvSpPr>
            <a:spLocks noGrp="1"/>
          </p:cNvSpPr>
          <p:nvPr>
            <p:ph type="dt" sz="half" idx="10"/>
          </p:nvPr>
        </p:nvSpPr>
        <p:spPr/>
        <p:txBody>
          <a:bodyPr/>
          <a:lstStyle/>
          <a:p>
            <a:fld id="{1D8BD707-D9CF-40AE-B4C6-C98DA3205C09}" type="datetimeFigureOut">
              <a:rPr lang="en-US" smtClean="0"/>
              <a:t>2/4/2026</a:t>
            </a:fld>
            <a:endParaRPr lang="en-US"/>
          </a:p>
        </p:txBody>
      </p:sp>
      <p:sp>
        <p:nvSpPr>
          <p:cNvPr id="1048823" name="Footer Placeholder 4"/>
          <p:cNvSpPr>
            <a:spLocks noGrp="1"/>
          </p:cNvSpPr>
          <p:nvPr>
            <p:ph type="ftr" sz="quarter" idx="11"/>
          </p:nvPr>
        </p:nvSpPr>
        <p:spPr/>
        <p:txBody>
          <a:bodyPr/>
          <a:lstStyle/>
          <a:p>
            <a:endParaRPr lang="en-US"/>
          </a:p>
        </p:txBody>
      </p:sp>
      <p:sp>
        <p:nvSpPr>
          <p:cNvPr id="1048824"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834" name="Title 1"/>
          <p:cNvSpPr>
            <a:spLocks noGrp="1"/>
          </p:cNvSpPr>
          <p:nvPr>
            <p:ph type="title"/>
          </p:nvPr>
        </p:nvSpPr>
        <p:spPr/>
        <p:txBody>
          <a:bodyPr/>
          <a:lstStyle/>
          <a:p>
            <a:r>
              <a:rPr lang="en-US"/>
              <a:t>Click to edit Master title style</a:t>
            </a:r>
          </a:p>
        </p:txBody>
      </p:sp>
      <p:sp>
        <p:nvSpPr>
          <p:cNvPr id="1048835"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36" name="Date Placeholder 3"/>
          <p:cNvSpPr>
            <a:spLocks noGrp="1"/>
          </p:cNvSpPr>
          <p:nvPr>
            <p:ph type="dt" sz="half" idx="10"/>
          </p:nvPr>
        </p:nvSpPr>
        <p:spPr/>
        <p:txBody>
          <a:bodyPr/>
          <a:lstStyle/>
          <a:p>
            <a:fld id="{1D8BD707-D9CF-40AE-B4C6-C98DA3205C09}" type="datetimeFigureOut">
              <a:rPr lang="en-US" smtClean="0"/>
              <a:t>2/4/2026</a:t>
            </a:fld>
            <a:endParaRPr lang="en-US"/>
          </a:p>
        </p:txBody>
      </p:sp>
      <p:sp>
        <p:nvSpPr>
          <p:cNvPr id="1048837" name="Footer Placeholder 4"/>
          <p:cNvSpPr>
            <a:spLocks noGrp="1"/>
          </p:cNvSpPr>
          <p:nvPr>
            <p:ph type="ftr" sz="quarter" idx="11"/>
          </p:nvPr>
        </p:nvSpPr>
        <p:spPr/>
        <p:txBody>
          <a:bodyPr/>
          <a:lstStyle/>
          <a:p>
            <a:endParaRPr lang="en-US"/>
          </a:p>
        </p:txBody>
      </p:sp>
      <p:sp>
        <p:nvSpPr>
          <p:cNvPr id="1048838"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850" name="Title 1"/>
          <p:cNvSpPr>
            <a:spLocks noGrp="1"/>
          </p:cNvSpPr>
          <p:nvPr>
            <p:ph type="title"/>
          </p:nvPr>
        </p:nvSpPr>
        <p:spPr>
          <a:xfrm>
            <a:off x="481542" y="2937933"/>
            <a:ext cx="5181600" cy="908050"/>
          </a:xfrm>
        </p:spPr>
        <p:txBody>
          <a:bodyPr anchor="t"/>
          <a:lstStyle>
            <a:lvl1pPr algn="l">
              <a:defRPr sz="2665" b="1" cap="all"/>
            </a:lvl1pPr>
          </a:lstStyle>
          <a:p>
            <a:r>
              <a:rPr lang="en-US"/>
              <a:t>Click to edit Master title style</a:t>
            </a:r>
          </a:p>
        </p:txBody>
      </p:sp>
      <p:sp>
        <p:nvSpPr>
          <p:cNvPr id="1048851"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1048852" name="Date Placeholder 3"/>
          <p:cNvSpPr>
            <a:spLocks noGrp="1"/>
          </p:cNvSpPr>
          <p:nvPr>
            <p:ph type="dt" sz="half" idx="10"/>
          </p:nvPr>
        </p:nvSpPr>
        <p:spPr/>
        <p:txBody>
          <a:bodyPr/>
          <a:lstStyle/>
          <a:p>
            <a:fld id="{1D8BD707-D9CF-40AE-B4C6-C98DA3205C09}" type="datetimeFigureOut">
              <a:rPr lang="en-US" smtClean="0"/>
              <a:t>2/4/2026</a:t>
            </a:fld>
            <a:endParaRPr lang="en-US"/>
          </a:p>
        </p:txBody>
      </p:sp>
      <p:sp>
        <p:nvSpPr>
          <p:cNvPr id="1048853" name="Footer Placeholder 4"/>
          <p:cNvSpPr>
            <a:spLocks noGrp="1"/>
          </p:cNvSpPr>
          <p:nvPr>
            <p:ph type="ftr" sz="quarter" idx="11"/>
          </p:nvPr>
        </p:nvSpPr>
        <p:spPr/>
        <p:txBody>
          <a:bodyPr/>
          <a:lstStyle/>
          <a:p>
            <a:endParaRPr lang="en-US"/>
          </a:p>
        </p:txBody>
      </p:sp>
      <p:sp>
        <p:nvSpPr>
          <p:cNvPr id="1048854"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855" name="Title 1"/>
          <p:cNvSpPr>
            <a:spLocks noGrp="1"/>
          </p:cNvSpPr>
          <p:nvPr>
            <p:ph type="title"/>
          </p:nvPr>
        </p:nvSpPr>
        <p:spPr/>
        <p:txBody>
          <a:bodyPr/>
          <a:lstStyle/>
          <a:p>
            <a:r>
              <a:rPr lang="en-US"/>
              <a:t>Click to edit Master title style</a:t>
            </a:r>
          </a:p>
        </p:txBody>
      </p:sp>
      <p:sp>
        <p:nvSpPr>
          <p:cNvPr id="1048856"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57"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58" name="Date Placeholder 4"/>
          <p:cNvSpPr>
            <a:spLocks noGrp="1"/>
          </p:cNvSpPr>
          <p:nvPr>
            <p:ph type="dt" sz="half" idx="10"/>
          </p:nvPr>
        </p:nvSpPr>
        <p:spPr/>
        <p:txBody>
          <a:bodyPr/>
          <a:lstStyle/>
          <a:p>
            <a:fld id="{1D8BD707-D9CF-40AE-B4C6-C98DA3205C09}" type="datetimeFigureOut">
              <a:rPr lang="en-US" smtClean="0"/>
              <a:t>2/4/2026</a:t>
            </a:fld>
            <a:endParaRPr lang="en-US"/>
          </a:p>
        </p:txBody>
      </p:sp>
      <p:sp>
        <p:nvSpPr>
          <p:cNvPr id="1048859" name="Footer Placeholder 5"/>
          <p:cNvSpPr>
            <a:spLocks noGrp="1"/>
          </p:cNvSpPr>
          <p:nvPr>
            <p:ph type="ftr" sz="quarter" idx="11"/>
          </p:nvPr>
        </p:nvSpPr>
        <p:spPr/>
        <p:txBody>
          <a:bodyPr/>
          <a:lstStyle/>
          <a:p>
            <a:endParaRPr lang="en-US"/>
          </a:p>
        </p:txBody>
      </p:sp>
      <p:sp>
        <p:nvSpPr>
          <p:cNvPr id="1048860"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861" name="Title 1"/>
          <p:cNvSpPr>
            <a:spLocks noGrp="1"/>
          </p:cNvSpPr>
          <p:nvPr>
            <p:ph type="title"/>
          </p:nvPr>
        </p:nvSpPr>
        <p:spPr/>
        <p:txBody>
          <a:bodyPr/>
          <a:lstStyle/>
          <a:p>
            <a:r>
              <a:rPr lang="en-US"/>
              <a:t>Click to edit Master title style</a:t>
            </a:r>
          </a:p>
        </p:txBody>
      </p:sp>
      <p:sp>
        <p:nvSpPr>
          <p:cNvPr id="1048862"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1048863"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64" name="Text Placeholder 4"/>
          <p:cNvSpPr>
            <a:spLocks noGrp="1"/>
          </p:cNvSpPr>
          <p:nvPr>
            <p:ph type="body" sz="quarter" idx="3"/>
          </p:nvPr>
        </p:nvSpPr>
        <p:spPr>
          <a:xfrm>
            <a:off x="3096683"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1048865" name="Content Placeholder 5"/>
          <p:cNvSpPr>
            <a:spLocks noGrp="1"/>
          </p:cNvSpPr>
          <p:nvPr>
            <p:ph sz="quarter" idx="4"/>
          </p:nvPr>
        </p:nvSpPr>
        <p:spPr>
          <a:xfrm>
            <a:off x="3096683"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66" name="Date Placeholder 6"/>
          <p:cNvSpPr>
            <a:spLocks noGrp="1"/>
          </p:cNvSpPr>
          <p:nvPr>
            <p:ph type="dt" sz="half" idx="10"/>
          </p:nvPr>
        </p:nvSpPr>
        <p:spPr/>
        <p:txBody>
          <a:bodyPr/>
          <a:lstStyle/>
          <a:p>
            <a:fld id="{1D8BD707-D9CF-40AE-B4C6-C98DA3205C09}" type="datetimeFigureOut">
              <a:rPr lang="en-US" smtClean="0"/>
              <a:t>2/4/2026</a:t>
            </a:fld>
            <a:endParaRPr lang="en-US"/>
          </a:p>
        </p:txBody>
      </p:sp>
      <p:sp>
        <p:nvSpPr>
          <p:cNvPr id="1048867" name="Footer Placeholder 7"/>
          <p:cNvSpPr>
            <a:spLocks noGrp="1"/>
          </p:cNvSpPr>
          <p:nvPr>
            <p:ph type="ftr" sz="quarter" idx="11"/>
          </p:nvPr>
        </p:nvSpPr>
        <p:spPr/>
        <p:txBody>
          <a:bodyPr/>
          <a:lstStyle/>
          <a:p>
            <a:endParaRPr lang="en-US"/>
          </a:p>
        </p:txBody>
      </p:sp>
      <p:sp>
        <p:nvSpPr>
          <p:cNvPr id="1048868"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25" name="Title 1"/>
          <p:cNvSpPr>
            <a:spLocks noGrp="1"/>
          </p:cNvSpPr>
          <p:nvPr>
            <p:ph type="title"/>
          </p:nvPr>
        </p:nvSpPr>
        <p:spPr/>
        <p:txBody>
          <a:bodyPr/>
          <a:lstStyle/>
          <a:p>
            <a:r>
              <a:rPr lang="en-US"/>
              <a:t>Click to edit Master title style</a:t>
            </a:r>
          </a:p>
        </p:txBody>
      </p:sp>
      <p:sp>
        <p:nvSpPr>
          <p:cNvPr id="1048826" name="Date Placeholder 2"/>
          <p:cNvSpPr>
            <a:spLocks noGrp="1"/>
          </p:cNvSpPr>
          <p:nvPr>
            <p:ph type="dt" sz="half" idx="10"/>
          </p:nvPr>
        </p:nvSpPr>
        <p:spPr/>
        <p:txBody>
          <a:bodyPr/>
          <a:lstStyle/>
          <a:p>
            <a:fld id="{1D8BD707-D9CF-40AE-B4C6-C98DA3205C09}" type="datetimeFigureOut">
              <a:rPr lang="en-US" smtClean="0"/>
              <a:t>2/4/2026</a:t>
            </a:fld>
            <a:endParaRPr lang="en-US"/>
          </a:p>
        </p:txBody>
      </p:sp>
      <p:sp>
        <p:nvSpPr>
          <p:cNvPr id="1048827" name="Footer Placeholder 3"/>
          <p:cNvSpPr>
            <a:spLocks noGrp="1"/>
          </p:cNvSpPr>
          <p:nvPr>
            <p:ph type="ftr" sz="quarter" idx="11"/>
          </p:nvPr>
        </p:nvSpPr>
        <p:spPr/>
        <p:txBody>
          <a:bodyPr/>
          <a:lstStyle/>
          <a:p>
            <a:endParaRPr lang="en-US"/>
          </a:p>
        </p:txBody>
      </p:sp>
      <p:sp>
        <p:nvSpPr>
          <p:cNvPr id="1048828"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581" name="Date Placeholder 1"/>
          <p:cNvSpPr>
            <a:spLocks noGrp="1"/>
          </p:cNvSpPr>
          <p:nvPr>
            <p:ph type="dt" sz="half" idx="10"/>
          </p:nvPr>
        </p:nvSpPr>
        <p:spPr/>
        <p:txBody>
          <a:bodyPr/>
          <a:lstStyle/>
          <a:p>
            <a:fld id="{1D8BD707-D9CF-40AE-B4C6-C98DA3205C09}" type="datetimeFigureOut">
              <a:rPr lang="en-US" smtClean="0"/>
              <a:t>2/4/2026</a:t>
            </a:fld>
            <a:endParaRPr lang="en-US"/>
          </a:p>
        </p:txBody>
      </p:sp>
      <p:sp>
        <p:nvSpPr>
          <p:cNvPr id="1048582" name="Footer Placeholder 2"/>
          <p:cNvSpPr>
            <a:spLocks noGrp="1"/>
          </p:cNvSpPr>
          <p:nvPr>
            <p:ph type="ftr" sz="quarter" idx="11"/>
          </p:nvPr>
        </p:nvSpPr>
        <p:spPr/>
        <p:txBody>
          <a:bodyPr/>
          <a:lstStyle/>
          <a:p>
            <a:endParaRPr lang="en-US"/>
          </a:p>
        </p:txBody>
      </p:sp>
      <p:sp>
        <p:nvSpPr>
          <p:cNvPr id="1048583"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869"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1048870" name="Content Placeholder 2"/>
          <p:cNvSpPr>
            <a:spLocks noGrp="1"/>
          </p:cNvSpPr>
          <p:nvPr>
            <p:ph idx="1"/>
          </p:nvPr>
        </p:nvSpPr>
        <p:spPr>
          <a:xfrm>
            <a:off x="2383367" y="182033"/>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71" name="Text Placeholder 3"/>
          <p:cNvSpPr>
            <a:spLocks noGrp="1"/>
          </p:cNvSpPr>
          <p:nvPr>
            <p:ph type="body" sz="half" idx="2"/>
          </p:nvPr>
        </p:nvSpPr>
        <p:spPr>
          <a:xfrm>
            <a:off x="304800" y="956733"/>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1048872" name="Date Placeholder 4"/>
          <p:cNvSpPr>
            <a:spLocks noGrp="1"/>
          </p:cNvSpPr>
          <p:nvPr>
            <p:ph type="dt" sz="half" idx="10"/>
          </p:nvPr>
        </p:nvSpPr>
        <p:spPr/>
        <p:txBody>
          <a:bodyPr/>
          <a:lstStyle/>
          <a:p>
            <a:fld id="{1D8BD707-D9CF-40AE-B4C6-C98DA3205C09}" type="datetimeFigureOut">
              <a:rPr lang="en-US" smtClean="0"/>
              <a:t>2/4/2026</a:t>
            </a:fld>
            <a:endParaRPr lang="en-US"/>
          </a:p>
        </p:txBody>
      </p:sp>
      <p:sp>
        <p:nvSpPr>
          <p:cNvPr id="1048873" name="Footer Placeholder 5"/>
          <p:cNvSpPr>
            <a:spLocks noGrp="1"/>
          </p:cNvSpPr>
          <p:nvPr>
            <p:ph type="ftr" sz="quarter" idx="11"/>
          </p:nvPr>
        </p:nvSpPr>
        <p:spPr/>
        <p:txBody>
          <a:bodyPr/>
          <a:lstStyle/>
          <a:p>
            <a:endParaRPr lang="en-US"/>
          </a:p>
        </p:txBody>
      </p:sp>
      <p:sp>
        <p:nvSpPr>
          <p:cNvPr id="1048874"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endParaRPr lang="en-US"/>
          </a:p>
        </p:txBody>
      </p:sp>
      <p:sp>
        <p:nvSpPr>
          <p:cNvPr id="3" name="내용 개체 틀 2"/>
          <p:cNvSpPr>
            <a:spLocks noGrp="1"/>
          </p:cNvSpPr>
          <p:nvPr>
            <p:ph idx="1" hasCustomPrompt="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26A87CEC-5B47-4053-8028-381CD92CEF76}" type="datetimeFigureOut">
              <a:rPr lang="en-US" smtClean="0"/>
              <a:t>2/4/2026</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8C86EB96-E1A0-44B8-819E-588D7DE6BFBE}" type="slidenum">
              <a:rPr lang="en-US" smtClean="0"/>
              <a:t>‹#›</a:t>
            </a:fld>
            <a:endParaRPr lang="en-US"/>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839"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1048840"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1048841"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1048842" name="Date Placeholder 4"/>
          <p:cNvSpPr>
            <a:spLocks noGrp="1"/>
          </p:cNvSpPr>
          <p:nvPr>
            <p:ph type="dt" sz="half" idx="10"/>
          </p:nvPr>
        </p:nvSpPr>
        <p:spPr/>
        <p:txBody>
          <a:bodyPr/>
          <a:lstStyle/>
          <a:p>
            <a:fld id="{1D8BD707-D9CF-40AE-B4C6-C98DA3205C09}" type="datetimeFigureOut">
              <a:rPr lang="en-US" smtClean="0"/>
              <a:t>2/4/2026</a:t>
            </a:fld>
            <a:endParaRPr lang="en-US"/>
          </a:p>
        </p:txBody>
      </p:sp>
      <p:sp>
        <p:nvSpPr>
          <p:cNvPr id="1048843" name="Footer Placeholder 5"/>
          <p:cNvSpPr>
            <a:spLocks noGrp="1"/>
          </p:cNvSpPr>
          <p:nvPr>
            <p:ph type="ftr" sz="quarter" idx="11"/>
          </p:nvPr>
        </p:nvSpPr>
        <p:spPr/>
        <p:txBody>
          <a:bodyPr/>
          <a:lstStyle/>
          <a:p>
            <a:endParaRPr lang="en-US"/>
          </a:p>
        </p:txBody>
      </p:sp>
      <p:sp>
        <p:nvSpPr>
          <p:cNvPr id="1048844"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845" name="Title 1"/>
          <p:cNvSpPr>
            <a:spLocks noGrp="1"/>
          </p:cNvSpPr>
          <p:nvPr>
            <p:ph type="title"/>
          </p:nvPr>
        </p:nvSpPr>
        <p:spPr/>
        <p:txBody>
          <a:bodyPr/>
          <a:lstStyle/>
          <a:p>
            <a:r>
              <a:rPr lang="en-US"/>
              <a:t>Click to edit Master title style</a:t>
            </a:r>
          </a:p>
        </p:txBody>
      </p:sp>
      <p:sp>
        <p:nvSpPr>
          <p:cNvPr id="1048846"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47" name="Date Placeholder 3"/>
          <p:cNvSpPr>
            <a:spLocks noGrp="1"/>
          </p:cNvSpPr>
          <p:nvPr>
            <p:ph type="dt" sz="half" idx="10"/>
          </p:nvPr>
        </p:nvSpPr>
        <p:spPr/>
        <p:txBody>
          <a:bodyPr/>
          <a:lstStyle/>
          <a:p>
            <a:fld id="{1D8BD707-D9CF-40AE-B4C6-C98DA3205C09}" type="datetimeFigureOut">
              <a:rPr lang="en-US" smtClean="0"/>
              <a:t>2/4/2026</a:t>
            </a:fld>
            <a:endParaRPr lang="en-US"/>
          </a:p>
        </p:txBody>
      </p:sp>
      <p:sp>
        <p:nvSpPr>
          <p:cNvPr id="1048848" name="Footer Placeholder 4"/>
          <p:cNvSpPr>
            <a:spLocks noGrp="1"/>
          </p:cNvSpPr>
          <p:nvPr>
            <p:ph type="ftr" sz="quarter" idx="11"/>
          </p:nvPr>
        </p:nvSpPr>
        <p:spPr/>
        <p:txBody>
          <a:bodyPr/>
          <a:lstStyle/>
          <a:p>
            <a:endParaRPr lang="en-US"/>
          </a:p>
        </p:txBody>
      </p:sp>
      <p:sp>
        <p:nvSpPr>
          <p:cNvPr id="1048849"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829"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1048830"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31" name="Date Placeholder 3"/>
          <p:cNvSpPr>
            <a:spLocks noGrp="1"/>
          </p:cNvSpPr>
          <p:nvPr>
            <p:ph type="dt" sz="half" idx="10"/>
          </p:nvPr>
        </p:nvSpPr>
        <p:spPr/>
        <p:txBody>
          <a:bodyPr/>
          <a:lstStyle/>
          <a:p>
            <a:fld id="{1D8BD707-D9CF-40AE-B4C6-C98DA3205C09}" type="datetimeFigureOut">
              <a:rPr lang="en-US" smtClean="0"/>
              <a:t>2/4/2026</a:t>
            </a:fld>
            <a:endParaRPr lang="en-US"/>
          </a:p>
        </p:txBody>
      </p:sp>
      <p:sp>
        <p:nvSpPr>
          <p:cNvPr id="1048832" name="Footer Placeholder 4"/>
          <p:cNvSpPr>
            <a:spLocks noGrp="1"/>
          </p:cNvSpPr>
          <p:nvPr>
            <p:ph type="ftr" sz="quarter" idx="11"/>
          </p:nvPr>
        </p:nvSpPr>
        <p:spPr/>
        <p:txBody>
          <a:bodyPr/>
          <a:lstStyle/>
          <a:p>
            <a:endParaRPr lang="en-US"/>
          </a:p>
        </p:txBody>
      </p:sp>
      <p:sp>
        <p:nvSpPr>
          <p:cNvPr id="1048833"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1850" y="1709738"/>
            <a:ext cx="10515600" cy="2852737"/>
          </a:xfrm>
        </p:spPr>
        <p:txBody>
          <a:bodyPr anchor="b"/>
          <a:lstStyle>
            <a:lvl1pPr>
              <a:defRPr sz="6000"/>
            </a:lvl1pPr>
          </a:lstStyle>
          <a:p>
            <a:r>
              <a:rPr lang="ko-KR" altLang="en-US"/>
              <a:t>마스터 제목 스타일 편집</a:t>
            </a:r>
            <a:endParaRPr lang="en-US"/>
          </a:p>
        </p:txBody>
      </p:sp>
      <p:sp>
        <p:nvSpPr>
          <p:cNvPr id="3" name="텍스트 개체 틀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26A87CEC-5B47-4053-8028-381CD92CEF76}" type="datetimeFigureOut">
              <a:rPr lang="en-US" smtClean="0"/>
              <a:t>2/4/2026</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8C86EB96-E1A0-44B8-819E-588D7DE6BFBE}" type="slidenum">
              <a:rPr lang="en-US" smtClean="0"/>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endParaRPr lang="en-US"/>
          </a:p>
        </p:txBody>
      </p:sp>
      <p:sp>
        <p:nvSpPr>
          <p:cNvPr id="3" name="내용 개체 틀 2"/>
          <p:cNvSpPr>
            <a:spLocks noGrp="1"/>
          </p:cNvSpPr>
          <p:nvPr>
            <p:ph sz="half" idx="1" hasCustomPrompt="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hasCustomPrompt="1"/>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26A87CEC-5B47-4053-8028-381CD92CEF76}" type="datetimeFigureOut">
              <a:rPr lang="en-US" smtClean="0"/>
              <a:t>2/4/2026</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8C86EB96-E1A0-44B8-819E-588D7DE6BFBE}" type="slidenum">
              <a:rPr lang="en-US" smtClean="0"/>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9788" y="365125"/>
            <a:ext cx="10515600" cy="1325563"/>
          </a:xfrm>
        </p:spPr>
        <p:txBody>
          <a:bodyPr/>
          <a:lstStyle/>
          <a:p>
            <a:r>
              <a:rPr lang="ko-KR" altLang="en-US"/>
              <a:t>마스터 제목 스타일 편집</a:t>
            </a:r>
            <a:endParaRPr lang="en-US"/>
          </a:p>
        </p:txBody>
      </p:sp>
      <p:sp>
        <p:nvSpPr>
          <p:cNvPr id="3" name="텍스트 개체 틀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hasCustomPrompt="1"/>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hasCustomPrompt="1"/>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26A87CEC-5B47-4053-8028-381CD92CEF76}" type="datetimeFigureOut">
              <a:rPr lang="en-US" smtClean="0"/>
              <a:t>2/4/2026</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8C86EB96-E1A0-44B8-819E-588D7DE6BFBE}" type="slidenum">
              <a:rPr lang="en-US" smtClean="0"/>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26A87CEC-5B47-4053-8028-381CD92CEF76}" type="datetimeFigureOut">
              <a:rPr lang="en-US" smtClean="0"/>
              <a:t>2/4/2026</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8C86EB96-E1A0-44B8-819E-588D7DE6BFBE}" type="slidenum">
              <a:rPr lang="en-US" smtClean="0"/>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26A87CEC-5B47-4053-8028-381CD92CEF76}" type="datetimeFigureOut">
              <a:rPr lang="en-US" smtClean="0"/>
              <a:t>2/4/2026</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8C86EB96-E1A0-44B8-819E-588D7DE6BFBE}" type="slidenum">
              <a:rPr lang="en-US" smtClean="0"/>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9788" y="457200"/>
            <a:ext cx="3932237" cy="1600200"/>
          </a:xfrm>
        </p:spPr>
        <p:txBody>
          <a:bodyPr anchor="b"/>
          <a:lstStyle>
            <a:lvl1pPr>
              <a:defRPr sz="3200"/>
            </a:lvl1pPr>
          </a:lstStyle>
          <a:p>
            <a:r>
              <a:rPr lang="ko-KR" altLang="en-US"/>
              <a:t>마스터 제목 스타일 편집</a:t>
            </a:r>
            <a:endParaRPr lang="en-US"/>
          </a:p>
        </p:txBody>
      </p:sp>
      <p:sp>
        <p:nvSpPr>
          <p:cNvPr id="3" name="내용 개체 틀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26A87CEC-5B47-4053-8028-381CD92CEF76}" type="datetimeFigureOut">
              <a:rPr lang="en-US" smtClean="0"/>
              <a:t>2/4/2026</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8C86EB96-E1A0-44B8-819E-588D7DE6BFBE}" type="slidenum">
              <a:rPr lang="en-US" smtClean="0"/>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9788" y="457200"/>
            <a:ext cx="3932237" cy="1600200"/>
          </a:xfrm>
        </p:spPr>
        <p:txBody>
          <a:bodyPr anchor="b"/>
          <a:lstStyle>
            <a:lvl1pPr>
              <a:defRPr sz="3200"/>
            </a:lvl1pPr>
          </a:lstStyle>
          <a:p>
            <a:r>
              <a:rPr lang="ko-KR" altLang="en-US"/>
              <a:t>마스터 제목 스타일 편집</a:t>
            </a:r>
            <a:endParaRPr 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26A87CEC-5B47-4053-8028-381CD92CEF76}" type="datetimeFigureOut">
              <a:rPr lang="en-US" smtClean="0"/>
              <a:t>2/4/2026</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8C86EB96-E1A0-44B8-819E-588D7DE6BFBE}" type="slidenum">
              <a:rPr lang="en-US" smtClean="0"/>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87CEC-5B47-4053-8028-381CD92CEF76}" type="datetimeFigureOut">
              <a:rPr lang="en-US" smtClean="0"/>
              <a:t>2/4/2026</a:t>
            </a:fld>
            <a:endParaRPr 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6EB96-E1A0-44B8-819E-588D7DE6BFB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1048577"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2/4/2026</a:t>
            </a:fld>
            <a:endParaRPr lang="en-US"/>
          </a:p>
        </p:txBody>
      </p:sp>
      <p:sp>
        <p:nvSpPr>
          <p:cNvPr id="1048579"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13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13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13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mp3"/><Relationship Id="rId7" Type="http://schemas.openxmlformats.org/officeDocument/2006/relationships/image" Target="../media/image1.jpe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microsoft.com/office/2007/relationships/media" Target="../media/media2.mp3"/></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9.jpe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media4.mp3"/><Relationship Id="rId2" Type="http://schemas.microsoft.com/office/2007/relationships/media" Target="../media/media4.mp3"/><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6.png"/><Relationship Id="rId2" Type="http://schemas.microsoft.com/office/2007/relationships/media" Target="../media/media4.mp3"/><Relationship Id="rId1" Type="http://schemas.openxmlformats.org/officeDocument/2006/relationships/tags" Target="../tags/tag14.xml"/><Relationship Id="rId6" Type="http://schemas.openxmlformats.org/officeDocument/2006/relationships/image" Target="../media/image12.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3.jpe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audio" Target="../media/media4.mp3"/><Relationship Id="rId2" Type="http://schemas.microsoft.com/office/2007/relationships/media" Target="../media/media4.mp3"/><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6.png"/><Relationship Id="rId2" Type="http://schemas.microsoft.com/office/2007/relationships/media" Target="../media/media4.mp3"/><Relationship Id="rId1" Type="http://schemas.openxmlformats.org/officeDocument/2006/relationships/tags" Target="../tags/tag18.xml"/><Relationship Id="rId6" Type="http://schemas.openxmlformats.org/officeDocument/2006/relationships/image" Target="../media/image12.jpe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5.webp"/><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6.webp"/><Relationship Id="rId2" Type="http://schemas.openxmlformats.org/officeDocument/2006/relationships/slideLayout" Target="../slideLayouts/slideLayout18.xml"/><Relationship Id="rId1" Type="http://schemas.openxmlformats.org/officeDocument/2006/relationships/tags" Target="../tags/tag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8.webp"/><Relationship Id="rId2" Type="http://schemas.openxmlformats.org/officeDocument/2006/relationships/slideLayout" Target="../slideLayouts/slideLayout18.xml"/><Relationship Id="rId1" Type="http://schemas.openxmlformats.org/officeDocument/2006/relationships/tags" Target="../tags/tag23.xml"/><Relationship Id="rId6" Type="http://schemas.openxmlformats.org/officeDocument/2006/relationships/image" Target="../media/image27.webp"/><Relationship Id="rId5" Type="http://schemas.openxmlformats.org/officeDocument/2006/relationships/image" Target="../media/image23.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24.xml"/><Relationship Id="rId6" Type="http://schemas.openxmlformats.org/officeDocument/2006/relationships/image" Target="../media/image29.webp"/><Relationship Id="rId5" Type="http://schemas.openxmlformats.org/officeDocument/2006/relationships/image" Target="../media/image24.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0.webp"/><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26.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6.xml"/><Relationship Id="rId7"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5.pn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7.xml"/><Relationship Id="rId7"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30.xml"/><Relationship Id="rId5" Type="http://schemas.openxmlformats.org/officeDocument/2006/relationships/image" Target="../media/image3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31.xml"/><Relationship Id="rId5" Type="http://schemas.openxmlformats.org/officeDocument/2006/relationships/image" Target="../media/image3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32.xml"/><Relationship Id="rId5" Type="http://schemas.openxmlformats.org/officeDocument/2006/relationships/image" Target="../media/image3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33.xml"/><Relationship Id="rId5" Type="http://schemas.openxmlformats.org/officeDocument/2006/relationships/image" Target="../media/image3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34.xml"/><Relationship Id="rId5" Type="http://schemas.openxmlformats.org/officeDocument/2006/relationships/image" Target="../media/image3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35.xml"/><Relationship Id="rId5" Type="http://schemas.openxmlformats.org/officeDocument/2006/relationships/image" Target="../media/image3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ags" Target="../tags/tag3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37.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ags" Target="../tags/tag38.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39.xml"/><Relationship Id="rId6" Type="http://schemas.openxmlformats.org/officeDocument/2006/relationships/image" Target="../media/image37.jpeg"/><Relationship Id="rId5" Type="http://schemas.openxmlformats.org/officeDocument/2006/relationships/image" Target="../media/image24.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9.xml"/><Relationship Id="rId7"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40.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4.jpeg"/><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0.xml"/><Relationship Id="rId7"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4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7.jpe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audio" Target="../media/media4.mp3"/><Relationship Id="rId2" Type="http://schemas.microsoft.com/office/2007/relationships/media" Target="../media/media4.mp3"/><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6" name="Title 1st Line"/>
          <p:cNvSpPr txBox="1"/>
          <p:nvPr/>
        </p:nvSpPr>
        <p:spPr>
          <a:xfrm>
            <a:off x="2166879" y="257345"/>
            <a:ext cx="7858241" cy="3724096"/>
          </a:xfrm>
          <a:prstGeom prst="rect">
            <a:avLst/>
          </a:prstGeom>
          <a:noFill/>
        </p:spPr>
        <p:txBody>
          <a:bodyPr wrap="none" rtlCol="0">
            <a:spAutoFit/>
          </a:bodyPr>
          <a:lstStyle/>
          <a:p>
            <a:pPr algn="ctr"/>
            <a:r>
              <a:rPr lang="en-US" sz="23600" dirty="0">
                <a:solidFill>
                  <a:schemeClr val="bg1"/>
                </a:solidFill>
                <a:latin typeface="LasVegas Jackpot" pitchFamily="2" charset="77"/>
              </a:rPr>
              <a:t>4 WORDS</a:t>
            </a:r>
          </a:p>
        </p:txBody>
      </p:sp>
      <p:sp>
        <p:nvSpPr>
          <p:cNvPr id="37" name="Title 2nd Line"/>
          <p:cNvSpPr txBox="1"/>
          <p:nvPr/>
        </p:nvSpPr>
        <p:spPr>
          <a:xfrm>
            <a:off x="1902778" y="2437287"/>
            <a:ext cx="8386445" cy="4631055"/>
          </a:xfrm>
          <a:prstGeom prst="rect">
            <a:avLst/>
          </a:prstGeom>
          <a:noFill/>
        </p:spPr>
        <p:txBody>
          <a:bodyPr wrap="none" rtlCol="0">
            <a:spAutoFit/>
          </a:bodyPr>
          <a:lstStyle/>
          <a:p>
            <a:pPr algn="ctr">
              <a:lnSpc>
                <a:spcPct val="125000"/>
              </a:lnSpc>
              <a:spcBef>
                <a:spcPts val="0"/>
              </a:spcBef>
              <a:spcAft>
                <a:spcPts val="0"/>
              </a:spcAft>
            </a:pPr>
            <a:r>
              <a:rPr lang="en-US" sz="23600" dirty="0">
                <a:solidFill>
                  <a:schemeClr val="bg1"/>
                </a:solidFill>
                <a:latin typeface="LasVegas Jackpot" pitchFamily="2" charset="77"/>
              </a:rPr>
              <a:t>1 </a:t>
            </a:r>
            <a:r>
              <a:rPr lang="vi-VN" altLang="en-US" sz="23600" dirty="0">
                <a:solidFill>
                  <a:schemeClr val="bg1"/>
                </a:solidFill>
                <a:latin typeface="LasVegas Jackpot" pitchFamily="2" charset="77"/>
              </a:rPr>
              <a:t>ANSWER</a:t>
            </a:r>
          </a:p>
        </p:txBody>
      </p:sp>
      <p:pic>
        <p:nvPicPr>
          <p:cNvPr id="23" name="1012-copy">
            <a:hlinkClick r:id="" action="ppaction://media"/>
          </p:cNvPr>
          <p:cNvPicPr>
            <a:picLocks noChangeAspect="1"/>
          </p:cNvPicPr>
          <p:nvPr>
            <a:audioFile r:link="rId2"/>
            <p:extLst>
              <p:ext uri="{DAA4B4D4-6D71-4841-9C94-3DE7FCFB9230}">
                <p14:media xmlns:p14="http://schemas.microsoft.com/office/powerpoint/2010/main" r:embed="rId3">
                  <p14:trim/>
                  <p14:fade/>
                </p14:media>
              </p:ext>
            </p:extLst>
          </p:nvPr>
        </p:nvPicPr>
        <p:blipFill>
          <a:blip r:embed="rId8"/>
          <a:stretch>
            <a:fillRect/>
          </a:stretch>
        </p:blipFill>
        <p:spPr>
          <a:xfrm>
            <a:off x="12423775" y="1949450"/>
            <a:ext cx="487364" cy="487364"/>
          </a:xfrm>
          <a:prstGeom prst="rect">
            <a:avLst/>
          </a:prstGeom>
        </p:spPr>
      </p:pic>
      <p:pic>
        <p:nvPicPr>
          <p:cNvPr id="25" name="1012-copy(7)">
            <a:hlinkClick r:id="" action="ppaction://media"/>
          </p:cNvPr>
          <p:cNvPicPr>
            <a:picLocks noChangeAspect="1"/>
          </p:cNvPicPr>
          <p:nvPr>
            <a:audioFile r:link="rId2"/>
            <p:extLst>
              <p:ext uri="{DAA4B4D4-6D71-4841-9C94-3DE7FCFB9230}">
                <p14:media xmlns:p14="http://schemas.microsoft.com/office/powerpoint/2010/main" r:embed="rId4">
                  <p14:trim/>
                  <p14:fade/>
                </p14:media>
              </p:ext>
            </p:extLst>
          </p:nvPr>
        </p:nvPicPr>
        <p:blipFill>
          <a:blip r:embed="rId8"/>
          <a:stretch>
            <a:fillRect/>
          </a:stretch>
        </p:blipFill>
        <p:spPr>
          <a:xfrm>
            <a:off x="12490450" y="759190"/>
            <a:ext cx="487364" cy="487364"/>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3000"/>
                                  </p:iterate>
                                  <p:childTnLst>
                                    <p:set>
                                      <p:cBhvr>
                                        <p:cTn id="6" dur="1" fill="hold">
                                          <p:stCondLst>
                                            <p:cond delay="0"/>
                                          </p:stCondLst>
                                        </p:cTn>
                                        <p:tgtEl>
                                          <p:spTgt spid="37"/>
                                        </p:tgtEl>
                                        <p:attrNameLst>
                                          <p:attrName>style.visibility</p:attrName>
                                        </p:attrNameLst>
                                      </p:cBhvr>
                                      <p:to>
                                        <p:strVal val="visible"/>
                                      </p:to>
                                    </p:set>
                                    <p:set>
                                      <p:cBhvr>
                                        <p:cTn id="7" dur="455" fill="hold">
                                          <p:stCondLst>
                                            <p:cond delay="0"/>
                                          </p:stCondLst>
                                        </p:cTn>
                                        <p:tgtEl>
                                          <p:spTgt spid="37"/>
                                        </p:tgtEl>
                                        <p:attrNameLst>
                                          <p:attrName>style.rotation</p:attrName>
                                        </p:attrNameLst>
                                      </p:cBhvr>
                                      <p:to>
                                        <p:strVal val="-45.0"/>
                                      </p:to>
                                    </p:set>
                                    <p:anim calcmode="lin" valueType="num">
                                      <p:cBhvr>
                                        <p:cTn id="8" dur="455" fill="hold">
                                          <p:stCondLst>
                                            <p:cond delay="455"/>
                                          </p:stCondLst>
                                        </p:cTn>
                                        <p:tgtEl>
                                          <p:spTgt spid="37"/>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7"/>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7"/>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7"/>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500"/>
                                  </p:stCondLst>
                                  <p:iterate type="lt">
                                    <p:tmPct val="3000"/>
                                  </p:iterate>
                                  <p:childTnLst>
                                    <p:set>
                                      <p:cBhvr>
                                        <p:cTn id="13" dur="1" fill="hold">
                                          <p:stCondLst>
                                            <p:cond delay="0"/>
                                          </p:stCondLst>
                                        </p:cTn>
                                        <p:tgtEl>
                                          <p:spTgt spid="36"/>
                                        </p:tgtEl>
                                        <p:attrNameLst>
                                          <p:attrName>style.visibility</p:attrName>
                                        </p:attrNameLst>
                                      </p:cBhvr>
                                      <p:to>
                                        <p:strVal val="visible"/>
                                      </p:to>
                                    </p:set>
                                    <p:set>
                                      <p:cBhvr>
                                        <p:cTn id="14" dur="455" fill="hold">
                                          <p:stCondLst>
                                            <p:cond delay="0"/>
                                          </p:stCondLst>
                                        </p:cTn>
                                        <p:tgtEl>
                                          <p:spTgt spid="36"/>
                                        </p:tgtEl>
                                        <p:attrNameLst>
                                          <p:attrName>style.rotation</p:attrName>
                                        </p:attrNameLst>
                                      </p:cBhvr>
                                      <p:to>
                                        <p:strVal val="-45.0"/>
                                      </p:to>
                                    </p:set>
                                    <p:anim calcmode="lin" valueType="num">
                                      <p:cBhvr>
                                        <p:cTn id="15" dur="455" fill="hold">
                                          <p:stCondLst>
                                            <p:cond delay="455"/>
                                          </p:stCondLst>
                                        </p:cTn>
                                        <p:tgtEl>
                                          <p:spTgt spid="36"/>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36"/>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36"/>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36"/>
                                        </p:tgtEl>
                                        <p:attrNameLst>
                                          <p:attrName>ppt_y</p:attrName>
                                        </p:attrNameLst>
                                      </p:cBhvr>
                                      <p:tavLst>
                                        <p:tav tm="0">
                                          <p:val>
                                            <p:strVal val="#ppt_y-(0.354*#ppt_w-0.172*#ppt_h)"/>
                                          </p:val>
                                        </p:tav>
                                        <p:tav tm="100000">
                                          <p:val>
                                            <p:strVal val="#ppt_y"/>
                                          </p:val>
                                        </p:tav>
                                      </p:tavLst>
                                    </p:anim>
                                  </p:childTnLst>
                                </p:cTn>
                              </p:par>
                              <p:par>
                                <p:cTn id="19" presetID="32" presetClass="emph" presetSubtype="0" repeatCount="indefinite" fill="hold" grpId="1" nodeType="withEffect">
                                  <p:stCondLst>
                                    <p:cond delay="500"/>
                                  </p:stCondLst>
                                  <p:iterate type="lt">
                                    <p:tmPct val="0"/>
                                  </p:iterate>
                                  <p:childTnLst>
                                    <p:animRot by="120000">
                                      <p:cBhvr>
                                        <p:cTn id="20" dur="100" fill="hold">
                                          <p:stCondLst>
                                            <p:cond delay="0"/>
                                          </p:stCondLst>
                                        </p:cTn>
                                        <p:tgtEl>
                                          <p:spTgt spid="37"/>
                                        </p:tgtEl>
                                        <p:attrNameLst>
                                          <p:attrName>r</p:attrName>
                                        </p:attrNameLst>
                                      </p:cBhvr>
                                    </p:animRot>
                                    <p:animRot by="-240000">
                                      <p:cBhvr>
                                        <p:cTn id="21" dur="200" fill="hold">
                                          <p:stCondLst>
                                            <p:cond delay="200"/>
                                          </p:stCondLst>
                                        </p:cTn>
                                        <p:tgtEl>
                                          <p:spTgt spid="37"/>
                                        </p:tgtEl>
                                        <p:attrNameLst>
                                          <p:attrName>r</p:attrName>
                                        </p:attrNameLst>
                                      </p:cBhvr>
                                    </p:animRot>
                                    <p:animRot by="240000">
                                      <p:cBhvr>
                                        <p:cTn id="22" dur="200" fill="hold">
                                          <p:stCondLst>
                                            <p:cond delay="400"/>
                                          </p:stCondLst>
                                        </p:cTn>
                                        <p:tgtEl>
                                          <p:spTgt spid="37"/>
                                        </p:tgtEl>
                                        <p:attrNameLst>
                                          <p:attrName>r</p:attrName>
                                        </p:attrNameLst>
                                      </p:cBhvr>
                                    </p:animRot>
                                    <p:animRot by="-240000">
                                      <p:cBhvr>
                                        <p:cTn id="23" dur="200" fill="hold">
                                          <p:stCondLst>
                                            <p:cond delay="600"/>
                                          </p:stCondLst>
                                        </p:cTn>
                                        <p:tgtEl>
                                          <p:spTgt spid="37"/>
                                        </p:tgtEl>
                                        <p:attrNameLst>
                                          <p:attrName>r</p:attrName>
                                        </p:attrNameLst>
                                      </p:cBhvr>
                                    </p:animRot>
                                    <p:animRot by="120000">
                                      <p:cBhvr>
                                        <p:cTn id="24" dur="200" fill="hold">
                                          <p:stCondLst>
                                            <p:cond delay="800"/>
                                          </p:stCondLst>
                                        </p:cTn>
                                        <p:tgtEl>
                                          <p:spTgt spid="37"/>
                                        </p:tgtEl>
                                        <p:attrNameLst>
                                          <p:attrName>r</p:attrName>
                                        </p:attrNameLst>
                                      </p:cBhvr>
                                    </p:animRot>
                                  </p:childTnLst>
                                </p:cTn>
                              </p:par>
                              <p:par>
                                <p:cTn id="25" presetID="32" presetClass="emph" presetSubtype="0" repeatCount="indefinite" fill="hold" grpId="1" nodeType="withEffect">
                                  <p:stCondLst>
                                    <p:cond delay="500"/>
                                  </p:stCondLst>
                                  <p:iterate type="lt">
                                    <p:tmPct val="0"/>
                                  </p:iterate>
                                  <p:childTnLst>
                                    <p:animRot by="120000">
                                      <p:cBhvr>
                                        <p:cTn id="26" dur="100" fill="hold">
                                          <p:stCondLst>
                                            <p:cond delay="0"/>
                                          </p:stCondLst>
                                        </p:cTn>
                                        <p:tgtEl>
                                          <p:spTgt spid="36"/>
                                        </p:tgtEl>
                                        <p:attrNameLst>
                                          <p:attrName>r</p:attrName>
                                        </p:attrNameLst>
                                      </p:cBhvr>
                                    </p:animRot>
                                    <p:animRot by="-240000">
                                      <p:cBhvr>
                                        <p:cTn id="27" dur="200" fill="hold">
                                          <p:stCondLst>
                                            <p:cond delay="200"/>
                                          </p:stCondLst>
                                        </p:cTn>
                                        <p:tgtEl>
                                          <p:spTgt spid="36"/>
                                        </p:tgtEl>
                                        <p:attrNameLst>
                                          <p:attrName>r</p:attrName>
                                        </p:attrNameLst>
                                      </p:cBhvr>
                                    </p:animRot>
                                    <p:animRot by="240000">
                                      <p:cBhvr>
                                        <p:cTn id="28" dur="200" fill="hold">
                                          <p:stCondLst>
                                            <p:cond delay="400"/>
                                          </p:stCondLst>
                                        </p:cTn>
                                        <p:tgtEl>
                                          <p:spTgt spid="36"/>
                                        </p:tgtEl>
                                        <p:attrNameLst>
                                          <p:attrName>r</p:attrName>
                                        </p:attrNameLst>
                                      </p:cBhvr>
                                    </p:animRot>
                                    <p:animRot by="-240000">
                                      <p:cBhvr>
                                        <p:cTn id="29" dur="200" fill="hold">
                                          <p:stCondLst>
                                            <p:cond delay="600"/>
                                          </p:stCondLst>
                                        </p:cTn>
                                        <p:tgtEl>
                                          <p:spTgt spid="36"/>
                                        </p:tgtEl>
                                        <p:attrNameLst>
                                          <p:attrName>r</p:attrName>
                                        </p:attrNameLst>
                                      </p:cBhvr>
                                    </p:animRot>
                                    <p:animRot by="120000">
                                      <p:cBhvr>
                                        <p:cTn id="30" dur="200" fill="hold">
                                          <p:stCondLst>
                                            <p:cond delay="800"/>
                                          </p:stCondLst>
                                        </p:cTn>
                                        <p:tgtEl>
                                          <p:spTgt spid="36"/>
                                        </p:tgtEl>
                                        <p:attrNameLst>
                                          <p:attrName>r</p:attrName>
                                        </p:attrNameLst>
                                      </p:cBhvr>
                                    </p:animRot>
                                  </p:childTnLst>
                                </p:cTn>
                              </p:par>
                              <p:par>
                                <p:cTn id="31" presetID="1" presetClass="mediacall" presetSubtype="0" fill="hold" nodeType="withEffect">
                                  <p:stCondLst>
                                    <p:cond delay="0"/>
                                  </p:stCondLst>
                                  <p:childTnLst>
                                    <p:cmd type="call" cmd="playFrom(0.0)">
                                      <p:cBhvr>
                                        <p:cTn id="32" dur="1" fill="hold"/>
                                        <p:tgtEl>
                                          <p:spTgt spid="25"/>
                                        </p:tgtEl>
                                      </p:cBhvr>
                                    </p:cmd>
                                  </p:childTnLst>
                                </p:cTn>
                              </p:par>
                              <p:par>
                                <p:cTn id="33" presetID="1" presetClass="mediacall" presetSubtype="0" fill="hold" nodeType="withEffect">
                                  <p:stCondLst>
                                    <p:cond delay="0"/>
                                  </p:stCondLst>
                                  <p:childTnLst>
                                    <p:cmd type="call" cmd="playFrom(0.0)">
                                      <p:cBhvr>
                                        <p:cTn id="34" dur="6407"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5" fill="hold" display="0">
                  <p:stCondLst>
                    <p:cond delay="indefinite"/>
                  </p:stCondLst>
                  <p:endCondLst>
                    <p:cond evt="onStopAudio" delay="0">
                      <p:tgtEl>
                        <p:sldTgt/>
                      </p:tgtEl>
                    </p:cond>
                  </p:endCondLst>
                </p:cTn>
                <p:tgtEl>
                  <p:spTgt spid="23"/>
                </p:tgtEl>
              </p:cMediaNode>
            </p:audio>
            <p:audio>
              <p:cMediaNode vol="100000" numSld="17">
                <p:cTn id="36" repeatCount="indefinite" fill="hold" display="0">
                  <p:stCondLst>
                    <p:cond delay="indefinite"/>
                  </p:stCondLst>
                  <p:endCondLst>
                    <p:cond evt="onStopAudio" delay="0">
                      <p:tgtEl>
                        <p:sldTgt/>
                      </p:tgtEl>
                    </p:cond>
                  </p:endCondLst>
                </p:cTn>
                <p:tgtEl>
                  <p:spTgt spid="25"/>
                </p:tgtEl>
              </p:cMediaNode>
            </p:audio>
          </p:childTnLst>
        </p:cTn>
      </p:par>
    </p:tnLst>
    <p:bldLst>
      <p:bldP spid="36" grpId="0"/>
      <p:bldP spid="36" grpId="1"/>
      <p:bldP spid="37" grpId="0"/>
      <p:bldP spid="3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25" name="Box 1"/>
          <p:cNvSpPr/>
          <p:nvPr/>
        </p:nvSpPr>
        <p:spPr>
          <a:xfrm>
            <a:off x="302233" y="406400"/>
            <a:ext cx="5594697" cy="2808224"/>
          </a:xfrm>
          <a:prstGeom prst="rect">
            <a:avLst/>
          </a:prstGeom>
          <a:solidFill>
            <a:schemeClr val="accent2">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altLang="en-US" sz="9600" dirty="0">
                <a:latin typeface="LasVegas Jackpot" pitchFamily="2" charset="77"/>
              </a:rPr>
              <a:t>clean</a:t>
            </a:r>
          </a:p>
        </p:txBody>
      </p:sp>
      <p:sp>
        <p:nvSpPr>
          <p:cNvPr id="226" name="Box 2"/>
          <p:cNvSpPr/>
          <p:nvPr/>
        </p:nvSpPr>
        <p:spPr>
          <a:xfrm>
            <a:off x="6295069" y="406400"/>
            <a:ext cx="5594697" cy="2808224"/>
          </a:xfrm>
          <a:prstGeom prst="rect">
            <a:avLst/>
          </a:prstGeom>
          <a:solidFill>
            <a:schemeClr val="accent2">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altLang="en-US" sz="9600" dirty="0">
                <a:latin typeface="LasVegas Jackpot" pitchFamily="2" charset="77"/>
              </a:rPr>
              <a:t>cook</a:t>
            </a:r>
          </a:p>
        </p:txBody>
      </p:sp>
      <p:sp>
        <p:nvSpPr>
          <p:cNvPr id="227" name="Box 3"/>
          <p:cNvSpPr/>
          <p:nvPr/>
        </p:nvSpPr>
        <p:spPr>
          <a:xfrm>
            <a:off x="302233" y="3643376"/>
            <a:ext cx="5594697" cy="2808224"/>
          </a:xfrm>
          <a:prstGeom prst="rect">
            <a:avLst/>
          </a:prstGeom>
          <a:solidFill>
            <a:schemeClr val="accent2">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altLang="en-US" sz="9600" dirty="0">
                <a:latin typeface="LasVegas Jackpot" pitchFamily="2" charset="77"/>
              </a:rPr>
              <a:t>wash</a:t>
            </a:r>
          </a:p>
        </p:txBody>
      </p:sp>
      <p:sp>
        <p:nvSpPr>
          <p:cNvPr id="228" name="Box 4"/>
          <p:cNvSpPr/>
          <p:nvPr/>
        </p:nvSpPr>
        <p:spPr>
          <a:xfrm>
            <a:off x="6295069" y="3643376"/>
            <a:ext cx="5594697" cy="2808224"/>
          </a:xfrm>
          <a:prstGeom prst="rect">
            <a:avLst/>
          </a:prstGeom>
          <a:solidFill>
            <a:schemeClr val="accent2">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altLang="en-US" sz="9600" dirty="0">
                <a:latin typeface="LasVegas Jackpot" pitchFamily="2" charset="77"/>
              </a:rPr>
              <a:t>home</a:t>
            </a:r>
          </a:p>
        </p:txBody>
      </p:sp>
      <p:sp>
        <p:nvSpPr>
          <p:cNvPr id="229" name="Middle Circle"/>
          <p:cNvSpPr/>
          <p:nvPr/>
        </p:nvSpPr>
        <p:spPr>
          <a:xfrm>
            <a:off x="5118370" y="2451370"/>
            <a:ext cx="1955261" cy="1955261"/>
          </a:xfrm>
          <a:prstGeom prst="ellipse">
            <a:avLst/>
          </a:prstGeom>
          <a:solidFill>
            <a:schemeClr val="accent2">
              <a:lumMod val="20000"/>
              <a:lumOff val="8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7200" dirty="0">
                <a:solidFill>
                  <a:schemeClr val="accent2">
                    <a:lumMod val="50000"/>
                  </a:schemeClr>
                </a:solidFill>
                <a:latin typeface="LasVegas Jackpot" pitchFamily="2" charset="77"/>
              </a:rPr>
              <a:t>2</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wipe(down)">
                                      <p:cBhvr>
                                        <p:cTn id="7" dur="750"/>
                                        <p:tgtEl>
                                          <p:spTgt spid="225"/>
                                        </p:tgtEl>
                                      </p:cBhvr>
                                    </p:animEffect>
                                  </p:childTnLst>
                                  <p:subTnLst>
                                    <p:audio>
                                      <p:cMediaNode>
                                        <p:cTn display="0" masterRel="sameClick">
                                          <p:stCondLst>
                                            <p:cond evt="begin" delay="0">
                                              <p:tn val="5"/>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wipe(down)">
                                      <p:cBhvr>
                                        <p:cTn id="12" dur="750"/>
                                        <p:tgtEl>
                                          <p:spTgt spid="226"/>
                                        </p:tgtEl>
                                      </p:cBhvr>
                                    </p:animEffect>
                                  </p:childTnLst>
                                  <p:subTnLst>
                                    <p:audio>
                                      <p:cMediaNode>
                                        <p:cTn display="0" masterRel="sameClick">
                                          <p:stCondLst>
                                            <p:cond evt="begin" delay="0">
                                              <p:tn val="10"/>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7"/>
                                        </p:tgtEl>
                                        <p:attrNameLst>
                                          <p:attrName>style.visibility</p:attrName>
                                        </p:attrNameLst>
                                      </p:cBhvr>
                                      <p:to>
                                        <p:strVal val="visible"/>
                                      </p:to>
                                    </p:set>
                                    <p:animEffect transition="in" filter="wipe(down)">
                                      <p:cBhvr>
                                        <p:cTn id="17" dur="750"/>
                                        <p:tgtEl>
                                          <p:spTgt spid="227"/>
                                        </p:tgtEl>
                                      </p:cBhvr>
                                    </p:animEffect>
                                  </p:childTnLst>
                                  <p:subTnLst>
                                    <p:audio>
                                      <p:cMediaNode>
                                        <p:cTn display="0" masterRel="sameClick">
                                          <p:stCondLst>
                                            <p:cond evt="begin" delay="0">
                                              <p:tn val="15"/>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8"/>
                                        </p:tgtEl>
                                        <p:attrNameLst>
                                          <p:attrName>style.visibility</p:attrName>
                                        </p:attrNameLst>
                                      </p:cBhvr>
                                      <p:to>
                                        <p:strVal val="visible"/>
                                      </p:to>
                                    </p:set>
                                    <p:animEffect transition="in" filter="wipe(down)">
                                      <p:cBhvr>
                                        <p:cTn id="22" dur="750"/>
                                        <p:tgtEl>
                                          <p:spTgt spid="228"/>
                                        </p:tgtEl>
                                      </p:cBhvr>
                                    </p:animEffect>
                                  </p:childTnLst>
                                  <p:subTnLst>
                                    <p:audio>
                                      <p:cMediaNode>
                                        <p:cTn display="0" masterRel="sameClick">
                                          <p:stCondLst>
                                            <p:cond evt="begin" delay="0">
                                              <p:tn val="20"/>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p:cNvSpPr/>
          <p:nvPr/>
        </p:nvSpPr>
        <p:spPr>
          <a:xfrm>
            <a:off x="1138519" y="406400"/>
            <a:ext cx="9914964" cy="6045200"/>
          </a:xfrm>
          <a:prstGeom prst="rect">
            <a:avLst/>
          </a:prstGeom>
          <a:no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vi-VN" altLang="en-US" sz="11500" dirty="0">
                <a:latin typeface="LasVegas Jackpot" pitchFamily="2" charset="77"/>
              </a:rPr>
              <a:t>HOUSEHOLD</a:t>
            </a:r>
            <a:r>
              <a:rPr lang="en-US" altLang="vi-VN" sz="11500" dirty="0">
                <a:latin typeface="LasVegas Jackpot" pitchFamily="2" charset="77"/>
              </a:rPr>
              <a:t> </a:t>
            </a:r>
            <a:r>
              <a:rPr lang="vi-VN" altLang="en-US" sz="11500" dirty="0">
                <a:latin typeface="LasVegas Jackpot" pitchFamily="2" charset="77"/>
              </a:rPr>
              <a:t> CHORE</a:t>
            </a:r>
          </a:p>
        </p:txBody>
      </p:sp>
      <p:pic>
        <p:nvPicPr>
          <p:cNvPr id="83" name="tieng_vo_tay_tra_loi_Dung-www_tiengdong_com">
            <a:hlinkClick r:id="" action="ppaction://media"/>
          </p:cNvPr>
          <p:cNvPicPr/>
          <p:nvPr>
            <a:audioFile r:link="rId3"/>
            <p:extLst>
              <p:ext uri="{DAA4B4D4-6D71-4841-9C94-3DE7FCFB9230}">
                <p14:media xmlns:p14="http://schemas.microsoft.com/office/powerpoint/2010/main" r:embed="rId2"/>
              </p:ext>
            </p:extLst>
          </p:nvPr>
        </p:nvPicPr>
        <p:blipFill>
          <a:blip r:embed="rId6"/>
          <a:stretch>
            <a:fillRect/>
          </a:stretch>
        </p:blipFill>
        <p:spPr>
          <a:xfrm>
            <a:off x="19876135" y="11391900"/>
            <a:ext cx="742950" cy="7429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085"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8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25" name="Box 1"/>
          <p:cNvSpPr/>
          <p:nvPr/>
        </p:nvSpPr>
        <p:spPr>
          <a:xfrm>
            <a:off x="302233" y="406400"/>
            <a:ext cx="5594697" cy="2808224"/>
          </a:xfrm>
          <a:prstGeom prst="rect">
            <a:avLst/>
          </a:prstGeom>
          <a:solidFill>
            <a:schemeClr val="accent1">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altLang="en-US" sz="9600" dirty="0">
                <a:latin typeface="LasVegas Jackpot" pitchFamily="2" charset="77"/>
              </a:rPr>
              <a:t>alone</a:t>
            </a:r>
          </a:p>
        </p:txBody>
      </p:sp>
      <p:sp>
        <p:nvSpPr>
          <p:cNvPr id="226" name="Box 2"/>
          <p:cNvSpPr/>
          <p:nvPr/>
        </p:nvSpPr>
        <p:spPr>
          <a:xfrm>
            <a:off x="6295069" y="406400"/>
            <a:ext cx="5594697" cy="2808224"/>
          </a:xfrm>
          <a:prstGeom prst="rect">
            <a:avLst/>
          </a:prstGeom>
          <a:solidFill>
            <a:schemeClr val="accent1">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altLang="en-US" sz="9600" dirty="0">
                <a:latin typeface="LasVegas Jackpot" pitchFamily="2" charset="77"/>
              </a:rPr>
              <a:t>strong</a:t>
            </a:r>
          </a:p>
        </p:txBody>
      </p:sp>
      <p:sp>
        <p:nvSpPr>
          <p:cNvPr id="227" name="Box 3"/>
          <p:cNvSpPr/>
          <p:nvPr/>
        </p:nvSpPr>
        <p:spPr>
          <a:xfrm>
            <a:off x="302233" y="3643376"/>
            <a:ext cx="5594697" cy="2808224"/>
          </a:xfrm>
          <a:prstGeom prst="rect">
            <a:avLst/>
          </a:prstGeom>
          <a:solidFill>
            <a:schemeClr val="accent1">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altLang="en-US" sz="9600" dirty="0">
                <a:latin typeface="LasVegas Jackpot" pitchFamily="2" charset="77"/>
              </a:rPr>
              <a:t>free</a:t>
            </a:r>
          </a:p>
        </p:txBody>
      </p:sp>
      <p:sp>
        <p:nvSpPr>
          <p:cNvPr id="228" name="Box 4"/>
          <p:cNvSpPr/>
          <p:nvPr/>
        </p:nvSpPr>
        <p:spPr>
          <a:xfrm>
            <a:off x="6295069" y="3643376"/>
            <a:ext cx="5594697" cy="2808224"/>
          </a:xfrm>
          <a:prstGeom prst="rect">
            <a:avLst/>
          </a:prstGeom>
          <a:solidFill>
            <a:schemeClr val="accent1">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altLang="en-US" sz="9600" dirty="0">
                <a:latin typeface="LasVegas Jackpot" pitchFamily="2" charset="77"/>
              </a:rPr>
              <a:t>no help</a:t>
            </a:r>
          </a:p>
        </p:txBody>
      </p:sp>
      <p:sp>
        <p:nvSpPr>
          <p:cNvPr id="229" name="Middle Circle"/>
          <p:cNvSpPr/>
          <p:nvPr/>
        </p:nvSpPr>
        <p:spPr>
          <a:xfrm>
            <a:off x="5118370" y="2451370"/>
            <a:ext cx="1955261" cy="1955261"/>
          </a:xfrm>
          <a:prstGeom prst="ellipse">
            <a:avLst/>
          </a:prstGeom>
          <a:solidFill>
            <a:schemeClr val="accent1">
              <a:lumMod val="20000"/>
              <a:lumOff val="80000"/>
            </a:schemeClr>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7200" dirty="0">
                <a:solidFill>
                  <a:schemeClr val="accent1">
                    <a:lumMod val="50000"/>
                  </a:schemeClr>
                </a:solidFill>
                <a:latin typeface="LasVegas Jackpot" pitchFamily="2" charset="77"/>
              </a:rPr>
              <a:t>3</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wipe(down)">
                                      <p:cBhvr>
                                        <p:cTn id="7" dur="750"/>
                                        <p:tgtEl>
                                          <p:spTgt spid="225"/>
                                        </p:tgtEl>
                                      </p:cBhvr>
                                    </p:animEffect>
                                  </p:childTnLst>
                                  <p:subTnLst>
                                    <p:audio>
                                      <p:cMediaNode>
                                        <p:cTn display="0" masterRel="sameClick">
                                          <p:stCondLst>
                                            <p:cond evt="begin" delay="0">
                                              <p:tn val="5"/>
                                            </p:cond>
                                          </p:stCondLst>
                                          <p:endCondLst>
                                            <p:cond evt="onStopAudio" delay="0">
                                              <p:tgtEl>
                                                <p:sldTgt/>
                                              </p:tgtEl>
                                            </p:cond>
                                          </p:endCondLst>
                                        </p:cTn>
                                        <p:tgtEl>
                                          <p:sndTgt r:embed="rId3" name="zapsplat_multimedia_alert_bell_chime_notification_metallic_high_pitched_001_54047.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wipe(down)">
                                      <p:cBhvr>
                                        <p:cTn id="12" dur="750"/>
                                        <p:tgtEl>
                                          <p:spTgt spid="226"/>
                                        </p:tgtEl>
                                      </p:cBhvr>
                                    </p:animEffect>
                                  </p:childTnLst>
                                  <p:subTnLst>
                                    <p:audio>
                                      <p:cMediaNode>
                                        <p:cTn display="0" masterRel="sameClick">
                                          <p:stCondLst>
                                            <p:cond evt="begin" delay="0">
                                              <p:tn val="10"/>
                                            </p:cond>
                                          </p:stCondLst>
                                          <p:endCondLst>
                                            <p:cond evt="onStopAudio" delay="0">
                                              <p:tgtEl>
                                                <p:sldTgt/>
                                              </p:tgtEl>
                                            </p:cond>
                                          </p:endCondLst>
                                        </p:cTn>
                                        <p:tgtEl>
                                          <p:sndTgt r:embed="rId3" name="zapsplat_multimedia_alert_bell_chime_notification_metallic_high_pitched_001_54047.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7"/>
                                        </p:tgtEl>
                                        <p:attrNameLst>
                                          <p:attrName>style.visibility</p:attrName>
                                        </p:attrNameLst>
                                      </p:cBhvr>
                                      <p:to>
                                        <p:strVal val="visible"/>
                                      </p:to>
                                    </p:set>
                                    <p:animEffect transition="in" filter="wipe(down)">
                                      <p:cBhvr>
                                        <p:cTn id="17" dur="750"/>
                                        <p:tgtEl>
                                          <p:spTgt spid="227"/>
                                        </p:tgtEl>
                                      </p:cBhvr>
                                    </p:animEffect>
                                  </p:childTnLst>
                                  <p:subTnLst>
                                    <p:audio>
                                      <p:cMediaNode>
                                        <p:cTn display="0" masterRel="sameClick">
                                          <p:stCondLst>
                                            <p:cond evt="begin" delay="0">
                                              <p:tn val="15"/>
                                            </p:cond>
                                          </p:stCondLst>
                                          <p:endCondLst>
                                            <p:cond evt="onStopAudio" delay="0">
                                              <p:tgtEl>
                                                <p:sldTgt/>
                                              </p:tgtEl>
                                            </p:cond>
                                          </p:endCondLst>
                                        </p:cTn>
                                        <p:tgtEl>
                                          <p:sndTgt r:embed="rId3" name="zapsplat_multimedia_alert_bell_chime_notification_metallic_high_pitched_001_54047.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8"/>
                                        </p:tgtEl>
                                        <p:attrNameLst>
                                          <p:attrName>style.visibility</p:attrName>
                                        </p:attrNameLst>
                                      </p:cBhvr>
                                      <p:to>
                                        <p:strVal val="visible"/>
                                      </p:to>
                                    </p:set>
                                    <p:animEffect transition="in" filter="wipe(down)">
                                      <p:cBhvr>
                                        <p:cTn id="22" dur="750"/>
                                        <p:tgtEl>
                                          <p:spTgt spid="228"/>
                                        </p:tgtEl>
                                      </p:cBhvr>
                                    </p:animEffect>
                                  </p:childTnLst>
                                  <p:subTnLst>
                                    <p:audio>
                                      <p:cMediaNode>
                                        <p:cTn display="0" masterRel="sameClick">
                                          <p:stCondLst>
                                            <p:cond evt="begin" delay="0">
                                              <p:tn val="20"/>
                                            </p:cond>
                                          </p:stCondLst>
                                          <p:endCondLst>
                                            <p:cond evt="onStopAudio" delay="0">
                                              <p:tgtEl>
                                                <p:sldTgt/>
                                              </p:tgtEl>
                                            </p:cond>
                                          </p:endCondLst>
                                        </p:cTn>
                                        <p:tgtEl>
                                          <p:sndTgt r:embed="rId3" name="zapsplat_multimedia_alert_bell_chime_notification_metallic_high_pitched_001_5404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extBox"/>
          <p:cNvSpPr/>
          <p:nvPr/>
        </p:nvSpPr>
        <p:spPr>
          <a:xfrm>
            <a:off x="1138519" y="406400"/>
            <a:ext cx="9914964" cy="6045200"/>
          </a:xfrm>
          <a:prstGeom prst="rect">
            <a:avLst/>
          </a:prstGeom>
          <a:no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vi-VN" altLang="en-US" sz="11500" dirty="0">
                <a:latin typeface="LasVegas Jackpot" pitchFamily="2" charset="77"/>
              </a:rPr>
              <a:t>INDEPENDENCE</a:t>
            </a:r>
          </a:p>
        </p:txBody>
      </p:sp>
      <p:pic>
        <p:nvPicPr>
          <p:cNvPr id="83" name="tieng_vo_tay_tra_loi_Dung-www_tiengdong_com">
            <a:hlinkClick r:id="" action="ppaction://media"/>
          </p:cNvPr>
          <p:cNvPicPr/>
          <p:nvPr>
            <a:audioFile r:link="rId3"/>
            <p:extLst>
              <p:ext uri="{DAA4B4D4-6D71-4841-9C94-3DE7FCFB9230}">
                <p14:media xmlns:p14="http://schemas.microsoft.com/office/powerpoint/2010/main" r:embed="rId2"/>
              </p:ext>
            </p:extLst>
          </p:nvPr>
        </p:nvPicPr>
        <p:blipFill>
          <a:blip r:embed="rId7"/>
          <a:stretch>
            <a:fillRect/>
          </a:stretch>
        </p:blipFill>
        <p:spPr>
          <a:xfrm>
            <a:off x="19876135" y="11391900"/>
            <a:ext cx="742950" cy="7429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085"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8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25" name="Box 1"/>
          <p:cNvSpPr/>
          <p:nvPr/>
        </p:nvSpPr>
        <p:spPr>
          <a:xfrm>
            <a:off x="302233" y="406400"/>
            <a:ext cx="5594697" cy="2808224"/>
          </a:xfrm>
          <a:prstGeom prst="rect">
            <a:avLst/>
          </a:prstGeom>
          <a:solidFill>
            <a:schemeClr val="accent4">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altLang="en-US" sz="9600" dirty="0">
                <a:latin typeface="LasVegas Jackpot" pitchFamily="2" charset="77"/>
              </a:rPr>
              <a:t>balance</a:t>
            </a:r>
          </a:p>
        </p:txBody>
      </p:sp>
      <p:sp>
        <p:nvSpPr>
          <p:cNvPr id="226" name="Box 2"/>
          <p:cNvSpPr/>
          <p:nvPr/>
        </p:nvSpPr>
        <p:spPr>
          <a:xfrm>
            <a:off x="6295069" y="406400"/>
            <a:ext cx="5594697" cy="2808224"/>
          </a:xfrm>
          <a:prstGeom prst="rect">
            <a:avLst/>
          </a:prstGeom>
          <a:solidFill>
            <a:schemeClr val="accent4">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altLang="en-US" sz="9600" dirty="0">
                <a:latin typeface="LasVegas Jackpot" pitchFamily="2" charset="77"/>
              </a:rPr>
              <a:t>time</a:t>
            </a:r>
          </a:p>
        </p:txBody>
      </p:sp>
      <p:sp>
        <p:nvSpPr>
          <p:cNvPr id="227" name="Box 3"/>
          <p:cNvSpPr/>
          <p:nvPr/>
        </p:nvSpPr>
        <p:spPr>
          <a:xfrm>
            <a:off x="302233" y="3643376"/>
            <a:ext cx="5594697" cy="2808224"/>
          </a:xfrm>
          <a:prstGeom prst="rect">
            <a:avLst/>
          </a:prstGeom>
          <a:solidFill>
            <a:schemeClr val="accent4">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altLang="en-US" sz="9600" dirty="0">
                <a:latin typeface="LasVegas Jackpot" pitchFamily="2" charset="77"/>
              </a:rPr>
              <a:t>schedule</a:t>
            </a:r>
          </a:p>
        </p:txBody>
      </p:sp>
      <p:sp>
        <p:nvSpPr>
          <p:cNvPr id="228" name="Box 4"/>
          <p:cNvSpPr/>
          <p:nvPr/>
        </p:nvSpPr>
        <p:spPr>
          <a:xfrm>
            <a:off x="6295069" y="3643376"/>
            <a:ext cx="5594697" cy="2808224"/>
          </a:xfrm>
          <a:prstGeom prst="rect">
            <a:avLst/>
          </a:prstGeom>
          <a:solidFill>
            <a:schemeClr val="accent4">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000"/>
              </a:lnSpc>
            </a:pPr>
            <a:r>
              <a:rPr lang="vi-VN" altLang="en-US" sz="9600" dirty="0">
                <a:solidFill>
                  <a:prstClr val="white"/>
                </a:solidFill>
                <a:latin typeface="LasVegas Jackpot" pitchFamily="2" charset="77"/>
              </a:rPr>
              <a:t>skill</a:t>
            </a:r>
          </a:p>
        </p:txBody>
      </p:sp>
      <p:sp>
        <p:nvSpPr>
          <p:cNvPr id="229" name="Middle Circle"/>
          <p:cNvSpPr/>
          <p:nvPr/>
        </p:nvSpPr>
        <p:spPr>
          <a:xfrm>
            <a:off x="5118370" y="2451370"/>
            <a:ext cx="1955261" cy="1955261"/>
          </a:xfrm>
          <a:prstGeom prst="ellipse">
            <a:avLst/>
          </a:prstGeom>
          <a:solidFill>
            <a:schemeClr val="accent4">
              <a:lumMod val="20000"/>
              <a:lumOff val="80000"/>
            </a:schemeClr>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7200" dirty="0">
                <a:solidFill>
                  <a:schemeClr val="accent4">
                    <a:lumMod val="50000"/>
                  </a:schemeClr>
                </a:solidFill>
                <a:latin typeface="LasVegas Jackpot" pitchFamily="2" charset="77"/>
              </a:rPr>
              <a:t>4</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wipe(down)">
                                      <p:cBhvr>
                                        <p:cTn id="7" dur="750"/>
                                        <p:tgtEl>
                                          <p:spTgt spid="225"/>
                                        </p:tgtEl>
                                      </p:cBhvr>
                                    </p:animEffect>
                                  </p:childTnLst>
                                  <p:subTnLst>
                                    <p:audio>
                                      <p:cMediaNode>
                                        <p:cTn display="0" masterRel="sameClick">
                                          <p:stCondLst>
                                            <p:cond evt="begin" delay="0">
                                              <p:tn val="5"/>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wipe(down)">
                                      <p:cBhvr>
                                        <p:cTn id="12" dur="750"/>
                                        <p:tgtEl>
                                          <p:spTgt spid="226"/>
                                        </p:tgtEl>
                                      </p:cBhvr>
                                    </p:animEffect>
                                  </p:childTnLst>
                                  <p:subTnLst>
                                    <p:audio>
                                      <p:cMediaNode>
                                        <p:cTn display="0" masterRel="sameClick">
                                          <p:stCondLst>
                                            <p:cond evt="begin" delay="0">
                                              <p:tn val="10"/>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7"/>
                                        </p:tgtEl>
                                        <p:attrNameLst>
                                          <p:attrName>style.visibility</p:attrName>
                                        </p:attrNameLst>
                                      </p:cBhvr>
                                      <p:to>
                                        <p:strVal val="visible"/>
                                      </p:to>
                                    </p:set>
                                    <p:animEffect transition="in" filter="wipe(down)">
                                      <p:cBhvr>
                                        <p:cTn id="17" dur="750"/>
                                        <p:tgtEl>
                                          <p:spTgt spid="227"/>
                                        </p:tgtEl>
                                      </p:cBhvr>
                                    </p:animEffect>
                                  </p:childTnLst>
                                  <p:subTnLst>
                                    <p:audio>
                                      <p:cMediaNode>
                                        <p:cTn display="0" masterRel="sameClick">
                                          <p:stCondLst>
                                            <p:cond evt="begin" delay="0">
                                              <p:tn val="15"/>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8"/>
                                        </p:tgtEl>
                                        <p:attrNameLst>
                                          <p:attrName>style.visibility</p:attrName>
                                        </p:attrNameLst>
                                      </p:cBhvr>
                                      <p:to>
                                        <p:strVal val="visible"/>
                                      </p:to>
                                    </p:set>
                                    <p:animEffect transition="in" filter="wipe(down)">
                                      <p:cBhvr>
                                        <p:cTn id="22" dur="750"/>
                                        <p:tgtEl>
                                          <p:spTgt spid="228"/>
                                        </p:tgtEl>
                                      </p:cBhvr>
                                    </p:animEffect>
                                  </p:childTnLst>
                                  <p:subTnLst>
                                    <p:audio>
                                      <p:cMediaNode>
                                        <p:cTn display="0" masterRel="sameClick">
                                          <p:stCondLst>
                                            <p:cond evt="begin" delay="0">
                                              <p:tn val="20"/>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p:cNvSpPr/>
          <p:nvPr/>
        </p:nvSpPr>
        <p:spPr>
          <a:xfrm>
            <a:off x="1138519" y="406400"/>
            <a:ext cx="9914964" cy="6045200"/>
          </a:xfrm>
          <a:prstGeom prst="rect">
            <a:avLst/>
          </a:prstGeom>
          <a:no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vi-VN" altLang="en-US" sz="11500" dirty="0">
                <a:latin typeface="LasVegas Jackpot" pitchFamily="2" charset="77"/>
              </a:rPr>
              <a:t>TIME    MANAGEMENT</a:t>
            </a:r>
          </a:p>
        </p:txBody>
      </p:sp>
      <p:pic>
        <p:nvPicPr>
          <p:cNvPr id="83" name="tieng_vo_tay_tra_loi_Dung-www_tiengdong_com">
            <a:hlinkClick r:id="" action="ppaction://media"/>
          </p:cNvPr>
          <p:cNvPicPr/>
          <p:nvPr>
            <a:audioFile r:link="rId3"/>
            <p:extLst>
              <p:ext uri="{DAA4B4D4-6D71-4841-9C94-3DE7FCFB9230}">
                <p14:media xmlns:p14="http://schemas.microsoft.com/office/powerpoint/2010/main" r:embed="rId2"/>
              </p:ext>
            </p:extLst>
          </p:nvPr>
        </p:nvPicPr>
        <p:blipFill>
          <a:blip r:embed="rId6"/>
          <a:stretch>
            <a:fillRect/>
          </a:stretch>
        </p:blipFill>
        <p:spPr>
          <a:xfrm>
            <a:off x="19876135" y="11391900"/>
            <a:ext cx="742950" cy="7429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085"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8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25" name="Box 1"/>
          <p:cNvSpPr/>
          <p:nvPr/>
        </p:nvSpPr>
        <p:spPr>
          <a:xfrm>
            <a:off x="302233" y="406400"/>
            <a:ext cx="5594697" cy="2808224"/>
          </a:xfrm>
          <a:prstGeom prst="rect">
            <a:avLst/>
          </a:prstGeom>
          <a:solidFill>
            <a:schemeClr val="accent1">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altLang="vi-VN" sz="9600" dirty="0">
                <a:latin typeface="LasVegas Jackpot" pitchFamily="2" charset="77"/>
              </a:rPr>
              <a:t>knowledge</a:t>
            </a:r>
          </a:p>
        </p:txBody>
      </p:sp>
      <p:sp>
        <p:nvSpPr>
          <p:cNvPr id="226" name="Box 2"/>
          <p:cNvSpPr/>
          <p:nvPr/>
        </p:nvSpPr>
        <p:spPr>
          <a:xfrm>
            <a:off x="6295069" y="406400"/>
            <a:ext cx="5594697" cy="2808224"/>
          </a:xfrm>
          <a:prstGeom prst="rect">
            <a:avLst/>
          </a:prstGeom>
          <a:solidFill>
            <a:schemeClr val="accent1">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altLang="en-US" sz="9600" dirty="0">
                <a:latin typeface="LasVegas Jackpot" pitchFamily="2" charset="77"/>
              </a:rPr>
              <a:t>alone</a:t>
            </a:r>
          </a:p>
        </p:txBody>
      </p:sp>
      <p:sp>
        <p:nvSpPr>
          <p:cNvPr id="227" name="Box 3"/>
          <p:cNvSpPr/>
          <p:nvPr/>
        </p:nvSpPr>
        <p:spPr>
          <a:xfrm>
            <a:off x="302233" y="3643376"/>
            <a:ext cx="5594697" cy="2808224"/>
          </a:xfrm>
          <a:prstGeom prst="rect">
            <a:avLst/>
          </a:prstGeom>
          <a:solidFill>
            <a:schemeClr val="accent1">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altLang="en-US" sz="9600" dirty="0">
                <a:latin typeface="LasVegas Jackpot" pitchFamily="2" charset="77"/>
              </a:rPr>
              <a:t>learn</a:t>
            </a:r>
          </a:p>
        </p:txBody>
      </p:sp>
      <p:sp>
        <p:nvSpPr>
          <p:cNvPr id="228" name="Box 4"/>
          <p:cNvSpPr/>
          <p:nvPr/>
        </p:nvSpPr>
        <p:spPr>
          <a:xfrm>
            <a:off x="6295069" y="3643376"/>
            <a:ext cx="5594697" cy="2808224"/>
          </a:xfrm>
          <a:prstGeom prst="rect">
            <a:avLst/>
          </a:prstGeom>
          <a:solidFill>
            <a:schemeClr val="accent1">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altLang="en-US" sz="9600" dirty="0">
                <a:latin typeface="LasVegas Jackpot" pitchFamily="2" charset="77"/>
              </a:rPr>
              <a:t>no teacher</a:t>
            </a:r>
          </a:p>
        </p:txBody>
      </p:sp>
      <p:sp>
        <p:nvSpPr>
          <p:cNvPr id="229" name="Middle Circle"/>
          <p:cNvSpPr/>
          <p:nvPr/>
        </p:nvSpPr>
        <p:spPr>
          <a:xfrm>
            <a:off x="5118370" y="2451370"/>
            <a:ext cx="1955261" cy="1955261"/>
          </a:xfrm>
          <a:prstGeom prst="ellipse">
            <a:avLst/>
          </a:prstGeom>
          <a:solidFill>
            <a:schemeClr val="accent1">
              <a:lumMod val="20000"/>
              <a:lumOff val="80000"/>
            </a:schemeClr>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7200" dirty="0">
                <a:solidFill>
                  <a:schemeClr val="accent1">
                    <a:lumMod val="50000"/>
                  </a:schemeClr>
                </a:solidFill>
                <a:latin typeface="LasVegas Jackpot" pitchFamily="2" charset="77"/>
              </a:rPr>
              <a:t>5</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wipe(down)">
                                      <p:cBhvr>
                                        <p:cTn id="7" dur="750"/>
                                        <p:tgtEl>
                                          <p:spTgt spid="225"/>
                                        </p:tgtEl>
                                      </p:cBhvr>
                                    </p:animEffect>
                                  </p:childTnLst>
                                  <p:subTnLst>
                                    <p:audio>
                                      <p:cMediaNode>
                                        <p:cTn display="0" masterRel="sameClick">
                                          <p:stCondLst>
                                            <p:cond evt="begin" delay="0">
                                              <p:tn val="5"/>
                                            </p:cond>
                                          </p:stCondLst>
                                          <p:endCondLst>
                                            <p:cond evt="onStopAudio" delay="0">
                                              <p:tgtEl>
                                                <p:sldTgt/>
                                              </p:tgtEl>
                                            </p:cond>
                                          </p:endCondLst>
                                        </p:cTn>
                                        <p:tgtEl>
                                          <p:sndTgt r:embed="rId3" name="zapsplat_multimedia_alert_bell_chime_notification_metallic_high_pitched_001_54047.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wipe(down)">
                                      <p:cBhvr>
                                        <p:cTn id="12" dur="750"/>
                                        <p:tgtEl>
                                          <p:spTgt spid="226"/>
                                        </p:tgtEl>
                                      </p:cBhvr>
                                    </p:animEffect>
                                  </p:childTnLst>
                                  <p:subTnLst>
                                    <p:audio>
                                      <p:cMediaNode>
                                        <p:cTn display="0" masterRel="sameClick">
                                          <p:stCondLst>
                                            <p:cond evt="begin" delay="0">
                                              <p:tn val="10"/>
                                            </p:cond>
                                          </p:stCondLst>
                                          <p:endCondLst>
                                            <p:cond evt="onStopAudio" delay="0">
                                              <p:tgtEl>
                                                <p:sldTgt/>
                                              </p:tgtEl>
                                            </p:cond>
                                          </p:endCondLst>
                                        </p:cTn>
                                        <p:tgtEl>
                                          <p:sndTgt r:embed="rId3" name="zapsplat_multimedia_alert_bell_chime_notification_metallic_high_pitched_001_54047.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7"/>
                                        </p:tgtEl>
                                        <p:attrNameLst>
                                          <p:attrName>style.visibility</p:attrName>
                                        </p:attrNameLst>
                                      </p:cBhvr>
                                      <p:to>
                                        <p:strVal val="visible"/>
                                      </p:to>
                                    </p:set>
                                    <p:animEffect transition="in" filter="wipe(down)">
                                      <p:cBhvr>
                                        <p:cTn id="17" dur="750"/>
                                        <p:tgtEl>
                                          <p:spTgt spid="227"/>
                                        </p:tgtEl>
                                      </p:cBhvr>
                                    </p:animEffect>
                                  </p:childTnLst>
                                  <p:subTnLst>
                                    <p:audio>
                                      <p:cMediaNode>
                                        <p:cTn display="0" masterRel="sameClick">
                                          <p:stCondLst>
                                            <p:cond evt="begin" delay="0">
                                              <p:tn val="15"/>
                                            </p:cond>
                                          </p:stCondLst>
                                          <p:endCondLst>
                                            <p:cond evt="onStopAudio" delay="0">
                                              <p:tgtEl>
                                                <p:sldTgt/>
                                              </p:tgtEl>
                                            </p:cond>
                                          </p:endCondLst>
                                        </p:cTn>
                                        <p:tgtEl>
                                          <p:sndTgt r:embed="rId3" name="zapsplat_multimedia_alert_bell_chime_notification_metallic_high_pitched_001_54047.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8"/>
                                        </p:tgtEl>
                                        <p:attrNameLst>
                                          <p:attrName>style.visibility</p:attrName>
                                        </p:attrNameLst>
                                      </p:cBhvr>
                                      <p:to>
                                        <p:strVal val="visible"/>
                                      </p:to>
                                    </p:set>
                                    <p:animEffect transition="in" filter="wipe(down)">
                                      <p:cBhvr>
                                        <p:cTn id="22" dur="750"/>
                                        <p:tgtEl>
                                          <p:spTgt spid="228"/>
                                        </p:tgtEl>
                                      </p:cBhvr>
                                    </p:animEffect>
                                  </p:childTnLst>
                                  <p:subTnLst>
                                    <p:audio>
                                      <p:cMediaNode>
                                        <p:cTn display="0" masterRel="sameClick">
                                          <p:stCondLst>
                                            <p:cond evt="begin" delay="0">
                                              <p:tn val="20"/>
                                            </p:cond>
                                          </p:stCondLst>
                                          <p:endCondLst>
                                            <p:cond evt="onStopAudio" delay="0">
                                              <p:tgtEl>
                                                <p:sldTgt/>
                                              </p:tgtEl>
                                            </p:cond>
                                          </p:endCondLst>
                                        </p:cTn>
                                        <p:tgtEl>
                                          <p:sndTgt r:embed="rId3" name="zapsplat_multimedia_alert_bell_chime_notification_metallic_high_pitched_001_5404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extBox"/>
          <p:cNvSpPr/>
          <p:nvPr/>
        </p:nvSpPr>
        <p:spPr>
          <a:xfrm>
            <a:off x="1138519" y="406400"/>
            <a:ext cx="9914964" cy="6045200"/>
          </a:xfrm>
          <a:prstGeom prst="rect">
            <a:avLst/>
          </a:prstGeom>
          <a:no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vi-VN" altLang="en-US" sz="11500" dirty="0">
                <a:latin typeface="LasVegas Jackpot" pitchFamily="2" charset="77"/>
              </a:rPr>
              <a:t>SELF - STUDY</a:t>
            </a:r>
          </a:p>
        </p:txBody>
      </p:sp>
      <p:pic>
        <p:nvPicPr>
          <p:cNvPr id="83" name="tieng_vo_tay_tra_loi_Dung-www_tiengdong_com">
            <a:hlinkClick r:id="" action="ppaction://media"/>
          </p:cNvPr>
          <p:cNvPicPr/>
          <p:nvPr>
            <a:audioFile r:link="rId3"/>
            <p:extLst>
              <p:ext uri="{DAA4B4D4-6D71-4841-9C94-3DE7FCFB9230}">
                <p14:media xmlns:p14="http://schemas.microsoft.com/office/powerpoint/2010/main" r:embed="rId2"/>
              </p:ext>
            </p:extLst>
          </p:nvPr>
        </p:nvPicPr>
        <p:blipFill>
          <a:blip r:embed="rId7"/>
          <a:stretch>
            <a:fillRect/>
          </a:stretch>
        </p:blipFill>
        <p:spPr>
          <a:xfrm>
            <a:off x="19876135" y="11391900"/>
            <a:ext cx="742950" cy="7429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085"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8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2" name="Rounded Rectangle 1"/>
          <p:cNvSpPr/>
          <p:nvPr/>
        </p:nvSpPr>
        <p:spPr>
          <a:xfrm>
            <a:off x="354330" y="234315"/>
            <a:ext cx="11398885" cy="5354955"/>
          </a:xfrm>
          <a:prstGeom prst="roundRect">
            <a:avLst/>
          </a:prstGeom>
          <a:solidFill>
            <a:schemeClr val="bg2">
              <a:lumMod val="90000"/>
            </a:schemeClr>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48584" name="Freeform 2"/>
          <p:cNvSpPr/>
          <p:nvPr/>
        </p:nvSpPr>
        <p:spPr>
          <a:xfrm>
            <a:off x="-617113" y="-6636913"/>
            <a:ext cx="12809113" cy="12809113"/>
          </a:xfrm>
          <a:custGeom>
            <a:avLst/>
            <a:gdLst/>
            <a:ahLst/>
            <a:cxnLst/>
            <a:rect l="l" t="t" r="r" b="b"/>
            <a:pathLst>
              <a:path w="19213669" h="19213669">
                <a:moveTo>
                  <a:pt x="0" y="0"/>
                </a:moveTo>
                <a:lnTo>
                  <a:pt x="19213669" y="0"/>
                </a:lnTo>
                <a:lnTo>
                  <a:pt x="19213669" y="19213669"/>
                </a:lnTo>
                <a:lnTo>
                  <a:pt x="0" y="19213669"/>
                </a:lnTo>
                <a:lnTo>
                  <a:pt x="0" y="0"/>
                </a:lnTo>
                <a:close/>
              </a:path>
            </a:pathLst>
          </a:custGeom>
          <a:blipFill>
            <a:blip r:embed="rId4"/>
            <a:stretch>
              <a:fillRect/>
            </a:stretch>
          </a:blipFill>
        </p:spPr>
      </p:sp>
      <p:grpSp>
        <p:nvGrpSpPr>
          <p:cNvPr id="26" name="Group 3"/>
          <p:cNvGrpSpPr/>
          <p:nvPr/>
        </p:nvGrpSpPr>
        <p:grpSpPr>
          <a:xfrm>
            <a:off x="-617292" y="5557644"/>
            <a:ext cx="14025060" cy="2057400"/>
            <a:chOff x="0" y="0"/>
            <a:chExt cx="5540764" cy="812800"/>
          </a:xfrm>
        </p:grpSpPr>
        <p:sp>
          <p:nvSpPr>
            <p:cNvPr id="1048585" name="Freeform 4"/>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7BCFFB"/>
            </a:solidFill>
          </p:spPr>
        </p:sp>
        <p:sp>
          <p:nvSpPr>
            <p:cNvPr id="1048586" name="TextBox 5"/>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sp>
        <p:nvSpPr>
          <p:cNvPr id="1048587" name="Freeform 6"/>
          <p:cNvSpPr/>
          <p:nvPr/>
        </p:nvSpPr>
        <p:spPr>
          <a:xfrm>
            <a:off x="10819765" y="3636645"/>
            <a:ext cx="1680845" cy="3302635"/>
          </a:xfrm>
          <a:custGeom>
            <a:avLst/>
            <a:gdLst/>
            <a:ahLst/>
            <a:cxnLst/>
            <a:rect l="l" t="t" r="r" b="b"/>
            <a:pathLst>
              <a:path w="2764404" h="5569312">
                <a:moveTo>
                  <a:pt x="0" y="0"/>
                </a:moveTo>
                <a:lnTo>
                  <a:pt x="2764404" y="0"/>
                </a:lnTo>
                <a:lnTo>
                  <a:pt x="2764404" y="5569311"/>
                </a:lnTo>
                <a:lnTo>
                  <a:pt x="0" y="5569311"/>
                </a:lnTo>
                <a:lnTo>
                  <a:pt x="0" y="0"/>
                </a:lnTo>
                <a:close/>
              </a:path>
            </a:pathLst>
          </a:custGeom>
          <a:blipFill>
            <a:blip r:embed="rId5"/>
            <a:stretch>
              <a:fillRect/>
            </a:stretch>
          </a:blipFill>
        </p:spPr>
      </p:sp>
      <p:sp>
        <p:nvSpPr>
          <p:cNvPr id="1048588" name="Freeform 7"/>
          <p:cNvSpPr/>
          <p:nvPr/>
        </p:nvSpPr>
        <p:spPr>
          <a:xfrm>
            <a:off x="-26197" y="3520205"/>
            <a:ext cx="1888679" cy="3509369"/>
          </a:xfrm>
          <a:custGeom>
            <a:avLst/>
            <a:gdLst/>
            <a:ahLst/>
            <a:cxnLst/>
            <a:rect l="l" t="t" r="r" b="b"/>
            <a:pathLst>
              <a:path w="2833018" h="5264053">
                <a:moveTo>
                  <a:pt x="0" y="0"/>
                </a:moveTo>
                <a:lnTo>
                  <a:pt x="2833018" y="0"/>
                </a:lnTo>
                <a:lnTo>
                  <a:pt x="2833018" y="5264053"/>
                </a:lnTo>
                <a:lnTo>
                  <a:pt x="0" y="5264053"/>
                </a:lnTo>
                <a:lnTo>
                  <a:pt x="0" y="0"/>
                </a:lnTo>
                <a:close/>
              </a:path>
            </a:pathLst>
          </a:custGeom>
          <a:blipFill>
            <a:blip r:embed="rId6"/>
            <a:stretch>
              <a:fillRect/>
            </a:stretch>
          </a:blipFill>
        </p:spPr>
      </p:sp>
      <p:sp>
        <p:nvSpPr>
          <p:cNvPr id="1048590" name="Freeform 9"/>
          <p:cNvSpPr/>
          <p:nvPr/>
        </p:nvSpPr>
        <p:spPr>
          <a:xfrm rot="4426097">
            <a:off x="2513345" y="4086327"/>
            <a:ext cx="204493" cy="2743200"/>
          </a:xfrm>
          <a:custGeom>
            <a:avLst/>
            <a:gdLst/>
            <a:ahLst/>
            <a:cxnLst/>
            <a:rect l="l" t="t" r="r" b="b"/>
            <a:pathLst>
              <a:path w="306740" h="4114800">
                <a:moveTo>
                  <a:pt x="0" y="0"/>
                </a:moveTo>
                <a:lnTo>
                  <a:pt x="306740" y="0"/>
                </a:lnTo>
                <a:lnTo>
                  <a:pt x="306740" y="4114800"/>
                </a:lnTo>
                <a:lnTo>
                  <a:pt x="0" y="4114800"/>
                </a:lnTo>
                <a:lnTo>
                  <a:pt x="0" y="0"/>
                </a:lnTo>
                <a:close/>
              </a:path>
            </a:pathLst>
          </a:custGeom>
          <a:blipFill>
            <a:blip r:embed="rId7"/>
            <a:stretch>
              <a:fillRect/>
            </a:stretch>
          </a:blipFill>
        </p:spPr>
      </p:sp>
      <p:sp>
        <p:nvSpPr>
          <p:cNvPr id="1048591" name="Freeform 11"/>
          <p:cNvSpPr/>
          <p:nvPr/>
        </p:nvSpPr>
        <p:spPr>
          <a:xfrm rot="-375616">
            <a:off x="10909609" y="-316409"/>
            <a:ext cx="2212718" cy="1756345"/>
          </a:xfrm>
          <a:custGeom>
            <a:avLst/>
            <a:gdLst/>
            <a:ahLst/>
            <a:cxnLst/>
            <a:rect l="l" t="t" r="r" b="b"/>
            <a:pathLst>
              <a:path w="3319077" h="2634517">
                <a:moveTo>
                  <a:pt x="0" y="0"/>
                </a:moveTo>
                <a:lnTo>
                  <a:pt x="3319077" y="0"/>
                </a:lnTo>
                <a:lnTo>
                  <a:pt x="3319077" y="2634518"/>
                </a:lnTo>
                <a:lnTo>
                  <a:pt x="0" y="2634518"/>
                </a:lnTo>
                <a:lnTo>
                  <a:pt x="0" y="0"/>
                </a:lnTo>
                <a:close/>
              </a:path>
            </a:pathLst>
          </a:custGeom>
          <a:blipFill>
            <a:blip r:embed="rId8"/>
            <a:stretch>
              <a:fillRect/>
            </a:stretch>
          </a:blipFill>
        </p:spPr>
        <p:txBody>
          <a:bodyPr/>
          <a:lstStyle/>
          <a:p>
            <a:endParaRPr lang="en-US" sz="1200"/>
          </a:p>
        </p:txBody>
      </p:sp>
      <p:grpSp>
        <p:nvGrpSpPr>
          <p:cNvPr id="29" name="Group 18"/>
          <p:cNvGrpSpPr/>
          <p:nvPr/>
        </p:nvGrpSpPr>
        <p:grpSpPr>
          <a:xfrm>
            <a:off x="2652541" y="906175"/>
            <a:ext cx="258479" cy="258479"/>
            <a:chOff x="0" y="0"/>
            <a:chExt cx="812800" cy="812800"/>
          </a:xfrm>
        </p:grpSpPr>
        <p:sp>
          <p:nvSpPr>
            <p:cNvPr id="1048596" name="Freeform 19"/>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597" name="TextBox 20"/>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30" name="Group 21"/>
          <p:cNvGrpSpPr/>
          <p:nvPr/>
        </p:nvGrpSpPr>
        <p:grpSpPr>
          <a:xfrm>
            <a:off x="3138804" y="1899754"/>
            <a:ext cx="258479" cy="258479"/>
            <a:chOff x="0" y="0"/>
            <a:chExt cx="812800" cy="812800"/>
          </a:xfrm>
        </p:grpSpPr>
        <p:sp>
          <p:nvSpPr>
            <p:cNvPr id="1048598" name="Freeform 22"/>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599" name="TextBox 23"/>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31" name="Group 24"/>
          <p:cNvGrpSpPr/>
          <p:nvPr/>
        </p:nvGrpSpPr>
        <p:grpSpPr>
          <a:xfrm>
            <a:off x="11753077" y="2231347"/>
            <a:ext cx="258479" cy="258479"/>
            <a:chOff x="0" y="0"/>
            <a:chExt cx="812800" cy="812800"/>
          </a:xfrm>
        </p:grpSpPr>
        <p:sp>
          <p:nvSpPr>
            <p:cNvPr id="1048600" name="Freeform 25"/>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01" name="TextBox 26"/>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32" name="Group 27"/>
          <p:cNvGrpSpPr/>
          <p:nvPr/>
        </p:nvGrpSpPr>
        <p:grpSpPr>
          <a:xfrm>
            <a:off x="6976756" y="1301675"/>
            <a:ext cx="258479" cy="258479"/>
            <a:chOff x="0" y="0"/>
            <a:chExt cx="812800" cy="812800"/>
          </a:xfrm>
        </p:grpSpPr>
        <p:sp>
          <p:nvSpPr>
            <p:cNvPr id="1048602" name="Freeform 28"/>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03" name="TextBox 29"/>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pic>
        <p:nvPicPr>
          <p:cNvPr id="3" name="Picture 2" descr="household chores"/>
          <p:cNvPicPr>
            <a:picLocks noChangeAspect="1"/>
          </p:cNvPicPr>
          <p:nvPr/>
        </p:nvPicPr>
        <p:blipFill>
          <a:blip r:embed="rId9"/>
          <a:stretch>
            <a:fillRect/>
          </a:stretch>
        </p:blipFill>
        <p:spPr>
          <a:xfrm>
            <a:off x="4282440" y="2803525"/>
            <a:ext cx="3485515" cy="2657475"/>
          </a:xfrm>
          <a:prstGeom prst="rect">
            <a:avLst/>
          </a:prstGeom>
          <a:ln>
            <a:solidFill>
              <a:schemeClr val="tx1"/>
            </a:solidFill>
          </a:ln>
        </p:spPr>
      </p:pic>
      <p:pic>
        <p:nvPicPr>
          <p:cNvPr id="7" name="Picture 6" descr="C:/Users/450 G3/Pictures/tự học.jpgtự học"/>
          <p:cNvPicPr>
            <a:picLocks noChangeAspect="1"/>
          </p:cNvPicPr>
          <p:nvPr/>
        </p:nvPicPr>
        <p:blipFill>
          <a:blip r:embed="rId10"/>
          <a:srcRect t="13582" b="13582"/>
          <a:stretch>
            <a:fillRect/>
          </a:stretch>
        </p:blipFill>
        <p:spPr>
          <a:xfrm>
            <a:off x="7838440" y="555625"/>
            <a:ext cx="3485515" cy="2657475"/>
          </a:xfrm>
          <a:prstGeom prst="rect">
            <a:avLst/>
          </a:prstGeom>
          <a:ln>
            <a:solidFill>
              <a:schemeClr val="tx1"/>
            </a:solidFill>
          </a:ln>
          <a:effectLst>
            <a:softEdge rad="12700"/>
          </a:effectLst>
        </p:spPr>
      </p:pic>
      <p:pic>
        <p:nvPicPr>
          <p:cNvPr id="8" name="Picture 7" descr="C:/Users/450 G3/Pictures/quản lí thời gian.jpgquản lí thời gian"/>
          <p:cNvPicPr>
            <a:picLocks noChangeAspect="1"/>
          </p:cNvPicPr>
          <p:nvPr/>
        </p:nvPicPr>
        <p:blipFill>
          <a:blip r:embed="rId11"/>
          <a:srcRect l="2605" r="2605"/>
          <a:stretch>
            <a:fillRect/>
          </a:stretch>
        </p:blipFill>
        <p:spPr>
          <a:xfrm>
            <a:off x="726440" y="555625"/>
            <a:ext cx="3485515" cy="2657475"/>
          </a:xfrm>
          <a:prstGeom prst="rect">
            <a:avLst/>
          </a:prstGeom>
          <a:ln>
            <a:solidFill>
              <a:schemeClr val="tx1"/>
            </a:solidFill>
          </a:ln>
        </p:spPr>
      </p:pic>
      <p:sp>
        <p:nvSpPr>
          <p:cNvPr id="9" name="TextBox 30"/>
          <p:cNvSpPr txBox="1"/>
          <p:nvPr/>
        </p:nvSpPr>
        <p:spPr>
          <a:xfrm>
            <a:off x="2910840" y="5557520"/>
            <a:ext cx="6470650" cy="1143000"/>
          </a:xfrm>
          <a:prstGeom prst="roundRect">
            <a:avLst/>
          </a:prstGeom>
          <a:solidFill>
            <a:schemeClr val="accent3">
              <a:lumMod val="60000"/>
              <a:lumOff val="40000"/>
            </a:schemeClr>
          </a:solidFill>
        </p:spPr>
        <p:txBody>
          <a:bodyPr lIns="0" tIns="0" rIns="0" bIns="0" rtlCol="0" anchor="t">
            <a:noAutofit/>
          </a:bodyPr>
          <a:lstStyle/>
          <a:p>
            <a:pPr algn="ctr">
              <a:lnSpc>
                <a:spcPts val="8000"/>
              </a:lnSpc>
              <a:buClrTx/>
              <a:buSzTx/>
              <a:buFontTx/>
            </a:pPr>
            <a:r>
              <a:rPr lang="en-US" sz="6000">
                <a:solidFill>
                  <a:schemeClr val="tx1"/>
                </a:solidFill>
                <a:latin typeface="Bodoni MT Black" panose="02070A03080606020203" charset="0"/>
                <a:ea typeface="Sniglet" panose="04070505030100020000"/>
                <a:cs typeface="Bodoni MT Black" panose="02070A03080606020203" charset="0"/>
                <a:sym typeface="Noto Serif Display Bold" panose="02020802080505020204"/>
              </a:rPr>
              <a:t> Basic life skills</a:t>
            </a:r>
            <a:endParaRPr lang="en-US" sz="6000" b="1">
              <a:solidFill>
                <a:schemeClr val="tx1"/>
              </a:solidFill>
              <a:latin typeface="Bodoni MT Black" panose="02070A03080606020203" charset="0"/>
              <a:ea typeface="Sniglet" panose="04070505030100020000"/>
              <a:cs typeface="Bodoni MT Black" panose="02070A03080606020203" charset="0"/>
              <a:sym typeface="Noto Serif Display Bold" panose="02020802080505020204"/>
            </a:endParaRP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584" name="Freeform 2"/>
          <p:cNvSpPr/>
          <p:nvPr/>
        </p:nvSpPr>
        <p:spPr>
          <a:xfrm>
            <a:off x="-617113" y="-6636913"/>
            <a:ext cx="12809113" cy="12809113"/>
          </a:xfrm>
          <a:custGeom>
            <a:avLst/>
            <a:gdLst/>
            <a:ahLst/>
            <a:cxnLst/>
            <a:rect l="l" t="t" r="r" b="b"/>
            <a:pathLst>
              <a:path w="19213669" h="19213669">
                <a:moveTo>
                  <a:pt x="0" y="0"/>
                </a:moveTo>
                <a:lnTo>
                  <a:pt x="19213669" y="0"/>
                </a:lnTo>
                <a:lnTo>
                  <a:pt x="19213669" y="19213669"/>
                </a:lnTo>
                <a:lnTo>
                  <a:pt x="0" y="19213669"/>
                </a:lnTo>
                <a:lnTo>
                  <a:pt x="0" y="0"/>
                </a:lnTo>
                <a:close/>
              </a:path>
            </a:pathLst>
          </a:custGeom>
          <a:blipFill>
            <a:blip r:embed="rId4"/>
            <a:stretch>
              <a:fillRect/>
            </a:stretch>
          </a:blipFill>
        </p:spPr>
      </p:sp>
      <p:grpSp>
        <p:nvGrpSpPr>
          <p:cNvPr id="26" name="Group 3"/>
          <p:cNvGrpSpPr/>
          <p:nvPr/>
        </p:nvGrpSpPr>
        <p:grpSpPr>
          <a:xfrm>
            <a:off x="-617292" y="5557644"/>
            <a:ext cx="14025060" cy="2057400"/>
            <a:chOff x="0" y="0"/>
            <a:chExt cx="5540764" cy="812800"/>
          </a:xfrm>
        </p:grpSpPr>
        <p:sp>
          <p:nvSpPr>
            <p:cNvPr id="1048585" name="Freeform 4"/>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7BCFFB"/>
            </a:solidFill>
          </p:spPr>
        </p:sp>
        <p:sp>
          <p:nvSpPr>
            <p:cNvPr id="1048586" name="TextBox 5"/>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sp>
        <p:nvSpPr>
          <p:cNvPr id="1048587" name="Freeform 6"/>
          <p:cNvSpPr/>
          <p:nvPr/>
        </p:nvSpPr>
        <p:spPr>
          <a:xfrm>
            <a:off x="10819765" y="3636645"/>
            <a:ext cx="1680845" cy="3302635"/>
          </a:xfrm>
          <a:custGeom>
            <a:avLst/>
            <a:gdLst/>
            <a:ahLst/>
            <a:cxnLst/>
            <a:rect l="l" t="t" r="r" b="b"/>
            <a:pathLst>
              <a:path w="2764404" h="5569312">
                <a:moveTo>
                  <a:pt x="0" y="0"/>
                </a:moveTo>
                <a:lnTo>
                  <a:pt x="2764404" y="0"/>
                </a:lnTo>
                <a:lnTo>
                  <a:pt x="2764404" y="5569311"/>
                </a:lnTo>
                <a:lnTo>
                  <a:pt x="0" y="5569311"/>
                </a:lnTo>
                <a:lnTo>
                  <a:pt x="0" y="0"/>
                </a:lnTo>
                <a:close/>
              </a:path>
            </a:pathLst>
          </a:custGeom>
          <a:blipFill>
            <a:blip r:embed="rId5"/>
            <a:stretch>
              <a:fillRect/>
            </a:stretch>
          </a:blipFill>
        </p:spPr>
      </p:sp>
      <p:sp>
        <p:nvSpPr>
          <p:cNvPr id="1048588" name="Freeform 7"/>
          <p:cNvSpPr/>
          <p:nvPr/>
        </p:nvSpPr>
        <p:spPr>
          <a:xfrm>
            <a:off x="-26197" y="3520205"/>
            <a:ext cx="1888679" cy="3509369"/>
          </a:xfrm>
          <a:custGeom>
            <a:avLst/>
            <a:gdLst/>
            <a:ahLst/>
            <a:cxnLst/>
            <a:rect l="l" t="t" r="r" b="b"/>
            <a:pathLst>
              <a:path w="2833018" h="5264053">
                <a:moveTo>
                  <a:pt x="0" y="0"/>
                </a:moveTo>
                <a:lnTo>
                  <a:pt x="2833018" y="0"/>
                </a:lnTo>
                <a:lnTo>
                  <a:pt x="2833018" y="5264053"/>
                </a:lnTo>
                <a:lnTo>
                  <a:pt x="0" y="5264053"/>
                </a:lnTo>
                <a:lnTo>
                  <a:pt x="0" y="0"/>
                </a:lnTo>
                <a:close/>
              </a:path>
            </a:pathLst>
          </a:custGeom>
          <a:blipFill>
            <a:blip r:embed="rId6"/>
            <a:stretch>
              <a:fillRect/>
            </a:stretch>
          </a:blipFill>
        </p:spPr>
      </p:sp>
      <p:sp>
        <p:nvSpPr>
          <p:cNvPr id="1048590" name="Freeform 9"/>
          <p:cNvSpPr/>
          <p:nvPr/>
        </p:nvSpPr>
        <p:spPr>
          <a:xfrm rot="4426097">
            <a:off x="2513345" y="4086327"/>
            <a:ext cx="204493" cy="2743200"/>
          </a:xfrm>
          <a:custGeom>
            <a:avLst/>
            <a:gdLst/>
            <a:ahLst/>
            <a:cxnLst/>
            <a:rect l="l" t="t" r="r" b="b"/>
            <a:pathLst>
              <a:path w="306740" h="4114800">
                <a:moveTo>
                  <a:pt x="0" y="0"/>
                </a:moveTo>
                <a:lnTo>
                  <a:pt x="306740" y="0"/>
                </a:lnTo>
                <a:lnTo>
                  <a:pt x="306740" y="4114800"/>
                </a:lnTo>
                <a:lnTo>
                  <a:pt x="0" y="4114800"/>
                </a:lnTo>
                <a:lnTo>
                  <a:pt x="0" y="0"/>
                </a:lnTo>
                <a:close/>
              </a:path>
            </a:pathLst>
          </a:custGeom>
          <a:blipFill>
            <a:blip r:embed="rId7"/>
            <a:stretch>
              <a:fillRect/>
            </a:stretch>
          </a:blipFill>
        </p:spPr>
      </p:sp>
      <p:sp>
        <p:nvSpPr>
          <p:cNvPr id="1048591" name="Freeform 11"/>
          <p:cNvSpPr/>
          <p:nvPr/>
        </p:nvSpPr>
        <p:spPr>
          <a:xfrm rot="-375616">
            <a:off x="10908974" y="-761544"/>
            <a:ext cx="2212718" cy="1756345"/>
          </a:xfrm>
          <a:custGeom>
            <a:avLst/>
            <a:gdLst/>
            <a:ahLst/>
            <a:cxnLst/>
            <a:rect l="l" t="t" r="r" b="b"/>
            <a:pathLst>
              <a:path w="3319077" h="2634517">
                <a:moveTo>
                  <a:pt x="0" y="0"/>
                </a:moveTo>
                <a:lnTo>
                  <a:pt x="3319077" y="0"/>
                </a:lnTo>
                <a:lnTo>
                  <a:pt x="3319077" y="2634518"/>
                </a:lnTo>
                <a:lnTo>
                  <a:pt x="0" y="2634518"/>
                </a:lnTo>
                <a:lnTo>
                  <a:pt x="0" y="0"/>
                </a:lnTo>
                <a:close/>
              </a:path>
            </a:pathLst>
          </a:custGeom>
          <a:blipFill>
            <a:blip r:embed="rId8"/>
            <a:stretch>
              <a:fillRect/>
            </a:stretch>
          </a:blipFill>
        </p:spPr>
        <p:txBody>
          <a:bodyPr/>
          <a:lstStyle/>
          <a:p>
            <a:endParaRPr lang="en-US" sz="1200"/>
          </a:p>
        </p:txBody>
      </p:sp>
      <p:grpSp>
        <p:nvGrpSpPr>
          <p:cNvPr id="29" name="Group 18"/>
          <p:cNvGrpSpPr/>
          <p:nvPr/>
        </p:nvGrpSpPr>
        <p:grpSpPr>
          <a:xfrm>
            <a:off x="2652541" y="906175"/>
            <a:ext cx="258479" cy="258479"/>
            <a:chOff x="0" y="0"/>
            <a:chExt cx="812800" cy="812800"/>
          </a:xfrm>
        </p:grpSpPr>
        <p:sp>
          <p:nvSpPr>
            <p:cNvPr id="1048596" name="Freeform 19"/>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597" name="TextBox 20"/>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30" name="Group 21"/>
          <p:cNvGrpSpPr/>
          <p:nvPr/>
        </p:nvGrpSpPr>
        <p:grpSpPr>
          <a:xfrm>
            <a:off x="3138804" y="1899754"/>
            <a:ext cx="258479" cy="258479"/>
            <a:chOff x="0" y="0"/>
            <a:chExt cx="812800" cy="812800"/>
          </a:xfrm>
        </p:grpSpPr>
        <p:sp>
          <p:nvSpPr>
            <p:cNvPr id="1048598" name="Freeform 22"/>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599" name="TextBox 23"/>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31" name="Group 24"/>
          <p:cNvGrpSpPr/>
          <p:nvPr/>
        </p:nvGrpSpPr>
        <p:grpSpPr>
          <a:xfrm>
            <a:off x="11753077" y="2231347"/>
            <a:ext cx="258479" cy="258479"/>
            <a:chOff x="0" y="0"/>
            <a:chExt cx="812800" cy="812800"/>
          </a:xfrm>
        </p:grpSpPr>
        <p:sp>
          <p:nvSpPr>
            <p:cNvPr id="1048600" name="Freeform 25"/>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01" name="TextBox 26"/>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32" name="Group 27"/>
          <p:cNvGrpSpPr/>
          <p:nvPr/>
        </p:nvGrpSpPr>
        <p:grpSpPr>
          <a:xfrm>
            <a:off x="6976756" y="1301675"/>
            <a:ext cx="258479" cy="258479"/>
            <a:chOff x="0" y="0"/>
            <a:chExt cx="812800" cy="812800"/>
          </a:xfrm>
        </p:grpSpPr>
        <p:sp>
          <p:nvSpPr>
            <p:cNvPr id="1048602" name="Freeform 28"/>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03" name="TextBox 29"/>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sp>
        <p:nvSpPr>
          <p:cNvPr id="1048604" name="TextBox 30"/>
          <p:cNvSpPr txBox="1"/>
          <p:nvPr/>
        </p:nvSpPr>
        <p:spPr>
          <a:xfrm>
            <a:off x="642620" y="2762250"/>
            <a:ext cx="10977245" cy="1143000"/>
          </a:xfrm>
          <a:prstGeom prst="rect">
            <a:avLst/>
          </a:prstGeom>
        </p:spPr>
        <p:txBody>
          <a:bodyPr lIns="0" tIns="0" rIns="0" bIns="0" rtlCol="0" anchor="t">
            <a:noAutofit/>
          </a:bodyPr>
          <a:lstStyle/>
          <a:p>
            <a:pPr algn="ctr">
              <a:lnSpc>
                <a:spcPts val="8000"/>
              </a:lnSpc>
              <a:buClrTx/>
              <a:buSzTx/>
              <a:buFontTx/>
            </a:pPr>
            <a:r>
              <a:rPr lang="en-US" sz="6000">
                <a:solidFill>
                  <a:srgbClr val="FF0000"/>
                </a:solidFill>
                <a:latin typeface="Sniglet" panose="04070505030100020000"/>
                <a:ea typeface="Sniglet" panose="04070505030100020000"/>
                <a:cs typeface="Sniglet" panose="04070505030100020000"/>
                <a:sym typeface="Noto Serif Display Bold" panose="02020802080505020204"/>
              </a:rPr>
              <a:t>Learning basic life skills</a:t>
            </a:r>
            <a:endParaRPr lang="en-US" sz="8800" b="1">
              <a:solidFill>
                <a:srgbClr val="FF0000"/>
              </a:solidFill>
              <a:latin typeface="Noto Serif Display Bold" panose="02020802080505020204"/>
              <a:ea typeface="Noto Serif Display Bold" panose="02020802080505020204"/>
              <a:cs typeface="Noto Serif Display Bold" panose="02020802080505020204"/>
              <a:sym typeface="Noto Serif Display Bold" panose="02020802080505020204"/>
            </a:endParaRPr>
          </a:p>
        </p:txBody>
      </p:sp>
      <p:sp>
        <p:nvSpPr>
          <p:cNvPr id="1048605" name="Rounded Rectangle 1048604"/>
          <p:cNvSpPr/>
          <p:nvPr/>
        </p:nvSpPr>
        <p:spPr>
          <a:xfrm>
            <a:off x="3559002" y="1723031"/>
            <a:ext cx="5153156" cy="878882"/>
          </a:xfrm>
          <a:prstGeom prst="roundRect">
            <a:avLst/>
          </a:prstGeom>
          <a:solidFill>
            <a:srgbClr val="FFFFFF"/>
          </a:solidFill>
          <a:ln w="25400">
            <a:solidFill>
              <a:srgbClr val="666666"/>
            </a:solidFill>
          </a:ln>
        </p:spPr>
        <p:txBody>
          <a:bodyPr anchor="ctr"/>
          <a:lstStyle/>
          <a:p>
            <a:pPr algn="ctr"/>
            <a:endParaRPr lang="vi-VN" sz="1200"/>
          </a:p>
        </p:txBody>
      </p:sp>
      <p:sp>
        <p:nvSpPr>
          <p:cNvPr id="1048606" name="TextBox 10"/>
          <p:cNvSpPr txBox="1"/>
          <p:nvPr/>
        </p:nvSpPr>
        <p:spPr>
          <a:xfrm>
            <a:off x="2997835" y="1863090"/>
            <a:ext cx="6282055" cy="64071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lnSpc>
                <a:spcPts val="5000"/>
              </a:lnSpc>
            </a:pPr>
            <a:r>
              <a:rPr lang="en-US" sz="4000">
                <a:solidFill>
                  <a:schemeClr val="tx1"/>
                </a:solidFill>
                <a:latin typeface="Sniglet" panose="04070505030100020000"/>
                <a:ea typeface="Sniglet" panose="04070505030100020000"/>
                <a:cs typeface="Sniglet" panose="04070505030100020000"/>
                <a:sym typeface="Sniglet" panose="04070505030100020000"/>
              </a:rPr>
              <a:t>Lesson 4: SPEAKING </a:t>
            </a:r>
          </a:p>
        </p:txBody>
      </p:sp>
      <p:sp>
        <p:nvSpPr>
          <p:cNvPr id="1048589" name="TextBox 8"/>
          <p:cNvSpPr txBox="1"/>
          <p:nvPr/>
        </p:nvSpPr>
        <p:spPr>
          <a:xfrm>
            <a:off x="-3728720" y="679238"/>
            <a:ext cx="15832243" cy="1107017"/>
          </a:xfrm>
          <a:prstGeom prst="rect">
            <a:avLst/>
          </a:prstGeom>
        </p:spPr>
        <p:txBody>
          <a:bodyPr lIns="0" tIns="0" rIns="0" bIns="0" rtlCol="0" anchor="t">
            <a:noAutofit/>
          </a:bodyPr>
          <a:lstStyle/>
          <a:p>
            <a:pPr algn="r">
              <a:lnSpc>
                <a:spcPts val="6560"/>
              </a:lnSpc>
            </a:pPr>
            <a:r>
              <a:rPr lang="en-US" sz="4800" b="1">
                <a:solidFill>
                  <a:srgbClr val="184677"/>
                </a:solidFill>
                <a:latin typeface="Bodoni MT Black" panose="02070A03080606020203" charset="0"/>
                <a:ea typeface="Cubao" panose="02000503000000000000"/>
                <a:cs typeface="Bodoni MT Black" panose="02070A03080606020203" charset="0"/>
                <a:sym typeface="Cubao" panose="02000503000000000000"/>
              </a:rPr>
              <a:t>UNIT 8: BECOMING INDEPENDENT </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48606"/>
                                        </p:tgtEl>
                                        <p:attrNameLst>
                                          <p:attrName>style.visibility</p:attrName>
                                        </p:attrNameLst>
                                      </p:cBhvr>
                                      <p:to>
                                        <p:strVal val="visible"/>
                                      </p:to>
                                    </p:set>
                                    <p:animEffect transition="in" filter="checkerboard(across)">
                                      <p:cBhvr>
                                        <p:cTn id="7" dur="500"/>
                                        <p:tgtEl>
                                          <p:spTgt spid="104860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48605"/>
                                        </p:tgtEl>
                                        <p:attrNameLst>
                                          <p:attrName>style.visibility</p:attrName>
                                        </p:attrNameLst>
                                      </p:cBhvr>
                                      <p:to>
                                        <p:strVal val="visible"/>
                                      </p:to>
                                    </p:set>
                                    <p:animEffect transition="in" filter="checkerboard(across)">
                                      <p:cBhvr>
                                        <p:cTn id="10" dur="500"/>
                                        <p:tgtEl>
                                          <p:spTgt spid="104860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48589"/>
                                        </p:tgtEl>
                                        <p:attrNameLst>
                                          <p:attrName>style.visibility</p:attrName>
                                        </p:attrNameLst>
                                      </p:cBhvr>
                                      <p:to>
                                        <p:strVal val="visible"/>
                                      </p:to>
                                    </p:set>
                                    <p:animEffect transition="in" filter="checkerboard(across)">
                                      <p:cBhvr>
                                        <p:cTn id="13" dur="500"/>
                                        <p:tgtEl>
                                          <p:spTgt spid="1048589"/>
                                        </p:tgtEl>
                                      </p:cBhvr>
                                    </p:animEffect>
                                  </p:childTnLst>
                                </p:cTn>
                              </p:par>
                              <p:par>
                                <p:cTn id="14" presetID="26" presetClass="emph" presetSubtype="0" fill="hold" grpId="0" nodeType="withEffect">
                                  <p:stCondLst>
                                    <p:cond delay="0"/>
                                  </p:stCondLst>
                                  <p:childTnLst>
                                    <p:animEffect transition="out" filter="fade">
                                      <p:cBhvr>
                                        <p:cTn id="15" dur="500" tmFilter="0, 0; .2, .5; .8, .5; 1, 0"/>
                                        <p:tgtEl>
                                          <p:spTgt spid="1048604"/>
                                        </p:tgtEl>
                                      </p:cBhvr>
                                    </p:animEffect>
                                    <p:animScale>
                                      <p:cBhvr>
                                        <p:cTn id="16" dur="250" fill="hold"/>
                                        <p:tgtEl>
                                          <p:spTgt spid="1048604"/>
                                        </p:tgtEl>
                                      </p:cBhvr>
                                      <p:by x="105000" y="105000"/>
                                    </p:animScale>
                                    <p:animScale>
                                      <p:cBhvr>
                                        <p:cTn id="17" dur="250" fill="hold">
                                          <p:stCondLst>
                                            <p:cond delay="250"/>
                                          </p:stCondLst>
                                        </p:cTn>
                                        <p:tgtEl>
                                          <p:spTgt spid="1048604"/>
                                        </p:tgtEl>
                                      </p:cBhvr>
                                      <p:by x="95238" y="95238"/>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8604">
                                            <p:txEl>
                                              <p:pRg st="0" end="0"/>
                                            </p:txEl>
                                          </p:spTgt>
                                        </p:tgtEl>
                                        <p:attrNameLst>
                                          <p:attrName>style.visibility</p:attrName>
                                        </p:attrNameLst>
                                      </p:cBhvr>
                                      <p:to>
                                        <p:strVal val="visible"/>
                                      </p:to>
                                    </p:set>
                                    <p:animEffect transition="in" filter="fade">
                                      <p:cBhvr>
                                        <p:cTn id="22" dur="500"/>
                                        <p:tgtEl>
                                          <p:spTgt spid="10486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p:bldP spid="1048605" grpId="0" bldLvl="0" animBg="1"/>
      <p:bldP spid="1048605" grpId="1" animBg="1"/>
      <p:bldP spid="1048606" grpId="0"/>
      <p:bldP spid="1048606" grpId="1"/>
      <p:bldP spid="1048589" grpId="0"/>
      <p:bldP spid="104858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p:cNvSpPr txBox="1"/>
          <p:nvPr/>
        </p:nvSpPr>
        <p:spPr>
          <a:xfrm>
            <a:off x="387953" y="2791903"/>
            <a:ext cx="11416120" cy="1274195"/>
          </a:xfrm>
          <a:prstGeom prst="rect">
            <a:avLst/>
          </a:prstGeom>
          <a:noFill/>
        </p:spPr>
        <p:txBody>
          <a:bodyPr wrap="square" rtlCol="0" anchor="ctr">
            <a:spAutoFit/>
          </a:bodyPr>
          <a:lstStyle/>
          <a:p>
            <a:pPr algn="ctr">
              <a:lnSpc>
                <a:spcPct val="80000"/>
              </a:lnSpc>
            </a:pPr>
            <a:r>
              <a:rPr lang="en-US" sz="9600" dirty="0">
                <a:solidFill>
                  <a:schemeClr val="accent3">
                    <a:lumMod val="60000"/>
                    <a:lumOff val="40000"/>
                  </a:schemeClr>
                </a:solidFill>
                <a:latin typeface="LasVegas Jackpot" pitchFamily="2" charset="77"/>
              </a:rPr>
              <a:t>I will show you </a:t>
            </a:r>
            <a:r>
              <a:rPr lang="en-US" sz="9600" dirty="0">
                <a:solidFill>
                  <a:schemeClr val="accent3">
                    <a:lumMod val="75000"/>
                  </a:schemeClr>
                </a:solidFill>
                <a:latin typeface="LasVegas Jackpot" pitchFamily="2" charset="77"/>
              </a:rPr>
              <a:t>4 words</a:t>
            </a:r>
            <a:r>
              <a:rPr lang="en-US" sz="9600" dirty="0">
                <a:solidFill>
                  <a:schemeClr val="accent3">
                    <a:lumMod val="60000"/>
                    <a:lumOff val="40000"/>
                  </a:schemeClr>
                </a:solidFill>
                <a:latin typeface="LasVegas Jackpot" pitchFamily="2" charset="77"/>
              </a:rPr>
              <a: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23" name="Freeform 2"/>
          <p:cNvSpPr/>
          <p:nvPr/>
        </p:nvSpPr>
        <p:spPr>
          <a:xfrm>
            <a:off x="-304747" y="-1143170"/>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grpSp>
        <p:nvGrpSpPr>
          <p:cNvPr id="35" name="Group 3"/>
          <p:cNvGrpSpPr/>
          <p:nvPr/>
        </p:nvGrpSpPr>
        <p:grpSpPr>
          <a:xfrm rot="197758">
            <a:off x="-1068977" y="6274511"/>
            <a:ext cx="14025060" cy="2057400"/>
            <a:chOff x="0" y="0"/>
            <a:chExt cx="5540764" cy="812800"/>
          </a:xfrm>
        </p:grpSpPr>
        <p:sp>
          <p:nvSpPr>
            <p:cNvPr id="1048624" name="Freeform 4"/>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7BCFFB"/>
            </a:solidFill>
          </p:spPr>
        </p:sp>
        <p:sp>
          <p:nvSpPr>
            <p:cNvPr id="1048625" name="TextBox 5"/>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grpSp>
        <p:nvGrpSpPr>
          <p:cNvPr id="36" name="Group 6"/>
          <p:cNvGrpSpPr/>
          <p:nvPr/>
        </p:nvGrpSpPr>
        <p:grpSpPr>
          <a:xfrm rot="-295214">
            <a:off x="748190" y="5958603"/>
            <a:ext cx="14025060" cy="2057400"/>
            <a:chOff x="0" y="0"/>
            <a:chExt cx="5540764" cy="812800"/>
          </a:xfrm>
        </p:grpSpPr>
        <p:sp>
          <p:nvSpPr>
            <p:cNvPr id="1048626" name="Freeform 7"/>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F0F5FC"/>
            </a:solidFill>
          </p:spPr>
        </p:sp>
        <p:sp>
          <p:nvSpPr>
            <p:cNvPr id="1048627" name="TextBox 8"/>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28" name="Freeform 9"/>
          <p:cNvSpPr/>
          <p:nvPr/>
        </p:nvSpPr>
        <p:spPr>
          <a:xfrm rot="979632">
            <a:off x="10884978" y="-2122766"/>
            <a:ext cx="2173021" cy="3301552"/>
          </a:xfrm>
          <a:custGeom>
            <a:avLst/>
            <a:gdLst/>
            <a:ahLst/>
            <a:cxnLst/>
            <a:rect l="l" t="t" r="r" b="b"/>
            <a:pathLst>
              <a:path w="3259532" h="4952328">
                <a:moveTo>
                  <a:pt x="0" y="0"/>
                </a:moveTo>
                <a:lnTo>
                  <a:pt x="3259532" y="0"/>
                </a:lnTo>
                <a:lnTo>
                  <a:pt x="3259532" y="4952328"/>
                </a:lnTo>
                <a:lnTo>
                  <a:pt x="0" y="4952328"/>
                </a:lnTo>
                <a:lnTo>
                  <a:pt x="0" y="0"/>
                </a:lnTo>
                <a:close/>
              </a:path>
            </a:pathLst>
          </a:custGeom>
          <a:blipFill>
            <a:blip r:embed="rId5"/>
            <a:stretch>
              <a:fillRect/>
            </a:stretch>
          </a:blipFill>
        </p:spPr>
      </p:sp>
      <p:grpSp>
        <p:nvGrpSpPr>
          <p:cNvPr id="37" name="Group 10"/>
          <p:cNvGrpSpPr/>
          <p:nvPr/>
        </p:nvGrpSpPr>
        <p:grpSpPr>
          <a:xfrm rot="197758">
            <a:off x="-1068977" y="6154795"/>
            <a:ext cx="14025060" cy="2057400"/>
            <a:chOff x="0" y="0"/>
            <a:chExt cx="5540764" cy="812800"/>
          </a:xfrm>
        </p:grpSpPr>
        <p:sp>
          <p:nvSpPr>
            <p:cNvPr id="1048629" name="Freeform 11"/>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7BCFFB"/>
            </a:solidFill>
          </p:spPr>
        </p:sp>
        <p:sp>
          <p:nvSpPr>
            <p:cNvPr id="1048630" name="TextBox 12"/>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31" name="Freeform 13"/>
          <p:cNvSpPr/>
          <p:nvPr/>
        </p:nvSpPr>
        <p:spPr>
          <a:xfrm>
            <a:off x="-101600" y="25400"/>
            <a:ext cx="924560" cy="1104053"/>
          </a:xfrm>
          <a:custGeom>
            <a:avLst/>
            <a:gdLst/>
            <a:ahLst/>
            <a:cxnLst/>
            <a:rect l="l" t="t" r="r" b="b"/>
            <a:pathLst>
              <a:path w="3758855" h="4093802">
                <a:moveTo>
                  <a:pt x="0" y="0"/>
                </a:moveTo>
                <a:lnTo>
                  <a:pt x="3758855" y="0"/>
                </a:lnTo>
                <a:lnTo>
                  <a:pt x="3758855" y="4093802"/>
                </a:lnTo>
                <a:lnTo>
                  <a:pt x="0" y="4093802"/>
                </a:lnTo>
                <a:lnTo>
                  <a:pt x="0" y="0"/>
                </a:lnTo>
                <a:close/>
              </a:path>
            </a:pathLst>
          </a:custGeom>
          <a:blipFill>
            <a:blip r:embed="rId6"/>
            <a:stretch>
              <a:fillRect/>
            </a:stretch>
          </a:blipFill>
        </p:spPr>
      </p:sp>
      <p:grpSp>
        <p:nvGrpSpPr>
          <p:cNvPr id="38" name="Group 16"/>
          <p:cNvGrpSpPr/>
          <p:nvPr/>
        </p:nvGrpSpPr>
        <p:grpSpPr>
          <a:xfrm>
            <a:off x="2348038" y="816402"/>
            <a:ext cx="382161" cy="382161"/>
            <a:chOff x="0" y="0"/>
            <a:chExt cx="812800" cy="812800"/>
          </a:xfrm>
        </p:grpSpPr>
        <p:sp>
          <p:nvSpPr>
            <p:cNvPr id="1048634"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5"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39" name="Group 19"/>
          <p:cNvGrpSpPr/>
          <p:nvPr/>
        </p:nvGrpSpPr>
        <p:grpSpPr>
          <a:xfrm>
            <a:off x="10832601" y="5801181"/>
            <a:ext cx="382161" cy="382161"/>
            <a:chOff x="0" y="0"/>
            <a:chExt cx="812800" cy="812800"/>
          </a:xfrm>
        </p:grpSpPr>
        <p:sp>
          <p:nvSpPr>
            <p:cNvPr id="1048636"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7" name="TextBox 21"/>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40" name="Group 22"/>
          <p:cNvGrpSpPr/>
          <p:nvPr/>
        </p:nvGrpSpPr>
        <p:grpSpPr>
          <a:xfrm>
            <a:off x="303639" y="4006127"/>
            <a:ext cx="245342" cy="245342"/>
            <a:chOff x="0" y="0"/>
            <a:chExt cx="812800" cy="812800"/>
          </a:xfrm>
        </p:grpSpPr>
        <p:sp>
          <p:nvSpPr>
            <p:cNvPr id="1048638" name="Freeform 23"/>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9" name="TextBox 24"/>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13" name="Group 7"/>
          <p:cNvGrpSpPr/>
          <p:nvPr/>
        </p:nvGrpSpPr>
        <p:grpSpPr>
          <a:xfrm>
            <a:off x="2790613" y="122767"/>
            <a:ext cx="3351953" cy="1369060"/>
            <a:chOff x="-683501" y="-118001"/>
            <a:chExt cx="2452256" cy="499786"/>
          </a:xfrm>
        </p:grpSpPr>
        <p:sp>
          <p:nvSpPr>
            <p:cNvPr id="14" name="Freeform 8"/>
            <p:cNvSpPr/>
            <p:nvPr/>
          </p:nvSpPr>
          <p:spPr>
            <a:xfrm>
              <a:off x="-683501" y="-118001"/>
              <a:ext cx="2452256" cy="499786"/>
            </a:xfrm>
            <a:custGeom>
              <a:avLst/>
              <a:gdLst/>
              <a:ahLst/>
              <a:cxnLst/>
              <a:rect l="l" t="t" r="r" b="b"/>
              <a:pathLst>
                <a:path w="1086655" h="381973">
                  <a:moveTo>
                    <a:pt x="169107" y="0"/>
                  </a:moveTo>
                  <a:lnTo>
                    <a:pt x="917548" y="0"/>
                  </a:lnTo>
                  <a:cubicBezTo>
                    <a:pt x="1010943" y="0"/>
                    <a:pt x="1086655" y="75712"/>
                    <a:pt x="1086655" y="169107"/>
                  </a:cubicBezTo>
                  <a:lnTo>
                    <a:pt x="1086655" y="212866"/>
                  </a:lnTo>
                  <a:cubicBezTo>
                    <a:pt x="1086655" y="306261"/>
                    <a:pt x="1010943" y="381973"/>
                    <a:pt x="917548" y="381973"/>
                  </a:cubicBezTo>
                  <a:lnTo>
                    <a:pt x="169107" y="381973"/>
                  </a:lnTo>
                  <a:cubicBezTo>
                    <a:pt x="75712" y="381973"/>
                    <a:pt x="0" y="306261"/>
                    <a:pt x="0" y="212866"/>
                  </a:cubicBezTo>
                  <a:lnTo>
                    <a:pt x="0" y="169107"/>
                  </a:lnTo>
                  <a:cubicBezTo>
                    <a:pt x="0" y="75712"/>
                    <a:pt x="75712" y="0"/>
                    <a:pt x="169107" y="0"/>
                  </a:cubicBezTo>
                  <a:close/>
                </a:path>
              </a:pathLst>
            </a:custGeom>
            <a:solidFill>
              <a:srgbClr val="CE6D60"/>
            </a:solidFill>
          </p:spPr>
        </p:sp>
        <p:sp>
          <p:nvSpPr>
            <p:cNvPr id="15" name="TextBox 9"/>
            <p:cNvSpPr txBox="1"/>
            <p:nvPr/>
          </p:nvSpPr>
          <p:spPr>
            <a:xfrm>
              <a:off x="-488786" y="-22888"/>
              <a:ext cx="2112014" cy="325094"/>
            </a:xfrm>
            <a:prstGeom prst="rect">
              <a:avLst/>
            </a:prstGeom>
          </p:spPr>
          <p:txBody>
            <a:bodyPr lIns="13634" tIns="13634" rIns="13634" bIns="13634" rtlCol="0" anchor="ctr"/>
            <a:lstStyle/>
            <a:p>
              <a:pPr algn="ctr">
                <a:lnSpc>
                  <a:spcPct val="90000"/>
                </a:lnSpc>
                <a:spcBef>
                  <a:spcPts val="0"/>
                </a:spcBef>
                <a:spcAft>
                  <a:spcPts val="0"/>
                </a:spcAft>
              </a:pP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 </a:t>
              </a:r>
              <a:r>
                <a:rPr lang="en-US" altLang="vi-VN"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load</a:t>
              </a: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 (</a:t>
              </a:r>
              <a:r>
                <a:rPr lang="en-US" altLang="vi-VN"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v</a:t>
              </a: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a:t>
              </a:r>
            </a:p>
            <a:p>
              <a:pPr algn="ctr">
                <a:lnSpc>
                  <a:spcPct val="90000"/>
                </a:lnSpc>
                <a:spcBef>
                  <a:spcPts val="0"/>
                </a:spcBef>
                <a:spcAft>
                  <a:spcPts val="0"/>
                </a:spcAft>
              </a:pPr>
              <a:r>
                <a:rPr lang="en-US"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/ləʊd/</a:t>
              </a:r>
            </a:p>
          </p:txBody>
        </p:sp>
      </p:grpSp>
      <p:sp>
        <p:nvSpPr>
          <p:cNvPr id="21" name="Text Box 20"/>
          <p:cNvSpPr txBox="1"/>
          <p:nvPr/>
        </p:nvSpPr>
        <p:spPr>
          <a:xfrm>
            <a:off x="107103" y="1600200"/>
            <a:ext cx="11897360" cy="1478703"/>
          </a:xfrm>
          <a:prstGeom prst="rect">
            <a:avLst/>
          </a:prstGeom>
          <a:noFill/>
        </p:spPr>
        <p:txBody>
          <a:bodyPr wrap="square" rtlCol="0">
            <a:noAutofit/>
            <a:scene3d>
              <a:camera prst="orthographicFront"/>
              <a:lightRig rig="threePt" dir="t"/>
            </a:scene3d>
          </a:bodyPr>
          <a:lstStyle/>
          <a:p>
            <a:pPr algn="ctr">
              <a:lnSpc>
                <a:spcPct val="100000"/>
              </a:lnSpc>
            </a:pPr>
            <a:r>
              <a:rPr lang="en-US" altLang="en-US" sz="3865">
                <a:ln w="22225">
                  <a:solidFill>
                    <a:sysClr val="windowText" lastClr="000000"/>
                  </a:solidFill>
                  <a:prstDash val="solid"/>
                </a:ln>
                <a:solidFill>
                  <a:schemeClr val="tx1"/>
                </a:solidFill>
                <a:effectLst/>
                <a:latin typeface="Arial Rounded MT Bold" panose="020F0704030504030204" charset="0"/>
                <a:cs typeface="Arial Rounded MT Bold" panose="020F0704030504030204" charset="0"/>
              </a:rPr>
              <a:t>To put things into a machine, vehicle, or container.</a:t>
            </a:r>
          </a:p>
        </p:txBody>
      </p:sp>
      <p:pic>
        <p:nvPicPr>
          <p:cNvPr id="8" name="Picture 7" descr="C:/Users/450 G3/Pictures/DALL·E 2025-03-10 11.13.29 - A woman loading clothes into a washing machine. She is kneeling in front of the machine, placing a pile of laundry inside. The washing machine is mode.webpDALL·E 2025-03-10 11.13.29 - A woman loading clothes into a washing machine. She is kneeling in front of the machine, placing a pile of laundry inside. The washing machine is mode"/>
          <p:cNvPicPr>
            <a:picLocks noChangeAspect="1"/>
          </p:cNvPicPr>
          <p:nvPr/>
        </p:nvPicPr>
        <p:blipFill>
          <a:blip r:embed="rId7"/>
          <a:srcRect t="5376" b="5376"/>
          <a:stretch>
            <a:fillRect/>
          </a:stretch>
        </p:blipFill>
        <p:spPr>
          <a:xfrm>
            <a:off x="152400" y="2311400"/>
            <a:ext cx="4457277" cy="3978487"/>
          </a:xfrm>
          <a:prstGeom prst="rect">
            <a:avLst/>
          </a:prstGeom>
        </p:spPr>
      </p:pic>
      <p:sp>
        <p:nvSpPr>
          <p:cNvPr id="3" name="Rounded Rectangle 2"/>
          <p:cNvSpPr/>
          <p:nvPr/>
        </p:nvSpPr>
        <p:spPr>
          <a:xfrm>
            <a:off x="6477423" y="279400"/>
            <a:ext cx="3423073" cy="1117600"/>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90000"/>
              </a:lnSpc>
              <a:spcBef>
                <a:spcPts val="0"/>
              </a:spcBef>
              <a:spcAft>
                <a:spcPts val="0"/>
              </a:spcAft>
              <a:buClrTx/>
              <a:buSzTx/>
              <a:buFontTx/>
            </a:pPr>
            <a:r>
              <a:rPr lang="en-US" altLang="vi-VN" sz="5335" b="1">
                <a:solidFill>
                  <a:schemeClr val="tx1"/>
                </a:solidFill>
                <a:latin typeface="Arial Rounded MT Bold" panose="020F0704030504030204" charset="0"/>
                <a:ea typeface="Balsamiq Sans Bold" panose="02000603000000000000"/>
                <a:cs typeface="Arial Rounded MT Bold" panose="020F0704030504030204" charset="0"/>
              </a:rPr>
              <a:t>đưa vào</a:t>
            </a:r>
          </a:p>
        </p:txBody>
      </p:sp>
      <p:sp>
        <p:nvSpPr>
          <p:cNvPr id="2" name="Rounded Rectangle 1"/>
          <p:cNvSpPr/>
          <p:nvPr/>
        </p:nvSpPr>
        <p:spPr>
          <a:xfrm>
            <a:off x="4828963" y="3434503"/>
            <a:ext cx="7363037" cy="1467697"/>
          </a:xfrm>
          <a:prstGeom prst="round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1200"/>
          </a:p>
        </p:txBody>
      </p:sp>
      <p:sp>
        <p:nvSpPr>
          <p:cNvPr id="17" name="Text Box 16"/>
          <p:cNvSpPr txBox="1"/>
          <p:nvPr/>
        </p:nvSpPr>
        <p:spPr>
          <a:xfrm>
            <a:off x="5051637" y="3525943"/>
            <a:ext cx="6990503" cy="1322070"/>
          </a:xfrm>
          <a:prstGeom prst="rect">
            <a:avLst/>
          </a:prstGeom>
          <a:noFill/>
        </p:spPr>
        <p:txBody>
          <a:bodyPr wrap="square" rtlCol="0">
            <a:spAutoFit/>
          </a:bodyPr>
          <a:lstStyle/>
          <a:p>
            <a:pPr algn="ctr"/>
            <a:r>
              <a:rPr lang="en-US" altLang="en-US" sz="4000">
                <a:latin typeface="Arial Rounded MT Bold" panose="020F0704030504030204" charset="0"/>
                <a:cs typeface="Arial Rounded MT Bold" panose="020F0704030504030204" charset="0"/>
              </a:rPr>
              <a:t>She </a:t>
            </a:r>
            <a:r>
              <a:rPr lang="en-US" altLang="en-US" sz="4000">
                <a:solidFill>
                  <a:srgbClr val="FF0000"/>
                </a:solidFill>
                <a:latin typeface="Arial Rounded MT Bold" panose="020F0704030504030204" charset="0"/>
                <a:cs typeface="Arial Rounded MT Bold" panose="020F0704030504030204" charset="0"/>
              </a:rPr>
              <a:t>is loading</a:t>
            </a:r>
            <a:r>
              <a:rPr lang="en-US" altLang="en-US" sz="4000">
                <a:latin typeface="Arial Rounded MT Bold" panose="020F0704030504030204" charset="0"/>
                <a:cs typeface="Arial Rounded MT Bold" panose="020F0704030504030204" charset="0"/>
              </a:rPr>
              <a:t> clothes into the washing machine.</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bldLvl="0" animBg="1"/>
      <p:bldP spid="3" grpId="1" animBg="1"/>
      <p:bldP spid="2" grpId="0" animBg="1"/>
      <p:bldP spid="2" grpId="1"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23" name="Freeform 2"/>
          <p:cNvSpPr/>
          <p:nvPr/>
        </p:nvSpPr>
        <p:spPr>
          <a:xfrm>
            <a:off x="-304747" y="-1143170"/>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grpSp>
        <p:nvGrpSpPr>
          <p:cNvPr id="35" name="Group 3"/>
          <p:cNvGrpSpPr/>
          <p:nvPr/>
        </p:nvGrpSpPr>
        <p:grpSpPr>
          <a:xfrm rot="197758">
            <a:off x="-1068977" y="6274511"/>
            <a:ext cx="14025060" cy="2057400"/>
            <a:chOff x="0" y="0"/>
            <a:chExt cx="5540764" cy="812800"/>
          </a:xfrm>
        </p:grpSpPr>
        <p:sp>
          <p:nvSpPr>
            <p:cNvPr id="1048624" name="Freeform 4"/>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7BCFFB"/>
            </a:solidFill>
          </p:spPr>
        </p:sp>
        <p:sp>
          <p:nvSpPr>
            <p:cNvPr id="1048625" name="TextBox 5"/>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grpSp>
        <p:nvGrpSpPr>
          <p:cNvPr id="36" name="Group 6"/>
          <p:cNvGrpSpPr/>
          <p:nvPr/>
        </p:nvGrpSpPr>
        <p:grpSpPr>
          <a:xfrm rot="-295214">
            <a:off x="748190" y="5958603"/>
            <a:ext cx="14025060" cy="2057400"/>
            <a:chOff x="0" y="0"/>
            <a:chExt cx="5540764" cy="812800"/>
          </a:xfrm>
        </p:grpSpPr>
        <p:sp>
          <p:nvSpPr>
            <p:cNvPr id="1048626" name="Freeform 7"/>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F0F5FC"/>
            </a:solidFill>
          </p:spPr>
        </p:sp>
        <p:sp>
          <p:nvSpPr>
            <p:cNvPr id="1048627" name="TextBox 8"/>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28" name="Freeform 9"/>
          <p:cNvSpPr/>
          <p:nvPr/>
        </p:nvSpPr>
        <p:spPr>
          <a:xfrm rot="979632">
            <a:off x="10884978" y="-2122766"/>
            <a:ext cx="2173021" cy="3301552"/>
          </a:xfrm>
          <a:custGeom>
            <a:avLst/>
            <a:gdLst/>
            <a:ahLst/>
            <a:cxnLst/>
            <a:rect l="l" t="t" r="r" b="b"/>
            <a:pathLst>
              <a:path w="3259532" h="4952328">
                <a:moveTo>
                  <a:pt x="0" y="0"/>
                </a:moveTo>
                <a:lnTo>
                  <a:pt x="3259532" y="0"/>
                </a:lnTo>
                <a:lnTo>
                  <a:pt x="3259532" y="4952328"/>
                </a:lnTo>
                <a:lnTo>
                  <a:pt x="0" y="4952328"/>
                </a:lnTo>
                <a:lnTo>
                  <a:pt x="0" y="0"/>
                </a:lnTo>
                <a:close/>
              </a:path>
            </a:pathLst>
          </a:custGeom>
          <a:blipFill>
            <a:blip r:embed="rId5"/>
            <a:stretch>
              <a:fillRect/>
            </a:stretch>
          </a:blipFill>
        </p:spPr>
      </p:sp>
      <p:grpSp>
        <p:nvGrpSpPr>
          <p:cNvPr id="37" name="Group 10"/>
          <p:cNvGrpSpPr/>
          <p:nvPr/>
        </p:nvGrpSpPr>
        <p:grpSpPr>
          <a:xfrm rot="197758">
            <a:off x="-1068977" y="6154795"/>
            <a:ext cx="14025060" cy="2057400"/>
            <a:chOff x="0" y="0"/>
            <a:chExt cx="5540764" cy="812800"/>
          </a:xfrm>
        </p:grpSpPr>
        <p:sp>
          <p:nvSpPr>
            <p:cNvPr id="1048629" name="Freeform 11"/>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7BCFFB"/>
            </a:solidFill>
          </p:spPr>
        </p:sp>
        <p:sp>
          <p:nvSpPr>
            <p:cNvPr id="1048630" name="TextBox 12"/>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31" name="Freeform 13"/>
          <p:cNvSpPr/>
          <p:nvPr/>
        </p:nvSpPr>
        <p:spPr>
          <a:xfrm>
            <a:off x="-101600" y="25400"/>
            <a:ext cx="924560" cy="1104053"/>
          </a:xfrm>
          <a:custGeom>
            <a:avLst/>
            <a:gdLst/>
            <a:ahLst/>
            <a:cxnLst/>
            <a:rect l="l" t="t" r="r" b="b"/>
            <a:pathLst>
              <a:path w="3758855" h="4093802">
                <a:moveTo>
                  <a:pt x="0" y="0"/>
                </a:moveTo>
                <a:lnTo>
                  <a:pt x="3758855" y="0"/>
                </a:lnTo>
                <a:lnTo>
                  <a:pt x="3758855" y="4093802"/>
                </a:lnTo>
                <a:lnTo>
                  <a:pt x="0" y="4093802"/>
                </a:lnTo>
                <a:lnTo>
                  <a:pt x="0" y="0"/>
                </a:lnTo>
                <a:close/>
              </a:path>
            </a:pathLst>
          </a:custGeom>
          <a:blipFill>
            <a:blip r:embed="rId6"/>
            <a:stretch>
              <a:fillRect/>
            </a:stretch>
          </a:blipFill>
        </p:spPr>
      </p:sp>
      <p:grpSp>
        <p:nvGrpSpPr>
          <p:cNvPr id="38" name="Group 16"/>
          <p:cNvGrpSpPr/>
          <p:nvPr/>
        </p:nvGrpSpPr>
        <p:grpSpPr>
          <a:xfrm>
            <a:off x="2348038" y="816402"/>
            <a:ext cx="382161" cy="382161"/>
            <a:chOff x="0" y="0"/>
            <a:chExt cx="812800" cy="812800"/>
          </a:xfrm>
        </p:grpSpPr>
        <p:sp>
          <p:nvSpPr>
            <p:cNvPr id="1048634"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5"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39" name="Group 19"/>
          <p:cNvGrpSpPr/>
          <p:nvPr/>
        </p:nvGrpSpPr>
        <p:grpSpPr>
          <a:xfrm>
            <a:off x="10832601" y="5801181"/>
            <a:ext cx="382161" cy="382161"/>
            <a:chOff x="0" y="0"/>
            <a:chExt cx="812800" cy="812800"/>
          </a:xfrm>
        </p:grpSpPr>
        <p:sp>
          <p:nvSpPr>
            <p:cNvPr id="1048636"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7" name="TextBox 21"/>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40" name="Group 22"/>
          <p:cNvGrpSpPr/>
          <p:nvPr/>
        </p:nvGrpSpPr>
        <p:grpSpPr>
          <a:xfrm>
            <a:off x="303639" y="4006127"/>
            <a:ext cx="245342" cy="245342"/>
            <a:chOff x="0" y="0"/>
            <a:chExt cx="812800" cy="812800"/>
          </a:xfrm>
        </p:grpSpPr>
        <p:sp>
          <p:nvSpPr>
            <p:cNvPr id="1048638" name="Freeform 23"/>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9" name="TextBox 24"/>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13" name="Group 7"/>
          <p:cNvGrpSpPr/>
          <p:nvPr/>
        </p:nvGrpSpPr>
        <p:grpSpPr>
          <a:xfrm>
            <a:off x="946574" y="122767"/>
            <a:ext cx="6526954" cy="1369060"/>
            <a:chOff x="-683482" y="-118001"/>
            <a:chExt cx="3377834" cy="499786"/>
          </a:xfrm>
        </p:grpSpPr>
        <p:sp>
          <p:nvSpPr>
            <p:cNvPr id="14" name="Freeform 8"/>
            <p:cNvSpPr/>
            <p:nvPr/>
          </p:nvSpPr>
          <p:spPr>
            <a:xfrm>
              <a:off x="-683482" y="-118001"/>
              <a:ext cx="3377834" cy="499786"/>
            </a:xfrm>
            <a:custGeom>
              <a:avLst/>
              <a:gdLst/>
              <a:ahLst/>
              <a:cxnLst/>
              <a:rect l="l" t="t" r="r" b="b"/>
              <a:pathLst>
                <a:path w="1086655" h="381973">
                  <a:moveTo>
                    <a:pt x="169107" y="0"/>
                  </a:moveTo>
                  <a:lnTo>
                    <a:pt x="917548" y="0"/>
                  </a:lnTo>
                  <a:cubicBezTo>
                    <a:pt x="1010943" y="0"/>
                    <a:pt x="1086655" y="75712"/>
                    <a:pt x="1086655" y="169107"/>
                  </a:cubicBezTo>
                  <a:lnTo>
                    <a:pt x="1086655" y="212866"/>
                  </a:lnTo>
                  <a:cubicBezTo>
                    <a:pt x="1086655" y="306261"/>
                    <a:pt x="1010943" y="381973"/>
                    <a:pt x="917548" y="381973"/>
                  </a:cubicBezTo>
                  <a:lnTo>
                    <a:pt x="169107" y="381973"/>
                  </a:lnTo>
                  <a:cubicBezTo>
                    <a:pt x="75712" y="381973"/>
                    <a:pt x="0" y="306261"/>
                    <a:pt x="0" y="212866"/>
                  </a:cubicBezTo>
                  <a:lnTo>
                    <a:pt x="0" y="169107"/>
                  </a:lnTo>
                  <a:cubicBezTo>
                    <a:pt x="0" y="75712"/>
                    <a:pt x="75712" y="0"/>
                    <a:pt x="169107" y="0"/>
                  </a:cubicBezTo>
                  <a:close/>
                </a:path>
              </a:pathLst>
            </a:custGeom>
            <a:solidFill>
              <a:srgbClr val="CE6D60"/>
            </a:solidFill>
          </p:spPr>
        </p:sp>
        <p:sp>
          <p:nvSpPr>
            <p:cNvPr id="15" name="TextBox 9"/>
            <p:cNvSpPr txBox="1"/>
            <p:nvPr/>
          </p:nvSpPr>
          <p:spPr>
            <a:xfrm>
              <a:off x="-682825" y="-5495"/>
              <a:ext cx="3335332" cy="325155"/>
            </a:xfrm>
            <a:prstGeom prst="rect">
              <a:avLst/>
            </a:prstGeom>
          </p:spPr>
          <p:txBody>
            <a:bodyPr lIns="13634" tIns="13634" rIns="13634" bIns="13634" rtlCol="0" anchor="ctr"/>
            <a:lstStyle/>
            <a:p>
              <a:pPr algn="ctr">
                <a:lnSpc>
                  <a:spcPct val="90000"/>
                </a:lnSpc>
                <a:spcBef>
                  <a:spcPts val="0"/>
                </a:spcBef>
                <a:spcAft>
                  <a:spcPts val="0"/>
                </a:spcAft>
              </a:pP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 </a:t>
              </a:r>
              <a:r>
                <a:rPr lang="en-US" altLang="vi-VN"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washing powder</a:t>
              </a: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 (</a:t>
              </a:r>
              <a:r>
                <a:rPr lang="en-US" altLang="vi-VN"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n</a:t>
              </a: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a:t>
              </a:r>
            </a:p>
            <a:p>
              <a:pPr algn="ctr">
                <a:lnSpc>
                  <a:spcPct val="90000"/>
                </a:lnSpc>
                <a:spcBef>
                  <a:spcPts val="0"/>
                </a:spcBef>
                <a:spcAft>
                  <a:spcPts val="0"/>
                </a:spcAft>
              </a:pPr>
              <a:r>
                <a:rPr lang="en-US"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/ˈwɑːʃɪŋ paʊdər/</a:t>
              </a:r>
            </a:p>
          </p:txBody>
        </p:sp>
      </p:grpSp>
      <p:sp>
        <p:nvSpPr>
          <p:cNvPr id="21" name="Text Box 20"/>
          <p:cNvSpPr txBox="1"/>
          <p:nvPr/>
        </p:nvSpPr>
        <p:spPr>
          <a:xfrm>
            <a:off x="107103" y="1600200"/>
            <a:ext cx="11897360" cy="1478703"/>
          </a:xfrm>
          <a:prstGeom prst="rect">
            <a:avLst/>
          </a:prstGeom>
          <a:noFill/>
        </p:spPr>
        <p:txBody>
          <a:bodyPr wrap="square" rtlCol="0">
            <a:noAutofit/>
            <a:scene3d>
              <a:camera prst="orthographicFront"/>
              <a:lightRig rig="threePt" dir="t"/>
            </a:scene3d>
          </a:bodyPr>
          <a:lstStyle/>
          <a:p>
            <a:pPr algn="ctr">
              <a:lnSpc>
                <a:spcPct val="100000"/>
              </a:lnSpc>
            </a:pPr>
            <a:r>
              <a:rPr lang="en-US" altLang="en-US" sz="3865">
                <a:ln w="22225">
                  <a:solidFill>
                    <a:sysClr val="windowText" lastClr="000000"/>
                  </a:solidFill>
                  <a:prstDash val="solid"/>
                </a:ln>
                <a:solidFill>
                  <a:schemeClr val="accent6">
                    <a:lumMod val="50000"/>
                  </a:schemeClr>
                </a:solidFill>
                <a:effectLst/>
                <a:latin typeface="Arial Rounded MT Bold" panose="020F0704030504030204" charset="0"/>
                <a:cs typeface="Arial Rounded MT Bold" panose="020F0704030504030204" charset="0"/>
              </a:rPr>
              <a:t>soap or detergent in the form of powder for washing clothes</a:t>
            </a:r>
          </a:p>
        </p:txBody>
      </p:sp>
      <p:pic>
        <p:nvPicPr>
          <p:cNvPr id="8" name="Picture 7" descr="C:/Users/450 G3/Pictures/bột giặt.webpbột giặt"/>
          <p:cNvPicPr>
            <a:picLocks noChangeAspect="1"/>
          </p:cNvPicPr>
          <p:nvPr/>
        </p:nvPicPr>
        <p:blipFill>
          <a:blip r:embed="rId7"/>
          <a:srcRect t="5376" b="5376"/>
          <a:stretch>
            <a:fillRect/>
          </a:stretch>
        </p:blipFill>
        <p:spPr>
          <a:xfrm>
            <a:off x="2118360" y="2879513"/>
            <a:ext cx="7451513" cy="3683423"/>
          </a:xfrm>
          <a:prstGeom prst="rect">
            <a:avLst/>
          </a:prstGeom>
        </p:spPr>
      </p:pic>
      <p:sp>
        <p:nvSpPr>
          <p:cNvPr id="3" name="Rounded Rectangle 2"/>
          <p:cNvSpPr/>
          <p:nvPr/>
        </p:nvSpPr>
        <p:spPr>
          <a:xfrm>
            <a:off x="7924800" y="374227"/>
            <a:ext cx="3423073" cy="1117600"/>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90000"/>
              </a:lnSpc>
              <a:spcBef>
                <a:spcPts val="0"/>
              </a:spcBef>
              <a:spcAft>
                <a:spcPts val="0"/>
              </a:spcAft>
              <a:buClrTx/>
              <a:buSzTx/>
              <a:buFontTx/>
            </a:pPr>
            <a:r>
              <a:rPr lang="en-US" altLang="vi-VN" sz="5335" b="1">
                <a:solidFill>
                  <a:schemeClr val="tx1"/>
                </a:solidFill>
                <a:latin typeface="Arial Rounded MT Bold" panose="020F0704030504030204" charset="0"/>
                <a:ea typeface="Balsamiq Sans Bold" panose="02000603000000000000"/>
                <a:cs typeface="Arial Rounded MT Bold" panose="020F0704030504030204" charset="0"/>
              </a:rPr>
              <a:t>bột giặt</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bldLvl="0" animBg="1"/>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7" name="Rounded Rectangle 6"/>
          <p:cNvSpPr/>
          <p:nvPr/>
        </p:nvSpPr>
        <p:spPr>
          <a:xfrm>
            <a:off x="254000" y="127000"/>
            <a:ext cx="11633200" cy="6394873"/>
          </a:xfrm>
          <a:prstGeom prst="round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1200"/>
          </a:p>
        </p:txBody>
      </p:sp>
      <p:sp>
        <p:nvSpPr>
          <p:cNvPr id="1048623" name="Freeform 2"/>
          <p:cNvSpPr/>
          <p:nvPr/>
        </p:nvSpPr>
        <p:spPr>
          <a:xfrm>
            <a:off x="-203147" y="-1041570"/>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grpSp>
        <p:nvGrpSpPr>
          <p:cNvPr id="35" name="Group 3"/>
          <p:cNvGrpSpPr/>
          <p:nvPr/>
        </p:nvGrpSpPr>
        <p:grpSpPr>
          <a:xfrm rot="197758">
            <a:off x="-1068977" y="6274511"/>
            <a:ext cx="14025060" cy="2057400"/>
            <a:chOff x="0" y="0"/>
            <a:chExt cx="5540764" cy="812800"/>
          </a:xfrm>
        </p:grpSpPr>
        <p:sp>
          <p:nvSpPr>
            <p:cNvPr id="1048624" name="Freeform 4"/>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7BCFFB"/>
            </a:solidFill>
          </p:spPr>
        </p:sp>
        <p:sp>
          <p:nvSpPr>
            <p:cNvPr id="1048625" name="TextBox 5"/>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28" name="Freeform 9"/>
          <p:cNvSpPr/>
          <p:nvPr/>
        </p:nvSpPr>
        <p:spPr>
          <a:xfrm rot="979632">
            <a:off x="10774488" y="-1400559"/>
            <a:ext cx="2173021" cy="3301552"/>
          </a:xfrm>
          <a:custGeom>
            <a:avLst/>
            <a:gdLst/>
            <a:ahLst/>
            <a:cxnLst/>
            <a:rect l="l" t="t" r="r" b="b"/>
            <a:pathLst>
              <a:path w="3259532" h="4952328">
                <a:moveTo>
                  <a:pt x="0" y="0"/>
                </a:moveTo>
                <a:lnTo>
                  <a:pt x="3259532" y="0"/>
                </a:lnTo>
                <a:lnTo>
                  <a:pt x="3259532" y="4952328"/>
                </a:lnTo>
                <a:lnTo>
                  <a:pt x="0" y="4952328"/>
                </a:lnTo>
                <a:lnTo>
                  <a:pt x="0" y="0"/>
                </a:lnTo>
                <a:close/>
              </a:path>
            </a:pathLst>
          </a:custGeom>
          <a:blipFill>
            <a:blip r:embed="rId5"/>
            <a:stretch>
              <a:fillRect/>
            </a:stretch>
          </a:blipFill>
        </p:spPr>
      </p:sp>
      <p:grpSp>
        <p:nvGrpSpPr>
          <p:cNvPr id="37" name="Group 10"/>
          <p:cNvGrpSpPr/>
          <p:nvPr/>
        </p:nvGrpSpPr>
        <p:grpSpPr>
          <a:xfrm rot="197758">
            <a:off x="-1134533" y="6902027"/>
            <a:ext cx="14025033" cy="1579457"/>
            <a:chOff x="0" y="0"/>
            <a:chExt cx="5540764" cy="812800"/>
          </a:xfrm>
        </p:grpSpPr>
        <p:sp>
          <p:nvSpPr>
            <p:cNvPr id="1048629" name="Freeform 11"/>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7BCFFB"/>
            </a:solidFill>
          </p:spPr>
        </p:sp>
        <p:sp>
          <p:nvSpPr>
            <p:cNvPr id="1048630" name="TextBox 12"/>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grpSp>
        <p:nvGrpSpPr>
          <p:cNvPr id="38" name="Group 16"/>
          <p:cNvGrpSpPr/>
          <p:nvPr/>
        </p:nvGrpSpPr>
        <p:grpSpPr>
          <a:xfrm>
            <a:off x="2348038" y="816402"/>
            <a:ext cx="382161" cy="382161"/>
            <a:chOff x="0" y="0"/>
            <a:chExt cx="812800" cy="812800"/>
          </a:xfrm>
        </p:grpSpPr>
        <p:sp>
          <p:nvSpPr>
            <p:cNvPr id="1048634"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5"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39" name="Group 19"/>
          <p:cNvGrpSpPr/>
          <p:nvPr/>
        </p:nvGrpSpPr>
        <p:grpSpPr>
          <a:xfrm>
            <a:off x="10832601" y="5801181"/>
            <a:ext cx="382161" cy="382161"/>
            <a:chOff x="0" y="0"/>
            <a:chExt cx="812800" cy="812800"/>
          </a:xfrm>
        </p:grpSpPr>
        <p:sp>
          <p:nvSpPr>
            <p:cNvPr id="1048636"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7" name="TextBox 21"/>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40" name="Group 22"/>
          <p:cNvGrpSpPr/>
          <p:nvPr/>
        </p:nvGrpSpPr>
        <p:grpSpPr>
          <a:xfrm>
            <a:off x="303639" y="4006127"/>
            <a:ext cx="245342" cy="245342"/>
            <a:chOff x="0" y="0"/>
            <a:chExt cx="812800" cy="812800"/>
          </a:xfrm>
        </p:grpSpPr>
        <p:sp>
          <p:nvSpPr>
            <p:cNvPr id="1048638" name="Freeform 23"/>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9" name="TextBox 24"/>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13" name="Group 7"/>
          <p:cNvGrpSpPr/>
          <p:nvPr/>
        </p:nvGrpSpPr>
        <p:grpSpPr>
          <a:xfrm>
            <a:off x="1977811" y="173567"/>
            <a:ext cx="4047913" cy="1369060"/>
            <a:chOff x="-855031" y="-118001"/>
            <a:chExt cx="2733588" cy="499786"/>
          </a:xfrm>
        </p:grpSpPr>
        <p:sp>
          <p:nvSpPr>
            <p:cNvPr id="14" name="Freeform 8"/>
            <p:cNvSpPr/>
            <p:nvPr/>
          </p:nvSpPr>
          <p:spPr>
            <a:xfrm>
              <a:off x="-855031" y="-118001"/>
              <a:ext cx="2733588" cy="499786"/>
            </a:xfrm>
            <a:custGeom>
              <a:avLst/>
              <a:gdLst/>
              <a:ahLst/>
              <a:cxnLst/>
              <a:rect l="l" t="t" r="r" b="b"/>
              <a:pathLst>
                <a:path w="1086655" h="381973">
                  <a:moveTo>
                    <a:pt x="169107" y="0"/>
                  </a:moveTo>
                  <a:lnTo>
                    <a:pt x="917548" y="0"/>
                  </a:lnTo>
                  <a:cubicBezTo>
                    <a:pt x="1010943" y="0"/>
                    <a:pt x="1086655" y="75712"/>
                    <a:pt x="1086655" y="169107"/>
                  </a:cubicBezTo>
                  <a:lnTo>
                    <a:pt x="1086655" y="212866"/>
                  </a:lnTo>
                  <a:cubicBezTo>
                    <a:pt x="1086655" y="306261"/>
                    <a:pt x="1010943" y="381973"/>
                    <a:pt x="917548" y="381973"/>
                  </a:cubicBezTo>
                  <a:lnTo>
                    <a:pt x="169107" y="381973"/>
                  </a:lnTo>
                  <a:cubicBezTo>
                    <a:pt x="75712" y="381973"/>
                    <a:pt x="0" y="306261"/>
                    <a:pt x="0" y="212866"/>
                  </a:cubicBezTo>
                  <a:lnTo>
                    <a:pt x="0" y="169107"/>
                  </a:lnTo>
                  <a:cubicBezTo>
                    <a:pt x="0" y="75712"/>
                    <a:pt x="75712" y="0"/>
                    <a:pt x="169107" y="0"/>
                  </a:cubicBezTo>
                  <a:close/>
                </a:path>
              </a:pathLst>
            </a:custGeom>
            <a:solidFill>
              <a:srgbClr val="CE6D60"/>
            </a:solidFill>
          </p:spPr>
        </p:sp>
        <p:sp>
          <p:nvSpPr>
            <p:cNvPr id="15" name="TextBox 9"/>
            <p:cNvSpPr txBox="1"/>
            <p:nvPr/>
          </p:nvSpPr>
          <p:spPr>
            <a:xfrm>
              <a:off x="-755377" y="-22958"/>
              <a:ext cx="2606490" cy="325155"/>
            </a:xfrm>
            <a:prstGeom prst="rect">
              <a:avLst/>
            </a:prstGeom>
          </p:spPr>
          <p:txBody>
            <a:bodyPr lIns="13634" tIns="13634" rIns="13634" bIns="13634" rtlCol="0" anchor="ctr"/>
            <a:lstStyle/>
            <a:p>
              <a:pPr algn="ctr">
                <a:lnSpc>
                  <a:spcPct val="90000"/>
                </a:lnSpc>
                <a:spcBef>
                  <a:spcPts val="0"/>
                </a:spcBef>
                <a:spcAft>
                  <a:spcPts val="0"/>
                </a:spcAft>
              </a:pP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 </a:t>
              </a:r>
              <a:r>
                <a:rPr lang="en-US" altLang="vi-VN"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remove</a:t>
              </a: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 (</a:t>
              </a:r>
              <a:r>
                <a:rPr lang="en-US" altLang="vi-VN"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v</a:t>
              </a: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a:t>
              </a:r>
            </a:p>
            <a:p>
              <a:pPr algn="ctr">
                <a:lnSpc>
                  <a:spcPct val="90000"/>
                </a:lnSpc>
                <a:spcBef>
                  <a:spcPts val="0"/>
                </a:spcBef>
                <a:spcAft>
                  <a:spcPts val="0"/>
                </a:spcAft>
              </a:pPr>
              <a:r>
                <a:rPr lang="en-US"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/rɪˈmuːv/</a:t>
              </a:r>
            </a:p>
          </p:txBody>
        </p:sp>
      </p:grpSp>
      <p:sp>
        <p:nvSpPr>
          <p:cNvPr id="21" name="Text Box 20"/>
          <p:cNvSpPr txBox="1"/>
          <p:nvPr/>
        </p:nvSpPr>
        <p:spPr>
          <a:xfrm>
            <a:off x="262043" y="1752600"/>
            <a:ext cx="11607800" cy="1478703"/>
          </a:xfrm>
          <a:prstGeom prst="rect">
            <a:avLst/>
          </a:prstGeom>
          <a:noFill/>
        </p:spPr>
        <p:txBody>
          <a:bodyPr wrap="square" rtlCol="0">
            <a:noAutofit/>
            <a:scene3d>
              <a:camera prst="orthographicFront"/>
              <a:lightRig rig="threePt" dir="t"/>
            </a:scene3d>
          </a:bodyPr>
          <a:lstStyle/>
          <a:p>
            <a:pPr algn="ctr">
              <a:lnSpc>
                <a:spcPct val="100000"/>
              </a:lnSpc>
            </a:pPr>
            <a:r>
              <a:rPr lang="en-US" altLang="en-US" sz="3865">
                <a:ln w="22225">
                  <a:solidFill>
                    <a:sysClr val="windowText" lastClr="000000"/>
                  </a:solidFill>
                  <a:prstDash val="solid"/>
                </a:ln>
                <a:solidFill>
                  <a:schemeClr val="tx1"/>
                </a:solidFill>
                <a:effectLst/>
                <a:latin typeface="Arial Rounded MT Bold" panose="020F0704030504030204" charset="0"/>
                <a:cs typeface="Arial Rounded MT Bold" panose="020F0704030504030204" charset="0"/>
              </a:rPr>
              <a:t> to take somebody/something away from a place</a:t>
            </a:r>
          </a:p>
        </p:txBody>
      </p:sp>
      <p:pic>
        <p:nvPicPr>
          <p:cNvPr id="8" name="Picture 7" descr="C:/Users/450 G3/Pictures/lấy đồ ra.webplấy đồ ra"/>
          <p:cNvPicPr>
            <a:picLocks noChangeAspect="1"/>
          </p:cNvPicPr>
          <p:nvPr/>
        </p:nvPicPr>
        <p:blipFill>
          <a:blip r:embed="rId6"/>
          <a:srcRect t="5376" b="5376"/>
          <a:stretch>
            <a:fillRect/>
          </a:stretch>
        </p:blipFill>
        <p:spPr>
          <a:xfrm>
            <a:off x="7772400" y="2738967"/>
            <a:ext cx="3758777" cy="3133937"/>
          </a:xfrm>
          <a:prstGeom prst="rect">
            <a:avLst/>
          </a:prstGeom>
        </p:spPr>
      </p:pic>
      <p:sp>
        <p:nvSpPr>
          <p:cNvPr id="3" name="Rounded Rectangle 2"/>
          <p:cNvSpPr/>
          <p:nvPr/>
        </p:nvSpPr>
        <p:spPr>
          <a:xfrm>
            <a:off x="6304703" y="279400"/>
            <a:ext cx="4768850" cy="1117600"/>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90000"/>
              </a:lnSpc>
              <a:spcBef>
                <a:spcPts val="0"/>
              </a:spcBef>
              <a:spcAft>
                <a:spcPts val="0"/>
              </a:spcAft>
              <a:buClrTx/>
              <a:buSzTx/>
              <a:buFontTx/>
            </a:pPr>
            <a:r>
              <a:rPr lang="en-US" altLang="vi-VN" sz="5335" b="1">
                <a:solidFill>
                  <a:schemeClr val="tx1"/>
                </a:solidFill>
                <a:latin typeface="Arial Rounded MT Bold" panose="020F0704030504030204" charset="0"/>
                <a:ea typeface="Balsamiq Sans Bold" panose="02000603000000000000"/>
                <a:cs typeface="Arial Rounded MT Bold" panose="020F0704030504030204" charset="0"/>
              </a:rPr>
              <a:t>lấy ra, dời đi</a:t>
            </a:r>
          </a:p>
        </p:txBody>
      </p:sp>
      <p:pic>
        <p:nvPicPr>
          <p:cNvPr id="2" name="Picture 1" descr="C:/Users/450 G3/Pictures/giặt đồ xong.webpgiặt đồ xong"/>
          <p:cNvPicPr>
            <a:picLocks noChangeAspect="1"/>
          </p:cNvPicPr>
          <p:nvPr/>
        </p:nvPicPr>
        <p:blipFill>
          <a:blip r:embed="rId7"/>
          <a:srcRect t="5376" b="5376"/>
          <a:stretch>
            <a:fillRect/>
          </a:stretch>
        </p:blipFill>
        <p:spPr>
          <a:xfrm>
            <a:off x="1828800" y="2804583"/>
            <a:ext cx="3437467" cy="3068320"/>
          </a:xfrm>
          <a:prstGeom prst="rect">
            <a:avLst/>
          </a:prstGeom>
        </p:spPr>
      </p:pic>
      <p:sp>
        <p:nvSpPr>
          <p:cNvPr id="4" name="Right Arrow 3"/>
          <p:cNvSpPr/>
          <p:nvPr/>
        </p:nvSpPr>
        <p:spPr>
          <a:xfrm>
            <a:off x="5638800" y="3683000"/>
            <a:ext cx="1524000" cy="1016000"/>
          </a:xfrm>
          <a:prstGeom prst="rightArrow">
            <a:avLst/>
          </a:prstGeom>
          <a:solidFill>
            <a:srgbClr val="FF6D6D"/>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1200"/>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heckerboard(across)">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bldLvl="0" animBg="1"/>
      <p:bldP spid="3" grpId="1" animBg="1"/>
      <p:bldP spid="4" grpId="0" bldLvl="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23" name="Freeform 2"/>
          <p:cNvSpPr/>
          <p:nvPr/>
        </p:nvSpPr>
        <p:spPr>
          <a:xfrm>
            <a:off x="-304747" y="-1143170"/>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grpSp>
        <p:nvGrpSpPr>
          <p:cNvPr id="35" name="Group 3"/>
          <p:cNvGrpSpPr/>
          <p:nvPr/>
        </p:nvGrpSpPr>
        <p:grpSpPr>
          <a:xfrm rot="197758">
            <a:off x="-1068977" y="6274511"/>
            <a:ext cx="14025060" cy="2057400"/>
            <a:chOff x="0" y="0"/>
            <a:chExt cx="5540764" cy="812800"/>
          </a:xfrm>
        </p:grpSpPr>
        <p:sp>
          <p:nvSpPr>
            <p:cNvPr id="1048624" name="Freeform 4"/>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7BCFFB"/>
            </a:solidFill>
          </p:spPr>
        </p:sp>
        <p:sp>
          <p:nvSpPr>
            <p:cNvPr id="1048625" name="TextBox 5"/>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grpSp>
        <p:nvGrpSpPr>
          <p:cNvPr id="36" name="Group 6"/>
          <p:cNvGrpSpPr/>
          <p:nvPr/>
        </p:nvGrpSpPr>
        <p:grpSpPr>
          <a:xfrm rot="-295214">
            <a:off x="748190" y="5958603"/>
            <a:ext cx="14025060" cy="2057400"/>
            <a:chOff x="0" y="0"/>
            <a:chExt cx="5540764" cy="812800"/>
          </a:xfrm>
        </p:grpSpPr>
        <p:sp>
          <p:nvSpPr>
            <p:cNvPr id="1048626" name="Freeform 7"/>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F0F5FC"/>
            </a:solidFill>
          </p:spPr>
        </p:sp>
        <p:sp>
          <p:nvSpPr>
            <p:cNvPr id="1048627" name="TextBox 8"/>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grpSp>
        <p:nvGrpSpPr>
          <p:cNvPr id="37" name="Group 10"/>
          <p:cNvGrpSpPr/>
          <p:nvPr/>
        </p:nvGrpSpPr>
        <p:grpSpPr>
          <a:xfrm rot="197758">
            <a:off x="-1068977" y="6154795"/>
            <a:ext cx="14025060" cy="2057400"/>
            <a:chOff x="0" y="0"/>
            <a:chExt cx="5540764" cy="812800"/>
          </a:xfrm>
        </p:grpSpPr>
        <p:sp>
          <p:nvSpPr>
            <p:cNvPr id="1048629" name="Freeform 11"/>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7BCFFB"/>
            </a:solidFill>
          </p:spPr>
        </p:sp>
        <p:sp>
          <p:nvSpPr>
            <p:cNvPr id="1048630" name="TextBox 12"/>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31" name="Freeform 13"/>
          <p:cNvSpPr/>
          <p:nvPr/>
        </p:nvSpPr>
        <p:spPr>
          <a:xfrm>
            <a:off x="-101600" y="25400"/>
            <a:ext cx="924560" cy="1104053"/>
          </a:xfrm>
          <a:custGeom>
            <a:avLst/>
            <a:gdLst/>
            <a:ahLst/>
            <a:cxnLst/>
            <a:rect l="l" t="t" r="r" b="b"/>
            <a:pathLst>
              <a:path w="3758855" h="4093802">
                <a:moveTo>
                  <a:pt x="0" y="0"/>
                </a:moveTo>
                <a:lnTo>
                  <a:pt x="3758855" y="0"/>
                </a:lnTo>
                <a:lnTo>
                  <a:pt x="3758855" y="4093802"/>
                </a:lnTo>
                <a:lnTo>
                  <a:pt x="0" y="4093802"/>
                </a:lnTo>
                <a:lnTo>
                  <a:pt x="0" y="0"/>
                </a:lnTo>
                <a:close/>
              </a:path>
            </a:pathLst>
          </a:custGeom>
          <a:blipFill>
            <a:blip r:embed="rId5"/>
            <a:stretch>
              <a:fillRect/>
            </a:stretch>
          </a:blipFill>
        </p:spPr>
      </p:sp>
      <p:grpSp>
        <p:nvGrpSpPr>
          <p:cNvPr id="38" name="Group 16"/>
          <p:cNvGrpSpPr/>
          <p:nvPr/>
        </p:nvGrpSpPr>
        <p:grpSpPr>
          <a:xfrm>
            <a:off x="2348038" y="816402"/>
            <a:ext cx="382161" cy="382161"/>
            <a:chOff x="0" y="0"/>
            <a:chExt cx="812800" cy="812800"/>
          </a:xfrm>
        </p:grpSpPr>
        <p:sp>
          <p:nvSpPr>
            <p:cNvPr id="1048634"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5"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39" name="Group 19"/>
          <p:cNvGrpSpPr/>
          <p:nvPr/>
        </p:nvGrpSpPr>
        <p:grpSpPr>
          <a:xfrm>
            <a:off x="10832601" y="5801181"/>
            <a:ext cx="382161" cy="382161"/>
            <a:chOff x="0" y="0"/>
            <a:chExt cx="812800" cy="812800"/>
          </a:xfrm>
        </p:grpSpPr>
        <p:sp>
          <p:nvSpPr>
            <p:cNvPr id="1048636"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7" name="TextBox 21"/>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40" name="Group 22"/>
          <p:cNvGrpSpPr/>
          <p:nvPr/>
        </p:nvGrpSpPr>
        <p:grpSpPr>
          <a:xfrm>
            <a:off x="303639" y="4006127"/>
            <a:ext cx="245342" cy="245342"/>
            <a:chOff x="0" y="0"/>
            <a:chExt cx="812800" cy="812800"/>
          </a:xfrm>
        </p:grpSpPr>
        <p:sp>
          <p:nvSpPr>
            <p:cNvPr id="1048638" name="Freeform 23"/>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9" name="TextBox 24"/>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13" name="Group 7"/>
          <p:cNvGrpSpPr/>
          <p:nvPr/>
        </p:nvGrpSpPr>
        <p:grpSpPr>
          <a:xfrm>
            <a:off x="2790613" y="122767"/>
            <a:ext cx="3351953" cy="1369060"/>
            <a:chOff x="-683501" y="-118001"/>
            <a:chExt cx="2452256" cy="499786"/>
          </a:xfrm>
        </p:grpSpPr>
        <p:sp>
          <p:nvSpPr>
            <p:cNvPr id="14" name="Freeform 8"/>
            <p:cNvSpPr/>
            <p:nvPr/>
          </p:nvSpPr>
          <p:spPr>
            <a:xfrm>
              <a:off x="-683501" y="-118001"/>
              <a:ext cx="2452256" cy="499786"/>
            </a:xfrm>
            <a:custGeom>
              <a:avLst/>
              <a:gdLst/>
              <a:ahLst/>
              <a:cxnLst/>
              <a:rect l="l" t="t" r="r" b="b"/>
              <a:pathLst>
                <a:path w="1086655" h="381973">
                  <a:moveTo>
                    <a:pt x="169107" y="0"/>
                  </a:moveTo>
                  <a:lnTo>
                    <a:pt x="917548" y="0"/>
                  </a:lnTo>
                  <a:cubicBezTo>
                    <a:pt x="1010943" y="0"/>
                    <a:pt x="1086655" y="75712"/>
                    <a:pt x="1086655" y="169107"/>
                  </a:cubicBezTo>
                  <a:lnTo>
                    <a:pt x="1086655" y="212866"/>
                  </a:lnTo>
                  <a:cubicBezTo>
                    <a:pt x="1086655" y="306261"/>
                    <a:pt x="1010943" y="381973"/>
                    <a:pt x="917548" y="381973"/>
                  </a:cubicBezTo>
                  <a:lnTo>
                    <a:pt x="169107" y="381973"/>
                  </a:lnTo>
                  <a:cubicBezTo>
                    <a:pt x="75712" y="381973"/>
                    <a:pt x="0" y="306261"/>
                    <a:pt x="0" y="212866"/>
                  </a:cubicBezTo>
                  <a:lnTo>
                    <a:pt x="0" y="169107"/>
                  </a:lnTo>
                  <a:cubicBezTo>
                    <a:pt x="0" y="75712"/>
                    <a:pt x="75712" y="0"/>
                    <a:pt x="169107" y="0"/>
                  </a:cubicBezTo>
                  <a:close/>
                </a:path>
              </a:pathLst>
            </a:custGeom>
            <a:solidFill>
              <a:srgbClr val="CE6D60"/>
            </a:solidFill>
          </p:spPr>
        </p:sp>
        <p:sp>
          <p:nvSpPr>
            <p:cNvPr id="15" name="TextBox 9"/>
            <p:cNvSpPr txBox="1"/>
            <p:nvPr/>
          </p:nvSpPr>
          <p:spPr>
            <a:xfrm>
              <a:off x="-488786" y="-22888"/>
              <a:ext cx="2112014" cy="325094"/>
            </a:xfrm>
            <a:prstGeom prst="rect">
              <a:avLst/>
            </a:prstGeom>
          </p:spPr>
          <p:txBody>
            <a:bodyPr lIns="13634" tIns="13634" rIns="13634" bIns="13634" rtlCol="0" anchor="ctr"/>
            <a:lstStyle/>
            <a:p>
              <a:pPr algn="ctr">
                <a:lnSpc>
                  <a:spcPct val="90000"/>
                </a:lnSpc>
                <a:spcBef>
                  <a:spcPts val="0"/>
                </a:spcBef>
                <a:spcAft>
                  <a:spcPts val="0"/>
                </a:spcAft>
              </a:pP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 </a:t>
              </a:r>
              <a:r>
                <a:rPr lang="en-US" altLang="vi-VN"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hang</a:t>
              </a: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 (</a:t>
              </a:r>
              <a:r>
                <a:rPr lang="en-US" altLang="vi-VN"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v</a:t>
              </a: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a:t>
              </a:r>
            </a:p>
            <a:p>
              <a:pPr algn="ctr">
                <a:lnSpc>
                  <a:spcPct val="90000"/>
                </a:lnSpc>
                <a:spcBef>
                  <a:spcPts val="0"/>
                </a:spcBef>
                <a:spcAft>
                  <a:spcPts val="0"/>
                </a:spcAft>
              </a:pPr>
              <a:r>
                <a:rPr lang="en-US"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/hæŋ/</a:t>
              </a:r>
            </a:p>
          </p:txBody>
        </p:sp>
      </p:grpSp>
      <p:sp>
        <p:nvSpPr>
          <p:cNvPr id="21" name="Text Box 20"/>
          <p:cNvSpPr txBox="1"/>
          <p:nvPr/>
        </p:nvSpPr>
        <p:spPr>
          <a:xfrm>
            <a:off x="107103" y="1447800"/>
            <a:ext cx="11897360" cy="1478703"/>
          </a:xfrm>
          <a:prstGeom prst="rect">
            <a:avLst/>
          </a:prstGeom>
          <a:noFill/>
        </p:spPr>
        <p:txBody>
          <a:bodyPr wrap="square" rtlCol="0">
            <a:noAutofit/>
            <a:scene3d>
              <a:camera prst="orthographicFront"/>
              <a:lightRig rig="threePt" dir="t"/>
            </a:scene3d>
          </a:bodyPr>
          <a:lstStyle/>
          <a:p>
            <a:pPr algn="ctr">
              <a:lnSpc>
                <a:spcPct val="100000"/>
              </a:lnSpc>
            </a:pPr>
            <a:r>
              <a:rPr lang="en-US" altLang="en-US" sz="3865">
                <a:ln w="22225">
                  <a:solidFill>
                    <a:sysClr val="windowText" lastClr="000000"/>
                  </a:solidFill>
                  <a:prstDash val="solid"/>
                </a:ln>
                <a:solidFill>
                  <a:schemeClr val="accent6">
                    <a:lumMod val="75000"/>
                  </a:schemeClr>
                </a:solidFill>
                <a:effectLst/>
                <a:latin typeface="Arial Rounded MT Bold" panose="020F0704030504030204" charset="0"/>
                <a:cs typeface="Arial Rounded MT Bold" panose="020F0704030504030204" charset="0"/>
              </a:rPr>
              <a:t>To attach or suspend something from a higher position so that it does not touch the ground.</a:t>
            </a:r>
          </a:p>
        </p:txBody>
      </p:sp>
      <p:pic>
        <p:nvPicPr>
          <p:cNvPr id="8" name="Picture 7" descr="C:/Users/450 G3/Pictures/phơi đồ.webpphơi đồ"/>
          <p:cNvPicPr>
            <a:picLocks noChangeAspect="1"/>
          </p:cNvPicPr>
          <p:nvPr/>
        </p:nvPicPr>
        <p:blipFill>
          <a:blip r:embed="rId6"/>
          <a:srcRect t="5376" b="5376"/>
          <a:stretch>
            <a:fillRect/>
          </a:stretch>
        </p:blipFill>
        <p:spPr>
          <a:xfrm>
            <a:off x="762000" y="2819400"/>
            <a:ext cx="4457277" cy="3311737"/>
          </a:xfrm>
          <a:prstGeom prst="rect">
            <a:avLst/>
          </a:prstGeom>
        </p:spPr>
      </p:pic>
      <p:sp>
        <p:nvSpPr>
          <p:cNvPr id="3" name="Rounded Rectangle 2"/>
          <p:cNvSpPr/>
          <p:nvPr/>
        </p:nvSpPr>
        <p:spPr>
          <a:xfrm>
            <a:off x="6477635" y="279400"/>
            <a:ext cx="3691255" cy="1117600"/>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90000"/>
              </a:lnSpc>
              <a:spcBef>
                <a:spcPts val="0"/>
              </a:spcBef>
              <a:spcAft>
                <a:spcPts val="0"/>
              </a:spcAft>
              <a:buClrTx/>
              <a:buSzTx/>
              <a:buFontTx/>
            </a:pPr>
            <a:r>
              <a:rPr lang="en-US" altLang="vi-VN" sz="5335" b="1">
                <a:solidFill>
                  <a:schemeClr val="tx1"/>
                </a:solidFill>
                <a:latin typeface="Arial Rounded MT Bold" panose="020F0704030504030204" charset="0"/>
                <a:ea typeface="Balsamiq Sans Bold" panose="02000603000000000000"/>
                <a:cs typeface="Arial Rounded MT Bold" panose="020F0704030504030204" charset="0"/>
              </a:rPr>
              <a:t>treo, phơi</a:t>
            </a:r>
          </a:p>
        </p:txBody>
      </p:sp>
      <p:sp>
        <p:nvSpPr>
          <p:cNvPr id="2" name="Rounded Rectangle 1"/>
          <p:cNvSpPr/>
          <p:nvPr/>
        </p:nvSpPr>
        <p:spPr>
          <a:xfrm>
            <a:off x="5305637" y="3434503"/>
            <a:ext cx="6886363" cy="831003"/>
          </a:xfrm>
          <a:prstGeom prst="round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1200"/>
          </a:p>
        </p:txBody>
      </p:sp>
      <p:sp>
        <p:nvSpPr>
          <p:cNvPr id="17" name="Text Box 16"/>
          <p:cNvSpPr txBox="1"/>
          <p:nvPr/>
        </p:nvSpPr>
        <p:spPr>
          <a:xfrm>
            <a:off x="5305637" y="3525943"/>
            <a:ext cx="6990503" cy="706755"/>
          </a:xfrm>
          <a:prstGeom prst="rect">
            <a:avLst/>
          </a:prstGeom>
          <a:noFill/>
        </p:spPr>
        <p:txBody>
          <a:bodyPr wrap="square" rtlCol="0">
            <a:spAutoFit/>
          </a:bodyPr>
          <a:lstStyle/>
          <a:p>
            <a:pPr algn="ctr"/>
            <a:r>
              <a:rPr lang="en-US" altLang="en-US" sz="4000">
                <a:latin typeface="Arial Rounded MT Bold" panose="020F0704030504030204" charset="0"/>
                <a:cs typeface="Arial Rounded MT Bold" panose="020F0704030504030204" charset="0"/>
              </a:rPr>
              <a:t>She </a:t>
            </a:r>
            <a:r>
              <a:rPr lang="en-US" altLang="en-US" sz="4000">
                <a:solidFill>
                  <a:srgbClr val="FF0000"/>
                </a:solidFill>
                <a:latin typeface="Arial Rounded MT Bold" panose="020F0704030504030204" charset="0"/>
                <a:cs typeface="Arial Rounded MT Bold" panose="020F0704030504030204" charset="0"/>
              </a:rPr>
              <a:t>is hanging</a:t>
            </a:r>
            <a:r>
              <a:rPr lang="en-US" altLang="en-US" sz="4000">
                <a:latin typeface="Arial Rounded MT Bold" panose="020F0704030504030204" charset="0"/>
                <a:cs typeface="Arial Rounded MT Bold" panose="020F0704030504030204" charset="0"/>
              </a:rPr>
              <a:t> the clothes.</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bldLvl="0" animBg="1"/>
      <p:bldP spid="3" grpId="1" animBg="1"/>
      <p:bldP spid="2" grpId="0" animBg="1"/>
      <p:bldP spid="2" grpId="1"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23" name="Freeform 2"/>
          <p:cNvSpPr/>
          <p:nvPr/>
        </p:nvSpPr>
        <p:spPr>
          <a:xfrm>
            <a:off x="-304747" y="-1143170"/>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grpSp>
        <p:nvGrpSpPr>
          <p:cNvPr id="35" name="Group 3"/>
          <p:cNvGrpSpPr/>
          <p:nvPr/>
        </p:nvGrpSpPr>
        <p:grpSpPr>
          <a:xfrm rot="197758">
            <a:off x="-1068977" y="6274511"/>
            <a:ext cx="14025060" cy="2057400"/>
            <a:chOff x="0" y="0"/>
            <a:chExt cx="5540764" cy="812800"/>
          </a:xfrm>
        </p:grpSpPr>
        <p:sp>
          <p:nvSpPr>
            <p:cNvPr id="1048624" name="Freeform 4"/>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7BCFFB"/>
            </a:solidFill>
          </p:spPr>
        </p:sp>
        <p:sp>
          <p:nvSpPr>
            <p:cNvPr id="1048625" name="TextBox 5"/>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grpSp>
        <p:nvGrpSpPr>
          <p:cNvPr id="36" name="Group 6"/>
          <p:cNvGrpSpPr/>
          <p:nvPr/>
        </p:nvGrpSpPr>
        <p:grpSpPr>
          <a:xfrm rot="-295214">
            <a:off x="748190" y="5958603"/>
            <a:ext cx="14025060" cy="2057400"/>
            <a:chOff x="0" y="0"/>
            <a:chExt cx="5540764" cy="812800"/>
          </a:xfrm>
        </p:grpSpPr>
        <p:sp>
          <p:nvSpPr>
            <p:cNvPr id="1048626" name="Freeform 7"/>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F0F5FC"/>
            </a:solidFill>
          </p:spPr>
        </p:sp>
        <p:sp>
          <p:nvSpPr>
            <p:cNvPr id="1048627" name="TextBox 8"/>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28" name="Freeform 9"/>
          <p:cNvSpPr/>
          <p:nvPr/>
        </p:nvSpPr>
        <p:spPr>
          <a:xfrm rot="979632">
            <a:off x="10774488" y="-1400559"/>
            <a:ext cx="2173021" cy="3301552"/>
          </a:xfrm>
          <a:custGeom>
            <a:avLst/>
            <a:gdLst/>
            <a:ahLst/>
            <a:cxnLst/>
            <a:rect l="l" t="t" r="r" b="b"/>
            <a:pathLst>
              <a:path w="3259532" h="4952328">
                <a:moveTo>
                  <a:pt x="0" y="0"/>
                </a:moveTo>
                <a:lnTo>
                  <a:pt x="3259532" y="0"/>
                </a:lnTo>
                <a:lnTo>
                  <a:pt x="3259532" y="4952328"/>
                </a:lnTo>
                <a:lnTo>
                  <a:pt x="0" y="4952328"/>
                </a:lnTo>
                <a:lnTo>
                  <a:pt x="0" y="0"/>
                </a:lnTo>
                <a:close/>
              </a:path>
            </a:pathLst>
          </a:custGeom>
          <a:blipFill>
            <a:blip r:embed="rId5"/>
            <a:stretch>
              <a:fillRect/>
            </a:stretch>
          </a:blipFill>
        </p:spPr>
      </p:sp>
      <p:grpSp>
        <p:nvGrpSpPr>
          <p:cNvPr id="37" name="Group 10"/>
          <p:cNvGrpSpPr/>
          <p:nvPr/>
        </p:nvGrpSpPr>
        <p:grpSpPr>
          <a:xfrm rot="197758">
            <a:off x="-1068977" y="6154795"/>
            <a:ext cx="14025060" cy="2057400"/>
            <a:chOff x="0" y="0"/>
            <a:chExt cx="5540764" cy="812800"/>
          </a:xfrm>
        </p:grpSpPr>
        <p:sp>
          <p:nvSpPr>
            <p:cNvPr id="1048629" name="Freeform 11"/>
            <p:cNvSpPr/>
            <p:nvPr/>
          </p:nvSpPr>
          <p:spPr>
            <a:xfrm>
              <a:off x="0" y="0"/>
              <a:ext cx="5540765" cy="812800"/>
            </a:xfrm>
            <a:custGeom>
              <a:avLst/>
              <a:gdLst/>
              <a:ahLst/>
              <a:cxnLst/>
              <a:rect l="l" t="t" r="r" b="b"/>
              <a:pathLst>
                <a:path w="5540765" h="812800">
                  <a:moveTo>
                    <a:pt x="0" y="0"/>
                  </a:moveTo>
                  <a:lnTo>
                    <a:pt x="5540765" y="0"/>
                  </a:lnTo>
                  <a:lnTo>
                    <a:pt x="5540765" y="812800"/>
                  </a:lnTo>
                  <a:lnTo>
                    <a:pt x="0" y="812800"/>
                  </a:lnTo>
                  <a:close/>
                </a:path>
              </a:pathLst>
            </a:custGeom>
            <a:solidFill>
              <a:srgbClr val="7BCFFB"/>
            </a:solidFill>
          </p:spPr>
        </p:sp>
        <p:sp>
          <p:nvSpPr>
            <p:cNvPr id="1048630" name="TextBox 12"/>
            <p:cNvSpPr txBox="1"/>
            <p:nvPr/>
          </p:nvSpPr>
          <p:spPr>
            <a:xfrm>
              <a:off x="0" y="-38100"/>
              <a:ext cx="5540764" cy="850900"/>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31" name="Freeform 13"/>
          <p:cNvSpPr/>
          <p:nvPr/>
        </p:nvSpPr>
        <p:spPr>
          <a:xfrm>
            <a:off x="-101600" y="25400"/>
            <a:ext cx="924560" cy="1104053"/>
          </a:xfrm>
          <a:custGeom>
            <a:avLst/>
            <a:gdLst/>
            <a:ahLst/>
            <a:cxnLst/>
            <a:rect l="l" t="t" r="r" b="b"/>
            <a:pathLst>
              <a:path w="3758855" h="4093802">
                <a:moveTo>
                  <a:pt x="0" y="0"/>
                </a:moveTo>
                <a:lnTo>
                  <a:pt x="3758855" y="0"/>
                </a:lnTo>
                <a:lnTo>
                  <a:pt x="3758855" y="4093802"/>
                </a:lnTo>
                <a:lnTo>
                  <a:pt x="0" y="4093802"/>
                </a:lnTo>
                <a:lnTo>
                  <a:pt x="0" y="0"/>
                </a:lnTo>
                <a:close/>
              </a:path>
            </a:pathLst>
          </a:custGeom>
          <a:blipFill>
            <a:blip r:embed="rId6"/>
            <a:stretch>
              <a:fillRect/>
            </a:stretch>
          </a:blipFill>
        </p:spPr>
      </p:sp>
      <p:grpSp>
        <p:nvGrpSpPr>
          <p:cNvPr id="38" name="Group 16"/>
          <p:cNvGrpSpPr/>
          <p:nvPr/>
        </p:nvGrpSpPr>
        <p:grpSpPr>
          <a:xfrm>
            <a:off x="2348038" y="816402"/>
            <a:ext cx="382161" cy="382161"/>
            <a:chOff x="0" y="0"/>
            <a:chExt cx="812800" cy="812800"/>
          </a:xfrm>
        </p:grpSpPr>
        <p:sp>
          <p:nvSpPr>
            <p:cNvPr id="1048634"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5"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39" name="Group 19"/>
          <p:cNvGrpSpPr/>
          <p:nvPr/>
        </p:nvGrpSpPr>
        <p:grpSpPr>
          <a:xfrm>
            <a:off x="10832601" y="5801181"/>
            <a:ext cx="382161" cy="382161"/>
            <a:chOff x="0" y="0"/>
            <a:chExt cx="812800" cy="812800"/>
          </a:xfrm>
        </p:grpSpPr>
        <p:sp>
          <p:nvSpPr>
            <p:cNvPr id="1048636"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7" name="TextBox 21"/>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40" name="Group 22"/>
          <p:cNvGrpSpPr/>
          <p:nvPr/>
        </p:nvGrpSpPr>
        <p:grpSpPr>
          <a:xfrm>
            <a:off x="303639" y="4006127"/>
            <a:ext cx="245342" cy="245342"/>
            <a:chOff x="0" y="0"/>
            <a:chExt cx="812800" cy="812800"/>
          </a:xfrm>
        </p:grpSpPr>
        <p:sp>
          <p:nvSpPr>
            <p:cNvPr id="1048638" name="Freeform 23"/>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39" name="TextBox 24"/>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13" name="Group 7"/>
          <p:cNvGrpSpPr/>
          <p:nvPr/>
        </p:nvGrpSpPr>
        <p:grpSpPr>
          <a:xfrm>
            <a:off x="2231813" y="173567"/>
            <a:ext cx="3351953" cy="1369060"/>
            <a:chOff x="-683501" y="-118001"/>
            <a:chExt cx="2452256" cy="499786"/>
          </a:xfrm>
        </p:grpSpPr>
        <p:sp>
          <p:nvSpPr>
            <p:cNvPr id="14" name="Freeform 8"/>
            <p:cNvSpPr/>
            <p:nvPr/>
          </p:nvSpPr>
          <p:spPr>
            <a:xfrm>
              <a:off x="-683501" y="-118001"/>
              <a:ext cx="2452256" cy="499786"/>
            </a:xfrm>
            <a:custGeom>
              <a:avLst/>
              <a:gdLst/>
              <a:ahLst/>
              <a:cxnLst/>
              <a:rect l="l" t="t" r="r" b="b"/>
              <a:pathLst>
                <a:path w="1086655" h="381973">
                  <a:moveTo>
                    <a:pt x="169107" y="0"/>
                  </a:moveTo>
                  <a:lnTo>
                    <a:pt x="917548" y="0"/>
                  </a:lnTo>
                  <a:cubicBezTo>
                    <a:pt x="1010943" y="0"/>
                    <a:pt x="1086655" y="75712"/>
                    <a:pt x="1086655" y="169107"/>
                  </a:cubicBezTo>
                  <a:lnTo>
                    <a:pt x="1086655" y="212866"/>
                  </a:lnTo>
                  <a:cubicBezTo>
                    <a:pt x="1086655" y="306261"/>
                    <a:pt x="1010943" y="381973"/>
                    <a:pt x="917548" y="381973"/>
                  </a:cubicBezTo>
                  <a:lnTo>
                    <a:pt x="169107" y="381973"/>
                  </a:lnTo>
                  <a:cubicBezTo>
                    <a:pt x="75712" y="381973"/>
                    <a:pt x="0" y="306261"/>
                    <a:pt x="0" y="212866"/>
                  </a:cubicBezTo>
                  <a:lnTo>
                    <a:pt x="0" y="169107"/>
                  </a:lnTo>
                  <a:cubicBezTo>
                    <a:pt x="0" y="75712"/>
                    <a:pt x="75712" y="0"/>
                    <a:pt x="169107" y="0"/>
                  </a:cubicBezTo>
                  <a:close/>
                </a:path>
              </a:pathLst>
            </a:custGeom>
            <a:solidFill>
              <a:srgbClr val="CE6D60"/>
            </a:solidFill>
          </p:spPr>
        </p:sp>
        <p:sp>
          <p:nvSpPr>
            <p:cNvPr id="15" name="TextBox 9"/>
            <p:cNvSpPr txBox="1"/>
            <p:nvPr/>
          </p:nvSpPr>
          <p:spPr>
            <a:xfrm>
              <a:off x="-488786" y="-22888"/>
              <a:ext cx="2112014" cy="325094"/>
            </a:xfrm>
            <a:prstGeom prst="rect">
              <a:avLst/>
            </a:prstGeom>
          </p:spPr>
          <p:txBody>
            <a:bodyPr lIns="13634" tIns="13634" rIns="13634" bIns="13634" rtlCol="0" anchor="ctr"/>
            <a:lstStyle/>
            <a:p>
              <a:pPr algn="ctr">
                <a:lnSpc>
                  <a:spcPct val="90000"/>
                </a:lnSpc>
                <a:spcBef>
                  <a:spcPts val="0"/>
                </a:spcBef>
                <a:spcAft>
                  <a:spcPts val="0"/>
                </a:spcAft>
              </a:pP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 </a:t>
              </a:r>
              <a:r>
                <a:rPr lang="en-US" altLang="vi-VN"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sort</a:t>
              </a: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 (</a:t>
              </a:r>
              <a:r>
                <a:rPr lang="en-US" altLang="vi-VN"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v</a:t>
              </a:r>
              <a:r>
                <a:rPr lang="vi-VN"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a:t>
              </a:r>
            </a:p>
            <a:p>
              <a:pPr algn="ctr">
                <a:lnSpc>
                  <a:spcPct val="90000"/>
                </a:lnSpc>
                <a:spcBef>
                  <a:spcPts val="0"/>
                </a:spcBef>
                <a:spcAft>
                  <a:spcPts val="0"/>
                </a:spcAft>
              </a:pPr>
              <a:r>
                <a:rPr lang="en-US" altLang="en-US" sz="4665" b="1">
                  <a:solidFill>
                    <a:srgbClr val="FFFFFF"/>
                  </a:solidFill>
                  <a:latin typeface="Arial Rounded MT Bold" panose="020F0704030504030204" charset="0"/>
                  <a:ea typeface="Balsamiq Sans Bold" panose="02000603000000000000"/>
                  <a:cs typeface="Arial Rounded MT Bold" panose="020F0704030504030204" charset="0"/>
                  <a:sym typeface="Balsamiq Sans Bold" panose="02000603000000000000"/>
                </a:rPr>
                <a:t>/ˌsɔːrt/</a:t>
              </a:r>
            </a:p>
          </p:txBody>
        </p:sp>
      </p:grpSp>
      <p:sp>
        <p:nvSpPr>
          <p:cNvPr id="21" name="Text Box 20"/>
          <p:cNvSpPr txBox="1"/>
          <p:nvPr/>
        </p:nvSpPr>
        <p:spPr>
          <a:xfrm>
            <a:off x="863600" y="1600200"/>
            <a:ext cx="10221383" cy="1478703"/>
          </a:xfrm>
          <a:prstGeom prst="rect">
            <a:avLst/>
          </a:prstGeom>
          <a:noFill/>
        </p:spPr>
        <p:txBody>
          <a:bodyPr wrap="square" rtlCol="0">
            <a:noAutofit/>
            <a:scene3d>
              <a:camera prst="orthographicFront"/>
              <a:lightRig rig="threePt" dir="t"/>
            </a:scene3d>
          </a:bodyPr>
          <a:lstStyle/>
          <a:p>
            <a:pPr algn="ctr">
              <a:lnSpc>
                <a:spcPct val="100000"/>
              </a:lnSpc>
            </a:pPr>
            <a:r>
              <a:rPr lang="en-US" altLang="en-US" sz="3865">
                <a:ln w="22225">
                  <a:solidFill>
                    <a:sysClr val="windowText" lastClr="000000"/>
                  </a:solidFill>
                  <a:prstDash val="solid"/>
                </a:ln>
                <a:solidFill>
                  <a:schemeClr val="tx1"/>
                </a:solidFill>
                <a:effectLst/>
                <a:latin typeface="Arial Rounded MT Bold" panose="020F0704030504030204" charset="0"/>
                <a:cs typeface="Arial Rounded MT Bold" panose="020F0704030504030204" charset="0"/>
              </a:rPr>
              <a:t>to put a number of things in an order or to separate them into groups</a:t>
            </a:r>
          </a:p>
        </p:txBody>
      </p:sp>
      <p:pic>
        <p:nvPicPr>
          <p:cNvPr id="8" name="Picture 7" descr="C:/Users/450 G3/Pictures/DALL·E 2025-03-10 11.24.59 - A woman sorting clothes by color on a clean table. There are three separate stacks of neatly folded clothes_ one stack contains only blue clothes, ano.webpDALL·E 2025-03-10 11.24.59 - A woman sorting clothes by color on a clean table. There are three separate stacks of neatly folded clothes_ one stack contains only blue clothes, ano"/>
          <p:cNvPicPr>
            <a:picLocks noChangeAspect="1"/>
          </p:cNvPicPr>
          <p:nvPr/>
        </p:nvPicPr>
        <p:blipFill>
          <a:blip r:embed="rId7"/>
          <a:srcRect t="5376" b="5376"/>
          <a:stretch>
            <a:fillRect/>
          </a:stretch>
        </p:blipFill>
        <p:spPr>
          <a:xfrm>
            <a:off x="203200" y="3136900"/>
            <a:ext cx="4457065" cy="3462020"/>
          </a:xfrm>
          <a:prstGeom prst="rect">
            <a:avLst/>
          </a:prstGeom>
        </p:spPr>
      </p:pic>
      <p:sp>
        <p:nvSpPr>
          <p:cNvPr id="3" name="Rounded Rectangle 2"/>
          <p:cNvSpPr/>
          <p:nvPr/>
        </p:nvSpPr>
        <p:spPr>
          <a:xfrm>
            <a:off x="6477423" y="279400"/>
            <a:ext cx="3423073" cy="1117600"/>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90000"/>
              </a:lnSpc>
              <a:spcBef>
                <a:spcPts val="0"/>
              </a:spcBef>
              <a:spcAft>
                <a:spcPts val="0"/>
              </a:spcAft>
              <a:buClrTx/>
              <a:buSzTx/>
              <a:buFontTx/>
            </a:pPr>
            <a:r>
              <a:rPr lang="en-US" altLang="vi-VN" sz="5335" b="1">
                <a:solidFill>
                  <a:schemeClr val="tx1"/>
                </a:solidFill>
                <a:latin typeface="Arial Rounded MT Bold" panose="020F0704030504030204" charset="0"/>
                <a:ea typeface="Balsamiq Sans Bold" panose="02000603000000000000"/>
                <a:cs typeface="Arial Rounded MT Bold" panose="020F0704030504030204" charset="0"/>
              </a:rPr>
              <a:t>phân loại</a:t>
            </a:r>
          </a:p>
        </p:txBody>
      </p:sp>
      <p:sp>
        <p:nvSpPr>
          <p:cNvPr id="2" name="Rounded Rectangle 1"/>
          <p:cNvSpPr/>
          <p:nvPr/>
        </p:nvSpPr>
        <p:spPr>
          <a:xfrm>
            <a:off x="4829175" y="3974465"/>
            <a:ext cx="7362825" cy="1176020"/>
          </a:xfrm>
          <a:prstGeom prst="round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1200"/>
          </a:p>
        </p:txBody>
      </p:sp>
      <p:sp>
        <p:nvSpPr>
          <p:cNvPr id="17" name="Text Box 16"/>
          <p:cNvSpPr txBox="1"/>
          <p:nvPr/>
        </p:nvSpPr>
        <p:spPr>
          <a:xfrm>
            <a:off x="5051637" y="4189518"/>
            <a:ext cx="6990503" cy="706755"/>
          </a:xfrm>
          <a:prstGeom prst="rect">
            <a:avLst/>
          </a:prstGeom>
          <a:noFill/>
        </p:spPr>
        <p:txBody>
          <a:bodyPr wrap="square" rtlCol="0">
            <a:spAutoFit/>
          </a:bodyPr>
          <a:lstStyle/>
          <a:p>
            <a:pPr algn="ctr"/>
            <a:r>
              <a:rPr lang="en-US" altLang="en-US" sz="4000">
                <a:latin typeface="Arial Rounded MT Bold" panose="020F0704030504030204" charset="0"/>
                <a:cs typeface="Arial Rounded MT Bold" panose="020F0704030504030204" charset="0"/>
              </a:rPr>
              <a:t>She </a:t>
            </a:r>
            <a:r>
              <a:rPr lang="en-US" altLang="en-US" sz="4000">
                <a:solidFill>
                  <a:srgbClr val="FF0000"/>
                </a:solidFill>
                <a:latin typeface="Arial Rounded MT Bold" panose="020F0704030504030204" charset="0"/>
                <a:cs typeface="Arial Rounded MT Bold" panose="020F0704030504030204" charset="0"/>
              </a:rPr>
              <a:t>is sorting</a:t>
            </a:r>
            <a:r>
              <a:rPr lang="en-US" altLang="en-US" sz="4000">
                <a:latin typeface="Arial Rounded MT Bold" panose="020F0704030504030204" charset="0"/>
                <a:cs typeface="Arial Rounded MT Bold" panose="020F0704030504030204" charset="0"/>
              </a:rPr>
              <a:t> the clothes.</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bldLvl="0" animBg="1"/>
      <p:bldP spid="3" grpId="1" animBg="1"/>
      <p:bldP spid="2" grpId="0" bldLvl="0" animBg="1"/>
      <p:bldP spid="2" grpId="1"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07" name="Freeform 2"/>
          <p:cNvSpPr/>
          <p:nvPr/>
        </p:nvSpPr>
        <p:spPr>
          <a:xfrm>
            <a:off x="-442505" y="-372488"/>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sp>
        <p:nvSpPr>
          <p:cNvPr id="1048608" name="Freeform 3"/>
          <p:cNvSpPr/>
          <p:nvPr/>
        </p:nvSpPr>
        <p:spPr>
          <a:xfrm>
            <a:off x="152400" y="1092200"/>
            <a:ext cx="12169140" cy="5941907"/>
          </a:xfrm>
          <a:custGeom>
            <a:avLst/>
            <a:gdLst/>
            <a:ahLst/>
            <a:cxnLst/>
            <a:rect l="l" t="t" r="r" b="b"/>
            <a:pathLst>
              <a:path w="18549912" h="9627652">
                <a:moveTo>
                  <a:pt x="0" y="0"/>
                </a:moveTo>
                <a:lnTo>
                  <a:pt x="18549912" y="0"/>
                </a:lnTo>
                <a:lnTo>
                  <a:pt x="18549912" y="9627652"/>
                </a:lnTo>
                <a:lnTo>
                  <a:pt x="0" y="9627652"/>
                </a:lnTo>
                <a:lnTo>
                  <a:pt x="0" y="0"/>
                </a:lnTo>
                <a:close/>
              </a:path>
            </a:pathLst>
          </a:custGeom>
          <a:blipFill>
            <a:blip r:embed="rId5"/>
            <a:stretch>
              <a:fillRect/>
            </a:stretch>
          </a:blipFill>
        </p:spPr>
        <p:txBody>
          <a:bodyPr/>
          <a:lstStyle/>
          <a:p>
            <a:endParaRPr lang="en-US" sz="1200"/>
          </a:p>
        </p:txBody>
      </p:sp>
      <p:sp>
        <p:nvSpPr>
          <p:cNvPr id="1048616" name="Freeform 11"/>
          <p:cNvSpPr/>
          <p:nvPr/>
        </p:nvSpPr>
        <p:spPr>
          <a:xfrm>
            <a:off x="11379313" y="-362861"/>
            <a:ext cx="1590243" cy="1262256"/>
          </a:xfrm>
          <a:custGeom>
            <a:avLst/>
            <a:gdLst/>
            <a:ahLst/>
            <a:cxnLst/>
            <a:rect l="l" t="t" r="r" b="b"/>
            <a:pathLst>
              <a:path w="2385365" h="1893384">
                <a:moveTo>
                  <a:pt x="0" y="0"/>
                </a:moveTo>
                <a:lnTo>
                  <a:pt x="2385365" y="0"/>
                </a:lnTo>
                <a:lnTo>
                  <a:pt x="2385365" y="1893383"/>
                </a:lnTo>
                <a:lnTo>
                  <a:pt x="0" y="1893383"/>
                </a:lnTo>
                <a:lnTo>
                  <a:pt x="0" y="0"/>
                </a:lnTo>
                <a:close/>
              </a:path>
            </a:pathLst>
          </a:custGeom>
          <a:blipFill>
            <a:blip r:embed="rId6"/>
            <a:stretch>
              <a:fillRect/>
            </a:stretch>
          </a:blipFill>
          <a:ln cap="sq">
            <a:noFill/>
            <a:prstDash val="solid"/>
            <a:miter/>
          </a:ln>
        </p:spPr>
      </p:sp>
      <p:sp>
        <p:nvSpPr>
          <p:cNvPr id="3" name="Rectangles 2"/>
          <p:cNvSpPr/>
          <p:nvPr/>
        </p:nvSpPr>
        <p:spPr>
          <a:xfrm>
            <a:off x="152400" y="228600"/>
            <a:ext cx="2598420" cy="632037"/>
          </a:xfrm>
          <a:prstGeom prst="rect">
            <a:avLst/>
          </a:prstGeom>
          <a:solidFill>
            <a:srgbClr val="00B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1200"/>
          </a:p>
        </p:txBody>
      </p:sp>
      <p:sp>
        <p:nvSpPr>
          <p:cNvPr id="2" name="Rectangles 1"/>
          <p:cNvSpPr/>
          <p:nvPr/>
        </p:nvSpPr>
        <p:spPr>
          <a:xfrm>
            <a:off x="237067" y="313267"/>
            <a:ext cx="2619163" cy="632037"/>
          </a:xfrm>
          <a:prstGeom prst="rect">
            <a:avLst/>
          </a:prstGeom>
          <a:solidFill>
            <a:srgbClr val="00B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400">
                <a:latin typeface="Bodoni MT Black" panose="02070A03080606020203" charset="0"/>
                <a:cs typeface="Bodoni MT Black" panose="02070A03080606020203" charset="0"/>
              </a:rPr>
              <a:t>Tips</a:t>
            </a:r>
          </a:p>
        </p:txBody>
      </p:sp>
      <p:sp>
        <p:nvSpPr>
          <p:cNvPr id="5" name="TextBox 8"/>
          <p:cNvSpPr txBox="1"/>
          <p:nvPr/>
        </p:nvSpPr>
        <p:spPr>
          <a:xfrm>
            <a:off x="711200" y="2023745"/>
            <a:ext cx="5434753" cy="4231217"/>
          </a:xfrm>
          <a:prstGeom prst="rect">
            <a:avLst/>
          </a:prstGeom>
        </p:spPr>
        <p:txBody>
          <a:bodyPr wrap="square" lIns="0" tIns="0" rIns="0" bIns="0" rtlCol="0" anchor="t">
            <a:noAutofit/>
          </a:bodyPr>
          <a:lstStyle/>
          <a:p>
            <a:pPr marL="285750" indent="-285750" algn="l">
              <a:lnSpc>
                <a:spcPct val="90000"/>
              </a:lnSpc>
              <a:spcBef>
                <a:spcPct val="0"/>
              </a:spcBef>
              <a:buFont typeface="Arial" panose="020B0604020202020204" pitchFamily="34" charset="0"/>
              <a:buChar char="•"/>
            </a:pPr>
            <a:r>
              <a:rPr lang="en-US" sz="3065" b="1">
                <a:latin typeface="Calibri" panose="020F0502020204030204" charset="0"/>
                <a:cs typeface="Calibri" panose="020F0502020204030204" charset="0"/>
              </a:rPr>
              <a:t>the imperative form of the verb.</a:t>
            </a:r>
            <a:r>
              <a:rPr lang="en-US" sz="3065">
                <a:latin typeface="Calibri" panose="020F0502020204030204" charset="0"/>
                <a:cs typeface="Calibri" panose="020F0502020204030204" charset="0"/>
              </a:rPr>
              <a:t> </a:t>
            </a:r>
            <a:r>
              <a:rPr lang="en-US" sz="3065" b="1" i="1">
                <a:latin typeface="Calibri" panose="020F0502020204030204" charset="0"/>
                <a:cs typeface="Calibri" panose="020F0502020204030204" charset="0"/>
              </a:rPr>
              <a:t>Example:</a:t>
            </a:r>
            <a:r>
              <a:rPr lang="en-US" sz="3065">
                <a:latin typeface="Calibri" panose="020F0502020204030204" charset="0"/>
                <a:cs typeface="Calibri" panose="020F0502020204030204" charset="0"/>
              </a:rPr>
              <a:t> Don’t .../ Avoid .../      		Make sure ...</a:t>
            </a:r>
          </a:p>
          <a:p>
            <a:pPr indent="0" algn="l">
              <a:lnSpc>
                <a:spcPct val="90000"/>
              </a:lnSpc>
              <a:spcBef>
                <a:spcPct val="0"/>
              </a:spcBef>
              <a:buFont typeface="Arial" panose="020B0604020202020204" pitchFamily="34" charset="0"/>
              <a:buNone/>
            </a:pPr>
            <a:r>
              <a:rPr lang="en-US" altLang="en-US" sz="3065" b="1">
                <a:solidFill>
                  <a:schemeClr val="accent5">
                    <a:lumMod val="50000"/>
                  </a:schemeClr>
                </a:solidFill>
                <a:latin typeface="Calibri" panose="020F0502020204030204" charset="0"/>
                <a:cs typeface="Calibri" panose="020F0502020204030204" charset="0"/>
              </a:rPr>
              <a:t>Don’t open the lid while cooking.</a:t>
            </a:r>
          </a:p>
          <a:p>
            <a:pPr marL="285750" indent="-285750" algn="l">
              <a:lnSpc>
                <a:spcPct val="90000"/>
              </a:lnSpc>
              <a:spcBef>
                <a:spcPct val="0"/>
              </a:spcBef>
              <a:buFont typeface="Arial" panose="020B0604020202020204" pitchFamily="34" charset="0"/>
              <a:buChar char="•"/>
            </a:pPr>
            <a:r>
              <a:rPr lang="en-US" sz="3065" b="1">
                <a:latin typeface="Calibri" panose="020F0502020204030204" charset="0"/>
                <a:cs typeface="Calibri" panose="020F0502020204030204" charset="0"/>
              </a:rPr>
              <a:t>modal verbs.</a:t>
            </a:r>
          </a:p>
          <a:p>
            <a:pPr lvl="1" indent="0" algn="l">
              <a:lnSpc>
                <a:spcPct val="90000"/>
              </a:lnSpc>
              <a:spcBef>
                <a:spcPct val="0"/>
              </a:spcBef>
              <a:buFont typeface="Arial" panose="020B0604020202020204" pitchFamily="34" charset="0"/>
              <a:buNone/>
            </a:pPr>
            <a:r>
              <a:rPr lang="en-US" sz="3065" b="1" i="1">
                <a:latin typeface="Calibri" panose="020F0502020204030204" charset="0"/>
                <a:cs typeface="Calibri" panose="020F0502020204030204" charset="0"/>
              </a:rPr>
              <a:t>Example:</a:t>
            </a:r>
            <a:r>
              <a:rPr lang="en-US" sz="3065">
                <a:latin typeface="Calibri" panose="020F0502020204030204" charset="0"/>
                <a:cs typeface="Calibri" panose="020F0502020204030204" charset="0"/>
              </a:rPr>
              <a:t> You could .../ You should .../ You mustn’t ...</a:t>
            </a:r>
          </a:p>
          <a:p>
            <a:pPr marL="0" lvl="1" algn="l">
              <a:lnSpc>
                <a:spcPct val="90000"/>
              </a:lnSpc>
              <a:buClrTx/>
              <a:buSzTx/>
              <a:buFont typeface="Arial" panose="020B0604020202020204" pitchFamily="34" charset="0"/>
              <a:buNone/>
            </a:pPr>
            <a:r>
              <a:rPr lang="en-US" altLang="en-US" sz="3065" b="1">
                <a:solidFill>
                  <a:schemeClr val="accent5">
                    <a:lumMod val="50000"/>
                  </a:schemeClr>
                </a:solidFill>
                <a:latin typeface="Calibri" panose="020F0502020204030204" charset="0"/>
                <a:cs typeface="Calibri" panose="020F0502020204030204" charset="0"/>
              </a:rPr>
              <a:t>You should measure the water carefully.</a:t>
            </a:r>
          </a:p>
        </p:txBody>
      </p:sp>
      <p:sp>
        <p:nvSpPr>
          <p:cNvPr id="4" name="TextBox 8"/>
          <p:cNvSpPr txBox="1"/>
          <p:nvPr/>
        </p:nvSpPr>
        <p:spPr>
          <a:xfrm>
            <a:off x="6379210" y="1948180"/>
            <a:ext cx="5636895" cy="4131945"/>
          </a:xfrm>
          <a:prstGeom prst="rect">
            <a:avLst/>
          </a:prstGeom>
        </p:spPr>
        <p:txBody>
          <a:bodyPr wrap="square" lIns="0" tIns="0" rIns="0" bIns="0" rtlCol="0" anchor="t">
            <a:noAutofit/>
          </a:bodyPr>
          <a:lstStyle/>
          <a:p>
            <a:pPr marL="285750" indent="-285750" algn="l">
              <a:lnSpc>
                <a:spcPct val="120000"/>
              </a:lnSpc>
              <a:buClrTx/>
              <a:buSzTx/>
              <a:buFont typeface="Arial" panose="020B0604020202020204" pitchFamily="34" charset="0"/>
              <a:buChar char="•"/>
            </a:pPr>
            <a:r>
              <a:rPr lang="en-US" sz="3065" b="1">
                <a:latin typeface="Calibri" panose="020F0502020204030204" charset="0"/>
                <a:cs typeface="Calibri" panose="020F0502020204030204" charset="0"/>
              </a:rPr>
              <a:t>linking words or phrases.</a:t>
            </a:r>
          </a:p>
          <a:p>
            <a:pPr indent="0" algn="l">
              <a:lnSpc>
                <a:spcPct val="120000"/>
              </a:lnSpc>
              <a:buClrTx/>
              <a:buSzTx/>
              <a:buFont typeface="Arial" panose="020B0604020202020204" pitchFamily="34" charset="0"/>
              <a:buNone/>
            </a:pPr>
            <a:r>
              <a:rPr lang="en-US" sz="3065" b="1" i="1">
                <a:latin typeface="Calibri" panose="020F0502020204030204" charset="0"/>
                <a:cs typeface="Calibri" panose="020F0502020204030204" charset="0"/>
              </a:rPr>
              <a:t>   Example: </a:t>
            </a:r>
            <a:r>
              <a:rPr lang="en-US" sz="3065">
                <a:latin typeface="Calibri" panose="020F0502020204030204" charset="0"/>
                <a:cs typeface="Calibri" panose="020F0502020204030204" charset="0"/>
              </a:rPr>
              <a:t>First,/ To begin with,/ First of all,... Second,/ Secondly, ...</a:t>
            </a:r>
          </a:p>
          <a:p>
            <a:pPr indent="0" algn="l">
              <a:lnSpc>
                <a:spcPct val="120000"/>
              </a:lnSpc>
              <a:buClrTx/>
              <a:buSzTx/>
              <a:buFont typeface="Arial" panose="020B0604020202020204" pitchFamily="34" charset="0"/>
              <a:buNone/>
            </a:pPr>
            <a:r>
              <a:rPr lang="en-US" sz="3065">
                <a:latin typeface="Calibri" panose="020F0502020204030204" charset="0"/>
                <a:cs typeface="Calibri" panose="020F0502020204030204" charset="0"/>
              </a:rPr>
              <a:t>Then,/After that,/In addtion, ... </a:t>
            </a:r>
          </a:p>
          <a:p>
            <a:pPr marL="0" lvl="1" algn="l">
              <a:lnSpc>
                <a:spcPct val="90000"/>
              </a:lnSpc>
              <a:buClrTx/>
              <a:buSzTx/>
              <a:buFont typeface="Arial" panose="020B0604020202020204" pitchFamily="34" charset="0"/>
              <a:buNone/>
            </a:pPr>
            <a:r>
              <a:rPr lang="en-US" sz="3065">
                <a:latin typeface="Calibri" panose="020F0502020204030204" charset="0"/>
                <a:cs typeface="Calibri" panose="020F0502020204030204" charset="0"/>
              </a:rPr>
              <a:t>Last but not least,/Finally, ...</a:t>
            </a:r>
          </a:p>
          <a:p>
            <a:pPr marL="0" lvl="1" algn="l">
              <a:lnSpc>
                <a:spcPct val="90000"/>
              </a:lnSpc>
              <a:buClrTx/>
              <a:buSzTx/>
              <a:buFont typeface="Arial" panose="020B0604020202020204" pitchFamily="34" charset="0"/>
              <a:buNone/>
            </a:pPr>
            <a:endParaRPr lang="en-US" sz="2000">
              <a:latin typeface="Calibri" panose="020F0502020204030204" charset="0"/>
              <a:cs typeface="Calibri" panose="020F0502020204030204" charset="0"/>
            </a:endParaRPr>
          </a:p>
          <a:p>
            <a:pPr marL="0" lvl="1" algn="l">
              <a:lnSpc>
                <a:spcPct val="90000"/>
              </a:lnSpc>
              <a:buClrTx/>
              <a:buSzTx/>
              <a:buFont typeface="Arial" panose="020B0604020202020204" pitchFamily="34" charset="0"/>
              <a:buNone/>
            </a:pPr>
            <a:r>
              <a:rPr lang="en-US" altLang="en-US" sz="3065" b="1">
                <a:solidFill>
                  <a:schemeClr val="accent5">
                    <a:lumMod val="50000"/>
                  </a:schemeClr>
                </a:solidFill>
                <a:latin typeface="Calibri" panose="020F0502020204030204" charset="0"/>
                <a:cs typeface="Calibri" panose="020F0502020204030204" charset="0"/>
              </a:rPr>
              <a:t>To begin with, measure the rice and water in the correct ratio.</a:t>
            </a:r>
          </a:p>
        </p:txBody>
      </p:sp>
      <p:sp>
        <p:nvSpPr>
          <p:cNvPr id="6" name="Text Box 5"/>
          <p:cNvSpPr txBox="1"/>
          <p:nvPr/>
        </p:nvSpPr>
        <p:spPr>
          <a:xfrm>
            <a:off x="711200" y="1457960"/>
            <a:ext cx="6231255" cy="516255"/>
          </a:xfrm>
          <a:prstGeom prst="rect">
            <a:avLst/>
          </a:prstGeom>
          <a:noFill/>
        </p:spPr>
        <p:txBody>
          <a:bodyPr wrap="square" rtlCol="0">
            <a:spAutoFit/>
          </a:bodyPr>
          <a:lstStyle/>
          <a:p>
            <a:pPr algn="l">
              <a:lnSpc>
                <a:spcPct val="90000"/>
              </a:lnSpc>
            </a:pPr>
            <a:r>
              <a:rPr lang="en-US" sz="3065">
                <a:solidFill>
                  <a:srgbClr val="C00000"/>
                </a:solidFill>
                <a:effectLst>
                  <a:outerShdw blurRad="38100" dist="19050" dir="2700000" algn="tl" rotWithShape="0">
                    <a:schemeClr val="dk1">
                      <a:alpha val="40000"/>
                    </a:schemeClr>
                  </a:outerShdw>
                </a:effectLst>
                <a:latin typeface="Calibri" panose="020F0502020204030204" charset="0"/>
                <a:cs typeface="Calibri" panose="020F0502020204030204" charset="0"/>
                <a:sym typeface="+mn-ea"/>
              </a:rPr>
              <a:t>To give instructions, you should use:</a:t>
            </a:r>
            <a:endParaRPr lang="en-US"/>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strVal val="#ppt_w*0.70"/>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 grpId="0" animBg="1"/>
      <p:bldP spid="2" grpId="1" animBg="1"/>
      <p:bldP spid="5" grpId="0"/>
      <p:bldP spid="5" grpId="1"/>
      <p:bldP spid="4" grpId="0"/>
      <p:bldP spid="4" grpId="1"/>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07" name="Freeform 2"/>
          <p:cNvSpPr/>
          <p:nvPr/>
        </p:nvSpPr>
        <p:spPr>
          <a:xfrm>
            <a:off x="-442505" y="-372488"/>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sp>
        <p:nvSpPr>
          <p:cNvPr id="1048608" name="Freeform 3"/>
          <p:cNvSpPr/>
          <p:nvPr/>
        </p:nvSpPr>
        <p:spPr>
          <a:xfrm>
            <a:off x="-10795" y="150495"/>
            <a:ext cx="12169140" cy="7184390"/>
          </a:xfrm>
          <a:custGeom>
            <a:avLst/>
            <a:gdLst/>
            <a:ahLst/>
            <a:cxnLst/>
            <a:rect l="l" t="t" r="r" b="b"/>
            <a:pathLst>
              <a:path w="18549912" h="9627652">
                <a:moveTo>
                  <a:pt x="0" y="0"/>
                </a:moveTo>
                <a:lnTo>
                  <a:pt x="18549912" y="0"/>
                </a:lnTo>
                <a:lnTo>
                  <a:pt x="18549912" y="9627652"/>
                </a:lnTo>
                <a:lnTo>
                  <a:pt x="0" y="9627652"/>
                </a:lnTo>
                <a:lnTo>
                  <a:pt x="0" y="0"/>
                </a:lnTo>
                <a:close/>
              </a:path>
            </a:pathLst>
          </a:custGeom>
          <a:blipFill>
            <a:blip r:embed="rId5"/>
            <a:stretch>
              <a:fillRect/>
            </a:stretch>
          </a:blipFill>
        </p:spPr>
      </p:sp>
      <p:sp>
        <p:nvSpPr>
          <p:cNvPr id="1048610" name="Freeform 5"/>
          <p:cNvSpPr/>
          <p:nvPr/>
        </p:nvSpPr>
        <p:spPr>
          <a:xfrm rot="-98970">
            <a:off x="-795827" y="5872735"/>
            <a:ext cx="1943311" cy="936323"/>
          </a:xfrm>
          <a:custGeom>
            <a:avLst/>
            <a:gdLst/>
            <a:ahLst/>
            <a:cxnLst/>
            <a:rect l="l" t="t" r="r" b="b"/>
            <a:pathLst>
              <a:path w="3861735" h="1860654">
                <a:moveTo>
                  <a:pt x="0" y="0"/>
                </a:moveTo>
                <a:lnTo>
                  <a:pt x="3861735" y="0"/>
                </a:lnTo>
                <a:lnTo>
                  <a:pt x="3861735" y="1860654"/>
                </a:lnTo>
                <a:lnTo>
                  <a:pt x="0" y="1860654"/>
                </a:lnTo>
                <a:lnTo>
                  <a:pt x="0" y="0"/>
                </a:lnTo>
                <a:close/>
              </a:path>
            </a:pathLst>
          </a:custGeom>
          <a:blipFill>
            <a:blip r:embed="rId6"/>
            <a:stretch>
              <a:fillRect/>
            </a:stretch>
          </a:blipFill>
        </p:spPr>
      </p:sp>
      <p:sp>
        <p:nvSpPr>
          <p:cNvPr id="1048616" name="Freeform 11"/>
          <p:cNvSpPr/>
          <p:nvPr/>
        </p:nvSpPr>
        <p:spPr>
          <a:xfrm>
            <a:off x="10990482" y="-261050"/>
            <a:ext cx="1590243" cy="1262256"/>
          </a:xfrm>
          <a:custGeom>
            <a:avLst/>
            <a:gdLst/>
            <a:ahLst/>
            <a:cxnLst/>
            <a:rect l="l" t="t" r="r" b="b"/>
            <a:pathLst>
              <a:path w="2385365" h="1893384">
                <a:moveTo>
                  <a:pt x="0" y="0"/>
                </a:moveTo>
                <a:lnTo>
                  <a:pt x="2385365" y="0"/>
                </a:lnTo>
                <a:lnTo>
                  <a:pt x="2385365" y="1893383"/>
                </a:lnTo>
                <a:lnTo>
                  <a:pt x="0" y="1893383"/>
                </a:lnTo>
                <a:lnTo>
                  <a:pt x="0" y="0"/>
                </a:lnTo>
                <a:close/>
              </a:path>
            </a:pathLst>
          </a:custGeom>
          <a:blipFill>
            <a:blip r:embed="rId7"/>
            <a:stretch>
              <a:fillRect/>
            </a:stretch>
          </a:blipFill>
          <a:ln cap="sq">
            <a:noFill/>
            <a:prstDash val="solid"/>
            <a:miter/>
          </a:ln>
        </p:spPr>
      </p:sp>
      <p:pic>
        <p:nvPicPr>
          <p:cNvPr id="2" name="Picture 2"/>
          <p:cNvPicPr/>
          <p:nvPr/>
        </p:nvPicPr>
        <p:blipFill>
          <a:blip r:embed="rId8" cstate="print">
            <a:extLst>
              <a:ext uri="{28A0092B-C50C-407E-A947-70E740481C1C}">
                <a14:useLocalDpi xmlns:a14="http://schemas.microsoft.com/office/drawing/2010/main" val="0"/>
              </a:ext>
            </a:extLst>
          </a:blip>
          <a:stretch>
            <a:fillRect/>
          </a:stretch>
        </p:blipFill>
        <p:spPr>
          <a:xfrm>
            <a:off x="1069340" y="500380"/>
            <a:ext cx="4712335" cy="3826510"/>
          </a:xfrm>
          <a:prstGeom prst="rect">
            <a:avLst/>
          </a:prstGeom>
        </p:spPr>
      </p:pic>
      <p:pic>
        <p:nvPicPr>
          <p:cNvPr id="15" name="Picture 15"/>
          <p:cNvPicPr/>
          <p:nvPr/>
        </p:nvPicPr>
        <p:blipFill>
          <a:blip r:embed="rId9" cstate="print">
            <a:extLst>
              <a:ext uri="{28A0092B-C50C-407E-A947-70E740481C1C}">
                <a14:useLocalDpi xmlns:a14="http://schemas.microsoft.com/office/drawing/2010/main" val="0"/>
              </a:ext>
            </a:extLst>
          </a:blip>
          <a:stretch>
            <a:fillRect/>
          </a:stretch>
        </p:blipFill>
        <p:spPr>
          <a:xfrm>
            <a:off x="6285865" y="500380"/>
            <a:ext cx="4895215" cy="3826510"/>
          </a:xfrm>
          <a:prstGeom prst="rect">
            <a:avLst/>
          </a:prstGeom>
        </p:spPr>
      </p:pic>
      <p:sp>
        <p:nvSpPr>
          <p:cNvPr id="6" name="Text Box 5"/>
          <p:cNvSpPr txBox="1"/>
          <p:nvPr/>
        </p:nvSpPr>
        <p:spPr>
          <a:xfrm>
            <a:off x="2218690" y="4681220"/>
            <a:ext cx="8190865" cy="706755"/>
          </a:xfrm>
          <a:prstGeom prst="rect">
            <a:avLst/>
          </a:prstGeom>
          <a:solidFill>
            <a:schemeClr val="accent3">
              <a:lumMod val="20000"/>
              <a:lumOff val="80000"/>
            </a:schemeClr>
          </a:solidFill>
        </p:spPr>
        <p:txBody>
          <a:bodyPr wrap="square" rtlCol="0">
            <a:spAutoFit/>
          </a:bodyPr>
          <a:lstStyle/>
          <a:p>
            <a:pPr algn="ctr"/>
            <a:r>
              <a:rPr lang="en-US" altLang="en-US" sz="4000">
                <a:latin typeface="Bodoni MT Black" panose="02070A03080606020203" charset="0"/>
                <a:cs typeface="Bodoni MT Black" panose="02070A03080606020203" charset="0"/>
              </a:rPr>
              <a:t>What is the man doing?</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07" name="Freeform 2"/>
          <p:cNvSpPr/>
          <p:nvPr/>
        </p:nvSpPr>
        <p:spPr>
          <a:xfrm>
            <a:off x="-442505" y="-372488"/>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sp>
        <p:nvSpPr>
          <p:cNvPr id="1048608" name="Freeform 3"/>
          <p:cNvSpPr/>
          <p:nvPr/>
        </p:nvSpPr>
        <p:spPr>
          <a:xfrm>
            <a:off x="-122555" y="0"/>
            <a:ext cx="12169140" cy="6804025"/>
          </a:xfrm>
          <a:custGeom>
            <a:avLst/>
            <a:gdLst/>
            <a:ahLst/>
            <a:cxnLst/>
            <a:rect l="l" t="t" r="r" b="b"/>
            <a:pathLst>
              <a:path w="18549912" h="9627652">
                <a:moveTo>
                  <a:pt x="0" y="0"/>
                </a:moveTo>
                <a:lnTo>
                  <a:pt x="18549912" y="0"/>
                </a:lnTo>
                <a:lnTo>
                  <a:pt x="18549912" y="9627652"/>
                </a:lnTo>
                <a:lnTo>
                  <a:pt x="0" y="9627652"/>
                </a:lnTo>
                <a:lnTo>
                  <a:pt x="0" y="0"/>
                </a:lnTo>
                <a:close/>
              </a:path>
            </a:pathLst>
          </a:custGeom>
          <a:blipFill>
            <a:blip r:embed="rId5"/>
            <a:stretch>
              <a:fillRect/>
            </a:stretch>
          </a:blipFill>
        </p:spPr>
      </p:sp>
      <p:sp>
        <p:nvSpPr>
          <p:cNvPr id="1048610" name="Freeform 5"/>
          <p:cNvSpPr/>
          <p:nvPr/>
        </p:nvSpPr>
        <p:spPr>
          <a:xfrm rot="-98970">
            <a:off x="-795827" y="5872735"/>
            <a:ext cx="1943311" cy="936323"/>
          </a:xfrm>
          <a:custGeom>
            <a:avLst/>
            <a:gdLst/>
            <a:ahLst/>
            <a:cxnLst/>
            <a:rect l="l" t="t" r="r" b="b"/>
            <a:pathLst>
              <a:path w="3861735" h="1860654">
                <a:moveTo>
                  <a:pt x="0" y="0"/>
                </a:moveTo>
                <a:lnTo>
                  <a:pt x="3861735" y="0"/>
                </a:lnTo>
                <a:lnTo>
                  <a:pt x="3861735" y="1860654"/>
                </a:lnTo>
                <a:lnTo>
                  <a:pt x="0" y="1860654"/>
                </a:lnTo>
                <a:lnTo>
                  <a:pt x="0" y="0"/>
                </a:lnTo>
                <a:close/>
              </a:path>
            </a:pathLst>
          </a:custGeom>
          <a:blipFill>
            <a:blip r:embed="rId6"/>
            <a:stretch>
              <a:fillRect/>
            </a:stretch>
          </a:blipFill>
        </p:spPr>
      </p:sp>
      <p:sp>
        <p:nvSpPr>
          <p:cNvPr id="1048611" name="TextBox 6"/>
          <p:cNvSpPr txBox="1"/>
          <p:nvPr/>
        </p:nvSpPr>
        <p:spPr>
          <a:xfrm>
            <a:off x="380481" y="356684"/>
            <a:ext cx="2174454" cy="704850"/>
          </a:xfrm>
          <a:prstGeom prst="rect">
            <a:avLst/>
          </a:prstGeom>
        </p:spPr>
        <p:txBody>
          <a:bodyPr lIns="0" tIns="0" rIns="0" bIns="0" rtlCol="0" anchor="t">
            <a:spAutoFit/>
          </a:bodyPr>
          <a:lstStyle/>
          <a:p>
            <a:pPr algn="ctr">
              <a:lnSpc>
                <a:spcPts val="5500"/>
              </a:lnSpc>
              <a:spcBef>
                <a:spcPct val="0"/>
              </a:spcBef>
            </a:pPr>
            <a:r>
              <a:rPr lang="en-US" sz="4400" b="1" u="sng">
                <a:solidFill>
                  <a:srgbClr val="184677"/>
                </a:solidFill>
                <a:latin typeface="Bodoni MT Black" panose="02070A03080606020203" charset="0"/>
                <a:ea typeface="Cubao" panose="02000503000000000000"/>
                <a:cs typeface="Bodoni MT Black" panose="02070A03080606020203" charset="0"/>
                <a:sym typeface="Cubao" panose="02000503000000000000"/>
              </a:rPr>
              <a:t>Task 1</a:t>
            </a:r>
            <a:r>
              <a:rPr lang="en-US" sz="4000" u="sng">
                <a:solidFill>
                  <a:srgbClr val="184677"/>
                </a:solidFill>
                <a:latin typeface="Cubao" panose="02000503000000000000"/>
                <a:ea typeface="Cubao" panose="02000503000000000000"/>
                <a:cs typeface="Cubao" panose="02000503000000000000"/>
                <a:sym typeface="Cubao" panose="02000503000000000000"/>
              </a:rPr>
              <a:t>:</a:t>
            </a:r>
            <a:r>
              <a:rPr lang="en-US" sz="4000">
                <a:solidFill>
                  <a:srgbClr val="184677"/>
                </a:solidFill>
                <a:latin typeface="Cubao" panose="02000503000000000000"/>
                <a:ea typeface="Cubao" panose="02000503000000000000"/>
                <a:cs typeface="Cubao" panose="02000503000000000000"/>
                <a:sym typeface="Cubao" panose="02000503000000000000"/>
              </a:rPr>
              <a:t> </a:t>
            </a:r>
          </a:p>
        </p:txBody>
      </p:sp>
      <p:sp>
        <p:nvSpPr>
          <p:cNvPr id="1048612" name="TextBox 7"/>
          <p:cNvSpPr txBox="1"/>
          <p:nvPr/>
        </p:nvSpPr>
        <p:spPr>
          <a:xfrm>
            <a:off x="1350010" y="4443730"/>
            <a:ext cx="9814560" cy="1153795"/>
          </a:xfrm>
          <a:prstGeom prst="rect">
            <a:avLst/>
          </a:prstGeom>
        </p:spPr>
        <p:txBody>
          <a:bodyPr wrap="square" lIns="0" tIns="0" rIns="0" bIns="0" rtlCol="0" anchor="t">
            <a:spAutoFit/>
          </a:bodyPr>
          <a:lstStyle/>
          <a:p>
            <a:pPr algn="ctr">
              <a:lnSpc>
                <a:spcPts val="4500"/>
              </a:lnSpc>
              <a:spcBef>
                <a:spcPct val="0"/>
              </a:spcBef>
            </a:pPr>
            <a:r>
              <a:rPr lang="en-US" sz="4400">
                <a:solidFill>
                  <a:srgbClr val="000000"/>
                </a:solidFill>
                <a:latin typeface="Arial Rounded MT Bold" panose="020F0704030504030204" charset="0"/>
                <a:ea typeface="Sniglet" panose="04070505030100020000"/>
                <a:cs typeface="Arial Rounded MT Bold" panose="020F0704030504030204" charset="0"/>
                <a:sym typeface="Sniglet" panose="04070505030100020000"/>
              </a:rPr>
              <a:t>a. Have you ever done your laundry? If yes, how did you do it? </a:t>
            </a:r>
          </a:p>
        </p:txBody>
      </p:sp>
      <p:sp>
        <p:nvSpPr>
          <p:cNvPr id="1048615" name="TextBox 10"/>
          <p:cNvSpPr txBox="1"/>
          <p:nvPr/>
        </p:nvSpPr>
        <p:spPr>
          <a:xfrm>
            <a:off x="2554935" y="341232"/>
            <a:ext cx="9043343" cy="730885"/>
          </a:xfrm>
          <a:prstGeom prst="rect">
            <a:avLst/>
          </a:prstGeom>
        </p:spPr>
        <p:txBody>
          <a:bodyPr lIns="0" tIns="0" rIns="0" bIns="0" rtlCol="0" anchor="t">
            <a:spAutoFit/>
          </a:bodyPr>
          <a:lstStyle/>
          <a:p>
            <a:pPr algn="l">
              <a:lnSpc>
                <a:spcPts val="5700"/>
              </a:lnSpc>
            </a:pPr>
            <a:r>
              <a:rPr lang="en-US" sz="4400" b="1">
                <a:solidFill>
                  <a:srgbClr val="184677"/>
                </a:solidFill>
                <a:ea typeface="Sniglet" panose="04070505030100020000"/>
                <a:cs typeface="+mn-lt"/>
                <a:sym typeface="Sniglet" panose="04070505030100020000"/>
              </a:rPr>
              <a:t>Work in pairs . Discuss these questions.</a:t>
            </a:r>
          </a:p>
        </p:txBody>
      </p:sp>
      <p:sp>
        <p:nvSpPr>
          <p:cNvPr id="1048616" name="Freeform 11"/>
          <p:cNvSpPr/>
          <p:nvPr/>
        </p:nvSpPr>
        <p:spPr>
          <a:xfrm>
            <a:off x="11164472" y="-372810"/>
            <a:ext cx="1590243" cy="1262256"/>
          </a:xfrm>
          <a:custGeom>
            <a:avLst/>
            <a:gdLst/>
            <a:ahLst/>
            <a:cxnLst/>
            <a:rect l="l" t="t" r="r" b="b"/>
            <a:pathLst>
              <a:path w="2385365" h="1893384">
                <a:moveTo>
                  <a:pt x="0" y="0"/>
                </a:moveTo>
                <a:lnTo>
                  <a:pt x="2385365" y="0"/>
                </a:lnTo>
                <a:lnTo>
                  <a:pt x="2385365" y="1893383"/>
                </a:lnTo>
                <a:lnTo>
                  <a:pt x="0" y="1893383"/>
                </a:lnTo>
                <a:lnTo>
                  <a:pt x="0" y="0"/>
                </a:lnTo>
                <a:close/>
              </a:path>
            </a:pathLst>
          </a:custGeom>
          <a:blipFill>
            <a:blip r:embed="rId7"/>
            <a:stretch>
              <a:fillRect/>
            </a:stretch>
          </a:blipFill>
          <a:ln cap="sq">
            <a:noFill/>
            <a:prstDash val="solid"/>
            <a:miter/>
          </a:ln>
        </p:spPr>
      </p:sp>
      <p:pic>
        <p:nvPicPr>
          <p:cNvPr id="2" name="Picture 1" descr="giặt đồ"/>
          <p:cNvPicPr>
            <a:picLocks noChangeAspect="1"/>
          </p:cNvPicPr>
          <p:nvPr/>
        </p:nvPicPr>
        <p:blipFill>
          <a:blip r:embed="rId8"/>
          <a:stretch>
            <a:fillRect/>
          </a:stretch>
        </p:blipFill>
        <p:spPr>
          <a:xfrm>
            <a:off x="4091940" y="1233170"/>
            <a:ext cx="3210560" cy="3210560"/>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48611"/>
                                        </p:tgtEl>
                                        <p:attrNameLst>
                                          <p:attrName>style.visibility</p:attrName>
                                        </p:attrNameLst>
                                      </p:cBhvr>
                                      <p:to>
                                        <p:strVal val="visible"/>
                                      </p:to>
                                    </p:set>
                                    <p:animEffect transition="in" filter="randombar(horizontal)">
                                      <p:cBhvr>
                                        <p:cTn id="7" dur="500"/>
                                        <p:tgtEl>
                                          <p:spTgt spid="10486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8612"/>
                                        </p:tgtEl>
                                        <p:attrNameLst>
                                          <p:attrName>style.visibility</p:attrName>
                                        </p:attrNameLst>
                                      </p:cBhvr>
                                      <p:to>
                                        <p:strVal val="visible"/>
                                      </p:to>
                                    </p:set>
                                    <p:animEffect transition="in" filter="randombar(horizontal)">
                                      <p:cBhvr>
                                        <p:cTn id="10" dur="500"/>
                                        <p:tgtEl>
                                          <p:spTgt spid="10486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48615"/>
                                        </p:tgtEl>
                                        <p:attrNameLst>
                                          <p:attrName>style.visibility</p:attrName>
                                        </p:attrNameLst>
                                      </p:cBhvr>
                                      <p:to>
                                        <p:strVal val="visible"/>
                                      </p:to>
                                    </p:set>
                                    <p:animEffect transition="in" filter="randombar(horizontal)">
                                      <p:cBhvr>
                                        <p:cTn id="13" dur="500"/>
                                        <p:tgtEl>
                                          <p:spTgt spid="1048615"/>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1" grpId="0"/>
      <p:bldP spid="1048611" grpId="1"/>
      <p:bldP spid="1048612" grpId="0"/>
      <p:bldP spid="1048612" grpId="1"/>
      <p:bldP spid="1048615" grpId="0"/>
      <p:bldP spid="104861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07" name="Freeform 2"/>
          <p:cNvSpPr/>
          <p:nvPr/>
        </p:nvSpPr>
        <p:spPr>
          <a:xfrm>
            <a:off x="-442505" y="-372488"/>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sp>
        <p:nvSpPr>
          <p:cNvPr id="1048608" name="Freeform 3"/>
          <p:cNvSpPr/>
          <p:nvPr/>
        </p:nvSpPr>
        <p:spPr>
          <a:xfrm>
            <a:off x="-122555" y="0"/>
            <a:ext cx="12169140" cy="6804025"/>
          </a:xfrm>
          <a:custGeom>
            <a:avLst/>
            <a:gdLst/>
            <a:ahLst/>
            <a:cxnLst/>
            <a:rect l="l" t="t" r="r" b="b"/>
            <a:pathLst>
              <a:path w="18549912" h="9627652">
                <a:moveTo>
                  <a:pt x="0" y="0"/>
                </a:moveTo>
                <a:lnTo>
                  <a:pt x="18549912" y="0"/>
                </a:lnTo>
                <a:lnTo>
                  <a:pt x="18549912" y="9627652"/>
                </a:lnTo>
                <a:lnTo>
                  <a:pt x="0" y="9627652"/>
                </a:lnTo>
                <a:lnTo>
                  <a:pt x="0" y="0"/>
                </a:lnTo>
                <a:close/>
              </a:path>
            </a:pathLst>
          </a:custGeom>
          <a:blipFill>
            <a:blip r:embed="rId5"/>
            <a:stretch>
              <a:fillRect/>
            </a:stretch>
          </a:blipFill>
        </p:spPr>
      </p:sp>
      <p:sp>
        <p:nvSpPr>
          <p:cNvPr id="1048610" name="Freeform 5"/>
          <p:cNvSpPr/>
          <p:nvPr/>
        </p:nvSpPr>
        <p:spPr>
          <a:xfrm rot="-98970">
            <a:off x="-795827" y="5872735"/>
            <a:ext cx="1943311" cy="936323"/>
          </a:xfrm>
          <a:custGeom>
            <a:avLst/>
            <a:gdLst/>
            <a:ahLst/>
            <a:cxnLst/>
            <a:rect l="l" t="t" r="r" b="b"/>
            <a:pathLst>
              <a:path w="3861735" h="1860654">
                <a:moveTo>
                  <a:pt x="0" y="0"/>
                </a:moveTo>
                <a:lnTo>
                  <a:pt x="3861735" y="0"/>
                </a:lnTo>
                <a:lnTo>
                  <a:pt x="3861735" y="1860654"/>
                </a:lnTo>
                <a:lnTo>
                  <a:pt x="0" y="1860654"/>
                </a:lnTo>
                <a:lnTo>
                  <a:pt x="0" y="0"/>
                </a:lnTo>
                <a:close/>
              </a:path>
            </a:pathLst>
          </a:custGeom>
          <a:blipFill>
            <a:blip r:embed="rId6"/>
            <a:stretch>
              <a:fillRect/>
            </a:stretch>
          </a:blipFill>
        </p:spPr>
      </p:sp>
      <p:sp>
        <p:nvSpPr>
          <p:cNvPr id="1048611" name="TextBox 6"/>
          <p:cNvSpPr txBox="1"/>
          <p:nvPr/>
        </p:nvSpPr>
        <p:spPr>
          <a:xfrm>
            <a:off x="380481" y="356684"/>
            <a:ext cx="2174454" cy="704850"/>
          </a:xfrm>
          <a:prstGeom prst="rect">
            <a:avLst/>
          </a:prstGeom>
        </p:spPr>
        <p:txBody>
          <a:bodyPr lIns="0" tIns="0" rIns="0" bIns="0" rtlCol="0" anchor="t">
            <a:spAutoFit/>
          </a:bodyPr>
          <a:lstStyle/>
          <a:p>
            <a:pPr algn="ctr">
              <a:lnSpc>
                <a:spcPts val="5500"/>
              </a:lnSpc>
              <a:spcBef>
                <a:spcPct val="0"/>
              </a:spcBef>
            </a:pPr>
            <a:r>
              <a:rPr lang="en-US" sz="4400" b="1">
                <a:solidFill>
                  <a:srgbClr val="184677"/>
                </a:solidFill>
                <a:latin typeface="Bodoni MT Black" panose="02070A03080606020203" charset="0"/>
                <a:ea typeface="Cubao" panose="02000503000000000000"/>
                <a:cs typeface="Bodoni MT Black" panose="02070A03080606020203" charset="0"/>
                <a:sym typeface="Cubao" panose="02000503000000000000"/>
              </a:rPr>
              <a:t>Task 1</a:t>
            </a:r>
            <a:r>
              <a:rPr lang="en-US" sz="4000">
                <a:solidFill>
                  <a:srgbClr val="184677"/>
                </a:solidFill>
                <a:latin typeface="Cubao" panose="02000503000000000000"/>
                <a:ea typeface="Cubao" panose="02000503000000000000"/>
                <a:cs typeface="Cubao" panose="02000503000000000000"/>
                <a:sym typeface="Cubao" panose="02000503000000000000"/>
              </a:rPr>
              <a:t>: </a:t>
            </a:r>
          </a:p>
        </p:txBody>
      </p:sp>
      <p:sp>
        <p:nvSpPr>
          <p:cNvPr id="1048615" name="TextBox 10"/>
          <p:cNvSpPr txBox="1"/>
          <p:nvPr/>
        </p:nvSpPr>
        <p:spPr>
          <a:xfrm>
            <a:off x="2554935" y="341232"/>
            <a:ext cx="9043343" cy="730885"/>
          </a:xfrm>
          <a:prstGeom prst="rect">
            <a:avLst/>
          </a:prstGeom>
        </p:spPr>
        <p:txBody>
          <a:bodyPr lIns="0" tIns="0" rIns="0" bIns="0" rtlCol="0" anchor="t">
            <a:spAutoFit/>
          </a:bodyPr>
          <a:lstStyle/>
          <a:p>
            <a:pPr algn="l">
              <a:lnSpc>
                <a:spcPts val="5700"/>
              </a:lnSpc>
            </a:pPr>
            <a:r>
              <a:rPr lang="en-US" sz="4400" b="1">
                <a:solidFill>
                  <a:srgbClr val="002060"/>
                </a:solidFill>
                <a:ea typeface="Sniglet" panose="04070505030100020000"/>
                <a:cs typeface="+mn-lt"/>
                <a:sym typeface="Sniglet" panose="04070505030100020000"/>
              </a:rPr>
              <a:t>Work in pairs. Discuss these questions.</a:t>
            </a:r>
          </a:p>
        </p:txBody>
      </p:sp>
      <p:sp>
        <p:nvSpPr>
          <p:cNvPr id="1048616" name="Freeform 11"/>
          <p:cNvSpPr/>
          <p:nvPr/>
        </p:nvSpPr>
        <p:spPr>
          <a:xfrm>
            <a:off x="11164472" y="-372810"/>
            <a:ext cx="1590243" cy="1262256"/>
          </a:xfrm>
          <a:custGeom>
            <a:avLst/>
            <a:gdLst/>
            <a:ahLst/>
            <a:cxnLst/>
            <a:rect l="l" t="t" r="r" b="b"/>
            <a:pathLst>
              <a:path w="2385365" h="1893384">
                <a:moveTo>
                  <a:pt x="0" y="0"/>
                </a:moveTo>
                <a:lnTo>
                  <a:pt x="2385365" y="0"/>
                </a:lnTo>
                <a:lnTo>
                  <a:pt x="2385365" y="1893383"/>
                </a:lnTo>
                <a:lnTo>
                  <a:pt x="0" y="1893383"/>
                </a:lnTo>
                <a:lnTo>
                  <a:pt x="0" y="0"/>
                </a:lnTo>
                <a:close/>
              </a:path>
            </a:pathLst>
          </a:custGeom>
          <a:blipFill>
            <a:blip r:embed="rId7"/>
            <a:stretch>
              <a:fillRect/>
            </a:stretch>
          </a:blipFill>
          <a:ln cap="sq">
            <a:noFill/>
            <a:prstDash val="solid"/>
            <a:miter/>
          </a:ln>
        </p:spPr>
      </p:sp>
      <p:sp>
        <p:nvSpPr>
          <p:cNvPr id="6" name="TextBox 8"/>
          <p:cNvSpPr txBox="1"/>
          <p:nvPr/>
        </p:nvSpPr>
        <p:spPr>
          <a:xfrm>
            <a:off x="429260" y="2943225"/>
            <a:ext cx="11125835" cy="2744470"/>
          </a:xfrm>
          <a:prstGeom prst="rect">
            <a:avLst/>
          </a:prstGeom>
        </p:spPr>
        <p:txBody>
          <a:bodyPr wrap="square" lIns="0" tIns="0" rIns="0" bIns="0" rtlCol="0" anchor="t">
            <a:noAutofit/>
          </a:bodyPr>
          <a:lstStyle/>
          <a:p>
            <a:pPr algn="just">
              <a:lnSpc>
                <a:spcPct val="100000"/>
              </a:lnSpc>
              <a:buClrTx/>
              <a:buSzTx/>
              <a:buFontTx/>
            </a:pPr>
            <a:r>
              <a:rPr lang="en-US" sz="2935">
                <a:solidFill>
                  <a:srgbClr val="000000"/>
                </a:solidFill>
                <a:latin typeface="Arial Rounded MT Bold" panose="020F0704030504030204" charset="0"/>
                <a:ea typeface="Sniglet" panose="04070505030100020000"/>
                <a:cs typeface="Arial Rounded MT Bold" panose="020F0704030504030204" charset="0"/>
                <a:sym typeface="Sniglet" panose="04070505030100020000"/>
              </a:rPr>
              <a:t>A. Hang or fold, and store your own clothes</a:t>
            </a:r>
            <a:endParaRPr lang="en-US" sz="2935">
              <a:solidFill>
                <a:srgbClr val="000000"/>
              </a:solidFill>
              <a:latin typeface="Arial Rounded MT Bold" panose="020F0704030504030204" charset="0"/>
              <a:ea typeface="Sniglet" panose="04070505030100020000"/>
              <a:cs typeface="Arial Rounded MT Bold" panose="020F0704030504030204" charset="0"/>
            </a:endParaRPr>
          </a:p>
          <a:p>
            <a:pPr algn="just">
              <a:lnSpc>
                <a:spcPct val="100000"/>
              </a:lnSpc>
              <a:buClrTx/>
              <a:buSzTx/>
              <a:buFontTx/>
            </a:pPr>
            <a:r>
              <a:rPr lang="en-US" sz="2935">
                <a:solidFill>
                  <a:srgbClr val="000000"/>
                </a:solidFill>
                <a:latin typeface="Arial Rounded MT Bold" panose="020F0704030504030204" charset="0"/>
                <a:ea typeface="Sniglet" panose="04070505030100020000"/>
                <a:cs typeface="Arial Rounded MT Bold" panose="020F0704030504030204" charset="0"/>
                <a:sym typeface="Sniglet" panose="04070505030100020000"/>
              </a:rPr>
              <a:t>B. Sort the clothes by colour </a:t>
            </a:r>
            <a:endParaRPr lang="en-US" sz="2935">
              <a:solidFill>
                <a:srgbClr val="000000"/>
              </a:solidFill>
              <a:latin typeface="Arial Rounded MT Bold" panose="020F0704030504030204" charset="0"/>
              <a:ea typeface="Sniglet" panose="04070505030100020000"/>
              <a:cs typeface="Arial Rounded MT Bold" panose="020F0704030504030204" charset="0"/>
            </a:endParaRPr>
          </a:p>
          <a:p>
            <a:pPr algn="just">
              <a:lnSpc>
                <a:spcPct val="100000"/>
              </a:lnSpc>
              <a:buClrTx/>
              <a:buSzTx/>
              <a:buFontTx/>
            </a:pPr>
            <a:r>
              <a:rPr lang="en-US" sz="2935">
                <a:solidFill>
                  <a:srgbClr val="000000"/>
                </a:solidFill>
                <a:latin typeface="Arial Rounded MT Bold" panose="020F0704030504030204" charset="0"/>
                <a:ea typeface="Sniglet" panose="04070505030100020000"/>
                <a:cs typeface="Arial Rounded MT Bold" panose="020F0704030504030204" charset="0"/>
                <a:sym typeface="Sniglet" panose="04070505030100020000"/>
              </a:rPr>
              <a:t>C. Remove the wet clothes from the washing machine and dry them </a:t>
            </a:r>
            <a:endParaRPr lang="en-US" sz="2935">
              <a:solidFill>
                <a:srgbClr val="000000"/>
              </a:solidFill>
              <a:latin typeface="Arial Rounded MT Bold" panose="020F0704030504030204" charset="0"/>
              <a:ea typeface="Sniglet" panose="04070505030100020000"/>
              <a:cs typeface="Arial Rounded MT Bold" panose="020F0704030504030204" charset="0"/>
            </a:endParaRPr>
          </a:p>
          <a:p>
            <a:pPr algn="just">
              <a:lnSpc>
                <a:spcPct val="100000"/>
              </a:lnSpc>
              <a:buClrTx/>
              <a:buSzTx/>
              <a:buFontTx/>
            </a:pPr>
            <a:r>
              <a:rPr lang="en-US" sz="2935">
                <a:solidFill>
                  <a:srgbClr val="000000"/>
                </a:solidFill>
                <a:latin typeface="Arial Rounded MT Bold" panose="020F0704030504030204" charset="0"/>
                <a:ea typeface="Sniglet" panose="04070505030100020000"/>
                <a:cs typeface="Arial Rounded MT Bold" panose="020F0704030504030204" charset="0"/>
                <a:sym typeface="Sniglet" panose="04070505030100020000"/>
              </a:rPr>
              <a:t>D. Add the washing powder or liquid </a:t>
            </a:r>
            <a:endParaRPr lang="en-US" sz="2935">
              <a:solidFill>
                <a:srgbClr val="000000"/>
              </a:solidFill>
              <a:latin typeface="Arial Rounded MT Bold" panose="020F0704030504030204" charset="0"/>
              <a:ea typeface="Sniglet" panose="04070505030100020000"/>
              <a:cs typeface="Arial Rounded MT Bold" panose="020F0704030504030204" charset="0"/>
            </a:endParaRPr>
          </a:p>
          <a:p>
            <a:pPr algn="just">
              <a:lnSpc>
                <a:spcPct val="100000"/>
              </a:lnSpc>
              <a:buClrTx/>
              <a:buSzTx/>
              <a:buFontTx/>
            </a:pPr>
            <a:r>
              <a:rPr lang="en-US" sz="2935">
                <a:solidFill>
                  <a:srgbClr val="000000"/>
                </a:solidFill>
                <a:latin typeface="Arial Rounded MT Bold" panose="020F0704030504030204" charset="0"/>
                <a:ea typeface="Sniglet" panose="04070505030100020000"/>
                <a:cs typeface="Arial Rounded MT Bold" panose="020F0704030504030204" charset="0"/>
                <a:sym typeface="Sniglet" panose="04070505030100020000"/>
              </a:rPr>
              <a:t>E. Load the washing machine and turn it on</a:t>
            </a:r>
            <a:endParaRPr lang="en-US" sz="2935">
              <a:solidFill>
                <a:srgbClr val="000000"/>
              </a:solidFill>
              <a:latin typeface="Arial Rounded MT Bold" panose="020F0704030504030204" charset="0"/>
              <a:ea typeface="Sniglet" panose="04070505030100020000"/>
              <a:cs typeface="Arial Rounded MT Bold" panose="020F0704030504030204" charset="0"/>
            </a:endParaRPr>
          </a:p>
        </p:txBody>
      </p:sp>
      <p:sp>
        <p:nvSpPr>
          <p:cNvPr id="7" name="TextBox 12"/>
          <p:cNvSpPr txBox="1"/>
          <p:nvPr/>
        </p:nvSpPr>
        <p:spPr>
          <a:xfrm>
            <a:off x="429260" y="1110615"/>
            <a:ext cx="11125200" cy="903605"/>
          </a:xfrm>
          <a:prstGeom prst="rect">
            <a:avLst/>
          </a:prstGeom>
        </p:spPr>
        <p:txBody>
          <a:bodyPr wrap="square" lIns="0" tIns="0" rIns="0" bIns="0" rtlCol="0" anchor="t">
            <a:spAutoFit/>
          </a:bodyPr>
          <a:lstStyle/>
          <a:p>
            <a:pPr algn="just">
              <a:lnSpc>
                <a:spcPct val="100000"/>
              </a:lnSpc>
              <a:buClrTx/>
              <a:buSzTx/>
              <a:buFontTx/>
            </a:pPr>
            <a:r>
              <a:rPr lang="en-US" sz="2935">
                <a:solidFill>
                  <a:srgbClr val="000000"/>
                </a:solidFill>
                <a:latin typeface="Arial Rounded MT Bold" panose="020F0704030504030204" charset="0"/>
                <a:ea typeface="Sniglet" panose="04070505030100020000"/>
                <a:cs typeface="Arial Rounded MT Bold" panose="020F0704030504030204" charset="0"/>
                <a:sym typeface="Sniglet" panose="04070505030100020000"/>
              </a:rPr>
              <a:t>b. Below are some steps to do laundry. Put them in the correct order.</a:t>
            </a:r>
          </a:p>
        </p:txBody>
      </p:sp>
      <p:sp>
        <p:nvSpPr>
          <p:cNvPr id="8" name="Rounded Rectangle 7"/>
          <p:cNvSpPr/>
          <p:nvPr/>
        </p:nvSpPr>
        <p:spPr>
          <a:xfrm>
            <a:off x="702310" y="2079625"/>
            <a:ext cx="1599565" cy="778510"/>
          </a:xfrm>
          <a:prstGeom prst="roundRect">
            <a:avLst/>
          </a:prstGeom>
          <a:solidFill>
            <a:srgbClr val="CCFECC"/>
          </a:solidFill>
          <a:ln w="25400">
            <a:solidFill>
              <a:srgbClr val="008000"/>
            </a:solidFill>
            <a:prstDash val="solid"/>
          </a:ln>
        </p:spPr>
        <p:txBody>
          <a:bodyPr anchor="ctr" anchorCtr="0"/>
          <a:lstStyle/>
          <a:p>
            <a:pPr algn="ctr"/>
            <a:r>
              <a:rPr lang="en-US" sz="2665" b="1">
                <a:solidFill>
                  <a:srgbClr val="000000"/>
                </a:solidFill>
              </a:rPr>
              <a:t>1. </a:t>
            </a:r>
            <a:r>
              <a:rPr lang="en-US" sz="2665">
                <a:solidFill>
                  <a:srgbClr val="000000"/>
                </a:solidFill>
              </a:rPr>
              <a:t>_____</a:t>
            </a:r>
            <a:endParaRPr lang="vi-VN" sz="1200">
              <a:solidFill>
                <a:srgbClr val="000000"/>
              </a:solidFill>
            </a:endParaRPr>
          </a:p>
        </p:txBody>
      </p:sp>
      <p:sp>
        <p:nvSpPr>
          <p:cNvPr id="9" name="Rounded Rectangle 8"/>
          <p:cNvSpPr/>
          <p:nvPr/>
        </p:nvSpPr>
        <p:spPr>
          <a:xfrm>
            <a:off x="3031067" y="2083012"/>
            <a:ext cx="1512147" cy="778510"/>
          </a:xfrm>
          <a:prstGeom prst="roundRect">
            <a:avLst/>
          </a:prstGeom>
          <a:solidFill>
            <a:schemeClr val="accent4">
              <a:lumMod val="60000"/>
              <a:lumOff val="40000"/>
            </a:schemeClr>
          </a:solidFill>
          <a:ln w="25400">
            <a:solidFill>
              <a:srgbClr val="666666"/>
            </a:solidFill>
          </a:ln>
        </p:spPr>
        <p:txBody>
          <a:bodyPr anchor="ctr" anchorCtr="0"/>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r>
              <a:rPr lang="en-US" sz="2665" b="1">
                <a:sym typeface="+mn-ea"/>
              </a:rPr>
              <a:t>2. </a:t>
            </a:r>
            <a:r>
              <a:rPr lang="en-US" sz="2665">
                <a:sym typeface="+mn-ea"/>
              </a:rPr>
              <a:t>_____</a:t>
            </a:r>
            <a:endParaRPr lang="en-US" altLang="vi-VN" sz="1200"/>
          </a:p>
        </p:txBody>
      </p:sp>
      <p:sp>
        <p:nvSpPr>
          <p:cNvPr id="10" name="Rounded Rectangle 9"/>
          <p:cNvSpPr/>
          <p:nvPr/>
        </p:nvSpPr>
        <p:spPr>
          <a:xfrm>
            <a:off x="5178637" y="2032212"/>
            <a:ext cx="1491403" cy="778510"/>
          </a:xfrm>
          <a:prstGeom prst="roundRect">
            <a:avLst/>
          </a:prstGeom>
          <a:solidFill>
            <a:schemeClr val="accent5">
              <a:lumMod val="20000"/>
              <a:lumOff val="80000"/>
            </a:schemeClr>
          </a:solidFill>
          <a:ln w="25400">
            <a:solidFill>
              <a:srgbClr val="666666"/>
            </a:solidFill>
          </a:ln>
        </p:spPr>
        <p:txBody>
          <a:bodyPr anchor="ctr" anchorCtr="0"/>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r>
              <a:rPr lang="en-US" sz="2665" b="1">
                <a:sym typeface="+mn-ea"/>
              </a:rPr>
              <a:t>3. </a:t>
            </a:r>
            <a:r>
              <a:rPr lang="en-US" sz="2665">
                <a:sym typeface="+mn-ea"/>
              </a:rPr>
              <a:t>_____</a:t>
            </a:r>
            <a:endParaRPr lang="vi-VN" sz="1200"/>
          </a:p>
        </p:txBody>
      </p:sp>
      <p:sp>
        <p:nvSpPr>
          <p:cNvPr id="11" name="Rounded Rectangle 10"/>
          <p:cNvSpPr/>
          <p:nvPr/>
        </p:nvSpPr>
        <p:spPr>
          <a:xfrm>
            <a:off x="7337637" y="2032212"/>
            <a:ext cx="1597237" cy="778510"/>
          </a:xfrm>
          <a:prstGeom prst="roundRect">
            <a:avLst/>
          </a:prstGeom>
          <a:solidFill>
            <a:schemeClr val="accent2">
              <a:lumMod val="20000"/>
              <a:lumOff val="80000"/>
            </a:schemeClr>
          </a:solidFill>
          <a:ln w="25400">
            <a:solidFill>
              <a:srgbClr val="666666"/>
            </a:solidFill>
          </a:ln>
        </p:spPr>
        <p:txBody>
          <a:bodyPr anchor="ctr" anchorCtr="0"/>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r>
              <a:rPr lang="en-US" sz="2665" b="1">
                <a:sym typeface="+mn-ea"/>
              </a:rPr>
              <a:t>4. </a:t>
            </a:r>
            <a:r>
              <a:rPr lang="en-US" sz="2665">
                <a:sym typeface="+mn-ea"/>
              </a:rPr>
              <a:t>_____</a:t>
            </a:r>
            <a:endParaRPr lang="vi-VN" sz="1200"/>
          </a:p>
        </p:txBody>
      </p:sp>
      <p:sp>
        <p:nvSpPr>
          <p:cNvPr id="12" name="Rounded Rectangle 11"/>
          <p:cNvSpPr/>
          <p:nvPr/>
        </p:nvSpPr>
        <p:spPr>
          <a:xfrm>
            <a:off x="9601200" y="2021205"/>
            <a:ext cx="1491403" cy="778510"/>
          </a:xfrm>
          <a:prstGeom prst="roundRect">
            <a:avLst/>
          </a:prstGeom>
          <a:solidFill>
            <a:srgbClr val="FFF46F"/>
          </a:solidFill>
          <a:ln w="25400">
            <a:solidFill>
              <a:srgbClr val="666666"/>
            </a:solidFill>
          </a:ln>
        </p:spPr>
        <p:txBody>
          <a:bodyPr anchor="ctr" anchorCtr="0"/>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r>
              <a:rPr lang="en-US" sz="2665" b="1">
                <a:sym typeface="+mn-ea"/>
              </a:rPr>
              <a:t>5. </a:t>
            </a:r>
            <a:r>
              <a:rPr lang="en-US" sz="2665">
                <a:sym typeface="+mn-ea"/>
              </a:rPr>
              <a:t>_____</a:t>
            </a:r>
            <a:endParaRPr lang="vi-VN" sz="1200"/>
          </a:p>
        </p:txBody>
      </p:sp>
      <p:sp>
        <p:nvSpPr>
          <p:cNvPr id="13" name="Right Arrow 12"/>
          <p:cNvSpPr/>
          <p:nvPr/>
        </p:nvSpPr>
        <p:spPr>
          <a:xfrm>
            <a:off x="2438400" y="2353945"/>
            <a:ext cx="508000" cy="304800"/>
          </a:xfrm>
          <a:prstGeom prst="rightArrow">
            <a:avLst/>
          </a:prstGeom>
          <a:solidFill>
            <a:schemeClr val="bg2">
              <a:lumMod val="9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1200"/>
          </a:p>
        </p:txBody>
      </p:sp>
      <p:sp>
        <p:nvSpPr>
          <p:cNvPr id="14" name="Right Arrow 13"/>
          <p:cNvSpPr/>
          <p:nvPr/>
        </p:nvSpPr>
        <p:spPr>
          <a:xfrm>
            <a:off x="4622800" y="2353945"/>
            <a:ext cx="508000" cy="304800"/>
          </a:xfrm>
          <a:prstGeom prst="rightArrow">
            <a:avLst/>
          </a:prstGeom>
          <a:solidFill>
            <a:schemeClr val="bg2">
              <a:lumMod val="9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1200"/>
          </a:p>
        </p:txBody>
      </p:sp>
      <p:sp>
        <p:nvSpPr>
          <p:cNvPr id="15" name="Right Arrow 14"/>
          <p:cNvSpPr/>
          <p:nvPr/>
        </p:nvSpPr>
        <p:spPr>
          <a:xfrm>
            <a:off x="6749627" y="2303145"/>
            <a:ext cx="508000" cy="304800"/>
          </a:xfrm>
          <a:prstGeom prst="rightArrow">
            <a:avLst/>
          </a:prstGeom>
          <a:solidFill>
            <a:schemeClr val="bg2">
              <a:lumMod val="9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1200"/>
          </a:p>
        </p:txBody>
      </p:sp>
      <p:sp>
        <p:nvSpPr>
          <p:cNvPr id="16" name="Right Arrow 15"/>
          <p:cNvSpPr/>
          <p:nvPr/>
        </p:nvSpPr>
        <p:spPr>
          <a:xfrm>
            <a:off x="9014883" y="2303145"/>
            <a:ext cx="508000" cy="304800"/>
          </a:xfrm>
          <a:prstGeom prst="rightArrow">
            <a:avLst/>
          </a:prstGeom>
          <a:solidFill>
            <a:schemeClr val="bg2">
              <a:lumMod val="9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1200"/>
          </a:p>
        </p:txBody>
      </p:sp>
      <p:sp>
        <p:nvSpPr>
          <p:cNvPr id="2" name="Text Box 1"/>
          <p:cNvSpPr txBox="1"/>
          <p:nvPr/>
        </p:nvSpPr>
        <p:spPr>
          <a:xfrm>
            <a:off x="3627120" y="1843405"/>
            <a:ext cx="937895" cy="1014730"/>
          </a:xfrm>
          <a:prstGeom prst="rect">
            <a:avLst/>
          </a:prstGeom>
          <a:noFill/>
        </p:spPr>
        <p:txBody>
          <a:bodyPr wrap="square" rtlCol="0">
            <a:spAutoFit/>
          </a:bodyPr>
          <a:lstStyle/>
          <a:p>
            <a:r>
              <a:rPr lang="en-US" sz="6000">
                <a:ln w="22225">
                  <a:solidFill>
                    <a:schemeClr val="accent2"/>
                  </a:solidFill>
                  <a:prstDash val="solid"/>
                </a:ln>
                <a:solidFill>
                  <a:srgbClr val="FF0000"/>
                </a:solidFill>
                <a:effectLst/>
              </a:rPr>
              <a:t>D</a:t>
            </a:r>
          </a:p>
        </p:txBody>
      </p:sp>
      <p:sp>
        <p:nvSpPr>
          <p:cNvPr id="3" name="Text Box 2"/>
          <p:cNvSpPr txBox="1"/>
          <p:nvPr/>
        </p:nvSpPr>
        <p:spPr>
          <a:xfrm>
            <a:off x="5743575" y="1790065"/>
            <a:ext cx="937895" cy="1014730"/>
          </a:xfrm>
          <a:prstGeom prst="rect">
            <a:avLst/>
          </a:prstGeom>
          <a:noFill/>
        </p:spPr>
        <p:txBody>
          <a:bodyPr wrap="square" rtlCol="0">
            <a:spAutoFit/>
          </a:bodyPr>
          <a:lstStyle/>
          <a:p>
            <a:r>
              <a:rPr lang="en-US" sz="6000">
                <a:ln w="22225">
                  <a:solidFill>
                    <a:schemeClr val="accent2"/>
                  </a:solidFill>
                  <a:prstDash val="solid"/>
                </a:ln>
                <a:solidFill>
                  <a:srgbClr val="FF0000"/>
                </a:solidFill>
                <a:effectLst/>
              </a:rPr>
              <a:t>E</a:t>
            </a:r>
          </a:p>
        </p:txBody>
      </p:sp>
      <p:sp>
        <p:nvSpPr>
          <p:cNvPr id="4" name="Text Box 3"/>
          <p:cNvSpPr txBox="1"/>
          <p:nvPr/>
        </p:nvSpPr>
        <p:spPr>
          <a:xfrm>
            <a:off x="7927340" y="1783080"/>
            <a:ext cx="937895" cy="1014730"/>
          </a:xfrm>
          <a:prstGeom prst="rect">
            <a:avLst/>
          </a:prstGeom>
          <a:noFill/>
        </p:spPr>
        <p:txBody>
          <a:bodyPr wrap="square" rtlCol="0">
            <a:spAutoFit/>
          </a:bodyPr>
          <a:lstStyle/>
          <a:p>
            <a:r>
              <a:rPr lang="en-US" sz="6000">
                <a:ln w="22225">
                  <a:solidFill>
                    <a:schemeClr val="accent2"/>
                  </a:solidFill>
                  <a:prstDash val="solid"/>
                </a:ln>
                <a:solidFill>
                  <a:srgbClr val="FF0000"/>
                </a:solidFill>
                <a:effectLst/>
              </a:rPr>
              <a:t>C</a:t>
            </a:r>
          </a:p>
        </p:txBody>
      </p:sp>
      <p:sp>
        <p:nvSpPr>
          <p:cNvPr id="5" name="Text Box 4"/>
          <p:cNvSpPr txBox="1"/>
          <p:nvPr/>
        </p:nvSpPr>
        <p:spPr>
          <a:xfrm>
            <a:off x="10169525" y="1775460"/>
            <a:ext cx="937895" cy="1014730"/>
          </a:xfrm>
          <a:prstGeom prst="rect">
            <a:avLst/>
          </a:prstGeom>
          <a:noFill/>
        </p:spPr>
        <p:txBody>
          <a:bodyPr wrap="square" rtlCol="0">
            <a:spAutoFit/>
          </a:bodyPr>
          <a:lstStyle/>
          <a:p>
            <a:r>
              <a:rPr lang="en-US" sz="6000">
                <a:ln w="22225">
                  <a:solidFill>
                    <a:schemeClr val="accent2"/>
                  </a:solidFill>
                  <a:prstDash val="solid"/>
                </a:ln>
                <a:solidFill>
                  <a:srgbClr val="FF0000"/>
                </a:solidFill>
                <a:effectLst/>
              </a:rPr>
              <a:t>A</a:t>
            </a:r>
          </a:p>
        </p:txBody>
      </p:sp>
      <p:sp>
        <p:nvSpPr>
          <p:cNvPr id="17" name="Text Box 16"/>
          <p:cNvSpPr txBox="1"/>
          <p:nvPr/>
        </p:nvSpPr>
        <p:spPr>
          <a:xfrm>
            <a:off x="1367790" y="1843405"/>
            <a:ext cx="937895" cy="1014730"/>
          </a:xfrm>
          <a:prstGeom prst="rect">
            <a:avLst/>
          </a:prstGeom>
          <a:noFill/>
        </p:spPr>
        <p:txBody>
          <a:bodyPr wrap="square" rtlCol="0">
            <a:spAutoFit/>
          </a:bodyPr>
          <a:lstStyle/>
          <a:p>
            <a:r>
              <a:rPr lang="en-US" sz="6000">
                <a:ln w="22225">
                  <a:solidFill>
                    <a:schemeClr val="accent2"/>
                  </a:solidFill>
                  <a:prstDash val="solid"/>
                </a:ln>
                <a:solidFill>
                  <a:srgbClr val="FF0000"/>
                </a:solidFill>
                <a:effectLst/>
              </a:rPr>
              <a:t>B</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0.70"/>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strVal val="#ppt_w*0.70"/>
                                          </p:val>
                                        </p:tav>
                                        <p:tav tm="100000">
                                          <p:val>
                                            <p:strVal val="#ppt_w"/>
                                          </p:val>
                                        </p:tav>
                                      </p:tavLst>
                                    </p:anim>
                                    <p:anim calcmode="lin" valueType="num">
                                      <p:cBhvr>
                                        <p:cTn id="29" dur="1000" fill="hold"/>
                                        <p:tgtEl>
                                          <p:spTgt spid="4"/>
                                        </p:tgtEl>
                                        <p:attrNameLst>
                                          <p:attrName>ppt_h</p:attrName>
                                        </p:attrNameLst>
                                      </p:cBhvr>
                                      <p:tavLst>
                                        <p:tav tm="0">
                                          <p:val>
                                            <p:strVal val="#ppt_h"/>
                                          </p:val>
                                        </p:tav>
                                        <p:tav tm="100000">
                                          <p:val>
                                            <p:strVal val="#ppt_h"/>
                                          </p:val>
                                        </p:tav>
                                      </p:tavLst>
                                    </p:anim>
                                    <p:animEffect transition="in" filter="fade">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1" grpId="1"/>
      <p:bldP spid="1048615" grpId="1"/>
      <p:bldP spid="2" grpId="0"/>
      <p:bldP spid="2" grpId="1"/>
      <p:bldP spid="3" grpId="0"/>
      <p:bldP spid="3" grpId="1"/>
      <p:bldP spid="4" grpId="0"/>
      <p:bldP spid="4" grpId="1"/>
      <p:bldP spid="5" grpId="0"/>
      <p:bldP spid="5" grpId="1"/>
      <p:bldP spid="17" grpId="0"/>
      <p:bldP spid="17"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41" name="Freeform 2"/>
          <p:cNvSpPr/>
          <p:nvPr/>
        </p:nvSpPr>
        <p:spPr>
          <a:xfrm>
            <a:off x="-308557" y="-1234187"/>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txBody>
          <a:bodyPr/>
          <a:lstStyle/>
          <a:p>
            <a:pPr algn="l">
              <a:lnSpc>
                <a:spcPts val="5700"/>
              </a:lnSpc>
            </a:pPr>
            <a:endParaRPr lang="en-US" sz="1200"/>
          </a:p>
        </p:txBody>
      </p:sp>
      <p:grpSp>
        <p:nvGrpSpPr>
          <p:cNvPr id="42" name="Group 3"/>
          <p:cNvGrpSpPr/>
          <p:nvPr/>
        </p:nvGrpSpPr>
        <p:grpSpPr>
          <a:xfrm>
            <a:off x="-1171591" y="5896765"/>
            <a:ext cx="14025060" cy="2161509"/>
            <a:chOff x="0" y="0"/>
            <a:chExt cx="5540764" cy="853929"/>
          </a:xfrm>
        </p:grpSpPr>
        <p:sp>
          <p:nvSpPr>
            <p:cNvPr id="1048642" name="Freeform 4"/>
            <p:cNvSpPr/>
            <p:nvPr/>
          </p:nvSpPr>
          <p:spPr>
            <a:xfrm>
              <a:off x="0" y="0"/>
              <a:ext cx="5540765" cy="853929"/>
            </a:xfrm>
            <a:custGeom>
              <a:avLst/>
              <a:gdLst/>
              <a:ahLst/>
              <a:cxnLst/>
              <a:rect l="l" t="t" r="r" b="b"/>
              <a:pathLst>
                <a:path w="5540765" h="853929">
                  <a:moveTo>
                    <a:pt x="0" y="0"/>
                  </a:moveTo>
                  <a:lnTo>
                    <a:pt x="5540765" y="0"/>
                  </a:lnTo>
                  <a:lnTo>
                    <a:pt x="5540765" y="853929"/>
                  </a:lnTo>
                  <a:lnTo>
                    <a:pt x="0" y="853929"/>
                  </a:lnTo>
                  <a:close/>
                </a:path>
              </a:pathLst>
            </a:custGeom>
            <a:solidFill>
              <a:srgbClr val="7BCFFB"/>
            </a:solidFill>
          </p:spPr>
        </p:sp>
        <p:sp>
          <p:nvSpPr>
            <p:cNvPr id="1048643" name="TextBox 5"/>
            <p:cNvSpPr txBox="1"/>
            <p:nvPr/>
          </p:nvSpPr>
          <p:spPr>
            <a:xfrm>
              <a:off x="0" y="-38100"/>
              <a:ext cx="5540764" cy="892029"/>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44" name="Freeform 6"/>
          <p:cNvSpPr/>
          <p:nvPr/>
        </p:nvSpPr>
        <p:spPr>
          <a:xfrm>
            <a:off x="-720090" y="945515"/>
            <a:ext cx="12912090" cy="5379720"/>
          </a:xfrm>
          <a:custGeom>
            <a:avLst/>
            <a:gdLst/>
            <a:ahLst/>
            <a:cxnLst/>
            <a:rect l="l" t="t" r="r" b="b"/>
            <a:pathLst>
              <a:path w="11179603" h="8537152">
                <a:moveTo>
                  <a:pt x="0" y="0"/>
                </a:moveTo>
                <a:lnTo>
                  <a:pt x="11179604" y="0"/>
                </a:lnTo>
                <a:lnTo>
                  <a:pt x="11179604" y="8537152"/>
                </a:lnTo>
                <a:lnTo>
                  <a:pt x="0" y="8537152"/>
                </a:lnTo>
                <a:lnTo>
                  <a:pt x="0" y="0"/>
                </a:lnTo>
                <a:close/>
              </a:path>
            </a:pathLst>
          </a:custGeom>
          <a:blipFill>
            <a:blip r:embed="rId5"/>
            <a:stretch>
              <a:fillRect/>
            </a:stretch>
          </a:blipFill>
        </p:spPr>
      </p:sp>
      <p:sp>
        <p:nvSpPr>
          <p:cNvPr id="1048646" name="TextBox 8"/>
          <p:cNvSpPr txBox="1"/>
          <p:nvPr/>
        </p:nvSpPr>
        <p:spPr>
          <a:xfrm>
            <a:off x="-50800" y="-549275"/>
            <a:ext cx="2103967" cy="618067"/>
          </a:xfrm>
          <a:prstGeom prst="rect">
            <a:avLst/>
          </a:prstGeom>
        </p:spPr>
        <p:txBody>
          <a:bodyPr lIns="0" tIns="0" rIns="0" bIns="0" rtlCol="0" anchor="t">
            <a:noAutofit/>
          </a:bodyPr>
          <a:lstStyle/>
          <a:p>
            <a:pPr algn="l">
              <a:lnSpc>
                <a:spcPts val="9000"/>
              </a:lnSpc>
              <a:spcBef>
                <a:spcPct val="0"/>
              </a:spcBef>
            </a:pPr>
            <a:r>
              <a:rPr lang="en-US" sz="4000" b="1" u="sng">
                <a:solidFill>
                  <a:schemeClr val="accent3">
                    <a:lumMod val="50000"/>
                  </a:schemeClr>
                </a:solidFill>
                <a:latin typeface="Bodoni MT Black" panose="02070A03080606020203" charset="0"/>
                <a:ea typeface="Cubao" panose="02000503000000000000"/>
                <a:cs typeface="Bodoni MT Black" panose="02070A03080606020203" charset="0"/>
                <a:sym typeface="Cubao" panose="02000503000000000000"/>
              </a:rPr>
              <a:t>Task 2:</a:t>
            </a:r>
            <a:r>
              <a:rPr lang="en-US" sz="4000" b="1">
                <a:solidFill>
                  <a:srgbClr val="184677"/>
                </a:solidFill>
                <a:latin typeface="Bodoni MT Black" panose="02070A03080606020203" charset="0"/>
                <a:ea typeface="Cubao" panose="02000503000000000000"/>
                <a:cs typeface="Bodoni MT Black" panose="02070A03080606020203" charset="0"/>
                <a:sym typeface="Cubao" panose="02000503000000000000"/>
              </a:rPr>
              <a:t> </a:t>
            </a:r>
          </a:p>
        </p:txBody>
      </p:sp>
      <p:grpSp>
        <p:nvGrpSpPr>
          <p:cNvPr id="45" name="Group 16"/>
          <p:cNvGrpSpPr/>
          <p:nvPr/>
        </p:nvGrpSpPr>
        <p:grpSpPr>
          <a:xfrm>
            <a:off x="9003421" y="3350373"/>
            <a:ext cx="382161" cy="382161"/>
            <a:chOff x="0" y="0"/>
            <a:chExt cx="812800" cy="812800"/>
          </a:xfrm>
        </p:grpSpPr>
        <p:sp>
          <p:nvSpPr>
            <p:cNvPr id="1048652"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53"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sp>
        <p:nvSpPr>
          <p:cNvPr id="1048615" name="TextBox 10"/>
          <p:cNvSpPr txBox="1"/>
          <p:nvPr/>
        </p:nvSpPr>
        <p:spPr>
          <a:xfrm>
            <a:off x="1921298" y="83820"/>
            <a:ext cx="10139257" cy="861695"/>
          </a:xfrm>
          <a:prstGeom prst="rect">
            <a:avLst/>
          </a:prstGeom>
        </p:spPr>
        <p:txBody>
          <a:bodyPr wrap="square" lIns="0" tIns="0" rIns="0" bIns="0" rtlCol="0" anchor="t">
            <a:spAutoFit/>
          </a:bodyPr>
          <a:lstStyle/>
          <a:p>
            <a:pPr algn="l">
              <a:lnSpc>
                <a:spcPct val="70000"/>
              </a:lnSpc>
              <a:buClrTx/>
              <a:buSzTx/>
              <a:buFontTx/>
            </a:pPr>
            <a:r>
              <a:rPr lang="en-US" sz="4000" b="1">
                <a:solidFill>
                  <a:schemeClr val="tx1"/>
                </a:solidFill>
                <a:ea typeface="Sniglet" panose="04070505030100020000"/>
                <a:cs typeface="+mn-lt"/>
                <a:sym typeface="Sniglet" panose="04070505030100020000"/>
              </a:rPr>
              <a:t>Read the following instructions on how to do laundry. Circle the correct answers.</a:t>
            </a:r>
          </a:p>
        </p:txBody>
      </p:sp>
      <p:sp>
        <p:nvSpPr>
          <p:cNvPr id="2" name="Text Box 1"/>
          <p:cNvSpPr txBox="1"/>
          <p:nvPr/>
        </p:nvSpPr>
        <p:spPr>
          <a:xfrm>
            <a:off x="179070" y="1333500"/>
            <a:ext cx="11833860" cy="4632325"/>
          </a:xfrm>
          <a:prstGeom prst="rect">
            <a:avLst/>
          </a:prstGeom>
          <a:noFill/>
        </p:spPr>
        <p:txBody>
          <a:bodyPr wrap="square" rtlCol="0">
            <a:noAutofit/>
          </a:bodyPr>
          <a:lstStyle/>
          <a:p>
            <a:pPr algn="just"/>
            <a:r>
              <a:rPr lang="en-US" altLang="en-US" sz="2600">
                <a:latin typeface="Arial Rounded MT Bold" panose="020F0704030504030204" charset="0"/>
                <a:cs typeface="Arial Rounded MT Bold" panose="020F0704030504030204" charset="0"/>
              </a:rPr>
              <a:t>There are several simple steps in doing laundry. First of all, (1) </a:t>
            </a:r>
            <a:r>
              <a:rPr lang="en-US" altLang="en-US" sz="2600">
                <a:solidFill>
                  <a:schemeClr val="accent6">
                    <a:lumMod val="75000"/>
                  </a:schemeClr>
                </a:solidFill>
                <a:latin typeface="Arial Rounded MT Bold" panose="020F0704030504030204" charset="0"/>
                <a:cs typeface="Arial Rounded MT Bold" panose="020F0704030504030204" charset="0"/>
              </a:rPr>
              <a:t>sort / don’t sort </a:t>
            </a:r>
            <a:r>
              <a:rPr lang="en-US" altLang="en-US" sz="2600">
                <a:latin typeface="Arial Rounded MT Bold" panose="020F0704030504030204" charset="0"/>
                <a:cs typeface="Arial Rounded MT Bold" panose="020F0704030504030204" charset="0"/>
              </a:rPr>
              <a:t>your clothes by colour. You should separate them into whites and colours and wash them separately. (2) </a:t>
            </a:r>
            <a:r>
              <a:rPr lang="en-US" altLang="en-US" sz="2600">
                <a:solidFill>
                  <a:schemeClr val="accent6">
                    <a:lumMod val="75000"/>
                  </a:schemeClr>
                </a:solidFill>
                <a:latin typeface="Arial Rounded MT Bold" panose="020F0704030504030204" charset="0"/>
                <a:cs typeface="Arial Rounded MT Bold" panose="020F0704030504030204" charset="0"/>
              </a:rPr>
              <a:t>Secondly / Finally,</a:t>
            </a:r>
            <a:r>
              <a:rPr lang="en-US" altLang="en-US" sz="2600">
                <a:latin typeface="Arial Rounded MT Bold" panose="020F0704030504030204" charset="0"/>
                <a:cs typeface="Arial Rounded MT Bold" panose="020F0704030504030204" charset="0"/>
              </a:rPr>
              <a:t> add the washing powder or liquid. Read the instructions on the packet to make sure you use the right amount. Then, (3) </a:t>
            </a:r>
            <a:r>
              <a:rPr lang="en-US" altLang="en-US" sz="2600">
                <a:solidFill>
                  <a:schemeClr val="accent6">
                    <a:lumMod val="75000"/>
                  </a:schemeClr>
                </a:solidFill>
                <a:latin typeface="Arial Rounded MT Bold" panose="020F0704030504030204" charset="0"/>
                <a:cs typeface="Arial Rounded MT Bold" panose="020F0704030504030204" charset="0"/>
              </a:rPr>
              <a:t>load / you load</a:t>
            </a:r>
            <a:r>
              <a:rPr lang="en-US" altLang="en-US" sz="2600">
                <a:latin typeface="Arial Rounded MT Bold" panose="020F0704030504030204" charset="0"/>
                <a:cs typeface="Arial Rounded MT Bold" panose="020F0704030504030204" charset="0"/>
              </a:rPr>
              <a:t> the washing machine and turn it on. Make sure you place the items one at a time. Don’t put too many items as they need room to move about in the water. When the washing machine stops, (4) </a:t>
            </a:r>
            <a:r>
              <a:rPr lang="en-US" altLang="en-US" sz="2600">
                <a:solidFill>
                  <a:schemeClr val="accent6">
                    <a:lumMod val="75000"/>
                  </a:schemeClr>
                </a:solidFill>
                <a:latin typeface="Arial Rounded MT Bold" panose="020F0704030504030204" charset="0"/>
                <a:cs typeface="Arial Rounded MT Bold" panose="020F0704030504030204" charset="0"/>
              </a:rPr>
              <a:t>remove / you will remove</a:t>
            </a:r>
            <a:r>
              <a:rPr lang="en-US" altLang="en-US" sz="2600">
                <a:latin typeface="Arial Rounded MT Bold" panose="020F0704030504030204" charset="0"/>
                <a:cs typeface="Arial Rounded MT Bold" panose="020F0704030504030204" charset="0"/>
              </a:rPr>
              <a:t> the wet clothes. You can hang the items to dry, or put them in the dryer. Remember that air-drying clothes saves energy and money. (5) </a:t>
            </a:r>
            <a:r>
              <a:rPr lang="en-US" altLang="en-US" sz="2600">
                <a:solidFill>
                  <a:schemeClr val="accent6">
                    <a:lumMod val="75000"/>
                  </a:schemeClr>
                </a:solidFill>
                <a:latin typeface="Arial Rounded MT Bold" panose="020F0704030504030204" charset="0"/>
                <a:cs typeface="Arial Rounded MT Bold" panose="020F0704030504030204" charset="0"/>
              </a:rPr>
              <a:t>Finally / Afterwards</a:t>
            </a:r>
            <a:r>
              <a:rPr lang="en-US" altLang="en-US" sz="2600">
                <a:latin typeface="Arial Rounded MT Bold" panose="020F0704030504030204" charset="0"/>
                <a:cs typeface="Arial Rounded MT Bold" panose="020F0704030504030204" charset="0"/>
              </a:rPr>
              <a:t>, don’t forget to hang or fold each item. You could also iron your clothes before storing them in the wardrobe or drawer. </a:t>
            </a:r>
          </a:p>
        </p:txBody>
      </p:sp>
    </p:spTree>
    <p:custDataLst>
      <p:tags r:id="rId1"/>
    </p:custData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p:cNvSpPr txBox="1"/>
          <p:nvPr/>
        </p:nvSpPr>
        <p:spPr>
          <a:xfrm>
            <a:off x="1353697" y="1610680"/>
            <a:ext cx="9484632" cy="3636645"/>
          </a:xfrm>
          <a:prstGeom prst="rect">
            <a:avLst/>
          </a:prstGeom>
          <a:noFill/>
        </p:spPr>
        <p:txBody>
          <a:bodyPr wrap="square" rtlCol="0" anchor="ctr">
            <a:spAutoFit/>
          </a:bodyPr>
          <a:lstStyle/>
          <a:p>
            <a:pPr algn="ctr">
              <a:lnSpc>
                <a:spcPct val="80000"/>
              </a:lnSpc>
            </a:pPr>
            <a:r>
              <a:rPr lang="en-US" sz="9600" dirty="0">
                <a:solidFill>
                  <a:schemeClr val="accent5">
                    <a:lumMod val="60000"/>
                    <a:lumOff val="40000"/>
                  </a:schemeClr>
                </a:solidFill>
                <a:latin typeface="LasVegas Jackpot" pitchFamily="2" charset="77"/>
              </a:rPr>
              <a:t>Guess the </a:t>
            </a:r>
            <a:r>
              <a:rPr lang="en-US" sz="9600" dirty="0">
                <a:solidFill>
                  <a:schemeClr val="accent5">
                    <a:lumMod val="75000"/>
                  </a:schemeClr>
                </a:solidFill>
                <a:latin typeface="LasVegas Jackpot" pitchFamily="2" charset="77"/>
              </a:rPr>
              <a:t>secret word</a:t>
            </a:r>
            <a:r>
              <a:rPr lang="en-US" sz="9600" dirty="0">
                <a:solidFill>
                  <a:schemeClr val="accent5">
                    <a:lumMod val="60000"/>
                    <a:lumOff val="40000"/>
                  </a:schemeClr>
                </a:solidFill>
                <a:latin typeface="LasVegas Jackpot" pitchFamily="2" charset="77"/>
              </a:rPr>
              <a:t> </a:t>
            </a:r>
            <a:br>
              <a:rPr lang="en-US" sz="9600" dirty="0">
                <a:solidFill>
                  <a:schemeClr val="accent5">
                    <a:lumMod val="60000"/>
                    <a:lumOff val="40000"/>
                  </a:schemeClr>
                </a:solidFill>
                <a:latin typeface="LasVegas Jackpot" pitchFamily="2" charset="77"/>
              </a:rPr>
            </a:br>
            <a:r>
              <a:rPr lang="en-US" sz="9600" dirty="0">
                <a:solidFill>
                  <a:schemeClr val="accent5">
                    <a:lumMod val="60000"/>
                    <a:lumOff val="40000"/>
                  </a:schemeClr>
                </a:solidFill>
                <a:latin typeface="LasVegas Jackpot" pitchFamily="2" charset="77"/>
              </a:rPr>
              <a:t>from the 4 words and </a:t>
            </a:r>
            <a:r>
              <a:rPr lang="vi-VN" altLang="en-US" sz="9600" dirty="0">
                <a:solidFill>
                  <a:schemeClr val="accent5">
                    <a:lumMod val="75000"/>
                  </a:schemeClr>
                </a:solidFill>
                <a:latin typeface="LasVegas Jackpot" pitchFamily="2" charset="77"/>
              </a:rPr>
              <a:t>answer</a:t>
            </a:r>
            <a:r>
              <a:rPr lang="en-US" sz="9600" dirty="0">
                <a:solidFill>
                  <a:schemeClr val="accent5">
                    <a:lumMod val="60000"/>
                    <a:lumOff val="40000"/>
                  </a:schemeClr>
                </a:solidFill>
                <a:latin typeface="LasVegas Jackpot" pitchFamily="2" charset="77"/>
              </a:rPr>
              <a: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41" name="Freeform 2"/>
          <p:cNvSpPr/>
          <p:nvPr/>
        </p:nvSpPr>
        <p:spPr>
          <a:xfrm>
            <a:off x="-308557" y="-1234187"/>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txBody>
          <a:bodyPr/>
          <a:lstStyle/>
          <a:p>
            <a:pPr algn="l">
              <a:lnSpc>
                <a:spcPts val="5700"/>
              </a:lnSpc>
            </a:pPr>
            <a:endParaRPr lang="en-US" sz="1200"/>
          </a:p>
        </p:txBody>
      </p:sp>
      <p:grpSp>
        <p:nvGrpSpPr>
          <p:cNvPr id="42" name="Group 3"/>
          <p:cNvGrpSpPr/>
          <p:nvPr/>
        </p:nvGrpSpPr>
        <p:grpSpPr>
          <a:xfrm>
            <a:off x="-1171591" y="5896765"/>
            <a:ext cx="14025060" cy="2161509"/>
            <a:chOff x="0" y="0"/>
            <a:chExt cx="5540764" cy="853929"/>
          </a:xfrm>
        </p:grpSpPr>
        <p:sp>
          <p:nvSpPr>
            <p:cNvPr id="1048642" name="Freeform 4"/>
            <p:cNvSpPr/>
            <p:nvPr/>
          </p:nvSpPr>
          <p:spPr>
            <a:xfrm>
              <a:off x="0" y="0"/>
              <a:ext cx="5540765" cy="853929"/>
            </a:xfrm>
            <a:custGeom>
              <a:avLst/>
              <a:gdLst/>
              <a:ahLst/>
              <a:cxnLst/>
              <a:rect l="l" t="t" r="r" b="b"/>
              <a:pathLst>
                <a:path w="5540765" h="853929">
                  <a:moveTo>
                    <a:pt x="0" y="0"/>
                  </a:moveTo>
                  <a:lnTo>
                    <a:pt x="5540765" y="0"/>
                  </a:lnTo>
                  <a:lnTo>
                    <a:pt x="5540765" y="853929"/>
                  </a:lnTo>
                  <a:lnTo>
                    <a:pt x="0" y="853929"/>
                  </a:lnTo>
                  <a:close/>
                </a:path>
              </a:pathLst>
            </a:custGeom>
            <a:solidFill>
              <a:srgbClr val="7BCFFB"/>
            </a:solidFill>
          </p:spPr>
        </p:sp>
        <p:sp>
          <p:nvSpPr>
            <p:cNvPr id="1048643" name="TextBox 5"/>
            <p:cNvSpPr txBox="1"/>
            <p:nvPr/>
          </p:nvSpPr>
          <p:spPr>
            <a:xfrm>
              <a:off x="0" y="-38100"/>
              <a:ext cx="5540764" cy="892029"/>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44" name="Freeform 6"/>
          <p:cNvSpPr/>
          <p:nvPr/>
        </p:nvSpPr>
        <p:spPr>
          <a:xfrm>
            <a:off x="-720090" y="945515"/>
            <a:ext cx="12912090" cy="5379720"/>
          </a:xfrm>
          <a:custGeom>
            <a:avLst/>
            <a:gdLst/>
            <a:ahLst/>
            <a:cxnLst/>
            <a:rect l="l" t="t" r="r" b="b"/>
            <a:pathLst>
              <a:path w="11179603" h="8537152">
                <a:moveTo>
                  <a:pt x="0" y="0"/>
                </a:moveTo>
                <a:lnTo>
                  <a:pt x="11179604" y="0"/>
                </a:lnTo>
                <a:lnTo>
                  <a:pt x="11179604" y="8537152"/>
                </a:lnTo>
                <a:lnTo>
                  <a:pt x="0" y="8537152"/>
                </a:lnTo>
                <a:lnTo>
                  <a:pt x="0" y="0"/>
                </a:lnTo>
                <a:close/>
              </a:path>
            </a:pathLst>
          </a:custGeom>
          <a:blipFill>
            <a:blip r:embed="rId5"/>
            <a:stretch>
              <a:fillRect/>
            </a:stretch>
          </a:blipFill>
        </p:spPr>
      </p:sp>
      <p:sp>
        <p:nvSpPr>
          <p:cNvPr id="1048646" name="TextBox 8"/>
          <p:cNvSpPr txBox="1"/>
          <p:nvPr/>
        </p:nvSpPr>
        <p:spPr>
          <a:xfrm>
            <a:off x="-50800" y="-549275"/>
            <a:ext cx="2103967" cy="618067"/>
          </a:xfrm>
          <a:prstGeom prst="rect">
            <a:avLst/>
          </a:prstGeom>
        </p:spPr>
        <p:txBody>
          <a:bodyPr lIns="0" tIns="0" rIns="0" bIns="0" rtlCol="0" anchor="t">
            <a:noAutofit/>
          </a:bodyPr>
          <a:lstStyle/>
          <a:p>
            <a:pPr algn="l">
              <a:lnSpc>
                <a:spcPts val="9000"/>
              </a:lnSpc>
              <a:spcBef>
                <a:spcPct val="0"/>
              </a:spcBef>
            </a:pPr>
            <a:r>
              <a:rPr lang="en-US" sz="4000" b="1" u="sng">
                <a:solidFill>
                  <a:schemeClr val="accent3">
                    <a:lumMod val="50000"/>
                  </a:schemeClr>
                </a:solidFill>
                <a:latin typeface="Bodoni MT Black" panose="02070A03080606020203" charset="0"/>
                <a:ea typeface="Cubao" panose="02000503000000000000"/>
                <a:cs typeface="Bodoni MT Black" panose="02070A03080606020203" charset="0"/>
                <a:sym typeface="Cubao" panose="02000503000000000000"/>
              </a:rPr>
              <a:t>Task 2:</a:t>
            </a:r>
            <a:r>
              <a:rPr lang="en-US" sz="4000" b="1">
                <a:solidFill>
                  <a:srgbClr val="184677"/>
                </a:solidFill>
                <a:latin typeface="Bodoni MT Black" panose="02070A03080606020203" charset="0"/>
                <a:ea typeface="Cubao" panose="02000503000000000000"/>
                <a:cs typeface="Bodoni MT Black" panose="02070A03080606020203" charset="0"/>
                <a:sym typeface="Cubao" panose="02000503000000000000"/>
              </a:rPr>
              <a:t> </a:t>
            </a:r>
          </a:p>
        </p:txBody>
      </p:sp>
      <p:grpSp>
        <p:nvGrpSpPr>
          <p:cNvPr id="45" name="Group 16"/>
          <p:cNvGrpSpPr/>
          <p:nvPr/>
        </p:nvGrpSpPr>
        <p:grpSpPr>
          <a:xfrm>
            <a:off x="9003421" y="3350373"/>
            <a:ext cx="382161" cy="382161"/>
            <a:chOff x="0" y="0"/>
            <a:chExt cx="812800" cy="812800"/>
          </a:xfrm>
        </p:grpSpPr>
        <p:sp>
          <p:nvSpPr>
            <p:cNvPr id="1048652"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53"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sp>
        <p:nvSpPr>
          <p:cNvPr id="1048615" name="TextBox 10"/>
          <p:cNvSpPr txBox="1"/>
          <p:nvPr/>
        </p:nvSpPr>
        <p:spPr>
          <a:xfrm>
            <a:off x="1921298" y="83820"/>
            <a:ext cx="10139257" cy="861695"/>
          </a:xfrm>
          <a:prstGeom prst="rect">
            <a:avLst/>
          </a:prstGeom>
        </p:spPr>
        <p:txBody>
          <a:bodyPr wrap="square" lIns="0" tIns="0" rIns="0" bIns="0" rtlCol="0" anchor="t">
            <a:spAutoFit/>
          </a:bodyPr>
          <a:lstStyle/>
          <a:p>
            <a:pPr algn="l">
              <a:lnSpc>
                <a:spcPct val="70000"/>
              </a:lnSpc>
              <a:buClrTx/>
              <a:buSzTx/>
              <a:buFontTx/>
            </a:pPr>
            <a:r>
              <a:rPr lang="en-US" sz="4000" b="1">
                <a:solidFill>
                  <a:schemeClr val="tx1"/>
                </a:solidFill>
                <a:ea typeface="Sniglet" panose="04070505030100020000"/>
                <a:cs typeface="+mn-lt"/>
                <a:sym typeface="Sniglet" panose="04070505030100020000"/>
              </a:rPr>
              <a:t>Read the following instructions on how to do laundry. Circle the correct answers.</a:t>
            </a:r>
          </a:p>
        </p:txBody>
      </p:sp>
      <p:sp>
        <p:nvSpPr>
          <p:cNvPr id="2" name="Text Box 1"/>
          <p:cNvSpPr txBox="1"/>
          <p:nvPr/>
        </p:nvSpPr>
        <p:spPr>
          <a:xfrm>
            <a:off x="179070" y="1333500"/>
            <a:ext cx="11833860" cy="4632325"/>
          </a:xfrm>
          <a:prstGeom prst="rect">
            <a:avLst/>
          </a:prstGeom>
          <a:noFill/>
        </p:spPr>
        <p:txBody>
          <a:bodyPr wrap="square" rtlCol="0">
            <a:noAutofit/>
          </a:bodyPr>
          <a:lstStyle/>
          <a:p>
            <a:pPr algn="just"/>
            <a:r>
              <a:rPr lang="en-US" altLang="en-US" sz="2600">
                <a:latin typeface="Arial Rounded MT Bold" panose="020F0704030504030204" charset="0"/>
                <a:cs typeface="Arial Rounded MT Bold" panose="020F0704030504030204" charset="0"/>
              </a:rPr>
              <a:t>There are several simple steps in doing laundry. First of all, (1)</a:t>
            </a:r>
            <a:r>
              <a:rPr lang="en-US" altLang="en-US" sz="2600">
                <a:highlight>
                  <a:srgbClr val="FFFF00"/>
                </a:highlight>
                <a:latin typeface="Arial Rounded MT Bold" panose="020F0704030504030204" charset="0"/>
                <a:cs typeface="Arial Rounded MT Bold" panose="020F0704030504030204" charset="0"/>
              </a:rPr>
              <a:t> </a:t>
            </a:r>
            <a:r>
              <a:rPr lang="en-US" altLang="en-US" sz="2600">
                <a:solidFill>
                  <a:schemeClr val="accent6">
                    <a:lumMod val="75000"/>
                  </a:schemeClr>
                </a:solidFill>
                <a:highlight>
                  <a:srgbClr val="FFFF00"/>
                </a:highlight>
                <a:latin typeface="Arial Rounded MT Bold" panose="020F0704030504030204" charset="0"/>
                <a:cs typeface="Arial Rounded MT Bold" panose="020F0704030504030204" charset="0"/>
              </a:rPr>
              <a:t>sort </a:t>
            </a:r>
            <a:r>
              <a:rPr lang="en-US" altLang="en-US" sz="26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your clothes by colour. You should separate them into whites and colours and wash them separately. (2) </a:t>
            </a:r>
            <a:r>
              <a:rPr lang="en-US" altLang="en-US" sz="2600">
                <a:solidFill>
                  <a:schemeClr val="accent6">
                    <a:lumMod val="75000"/>
                  </a:schemeClr>
                </a:solidFill>
                <a:latin typeface="Arial Rounded MT Bold" panose="020F0704030504030204" charset="0"/>
                <a:cs typeface="Arial Rounded MT Bold" panose="020F0704030504030204" charset="0"/>
              </a:rPr>
              <a:t>Secondly / Finally,</a:t>
            </a:r>
            <a:r>
              <a:rPr lang="en-US" altLang="en-US" sz="2600">
                <a:latin typeface="Arial Rounded MT Bold" panose="020F0704030504030204" charset="0"/>
                <a:cs typeface="Arial Rounded MT Bold" panose="020F0704030504030204" charset="0"/>
              </a:rPr>
              <a:t> add the washing powder or liquid. Read the instructions on the packet to make sure you use the right amount. Then, (3) </a:t>
            </a:r>
            <a:r>
              <a:rPr lang="en-US" altLang="en-US" sz="2600">
                <a:solidFill>
                  <a:schemeClr val="accent6">
                    <a:lumMod val="75000"/>
                  </a:schemeClr>
                </a:solidFill>
                <a:latin typeface="Arial Rounded MT Bold" panose="020F0704030504030204" charset="0"/>
                <a:cs typeface="Arial Rounded MT Bold" panose="020F0704030504030204" charset="0"/>
              </a:rPr>
              <a:t>load / you load</a:t>
            </a:r>
            <a:r>
              <a:rPr lang="en-US" altLang="en-US" sz="2600">
                <a:latin typeface="Arial Rounded MT Bold" panose="020F0704030504030204" charset="0"/>
                <a:cs typeface="Arial Rounded MT Bold" panose="020F0704030504030204" charset="0"/>
              </a:rPr>
              <a:t> the washing machine and turn it on. Make sure you place the items one at a time. Don’t put too many items as they need room to move about in the water. When the washing machine stops, (4) </a:t>
            </a:r>
            <a:r>
              <a:rPr lang="en-US" altLang="en-US" sz="2600">
                <a:solidFill>
                  <a:schemeClr val="accent6">
                    <a:lumMod val="75000"/>
                  </a:schemeClr>
                </a:solidFill>
                <a:latin typeface="Arial Rounded MT Bold" panose="020F0704030504030204" charset="0"/>
                <a:cs typeface="Arial Rounded MT Bold" panose="020F0704030504030204" charset="0"/>
              </a:rPr>
              <a:t>remove / you will remove</a:t>
            </a:r>
            <a:r>
              <a:rPr lang="en-US" altLang="en-US" sz="2600">
                <a:latin typeface="Arial Rounded MT Bold" panose="020F0704030504030204" charset="0"/>
                <a:cs typeface="Arial Rounded MT Bold" panose="020F0704030504030204" charset="0"/>
              </a:rPr>
              <a:t> the wet clothes. You can hang the items to dry, or put them in the dryer. Remember that air-drying clothes saves energy and money. (5) </a:t>
            </a:r>
            <a:r>
              <a:rPr lang="en-US" altLang="en-US" sz="2600">
                <a:solidFill>
                  <a:schemeClr val="accent6">
                    <a:lumMod val="75000"/>
                  </a:schemeClr>
                </a:solidFill>
                <a:latin typeface="Arial Rounded MT Bold" panose="020F0704030504030204" charset="0"/>
                <a:cs typeface="Arial Rounded MT Bold" panose="020F0704030504030204" charset="0"/>
              </a:rPr>
              <a:t>Finally / Afterwards</a:t>
            </a:r>
            <a:r>
              <a:rPr lang="en-US" altLang="en-US" sz="2600">
                <a:latin typeface="Arial Rounded MT Bold" panose="020F0704030504030204" charset="0"/>
                <a:cs typeface="Arial Rounded MT Bold" panose="020F0704030504030204" charset="0"/>
              </a:rPr>
              <a:t>, don’t forget to hang or fold each item. You could also iron your clothes before storing them in the wardrobe or drawer. </a:t>
            </a:r>
          </a:p>
        </p:txBody>
      </p:sp>
    </p:spTree>
    <p:custDataLst>
      <p:tags r:id="rId1"/>
    </p:custData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41" name="Freeform 2"/>
          <p:cNvSpPr/>
          <p:nvPr/>
        </p:nvSpPr>
        <p:spPr>
          <a:xfrm>
            <a:off x="-308557" y="-1234187"/>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txBody>
          <a:bodyPr/>
          <a:lstStyle/>
          <a:p>
            <a:pPr algn="l">
              <a:lnSpc>
                <a:spcPts val="5700"/>
              </a:lnSpc>
            </a:pPr>
            <a:endParaRPr lang="en-US" sz="1200"/>
          </a:p>
        </p:txBody>
      </p:sp>
      <p:grpSp>
        <p:nvGrpSpPr>
          <p:cNvPr id="42" name="Group 3"/>
          <p:cNvGrpSpPr/>
          <p:nvPr/>
        </p:nvGrpSpPr>
        <p:grpSpPr>
          <a:xfrm>
            <a:off x="-1171591" y="5896765"/>
            <a:ext cx="14025060" cy="2161509"/>
            <a:chOff x="0" y="0"/>
            <a:chExt cx="5540764" cy="853929"/>
          </a:xfrm>
        </p:grpSpPr>
        <p:sp>
          <p:nvSpPr>
            <p:cNvPr id="1048642" name="Freeform 4"/>
            <p:cNvSpPr/>
            <p:nvPr/>
          </p:nvSpPr>
          <p:spPr>
            <a:xfrm>
              <a:off x="0" y="0"/>
              <a:ext cx="5540765" cy="853929"/>
            </a:xfrm>
            <a:custGeom>
              <a:avLst/>
              <a:gdLst/>
              <a:ahLst/>
              <a:cxnLst/>
              <a:rect l="l" t="t" r="r" b="b"/>
              <a:pathLst>
                <a:path w="5540765" h="853929">
                  <a:moveTo>
                    <a:pt x="0" y="0"/>
                  </a:moveTo>
                  <a:lnTo>
                    <a:pt x="5540765" y="0"/>
                  </a:lnTo>
                  <a:lnTo>
                    <a:pt x="5540765" y="853929"/>
                  </a:lnTo>
                  <a:lnTo>
                    <a:pt x="0" y="853929"/>
                  </a:lnTo>
                  <a:close/>
                </a:path>
              </a:pathLst>
            </a:custGeom>
            <a:solidFill>
              <a:srgbClr val="7BCFFB"/>
            </a:solidFill>
          </p:spPr>
        </p:sp>
        <p:sp>
          <p:nvSpPr>
            <p:cNvPr id="1048643" name="TextBox 5"/>
            <p:cNvSpPr txBox="1"/>
            <p:nvPr/>
          </p:nvSpPr>
          <p:spPr>
            <a:xfrm>
              <a:off x="0" y="-38100"/>
              <a:ext cx="5540764" cy="892029"/>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44" name="Freeform 6"/>
          <p:cNvSpPr/>
          <p:nvPr/>
        </p:nvSpPr>
        <p:spPr>
          <a:xfrm>
            <a:off x="-720090" y="945515"/>
            <a:ext cx="12912090" cy="5379720"/>
          </a:xfrm>
          <a:custGeom>
            <a:avLst/>
            <a:gdLst/>
            <a:ahLst/>
            <a:cxnLst/>
            <a:rect l="l" t="t" r="r" b="b"/>
            <a:pathLst>
              <a:path w="11179603" h="8537152">
                <a:moveTo>
                  <a:pt x="0" y="0"/>
                </a:moveTo>
                <a:lnTo>
                  <a:pt x="11179604" y="0"/>
                </a:lnTo>
                <a:lnTo>
                  <a:pt x="11179604" y="8537152"/>
                </a:lnTo>
                <a:lnTo>
                  <a:pt x="0" y="8537152"/>
                </a:lnTo>
                <a:lnTo>
                  <a:pt x="0" y="0"/>
                </a:lnTo>
                <a:close/>
              </a:path>
            </a:pathLst>
          </a:custGeom>
          <a:blipFill>
            <a:blip r:embed="rId5"/>
            <a:stretch>
              <a:fillRect/>
            </a:stretch>
          </a:blipFill>
        </p:spPr>
      </p:sp>
      <p:sp>
        <p:nvSpPr>
          <p:cNvPr id="1048646" name="TextBox 8"/>
          <p:cNvSpPr txBox="1"/>
          <p:nvPr/>
        </p:nvSpPr>
        <p:spPr>
          <a:xfrm>
            <a:off x="-50800" y="-549275"/>
            <a:ext cx="2103967" cy="618067"/>
          </a:xfrm>
          <a:prstGeom prst="rect">
            <a:avLst/>
          </a:prstGeom>
        </p:spPr>
        <p:txBody>
          <a:bodyPr lIns="0" tIns="0" rIns="0" bIns="0" rtlCol="0" anchor="t">
            <a:noAutofit/>
          </a:bodyPr>
          <a:lstStyle/>
          <a:p>
            <a:pPr algn="l">
              <a:lnSpc>
                <a:spcPts val="9000"/>
              </a:lnSpc>
              <a:spcBef>
                <a:spcPct val="0"/>
              </a:spcBef>
            </a:pPr>
            <a:r>
              <a:rPr lang="en-US" sz="4000" b="1" u="sng">
                <a:solidFill>
                  <a:schemeClr val="accent3">
                    <a:lumMod val="50000"/>
                  </a:schemeClr>
                </a:solidFill>
                <a:latin typeface="Bodoni MT Black" panose="02070A03080606020203" charset="0"/>
                <a:ea typeface="Cubao" panose="02000503000000000000"/>
                <a:cs typeface="Bodoni MT Black" panose="02070A03080606020203" charset="0"/>
                <a:sym typeface="Cubao" panose="02000503000000000000"/>
              </a:rPr>
              <a:t>Task 2:</a:t>
            </a:r>
            <a:r>
              <a:rPr lang="en-US" sz="4000" b="1">
                <a:solidFill>
                  <a:srgbClr val="184677"/>
                </a:solidFill>
                <a:latin typeface="Bodoni MT Black" panose="02070A03080606020203" charset="0"/>
                <a:ea typeface="Cubao" panose="02000503000000000000"/>
                <a:cs typeface="Bodoni MT Black" panose="02070A03080606020203" charset="0"/>
                <a:sym typeface="Cubao" panose="02000503000000000000"/>
              </a:rPr>
              <a:t> </a:t>
            </a:r>
          </a:p>
        </p:txBody>
      </p:sp>
      <p:grpSp>
        <p:nvGrpSpPr>
          <p:cNvPr id="45" name="Group 16"/>
          <p:cNvGrpSpPr/>
          <p:nvPr/>
        </p:nvGrpSpPr>
        <p:grpSpPr>
          <a:xfrm>
            <a:off x="9003421" y="3350373"/>
            <a:ext cx="382161" cy="382161"/>
            <a:chOff x="0" y="0"/>
            <a:chExt cx="812800" cy="812800"/>
          </a:xfrm>
        </p:grpSpPr>
        <p:sp>
          <p:nvSpPr>
            <p:cNvPr id="1048652"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53"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sp>
        <p:nvSpPr>
          <p:cNvPr id="1048615" name="TextBox 10"/>
          <p:cNvSpPr txBox="1"/>
          <p:nvPr/>
        </p:nvSpPr>
        <p:spPr>
          <a:xfrm>
            <a:off x="1921298" y="83820"/>
            <a:ext cx="10139257" cy="861695"/>
          </a:xfrm>
          <a:prstGeom prst="rect">
            <a:avLst/>
          </a:prstGeom>
        </p:spPr>
        <p:txBody>
          <a:bodyPr wrap="square" lIns="0" tIns="0" rIns="0" bIns="0" rtlCol="0" anchor="t">
            <a:spAutoFit/>
          </a:bodyPr>
          <a:lstStyle/>
          <a:p>
            <a:pPr algn="l">
              <a:lnSpc>
                <a:spcPct val="70000"/>
              </a:lnSpc>
              <a:buClrTx/>
              <a:buSzTx/>
              <a:buFontTx/>
            </a:pPr>
            <a:r>
              <a:rPr lang="en-US" sz="4000" b="1">
                <a:solidFill>
                  <a:schemeClr val="tx1"/>
                </a:solidFill>
                <a:ea typeface="Sniglet" panose="04070505030100020000"/>
                <a:cs typeface="+mn-lt"/>
                <a:sym typeface="Sniglet" panose="04070505030100020000"/>
              </a:rPr>
              <a:t>Read the following instructions on how to do laundry. Circle the correct answers.</a:t>
            </a:r>
          </a:p>
        </p:txBody>
      </p:sp>
      <p:sp>
        <p:nvSpPr>
          <p:cNvPr id="2" name="Text Box 1"/>
          <p:cNvSpPr txBox="1"/>
          <p:nvPr/>
        </p:nvSpPr>
        <p:spPr>
          <a:xfrm>
            <a:off x="179070" y="1333500"/>
            <a:ext cx="11833860" cy="4632325"/>
          </a:xfrm>
          <a:prstGeom prst="rect">
            <a:avLst/>
          </a:prstGeom>
          <a:noFill/>
        </p:spPr>
        <p:txBody>
          <a:bodyPr wrap="square" rtlCol="0">
            <a:noAutofit/>
          </a:bodyPr>
          <a:lstStyle/>
          <a:p>
            <a:pPr algn="just"/>
            <a:r>
              <a:rPr lang="en-US" altLang="en-US" sz="2600">
                <a:latin typeface="Arial Rounded MT Bold" panose="020F0704030504030204" charset="0"/>
                <a:cs typeface="Arial Rounded MT Bold" panose="020F0704030504030204" charset="0"/>
              </a:rPr>
              <a:t>There are several simple steps in doing laundry. First of all, (1)</a:t>
            </a:r>
            <a:r>
              <a:rPr lang="en-US" altLang="en-US" sz="2600">
                <a:highlight>
                  <a:srgbClr val="FFFF00"/>
                </a:highlight>
                <a:latin typeface="Arial Rounded MT Bold" panose="020F0704030504030204" charset="0"/>
                <a:cs typeface="Arial Rounded MT Bold" panose="020F0704030504030204" charset="0"/>
              </a:rPr>
              <a:t>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sort </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your clothes by colour. You should separate them into whites and colours and wash them separately. (2)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Secondly</a:t>
            </a:r>
            <a:r>
              <a:rPr lang="en-US" altLang="en-US" sz="3200">
                <a:solidFill>
                  <a:schemeClr val="tx1"/>
                </a:solidFill>
                <a:latin typeface="Arial Rounded MT Bold" panose="020F0704030504030204" charset="0"/>
                <a:cs typeface="Arial Rounded MT Bold" panose="020F0704030504030204" charset="0"/>
              </a:rPr>
              <a:t>,</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add the washing powder or liquid. Read the instructions on the packet to make sure you use the right amount. Then, (3) </a:t>
            </a:r>
            <a:r>
              <a:rPr lang="en-US" altLang="en-US" sz="2600">
                <a:solidFill>
                  <a:schemeClr val="accent6">
                    <a:lumMod val="75000"/>
                  </a:schemeClr>
                </a:solidFill>
                <a:latin typeface="Arial Rounded MT Bold" panose="020F0704030504030204" charset="0"/>
                <a:cs typeface="Arial Rounded MT Bold" panose="020F0704030504030204" charset="0"/>
              </a:rPr>
              <a:t>load / you load</a:t>
            </a:r>
            <a:r>
              <a:rPr lang="en-US" altLang="en-US" sz="2600">
                <a:latin typeface="Arial Rounded MT Bold" panose="020F0704030504030204" charset="0"/>
                <a:cs typeface="Arial Rounded MT Bold" panose="020F0704030504030204" charset="0"/>
              </a:rPr>
              <a:t> the washing machine and turn it on. Make sure you place the items one at a time. Don’t put too many items as they need room to move about in the water. When the washing machine stops, (4) </a:t>
            </a:r>
            <a:r>
              <a:rPr lang="en-US" altLang="en-US" sz="2600">
                <a:solidFill>
                  <a:schemeClr val="accent6">
                    <a:lumMod val="75000"/>
                  </a:schemeClr>
                </a:solidFill>
                <a:latin typeface="Arial Rounded MT Bold" panose="020F0704030504030204" charset="0"/>
                <a:cs typeface="Arial Rounded MT Bold" panose="020F0704030504030204" charset="0"/>
              </a:rPr>
              <a:t>remove / you will remove</a:t>
            </a:r>
            <a:r>
              <a:rPr lang="en-US" altLang="en-US" sz="2600">
                <a:latin typeface="Arial Rounded MT Bold" panose="020F0704030504030204" charset="0"/>
                <a:cs typeface="Arial Rounded MT Bold" panose="020F0704030504030204" charset="0"/>
              </a:rPr>
              <a:t> the wet clothes. You can hang the items to dry, or put them in the dryer. Remember that air-drying clothes saves energy and money. (5) </a:t>
            </a:r>
            <a:r>
              <a:rPr lang="en-US" altLang="en-US" sz="2600">
                <a:solidFill>
                  <a:schemeClr val="accent6">
                    <a:lumMod val="75000"/>
                  </a:schemeClr>
                </a:solidFill>
                <a:latin typeface="Arial Rounded MT Bold" panose="020F0704030504030204" charset="0"/>
                <a:cs typeface="Arial Rounded MT Bold" panose="020F0704030504030204" charset="0"/>
              </a:rPr>
              <a:t>Finally / Afterwards</a:t>
            </a:r>
            <a:r>
              <a:rPr lang="en-US" altLang="en-US" sz="2600">
                <a:latin typeface="Arial Rounded MT Bold" panose="020F0704030504030204" charset="0"/>
                <a:cs typeface="Arial Rounded MT Bold" panose="020F0704030504030204" charset="0"/>
              </a:rPr>
              <a:t>, don’t forget to hang or fold each item. You could also iron your clothes before storing them in the wardrobe or drawer. </a:t>
            </a:r>
          </a:p>
        </p:txBody>
      </p:sp>
    </p:spTree>
    <p:custDataLst>
      <p:tags r:id="rId1"/>
    </p:custData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41" name="Freeform 2"/>
          <p:cNvSpPr/>
          <p:nvPr/>
        </p:nvSpPr>
        <p:spPr>
          <a:xfrm>
            <a:off x="-308557" y="-1234187"/>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txBody>
          <a:bodyPr/>
          <a:lstStyle/>
          <a:p>
            <a:pPr algn="l">
              <a:lnSpc>
                <a:spcPts val="5700"/>
              </a:lnSpc>
            </a:pPr>
            <a:endParaRPr lang="en-US" sz="1200"/>
          </a:p>
        </p:txBody>
      </p:sp>
      <p:grpSp>
        <p:nvGrpSpPr>
          <p:cNvPr id="42" name="Group 3"/>
          <p:cNvGrpSpPr/>
          <p:nvPr/>
        </p:nvGrpSpPr>
        <p:grpSpPr>
          <a:xfrm>
            <a:off x="-1171591" y="5896765"/>
            <a:ext cx="14025060" cy="2161509"/>
            <a:chOff x="0" y="0"/>
            <a:chExt cx="5540764" cy="853929"/>
          </a:xfrm>
        </p:grpSpPr>
        <p:sp>
          <p:nvSpPr>
            <p:cNvPr id="1048642" name="Freeform 4"/>
            <p:cNvSpPr/>
            <p:nvPr/>
          </p:nvSpPr>
          <p:spPr>
            <a:xfrm>
              <a:off x="0" y="0"/>
              <a:ext cx="5540765" cy="853929"/>
            </a:xfrm>
            <a:custGeom>
              <a:avLst/>
              <a:gdLst/>
              <a:ahLst/>
              <a:cxnLst/>
              <a:rect l="l" t="t" r="r" b="b"/>
              <a:pathLst>
                <a:path w="5540765" h="853929">
                  <a:moveTo>
                    <a:pt x="0" y="0"/>
                  </a:moveTo>
                  <a:lnTo>
                    <a:pt x="5540765" y="0"/>
                  </a:lnTo>
                  <a:lnTo>
                    <a:pt x="5540765" y="853929"/>
                  </a:lnTo>
                  <a:lnTo>
                    <a:pt x="0" y="853929"/>
                  </a:lnTo>
                  <a:close/>
                </a:path>
              </a:pathLst>
            </a:custGeom>
            <a:solidFill>
              <a:srgbClr val="7BCFFB"/>
            </a:solidFill>
          </p:spPr>
        </p:sp>
        <p:sp>
          <p:nvSpPr>
            <p:cNvPr id="1048643" name="TextBox 5"/>
            <p:cNvSpPr txBox="1"/>
            <p:nvPr/>
          </p:nvSpPr>
          <p:spPr>
            <a:xfrm>
              <a:off x="0" y="-38100"/>
              <a:ext cx="5540764" cy="892029"/>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44" name="Freeform 6"/>
          <p:cNvSpPr/>
          <p:nvPr/>
        </p:nvSpPr>
        <p:spPr>
          <a:xfrm>
            <a:off x="-720090" y="945515"/>
            <a:ext cx="12912090" cy="5379720"/>
          </a:xfrm>
          <a:custGeom>
            <a:avLst/>
            <a:gdLst/>
            <a:ahLst/>
            <a:cxnLst/>
            <a:rect l="l" t="t" r="r" b="b"/>
            <a:pathLst>
              <a:path w="11179603" h="8537152">
                <a:moveTo>
                  <a:pt x="0" y="0"/>
                </a:moveTo>
                <a:lnTo>
                  <a:pt x="11179604" y="0"/>
                </a:lnTo>
                <a:lnTo>
                  <a:pt x="11179604" y="8537152"/>
                </a:lnTo>
                <a:lnTo>
                  <a:pt x="0" y="8537152"/>
                </a:lnTo>
                <a:lnTo>
                  <a:pt x="0" y="0"/>
                </a:lnTo>
                <a:close/>
              </a:path>
            </a:pathLst>
          </a:custGeom>
          <a:blipFill>
            <a:blip r:embed="rId5"/>
            <a:stretch>
              <a:fillRect/>
            </a:stretch>
          </a:blipFill>
        </p:spPr>
      </p:sp>
      <p:sp>
        <p:nvSpPr>
          <p:cNvPr id="1048646" name="TextBox 8"/>
          <p:cNvSpPr txBox="1"/>
          <p:nvPr/>
        </p:nvSpPr>
        <p:spPr>
          <a:xfrm>
            <a:off x="-50800" y="-549275"/>
            <a:ext cx="2103967" cy="618067"/>
          </a:xfrm>
          <a:prstGeom prst="rect">
            <a:avLst/>
          </a:prstGeom>
        </p:spPr>
        <p:txBody>
          <a:bodyPr lIns="0" tIns="0" rIns="0" bIns="0" rtlCol="0" anchor="t">
            <a:noAutofit/>
          </a:bodyPr>
          <a:lstStyle/>
          <a:p>
            <a:pPr algn="l">
              <a:lnSpc>
                <a:spcPts val="9000"/>
              </a:lnSpc>
              <a:spcBef>
                <a:spcPct val="0"/>
              </a:spcBef>
            </a:pPr>
            <a:r>
              <a:rPr lang="en-US" sz="4000" b="1" u="sng">
                <a:solidFill>
                  <a:schemeClr val="accent3">
                    <a:lumMod val="50000"/>
                  </a:schemeClr>
                </a:solidFill>
                <a:latin typeface="Bodoni MT Black" panose="02070A03080606020203" charset="0"/>
                <a:ea typeface="Cubao" panose="02000503000000000000"/>
                <a:cs typeface="Bodoni MT Black" panose="02070A03080606020203" charset="0"/>
                <a:sym typeface="Cubao" panose="02000503000000000000"/>
              </a:rPr>
              <a:t>Task 2:</a:t>
            </a:r>
            <a:r>
              <a:rPr lang="en-US" sz="4000" b="1">
                <a:solidFill>
                  <a:srgbClr val="184677"/>
                </a:solidFill>
                <a:latin typeface="Bodoni MT Black" panose="02070A03080606020203" charset="0"/>
                <a:ea typeface="Cubao" panose="02000503000000000000"/>
                <a:cs typeface="Bodoni MT Black" panose="02070A03080606020203" charset="0"/>
                <a:sym typeface="Cubao" panose="02000503000000000000"/>
              </a:rPr>
              <a:t> </a:t>
            </a:r>
          </a:p>
        </p:txBody>
      </p:sp>
      <p:grpSp>
        <p:nvGrpSpPr>
          <p:cNvPr id="45" name="Group 16"/>
          <p:cNvGrpSpPr/>
          <p:nvPr/>
        </p:nvGrpSpPr>
        <p:grpSpPr>
          <a:xfrm>
            <a:off x="9003421" y="3350373"/>
            <a:ext cx="382161" cy="382161"/>
            <a:chOff x="0" y="0"/>
            <a:chExt cx="812800" cy="812800"/>
          </a:xfrm>
        </p:grpSpPr>
        <p:sp>
          <p:nvSpPr>
            <p:cNvPr id="1048652"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53"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sp>
        <p:nvSpPr>
          <p:cNvPr id="1048615" name="TextBox 10"/>
          <p:cNvSpPr txBox="1"/>
          <p:nvPr/>
        </p:nvSpPr>
        <p:spPr>
          <a:xfrm>
            <a:off x="1921510" y="83820"/>
            <a:ext cx="10464165" cy="861695"/>
          </a:xfrm>
          <a:prstGeom prst="rect">
            <a:avLst/>
          </a:prstGeom>
        </p:spPr>
        <p:txBody>
          <a:bodyPr wrap="square" lIns="0" tIns="0" rIns="0" bIns="0" rtlCol="0" anchor="t">
            <a:spAutoFit/>
          </a:bodyPr>
          <a:lstStyle/>
          <a:p>
            <a:pPr algn="l">
              <a:lnSpc>
                <a:spcPct val="70000"/>
              </a:lnSpc>
              <a:buClrTx/>
              <a:buSzTx/>
              <a:buFontTx/>
            </a:pPr>
            <a:r>
              <a:rPr lang="en-US" sz="4000" b="1">
                <a:solidFill>
                  <a:schemeClr val="tx1"/>
                </a:solidFill>
                <a:ea typeface="Sniglet" panose="04070505030100020000"/>
                <a:cs typeface="+mn-lt"/>
                <a:sym typeface="Sniglet" panose="04070505030100020000"/>
              </a:rPr>
              <a:t>Read the following instructions on how to do laundry. Circle the correct answers.</a:t>
            </a:r>
          </a:p>
        </p:txBody>
      </p:sp>
      <p:sp>
        <p:nvSpPr>
          <p:cNvPr id="2" name="Text Box 1"/>
          <p:cNvSpPr txBox="1"/>
          <p:nvPr/>
        </p:nvSpPr>
        <p:spPr>
          <a:xfrm>
            <a:off x="179070" y="1172845"/>
            <a:ext cx="11833860" cy="4632325"/>
          </a:xfrm>
          <a:prstGeom prst="rect">
            <a:avLst/>
          </a:prstGeom>
          <a:noFill/>
        </p:spPr>
        <p:txBody>
          <a:bodyPr wrap="square" rtlCol="0">
            <a:noAutofit/>
          </a:bodyPr>
          <a:lstStyle/>
          <a:p>
            <a:pPr algn="just"/>
            <a:r>
              <a:rPr lang="en-US" altLang="en-US" sz="2600">
                <a:latin typeface="Arial Rounded MT Bold" panose="020F0704030504030204" charset="0"/>
                <a:cs typeface="Arial Rounded MT Bold" panose="020F0704030504030204" charset="0"/>
              </a:rPr>
              <a:t>There are several simple steps in doing laundry. First of all, (1)</a:t>
            </a:r>
            <a:r>
              <a:rPr lang="en-US" altLang="en-US" sz="2600">
                <a:highlight>
                  <a:srgbClr val="FFFF00"/>
                </a:highlight>
                <a:latin typeface="Arial Rounded MT Bold" panose="020F0704030504030204" charset="0"/>
                <a:cs typeface="Arial Rounded MT Bold" panose="020F0704030504030204" charset="0"/>
              </a:rPr>
              <a:t>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sort </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your clothes by colour. You should separate them into whites and colours and wash them separately. (2)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Secondly</a:t>
            </a:r>
            <a:r>
              <a:rPr lang="en-US" altLang="en-US" sz="3200">
                <a:solidFill>
                  <a:schemeClr val="tx1"/>
                </a:solidFill>
                <a:latin typeface="Arial Rounded MT Bold" panose="020F0704030504030204" charset="0"/>
                <a:cs typeface="Arial Rounded MT Bold" panose="020F0704030504030204" charset="0"/>
              </a:rPr>
              <a:t>,</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add the washing powder or liquid. Read the instructions on the packet to make sure you use the right amount. Then, (3)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load</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the washing machine and turn it on. Make sure you place the items one at a time. Don’t put too many items as they need room to move about in the water. When the washing machine stops,</a:t>
            </a:r>
          </a:p>
          <a:p>
            <a:pPr algn="just"/>
            <a:r>
              <a:rPr lang="en-US" altLang="en-US" sz="2600">
                <a:latin typeface="Arial Rounded MT Bold" panose="020F0704030504030204" charset="0"/>
                <a:cs typeface="Arial Rounded MT Bold" panose="020F0704030504030204" charset="0"/>
              </a:rPr>
              <a:t>(4) </a:t>
            </a:r>
            <a:r>
              <a:rPr lang="en-US" altLang="en-US" sz="2600">
                <a:solidFill>
                  <a:schemeClr val="accent6">
                    <a:lumMod val="75000"/>
                  </a:schemeClr>
                </a:solidFill>
                <a:latin typeface="Arial Rounded MT Bold" panose="020F0704030504030204" charset="0"/>
                <a:cs typeface="Arial Rounded MT Bold" panose="020F0704030504030204" charset="0"/>
                <a:sym typeface="+mn-ea"/>
              </a:rPr>
              <a:t>remove / you will remove</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the wet clothes. You can hang the items to dry, or put them in the dryer. Remember that air-drying clothes saves energy and money. (5) </a:t>
            </a:r>
            <a:r>
              <a:rPr lang="en-US" altLang="en-US" sz="2600">
                <a:solidFill>
                  <a:schemeClr val="accent6">
                    <a:lumMod val="75000"/>
                  </a:schemeClr>
                </a:solidFill>
                <a:latin typeface="Arial Rounded MT Bold" panose="020F0704030504030204" charset="0"/>
                <a:cs typeface="Arial Rounded MT Bold" panose="020F0704030504030204" charset="0"/>
                <a:sym typeface="+mn-ea"/>
              </a:rPr>
              <a:t>Finally / Afterwards</a:t>
            </a:r>
            <a:r>
              <a:rPr lang="en-US" altLang="en-US" sz="2600">
                <a:latin typeface="Arial Rounded MT Bold" panose="020F0704030504030204" charset="0"/>
                <a:cs typeface="Arial Rounded MT Bold" panose="020F0704030504030204" charset="0"/>
              </a:rPr>
              <a:t>, don’t forget to hang or fold each item. You could also iron your clothes before storing them in the wardrobe or drawer. </a:t>
            </a:r>
          </a:p>
        </p:txBody>
      </p:sp>
    </p:spTree>
    <p:custDataLst>
      <p:tags r:id="rId1"/>
    </p:custData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41" name="Freeform 2"/>
          <p:cNvSpPr/>
          <p:nvPr/>
        </p:nvSpPr>
        <p:spPr>
          <a:xfrm>
            <a:off x="-308557" y="-1234187"/>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txBody>
          <a:bodyPr/>
          <a:lstStyle/>
          <a:p>
            <a:pPr algn="l">
              <a:lnSpc>
                <a:spcPts val="5700"/>
              </a:lnSpc>
            </a:pPr>
            <a:endParaRPr lang="en-US" sz="1200"/>
          </a:p>
        </p:txBody>
      </p:sp>
      <p:grpSp>
        <p:nvGrpSpPr>
          <p:cNvPr id="42" name="Group 3"/>
          <p:cNvGrpSpPr/>
          <p:nvPr/>
        </p:nvGrpSpPr>
        <p:grpSpPr>
          <a:xfrm>
            <a:off x="-1171591" y="5896765"/>
            <a:ext cx="14025060" cy="2161509"/>
            <a:chOff x="0" y="0"/>
            <a:chExt cx="5540764" cy="853929"/>
          </a:xfrm>
        </p:grpSpPr>
        <p:sp>
          <p:nvSpPr>
            <p:cNvPr id="1048642" name="Freeform 4"/>
            <p:cNvSpPr/>
            <p:nvPr/>
          </p:nvSpPr>
          <p:spPr>
            <a:xfrm>
              <a:off x="0" y="0"/>
              <a:ext cx="5540765" cy="853929"/>
            </a:xfrm>
            <a:custGeom>
              <a:avLst/>
              <a:gdLst/>
              <a:ahLst/>
              <a:cxnLst/>
              <a:rect l="l" t="t" r="r" b="b"/>
              <a:pathLst>
                <a:path w="5540765" h="853929">
                  <a:moveTo>
                    <a:pt x="0" y="0"/>
                  </a:moveTo>
                  <a:lnTo>
                    <a:pt x="5540765" y="0"/>
                  </a:lnTo>
                  <a:lnTo>
                    <a:pt x="5540765" y="853929"/>
                  </a:lnTo>
                  <a:lnTo>
                    <a:pt x="0" y="853929"/>
                  </a:lnTo>
                  <a:close/>
                </a:path>
              </a:pathLst>
            </a:custGeom>
            <a:solidFill>
              <a:srgbClr val="7BCFFB"/>
            </a:solidFill>
          </p:spPr>
        </p:sp>
        <p:sp>
          <p:nvSpPr>
            <p:cNvPr id="1048643" name="TextBox 5"/>
            <p:cNvSpPr txBox="1"/>
            <p:nvPr/>
          </p:nvSpPr>
          <p:spPr>
            <a:xfrm>
              <a:off x="0" y="-38100"/>
              <a:ext cx="5540764" cy="892029"/>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44" name="Freeform 6"/>
          <p:cNvSpPr/>
          <p:nvPr/>
        </p:nvSpPr>
        <p:spPr>
          <a:xfrm>
            <a:off x="-720090" y="945515"/>
            <a:ext cx="12912090" cy="5379720"/>
          </a:xfrm>
          <a:custGeom>
            <a:avLst/>
            <a:gdLst/>
            <a:ahLst/>
            <a:cxnLst/>
            <a:rect l="l" t="t" r="r" b="b"/>
            <a:pathLst>
              <a:path w="11179603" h="8537152">
                <a:moveTo>
                  <a:pt x="0" y="0"/>
                </a:moveTo>
                <a:lnTo>
                  <a:pt x="11179604" y="0"/>
                </a:lnTo>
                <a:lnTo>
                  <a:pt x="11179604" y="8537152"/>
                </a:lnTo>
                <a:lnTo>
                  <a:pt x="0" y="8537152"/>
                </a:lnTo>
                <a:lnTo>
                  <a:pt x="0" y="0"/>
                </a:lnTo>
                <a:close/>
              </a:path>
            </a:pathLst>
          </a:custGeom>
          <a:blipFill>
            <a:blip r:embed="rId5"/>
            <a:stretch>
              <a:fillRect/>
            </a:stretch>
          </a:blipFill>
        </p:spPr>
      </p:sp>
      <p:sp>
        <p:nvSpPr>
          <p:cNvPr id="1048646" name="TextBox 8"/>
          <p:cNvSpPr txBox="1"/>
          <p:nvPr/>
        </p:nvSpPr>
        <p:spPr>
          <a:xfrm>
            <a:off x="-50800" y="-549275"/>
            <a:ext cx="2103967" cy="618067"/>
          </a:xfrm>
          <a:prstGeom prst="rect">
            <a:avLst/>
          </a:prstGeom>
        </p:spPr>
        <p:txBody>
          <a:bodyPr lIns="0" tIns="0" rIns="0" bIns="0" rtlCol="0" anchor="t">
            <a:noAutofit/>
          </a:bodyPr>
          <a:lstStyle/>
          <a:p>
            <a:pPr algn="l">
              <a:lnSpc>
                <a:spcPts val="9000"/>
              </a:lnSpc>
              <a:spcBef>
                <a:spcPct val="0"/>
              </a:spcBef>
            </a:pPr>
            <a:r>
              <a:rPr lang="en-US" sz="4000" b="1" u="sng">
                <a:solidFill>
                  <a:schemeClr val="accent3">
                    <a:lumMod val="50000"/>
                  </a:schemeClr>
                </a:solidFill>
                <a:latin typeface="Bodoni MT Black" panose="02070A03080606020203" charset="0"/>
                <a:ea typeface="Cubao" panose="02000503000000000000"/>
                <a:cs typeface="Bodoni MT Black" panose="02070A03080606020203" charset="0"/>
                <a:sym typeface="Cubao" panose="02000503000000000000"/>
              </a:rPr>
              <a:t>Task 2:</a:t>
            </a:r>
            <a:r>
              <a:rPr lang="en-US" sz="4000" b="1">
                <a:solidFill>
                  <a:srgbClr val="184677"/>
                </a:solidFill>
                <a:latin typeface="Bodoni MT Black" panose="02070A03080606020203" charset="0"/>
                <a:ea typeface="Cubao" panose="02000503000000000000"/>
                <a:cs typeface="Bodoni MT Black" panose="02070A03080606020203" charset="0"/>
                <a:sym typeface="Cubao" panose="02000503000000000000"/>
              </a:rPr>
              <a:t> </a:t>
            </a:r>
          </a:p>
        </p:txBody>
      </p:sp>
      <p:grpSp>
        <p:nvGrpSpPr>
          <p:cNvPr id="45" name="Group 16"/>
          <p:cNvGrpSpPr/>
          <p:nvPr/>
        </p:nvGrpSpPr>
        <p:grpSpPr>
          <a:xfrm>
            <a:off x="9003421" y="3350373"/>
            <a:ext cx="382161" cy="382161"/>
            <a:chOff x="0" y="0"/>
            <a:chExt cx="812800" cy="812800"/>
          </a:xfrm>
        </p:grpSpPr>
        <p:sp>
          <p:nvSpPr>
            <p:cNvPr id="1048652"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53"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sp>
        <p:nvSpPr>
          <p:cNvPr id="1048615" name="TextBox 10"/>
          <p:cNvSpPr txBox="1"/>
          <p:nvPr/>
        </p:nvSpPr>
        <p:spPr>
          <a:xfrm>
            <a:off x="1921298" y="83820"/>
            <a:ext cx="10139257" cy="861695"/>
          </a:xfrm>
          <a:prstGeom prst="rect">
            <a:avLst/>
          </a:prstGeom>
        </p:spPr>
        <p:txBody>
          <a:bodyPr wrap="square" lIns="0" tIns="0" rIns="0" bIns="0" rtlCol="0" anchor="t">
            <a:spAutoFit/>
          </a:bodyPr>
          <a:lstStyle/>
          <a:p>
            <a:pPr algn="l">
              <a:lnSpc>
                <a:spcPct val="70000"/>
              </a:lnSpc>
              <a:buClrTx/>
              <a:buSzTx/>
              <a:buFontTx/>
            </a:pPr>
            <a:r>
              <a:rPr lang="en-US" sz="4000" b="1">
                <a:solidFill>
                  <a:schemeClr val="tx1"/>
                </a:solidFill>
                <a:ea typeface="Sniglet" panose="04070505030100020000"/>
                <a:cs typeface="+mn-lt"/>
                <a:sym typeface="Sniglet" panose="04070505030100020000"/>
              </a:rPr>
              <a:t>Read the following instructions on how to do laundry. Circle the correct answers.</a:t>
            </a:r>
          </a:p>
        </p:txBody>
      </p:sp>
      <p:sp>
        <p:nvSpPr>
          <p:cNvPr id="2" name="Text Box 1"/>
          <p:cNvSpPr txBox="1"/>
          <p:nvPr/>
        </p:nvSpPr>
        <p:spPr>
          <a:xfrm>
            <a:off x="179070" y="1333500"/>
            <a:ext cx="11833860" cy="4632325"/>
          </a:xfrm>
          <a:prstGeom prst="rect">
            <a:avLst/>
          </a:prstGeom>
          <a:noFill/>
        </p:spPr>
        <p:txBody>
          <a:bodyPr wrap="square" rtlCol="0">
            <a:noAutofit/>
          </a:bodyPr>
          <a:lstStyle/>
          <a:p>
            <a:pPr algn="just">
              <a:lnSpc>
                <a:spcPct val="100000"/>
              </a:lnSpc>
            </a:pPr>
            <a:r>
              <a:rPr lang="en-US" altLang="en-US" sz="2600">
                <a:latin typeface="Arial Rounded MT Bold" panose="020F0704030504030204" charset="0"/>
                <a:cs typeface="Arial Rounded MT Bold" panose="020F0704030504030204" charset="0"/>
              </a:rPr>
              <a:t>There are several simple steps in doing laundry. First of all, (1)</a:t>
            </a:r>
            <a:r>
              <a:rPr lang="en-US" altLang="en-US" sz="2600">
                <a:highlight>
                  <a:srgbClr val="FFFF00"/>
                </a:highlight>
                <a:latin typeface="Arial Rounded MT Bold" panose="020F0704030504030204" charset="0"/>
                <a:cs typeface="Arial Rounded MT Bold" panose="020F0704030504030204" charset="0"/>
              </a:rPr>
              <a:t>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sort </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your clothes by colour. You should separate them into whites and colours and wash them separately. (2)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Secondly</a:t>
            </a:r>
            <a:r>
              <a:rPr lang="en-US" altLang="en-US" sz="3200">
                <a:solidFill>
                  <a:schemeClr val="tx1"/>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add the washing powder or liquid. Read the instructions on the packet to make sure you use the right amount. Then, (3)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load</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the washing machine and turn it on. Make sure you place the items one at a time. Don’t put too many items as they need room to move about in the water. When the washing machine stops,</a:t>
            </a:r>
          </a:p>
          <a:p>
            <a:pPr algn="just">
              <a:lnSpc>
                <a:spcPct val="100000"/>
              </a:lnSpc>
            </a:pPr>
            <a:r>
              <a:rPr lang="en-US" altLang="en-US" sz="2600">
                <a:latin typeface="Arial Rounded MT Bold" panose="020F0704030504030204" charset="0"/>
                <a:cs typeface="Arial Rounded MT Bold" panose="020F0704030504030204" charset="0"/>
              </a:rPr>
              <a:t>(4)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remove</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the wet clothes. You can hang the items to dry, or put them in the dryer. Remember that air-drying clothes saves energy and money. </a:t>
            </a:r>
          </a:p>
          <a:p>
            <a:pPr algn="just">
              <a:lnSpc>
                <a:spcPct val="100000"/>
              </a:lnSpc>
            </a:pPr>
            <a:r>
              <a:rPr lang="en-US" altLang="en-US" sz="2600">
                <a:latin typeface="Arial Rounded MT Bold" panose="020F0704030504030204" charset="0"/>
                <a:cs typeface="Arial Rounded MT Bold" panose="020F0704030504030204" charset="0"/>
              </a:rPr>
              <a:t>(5) </a:t>
            </a:r>
            <a:r>
              <a:rPr lang="en-US" altLang="en-US" sz="2600">
                <a:solidFill>
                  <a:schemeClr val="accent6">
                    <a:lumMod val="75000"/>
                  </a:schemeClr>
                </a:solidFill>
                <a:latin typeface="Arial Rounded MT Bold" panose="020F0704030504030204" charset="0"/>
                <a:cs typeface="Arial Rounded MT Bold" panose="020F0704030504030204" charset="0"/>
                <a:sym typeface="+mn-ea"/>
              </a:rPr>
              <a:t>Finally / Afterwards</a:t>
            </a:r>
            <a:r>
              <a:rPr lang="en-US" altLang="en-US" sz="2600">
                <a:solidFill>
                  <a:schemeClr val="tx1"/>
                </a:solidFill>
                <a:latin typeface="Arial Rounded MT Bold" panose="020F0704030504030204" charset="0"/>
                <a:cs typeface="Arial Rounded MT Bold" panose="020F0704030504030204" charset="0"/>
                <a:sym typeface="+mn-ea"/>
              </a:rPr>
              <a:t>,</a:t>
            </a:r>
            <a:r>
              <a:rPr lang="en-US" altLang="en-US" sz="2600">
                <a:latin typeface="Arial Rounded MT Bold" panose="020F0704030504030204" charset="0"/>
                <a:cs typeface="Arial Rounded MT Bold" panose="020F0704030504030204" charset="0"/>
              </a:rPr>
              <a:t>  don’t forget to hang or fold each item. You could also iron your clothes before storing them in the wardrobe or drawer. </a:t>
            </a:r>
          </a:p>
        </p:txBody>
      </p:sp>
    </p:spTree>
    <p:custDataLst>
      <p:tags r:id="rId1"/>
    </p:custData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41" name="Freeform 2"/>
          <p:cNvSpPr/>
          <p:nvPr/>
        </p:nvSpPr>
        <p:spPr>
          <a:xfrm>
            <a:off x="-308557" y="-1234187"/>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txBody>
          <a:bodyPr/>
          <a:lstStyle/>
          <a:p>
            <a:pPr algn="l">
              <a:lnSpc>
                <a:spcPts val="5700"/>
              </a:lnSpc>
            </a:pPr>
            <a:endParaRPr lang="en-US" sz="1200"/>
          </a:p>
        </p:txBody>
      </p:sp>
      <p:grpSp>
        <p:nvGrpSpPr>
          <p:cNvPr id="42" name="Group 3"/>
          <p:cNvGrpSpPr/>
          <p:nvPr/>
        </p:nvGrpSpPr>
        <p:grpSpPr>
          <a:xfrm>
            <a:off x="-1171591" y="5896765"/>
            <a:ext cx="14025060" cy="2161509"/>
            <a:chOff x="0" y="0"/>
            <a:chExt cx="5540764" cy="853929"/>
          </a:xfrm>
        </p:grpSpPr>
        <p:sp>
          <p:nvSpPr>
            <p:cNvPr id="1048642" name="Freeform 4"/>
            <p:cNvSpPr/>
            <p:nvPr/>
          </p:nvSpPr>
          <p:spPr>
            <a:xfrm>
              <a:off x="0" y="0"/>
              <a:ext cx="5540765" cy="853929"/>
            </a:xfrm>
            <a:custGeom>
              <a:avLst/>
              <a:gdLst/>
              <a:ahLst/>
              <a:cxnLst/>
              <a:rect l="l" t="t" r="r" b="b"/>
              <a:pathLst>
                <a:path w="5540765" h="853929">
                  <a:moveTo>
                    <a:pt x="0" y="0"/>
                  </a:moveTo>
                  <a:lnTo>
                    <a:pt x="5540765" y="0"/>
                  </a:lnTo>
                  <a:lnTo>
                    <a:pt x="5540765" y="853929"/>
                  </a:lnTo>
                  <a:lnTo>
                    <a:pt x="0" y="853929"/>
                  </a:lnTo>
                  <a:close/>
                </a:path>
              </a:pathLst>
            </a:custGeom>
            <a:solidFill>
              <a:srgbClr val="7BCFFB"/>
            </a:solidFill>
          </p:spPr>
        </p:sp>
        <p:sp>
          <p:nvSpPr>
            <p:cNvPr id="1048643" name="TextBox 5"/>
            <p:cNvSpPr txBox="1"/>
            <p:nvPr/>
          </p:nvSpPr>
          <p:spPr>
            <a:xfrm>
              <a:off x="0" y="-38100"/>
              <a:ext cx="5540764" cy="892029"/>
            </a:xfrm>
            <a:prstGeom prst="rect">
              <a:avLst/>
            </a:prstGeom>
          </p:spPr>
          <p:txBody>
            <a:bodyPr lIns="33866" tIns="33866" rIns="33866" bIns="33866" rtlCol="0" anchor="ctr"/>
            <a:lstStyle/>
            <a:p>
              <a:pPr algn="ctr">
                <a:lnSpc>
                  <a:spcPts val="2660"/>
                </a:lnSpc>
                <a:spcBef>
                  <a:spcPct val="0"/>
                </a:spcBef>
              </a:pPr>
              <a:endParaRPr sz="1200"/>
            </a:p>
          </p:txBody>
        </p:sp>
      </p:grpSp>
      <p:sp>
        <p:nvSpPr>
          <p:cNvPr id="1048644" name="Freeform 6"/>
          <p:cNvSpPr/>
          <p:nvPr/>
        </p:nvSpPr>
        <p:spPr>
          <a:xfrm>
            <a:off x="-720090" y="945515"/>
            <a:ext cx="12912090" cy="5379720"/>
          </a:xfrm>
          <a:custGeom>
            <a:avLst/>
            <a:gdLst/>
            <a:ahLst/>
            <a:cxnLst/>
            <a:rect l="l" t="t" r="r" b="b"/>
            <a:pathLst>
              <a:path w="11179603" h="8537152">
                <a:moveTo>
                  <a:pt x="0" y="0"/>
                </a:moveTo>
                <a:lnTo>
                  <a:pt x="11179604" y="0"/>
                </a:lnTo>
                <a:lnTo>
                  <a:pt x="11179604" y="8537152"/>
                </a:lnTo>
                <a:lnTo>
                  <a:pt x="0" y="8537152"/>
                </a:lnTo>
                <a:lnTo>
                  <a:pt x="0" y="0"/>
                </a:lnTo>
                <a:close/>
              </a:path>
            </a:pathLst>
          </a:custGeom>
          <a:blipFill>
            <a:blip r:embed="rId5"/>
            <a:stretch>
              <a:fillRect/>
            </a:stretch>
          </a:blipFill>
        </p:spPr>
      </p:sp>
      <p:sp>
        <p:nvSpPr>
          <p:cNvPr id="1048646" name="TextBox 8"/>
          <p:cNvSpPr txBox="1"/>
          <p:nvPr/>
        </p:nvSpPr>
        <p:spPr>
          <a:xfrm>
            <a:off x="-50800" y="-549275"/>
            <a:ext cx="2103967" cy="618067"/>
          </a:xfrm>
          <a:prstGeom prst="rect">
            <a:avLst/>
          </a:prstGeom>
        </p:spPr>
        <p:txBody>
          <a:bodyPr lIns="0" tIns="0" rIns="0" bIns="0" rtlCol="0" anchor="t">
            <a:noAutofit/>
          </a:bodyPr>
          <a:lstStyle/>
          <a:p>
            <a:pPr algn="l">
              <a:lnSpc>
                <a:spcPts val="9000"/>
              </a:lnSpc>
              <a:spcBef>
                <a:spcPct val="0"/>
              </a:spcBef>
            </a:pPr>
            <a:r>
              <a:rPr lang="en-US" sz="4000" b="1" u="sng">
                <a:solidFill>
                  <a:schemeClr val="accent3">
                    <a:lumMod val="50000"/>
                  </a:schemeClr>
                </a:solidFill>
                <a:latin typeface="Bodoni MT Black" panose="02070A03080606020203" charset="0"/>
                <a:ea typeface="Cubao" panose="02000503000000000000"/>
                <a:cs typeface="Bodoni MT Black" panose="02070A03080606020203" charset="0"/>
                <a:sym typeface="Cubao" panose="02000503000000000000"/>
              </a:rPr>
              <a:t>Task 2:</a:t>
            </a:r>
            <a:r>
              <a:rPr lang="en-US" sz="4000" b="1">
                <a:solidFill>
                  <a:srgbClr val="184677"/>
                </a:solidFill>
                <a:latin typeface="Bodoni MT Black" panose="02070A03080606020203" charset="0"/>
                <a:ea typeface="Cubao" panose="02000503000000000000"/>
                <a:cs typeface="Bodoni MT Black" panose="02070A03080606020203" charset="0"/>
                <a:sym typeface="Cubao" panose="02000503000000000000"/>
              </a:rPr>
              <a:t> </a:t>
            </a:r>
          </a:p>
        </p:txBody>
      </p:sp>
      <p:grpSp>
        <p:nvGrpSpPr>
          <p:cNvPr id="45" name="Group 16"/>
          <p:cNvGrpSpPr/>
          <p:nvPr/>
        </p:nvGrpSpPr>
        <p:grpSpPr>
          <a:xfrm>
            <a:off x="9003421" y="3350373"/>
            <a:ext cx="382161" cy="382161"/>
            <a:chOff x="0" y="0"/>
            <a:chExt cx="812800" cy="812800"/>
          </a:xfrm>
        </p:grpSpPr>
        <p:sp>
          <p:nvSpPr>
            <p:cNvPr id="1048652"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53"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sp>
        <p:nvSpPr>
          <p:cNvPr id="1048615" name="TextBox 10"/>
          <p:cNvSpPr txBox="1"/>
          <p:nvPr/>
        </p:nvSpPr>
        <p:spPr>
          <a:xfrm>
            <a:off x="1921298" y="83820"/>
            <a:ext cx="10139257" cy="861695"/>
          </a:xfrm>
          <a:prstGeom prst="rect">
            <a:avLst/>
          </a:prstGeom>
        </p:spPr>
        <p:txBody>
          <a:bodyPr wrap="square" lIns="0" tIns="0" rIns="0" bIns="0" rtlCol="0" anchor="t">
            <a:spAutoFit/>
          </a:bodyPr>
          <a:lstStyle/>
          <a:p>
            <a:pPr algn="l">
              <a:lnSpc>
                <a:spcPct val="70000"/>
              </a:lnSpc>
              <a:buClrTx/>
              <a:buSzTx/>
              <a:buFontTx/>
            </a:pPr>
            <a:r>
              <a:rPr lang="en-US" sz="4000" b="1">
                <a:solidFill>
                  <a:schemeClr val="tx1"/>
                </a:solidFill>
                <a:ea typeface="Sniglet" panose="04070505030100020000"/>
                <a:cs typeface="+mn-lt"/>
                <a:sym typeface="Sniglet" panose="04070505030100020000"/>
              </a:rPr>
              <a:t>Read the following instructions on how to do laundry. Circle the correct answers.</a:t>
            </a:r>
          </a:p>
        </p:txBody>
      </p:sp>
      <p:sp>
        <p:nvSpPr>
          <p:cNvPr id="2" name="Text Box 1"/>
          <p:cNvSpPr txBox="1"/>
          <p:nvPr/>
        </p:nvSpPr>
        <p:spPr>
          <a:xfrm>
            <a:off x="179070" y="1333500"/>
            <a:ext cx="11833860" cy="4632325"/>
          </a:xfrm>
          <a:prstGeom prst="rect">
            <a:avLst/>
          </a:prstGeom>
          <a:noFill/>
        </p:spPr>
        <p:txBody>
          <a:bodyPr wrap="square" rtlCol="0">
            <a:noAutofit/>
          </a:bodyPr>
          <a:lstStyle/>
          <a:p>
            <a:pPr algn="just">
              <a:lnSpc>
                <a:spcPct val="100000"/>
              </a:lnSpc>
            </a:pPr>
            <a:r>
              <a:rPr lang="en-US" altLang="en-US" sz="2600">
                <a:latin typeface="Arial Rounded MT Bold" panose="020F0704030504030204" charset="0"/>
                <a:cs typeface="Arial Rounded MT Bold" panose="020F0704030504030204" charset="0"/>
              </a:rPr>
              <a:t>There are several simple steps in doing laundry. First of all, (1)</a:t>
            </a:r>
            <a:r>
              <a:rPr lang="en-US" altLang="en-US" sz="2600">
                <a:highlight>
                  <a:srgbClr val="FFFF00"/>
                </a:highlight>
                <a:latin typeface="Arial Rounded MT Bold" panose="020F0704030504030204" charset="0"/>
                <a:cs typeface="Arial Rounded MT Bold" panose="020F0704030504030204" charset="0"/>
              </a:rPr>
              <a:t>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sort </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your clothes by colour. You should separate them into whites and colours and wash them separately. (2)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Secondly</a:t>
            </a:r>
            <a:r>
              <a:rPr lang="en-US" altLang="en-US" sz="3200">
                <a:solidFill>
                  <a:schemeClr val="accent5">
                    <a:lumMod val="50000"/>
                  </a:schemeClr>
                </a:solidFill>
                <a:latin typeface="Arial Rounded MT Bold" panose="020F0704030504030204" charset="0"/>
                <a:cs typeface="Arial Rounded MT Bold" panose="020F0704030504030204" charset="0"/>
              </a:rPr>
              <a:t>,</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add the washing powder or liquid. Read the instructions on the packet to make sure you use the right amount. Then, (3)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load</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the washing machine and turn it on. Make sure you place the items one at a time. Don’t put too many items as they need room to move about in the water. When the washing machine stops,</a:t>
            </a:r>
          </a:p>
          <a:p>
            <a:pPr algn="just">
              <a:lnSpc>
                <a:spcPct val="100000"/>
              </a:lnSpc>
            </a:pPr>
            <a:r>
              <a:rPr lang="en-US" altLang="en-US" sz="2600">
                <a:latin typeface="Arial Rounded MT Bold" panose="020F0704030504030204" charset="0"/>
                <a:cs typeface="Arial Rounded MT Bold" panose="020F0704030504030204" charset="0"/>
              </a:rPr>
              <a:t>(4)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rPr>
              <a:t>remove</a:t>
            </a:r>
            <a:r>
              <a:rPr lang="en-US" altLang="en-US" sz="3200">
                <a:solidFill>
                  <a:schemeClr val="accent6">
                    <a:lumMod val="75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the wet clothes. You can hang the items to dry, or put them in the dryer. Remember that air-drying clothes saves energy and money. </a:t>
            </a:r>
          </a:p>
          <a:p>
            <a:pPr algn="just">
              <a:lnSpc>
                <a:spcPct val="100000"/>
              </a:lnSpc>
            </a:pPr>
            <a:r>
              <a:rPr lang="en-US" altLang="en-US" sz="2600">
                <a:latin typeface="Arial Rounded MT Bold" panose="020F0704030504030204" charset="0"/>
                <a:cs typeface="Arial Rounded MT Bold" panose="020F0704030504030204" charset="0"/>
              </a:rPr>
              <a:t>(5) </a:t>
            </a:r>
            <a:r>
              <a:rPr lang="en-US" altLang="en-US" sz="3200">
                <a:solidFill>
                  <a:schemeClr val="accent6">
                    <a:lumMod val="75000"/>
                  </a:schemeClr>
                </a:solidFill>
                <a:highlight>
                  <a:srgbClr val="FFFF00"/>
                </a:highlight>
                <a:latin typeface="Arial Rounded MT Bold" panose="020F0704030504030204" charset="0"/>
                <a:cs typeface="Arial Rounded MT Bold" panose="020F0704030504030204" charset="0"/>
                <a:sym typeface="+mn-ea"/>
              </a:rPr>
              <a:t>Finally</a:t>
            </a:r>
            <a:r>
              <a:rPr lang="en-US" altLang="en-US" sz="2600">
                <a:solidFill>
                  <a:schemeClr val="accent5">
                    <a:lumMod val="50000"/>
                  </a:schemeClr>
                </a:solidFill>
                <a:latin typeface="Arial Rounded MT Bold" panose="020F0704030504030204" charset="0"/>
                <a:cs typeface="Arial Rounded MT Bold" panose="020F0704030504030204" charset="0"/>
                <a:sym typeface="+mn-ea"/>
              </a:rPr>
              <a:t>,</a:t>
            </a:r>
            <a:r>
              <a:rPr lang="en-US" altLang="en-US" sz="2600">
                <a:solidFill>
                  <a:schemeClr val="accent5">
                    <a:lumMod val="50000"/>
                  </a:schemeClr>
                </a:solidFill>
                <a:latin typeface="Arial Rounded MT Bold" panose="020F0704030504030204" charset="0"/>
                <a:cs typeface="Arial Rounded MT Bold" panose="020F0704030504030204" charset="0"/>
              </a:rPr>
              <a:t> </a:t>
            </a:r>
            <a:r>
              <a:rPr lang="en-US" altLang="en-US" sz="2600">
                <a:latin typeface="Arial Rounded MT Bold" panose="020F0704030504030204" charset="0"/>
                <a:cs typeface="Arial Rounded MT Bold" panose="020F0704030504030204" charset="0"/>
              </a:rPr>
              <a:t>don’t forget to hang or fold each item. You could also iron your clothes before storing them in the wardrobe or drawer. </a:t>
            </a:r>
          </a:p>
        </p:txBody>
      </p:sp>
    </p:spTree>
    <p:custDataLst>
      <p:tags r:id="rId1"/>
    </p:custData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41" name="Freeform 2"/>
          <p:cNvSpPr/>
          <p:nvPr/>
        </p:nvSpPr>
        <p:spPr>
          <a:xfrm>
            <a:off x="-308557" y="-1234187"/>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grpSp>
        <p:nvGrpSpPr>
          <p:cNvPr id="43" name="Group 10"/>
          <p:cNvGrpSpPr/>
          <p:nvPr/>
        </p:nvGrpSpPr>
        <p:grpSpPr>
          <a:xfrm>
            <a:off x="6604373" y="3261206"/>
            <a:ext cx="382161" cy="382161"/>
            <a:chOff x="0" y="0"/>
            <a:chExt cx="812800" cy="812800"/>
          </a:xfrm>
        </p:grpSpPr>
        <p:sp>
          <p:nvSpPr>
            <p:cNvPr id="1048648" name="Freeform 1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49" name="TextBox 12"/>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44" name="Group 13"/>
          <p:cNvGrpSpPr/>
          <p:nvPr/>
        </p:nvGrpSpPr>
        <p:grpSpPr>
          <a:xfrm>
            <a:off x="7193937" y="2417295"/>
            <a:ext cx="296649" cy="296649"/>
            <a:chOff x="0" y="0"/>
            <a:chExt cx="812800" cy="812800"/>
          </a:xfrm>
        </p:grpSpPr>
        <p:sp>
          <p:nvSpPr>
            <p:cNvPr id="1048650"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51" name="TextBox 15"/>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45" name="Group 16"/>
          <p:cNvGrpSpPr/>
          <p:nvPr/>
        </p:nvGrpSpPr>
        <p:grpSpPr>
          <a:xfrm>
            <a:off x="7385017" y="3070126"/>
            <a:ext cx="382161" cy="382161"/>
            <a:chOff x="0" y="0"/>
            <a:chExt cx="812800" cy="812800"/>
          </a:xfrm>
        </p:grpSpPr>
        <p:sp>
          <p:nvSpPr>
            <p:cNvPr id="1048652"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53"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sp>
        <p:nvSpPr>
          <p:cNvPr id="2" name="Freeform 6"/>
          <p:cNvSpPr/>
          <p:nvPr/>
        </p:nvSpPr>
        <p:spPr>
          <a:xfrm>
            <a:off x="-308610" y="1339427"/>
            <a:ext cx="11845290" cy="5621020"/>
          </a:xfrm>
          <a:custGeom>
            <a:avLst/>
            <a:gdLst/>
            <a:ahLst/>
            <a:cxnLst/>
            <a:rect l="l" t="t" r="r" b="b"/>
            <a:pathLst>
              <a:path w="11179603" h="8537152">
                <a:moveTo>
                  <a:pt x="0" y="0"/>
                </a:moveTo>
                <a:lnTo>
                  <a:pt x="11179604" y="0"/>
                </a:lnTo>
                <a:lnTo>
                  <a:pt x="11179604" y="8537152"/>
                </a:lnTo>
                <a:lnTo>
                  <a:pt x="0" y="8537152"/>
                </a:lnTo>
                <a:lnTo>
                  <a:pt x="0" y="0"/>
                </a:lnTo>
                <a:close/>
              </a:path>
            </a:pathLst>
          </a:custGeom>
          <a:blipFill>
            <a:blip r:embed="rId5"/>
            <a:stretch>
              <a:fillRect/>
            </a:stretch>
          </a:blipFill>
        </p:spPr>
      </p:sp>
      <p:pic>
        <p:nvPicPr>
          <p:cNvPr id="4" name="Picture 3" descr="C:/Users/450 G3/Pictures/nấu cơm.jpgnấu cơm"/>
          <p:cNvPicPr>
            <a:picLocks noChangeAspect="1"/>
          </p:cNvPicPr>
          <p:nvPr/>
        </p:nvPicPr>
        <p:blipFill>
          <a:blip r:embed="rId6"/>
          <a:srcRect l="66" r="66"/>
          <a:stretch>
            <a:fillRect/>
          </a:stretch>
        </p:blipFill>
        <p:spPr>
          <a:xfrm>
            <a:off x="508000" y="2019723"/>
            <a:ext cx="10954173" cy="4490297"/>
          </a:xfrm>
          <a:prstGeom prst="rect">
            <a:avLst/>
          </a:prstGeom>
        </p:spPr>
      </p:pic>
      <p:sp>
        <p:nvSpPr>
          <p:cNvPr id="3" name="TextBox 8"/>
          <p:cNvSpPr txBox="1"/>
          <p:nvPr/>
        </p:nvSpPr>
        <p:spPr>
          <a:xfrm>
            <a:off x="-50800" y="127000"/>
            <a:ext cx="2103967" cy="618067"/>
          </a:xfrm>
          <a:prstGeom prst="rect">
            <a:avLst/>
          </a:prstGeom>
        </p:spPr>
        <p:txBody>
          <a:bodyPr lIns="0" tIns="0" rIns="0" bIns="0" rtlCol="0" anchor="t">
            <a:noAutofit/>
          </a:bodyPr>
          <a:lstStyle/>
          <a:p>
            <a:pPr algn="l">
              <a:lnSpc>
                <a:spcPts val="9000"/>
              </a:lnSpc>
              <a:spcBef>
                <a:spcPct val="0"/>
              </a:spcBef>
            </a:pPr>
            <a:r>
              <a:rPr lang="en-US" sz="4000" b="1">
                <a:solidFill>
                  <a:srgbClr val="184677"/>
                </a:solidFill>
                <a:latin typeface="Bodoni MT Black" panose="02070A03080606020203" charset="0"/>
                <a:ea typeface="Cubao" panose="02000503000000000000"/>
                <a:cs typeface="Bodoni MT Black" panose="02070A03080606020203" charset="0"/>
                <a:sym typeface="Cubao" panose="02000503000000000000"/>
              </a:rPr>
              <a:t> </a:t>
            </a:r>
          </a:p>
        </p:txBody>
      </p:sp>
      <p:sp>
        <p:nvSpPr>
          <p:cNvPr id="1048615" name="TextBox 10"/>
          <p:cNvSpPr txBox="1"/>
          <p:nvPr/>
        </p:nvSpPr>
        <p:spPr>
          <a:xfrm>
            <a:off x="63923" y="25400"/>
            <a:ext cx="11924877" cy="1212427"/>
          </a:xfrm>
          <a:prstGeom prst="roundRect">
            <a:avLst/>
          </a:prstGeom>
          <a:solidFill>
            <a:schemeClr val="bg1"/>
          </a:solidFill>
        </p:spPr>
        <p:txBody>
          <a:bodyPr wrap="square" lIns="0" tIns="0" rIns="0" bIns="0" rtlCol="0" anchor="t">
            <a:noAutofit/>
          </a:bodyPr>
          <a:lstStyle/>
          <a:p>
            <a:pPr algn="just">
              <a:lnSpc>
                <a:spcPct val="70000"/>
              </a:lnSpc>
            </a:pPr>
            <a:r>
              <a:rPr lang="en-US" sz="3600" b="1" u="sng">
                <a:solidFill>
                  <a:srgbClr val="184677"/>
                </a:solidFill>
                <a:latin typeface="Bodoni MT Black" panose="02070A03080606020203" charset="0"/>
                <a:ea typeface="Cubao" panose="02000503000000000000"/>
                <a:cs typeface="Bodoni MT Black" panose="02070A03080606020203" charset="0"/>
                <a:sym typeface="Cubao" panose="02000503000000000000"/>
              </a:rPr>
              <a:t>Task 3:</a:t>
            </a:r>
            <a:r>
              <a:rPr lang="en-US" altLang="en-US" sz="3600">
                <a:solidFill>
                  <a:srgbClr val="184677"/>
                </a:solidFill>
                <a:ea typeface="Sniglet" panose="04070505030100020000"/>
                <a:cs typeface="+mn-lt"/>
                <a:sym typeface="Sniglet" panose="04070505030100020000"/>
              </a:rPr>
              <a:t>Work in pairs. Read the steps in cooking rice in a rice cooker. Use the model in 2 and the tips above to give instructions.</a:t>
            </a:r>
          </a:p>
        </p:txBody>
      </p:sp>
      <p:sp>
        <p:nvSpPr>
          <p:cNvPr id="1048631" name="Freeform 13"/>
          <p:cNvSpPr/>
          <p:nvPr/>
        </p:nvSpPr>
        <p:spPr>
          <a:xfrm>
            <a:off x="11536680" y="5353685"/>
            <a:ext cx="663363" cy="1504103"/>
          </a:xfrm>
          <a:custGeom>
            <a:avLst/>
            <a:gdLst/>
            <a:ahLst/>
            <a:cxnLst/>
            <a:rect l="l" t="t" r="r" b="b"/>
            <a:pathLst>
              <a:path w="3758855" h="4093802">
                <a:moveTo>
                  <a:pt x="0" y="0"/>
                </a:moveTo>
                <a:lnTo>
                  <a:pt x="3758855" y="0"/>
                </a:lnTo>
                <a:lnTo>
                  <a:pt x="3758855" y="4093802"/>
                </a:lnTo>
                <a:lnTo>
                  <a:pt x="0" y="4093802"/>
                </a:lnTo>
                <a:lnTo>
                  <a:pt x="0" y="0"/>
                </a:lnTo>
                <a:close/>
              </a:path>
            </a:pathLst>
          </a:custGeom>
          <a:blipFill>
            <a:blip r:embed="rId7"/>
            <a:stretch>
              <a:fillRect/>
            </a:stretch>
          </a:blipFill>
        </p:spPr>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07" name="Freeform 2"/>
          <p:cNvSpPr/>
          <p:nvPr/>
        </p:nvSpPr>
        <p:spPr>
          <a:xfrm>
            <a:off x="-442505" y="-372488"/>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sp>
        <p:nvSpPr>
          <p:cNvPr id="1048608" name="Freeform 3"/>
          <p:cNvSpPr/>
          <p:nvPr/>
        </p:nvSpPr>
        <p:spPr>
          <a:xfrm>
            <a:off x="152400" y="1092200"/>
            <a:ext cx="12169140" cy="5941907"/>
          </a:xfrm>
          <a:custGeom>
            <a:avLst/>
            <a:gdLst/>
            <a:ahLst/>
            <a:cxnLst/>
            <a:rect l="l" t="t" r="r" b="b"/>
            <a:pathLst>
              <a:path w="18549912" h="9627652">
                <a:moveTo>
                  <a:pt x="0" y="0"/>
                </a:moveTo>
                <a:lnTo>
                  <a:pt x="18549912" y="0"/>
                </a:lnTo>
                <a:lnTo>
                  <a:pt x="18549912" y="9627652"/>
                </a:lnTo>
                <a:lnTo>
                  <a:pt x="0" y="9627652"/>
                </a:lnTo>
                <a:lnTo>
                  <a:pt x="0" y="0"/>
                </a:lnTo>
                <a:close/>
              </a:path>
            </a:pathLst>
          </a:custGeom>
          <a:blipFill>
            <a:blip r:embed="rId5"/>
            <a:stretch>
              <a:fillRect/>
            </a:stretch>
          </a:blipFill>
        </p:spPr>
        <p:txBody>
          <a:bodyPr/>
          <a:lstStyle/>
          <a:p>
            <a:endParaRPr lang="en-US" sz="1200"/>
          </a:p>
        </p:txBody>
      </p:sp>
      <p:sp>
        <p:nvSpPr>
          <p:cNvPr id="1048616" name="Freeform 11"/>
          <p:cNvSpPr/>
          <p:nvPr/>
        </p:nvSpPr>
        <p:spPr>
          <a:xfrm>
            <a:off x="11379313" y="-362861"/>
            <a:ext cx="1590243" cy="1262256"/>
          </a:xfrm>
          <a:custGeom>
            <a:avLst/>
            <a:gdLst/>
            <a:ahLst/>
            <a:cxnLst/>
            <a:rect l="l" t="t" r="r" b="b"/>
            <a:pathLst>
              <a:path w="2385365" h="1893384">
                <a:moveTo>
                  <a:pt x="0" y="0"/>
                </a:moveTo>
                <a:lnTo>
                  <a:pt x="2385365" y="0"/>
                </a:lnTo>
                <a:lnTo>
                  <a:pt x="2385365" y="1893383"/>
                </a:lnTo>
                <a:lnTo>
                  <a:pt x="0" y="1893383"/>
                </a:lnTo>
                <a:lnTo>
                  <a:pt x="0" y="0"/>
                </a:lnTo>
                <a:close/>
              </a:path>
            </a:pathLst>
          </a:custGeom>
          <a:blipFill>
            <a:blip r:embed="rId6"/>
            <a:stretch>
              <a:fillRect/>
            </a:stretch>
          </a:blipFill>
          <a:ln cap="sq">
            <a:noFill/>
            <a:prstDash val="solid"/>
            <a:miter/>
          </a:ln>
        </p:spPr>
      </p:sp>
      <p:sp>
        <p:nvSpPr>
          <p:cNvPr id="3" name="Rectangles 2"/>
          <p:cNvSpPr/>
          <p:nvPr/>
        </p:nvSpPr>
        <p:spPr>
          <a:xfrm>
            <a:off x="152400" y="228600"/>
            <a:ext cx="2598420" cy="632037"/>
          </a:xfrm>
          <a:prstGeom prst="rect">
            <a:avLst/>
          </a:prstGeom>
          <a:solidFill>
            <a:srgbClr val="00B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1200"/>
          </a:p>
        </p:txBody>
      </p:sp>
      <p:sp>
        <p:nvSpPr>
          <p:cNvPr id="2" name="Rectangles 1"/>
          <p:cNvSpPr/>
          <p:nvPr/>
        </p:nvSpPr>
        <p:spPr>
          <a:xfrm>
            <a:off x="237067" y="313267"/>
            <a:ext cx="2619163" cy="632037"/>
          </a:xfrm>
          <a:prstGeom prst="rect">
            <a:avLst/>
          </a:prstGeom>
          <a:solidFill>
            <a:srgbClr val="00B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400">
                <a:latin typeface="Bodoni MT Black" panose="02070A03080606020203" charset="0"/>
                <a:cs typeface="Bodoni MT Black" panose="02070A03080606020203" charset="0"/>
              </a:rPr>
              <a:t>Tips</a:t>
            </a:r>
          </a:p>
        </p:txBody>
      </p:sp>
      <p:sp>
        <p:nvSpPr>
          <p:cNvPr id="5" name="TextBox 8"/>
          <p:cNvSpPr txBox="1"/>
          <p:nvPr/>
        </p:nvSpPr>
        <p:spPr>
          <a:xfrm>
            <a:off x="711200" y="2023745"/>
            <a:ext cx="5434753" cy="4231217"/>
          </a:xfrm>
          <a:prstGeom prst="rect">
            <a:avLst/>
          </a:prstGeom>
        </p:spPr>
        <p:txBody>
          <a:bodyPr wrap="square" lIns="0" tIns="0" rIns="0" bIns="0" rtlCol="0" anchor="t">
            <a:noAutofit/>
          </a:bodyPr>
          <a:lstStyle/>
          <a:p>
            <a:pPr marL="285750" indent="-285750" algn="l">
              <a:lnSpc>
                <a:spcPct val="90000"/>
              </a:lnSpc>
              <a:spcBef>
                <a:spcPct val="0"/>
              </a:spcBef>
              <a:buFont typeface="Arial" panose="020B0604020202020204" pitchFamily="34" charset="0"/>
              <a:buChar char="•"/>
            </a:pPr>
            <a:r>
              <a:rPr lang="en-US" sz="3065" b="1">
                <a:latin typeface="Calibri" panose="020F0502020204030204" charset="0"/>
                <a:cs typeface="Calibri" panose="020F0502020204030204" charset="0"/>
              </a:rPr>
              <a:t>the imperative form of the verb.</a:t>
            </a:r>
            <a:r>
              <a:rPr lang="en-US" sz="3065">
                <a:latin typeface="Calibri" panose="020F0502020204030204" charset="0"/>
                <a:cs typeface="Calibri" panose="020F0502020204030204" charset="0"/>
              </a:rPr>
              <a:t> </a:t>
            </a:r>
            <a:r>
              <a:rPr lang="en-US" sz="3065" b="1" i="1">
                <a:latin typeface="Calibri" panose="020F0502020204030204" charset="0"/>
                <a:cs typeface="Calibri" panose="020F0502020204030204" charset="0"/>
              </a:rPr>
              <a:t>Example:</a:t>
            </a:r>
            <a:r>
              <a:rPr lang="en-US" sz="3065">
                <a:latin typeface="Calibri" panose="020F0502020204030204" charset="0"/>
                <a:cs typeface="Calibri" panose="020F0502020204030204" charset="0"/>
              </a:rPr>
              <a:t> Don’t .../ Avoid .../      		Make sure ...</a:t>
            </a:r>
          </a:p>
          <a:p>
            <a:pPr indent="0" algn="l">
              <a:lnSpc>
                <a:spcPct val="90000"/>
              </a:lnSpc>
              <a:spcBef>
                <a:spcPct val="0"/>
              </a:spcBef>
              <a:buFont typeface="Arial" panose="020B0604020202020204" pitchFamily="34" charset="0"/>
              <a:buNone/>
            </a:pPr>
            <a:r>
              <a:rPr lang="en-US" altLang="en-US" sz="3065" b="1">
                <a:solidFill>
                  <a:schemeClr val="accent5">
                    <a:lumMod val="50000"/>
                  </a:schemeClr>
                </a:solidFill>
                <a:latin typeface="Calibri" panose="020F0502020204030204" charset="0"/>
                <a:cs typeface="Calibri" panose="020F0502020204030204" charset="0"/>
              </a:rPr>
              <a:t>Don’t open the lid while cooking.</a:t>
            </a:r>
          </a:p>
          <a:p>
            <a:pPr marL="285750" indent="-285750" algn="l">
              <a:lnSpc>
                <a:spcPct val="90000"/>
              </a:lnSpc>
              <a:spcBef>
                <a:spcPct val="0"/>
              </a:spcBef>
              <a:buFont typeface="Arial" panose="020B0604020202020204" pitchFamily="34" charset="0"/>
              <a:buChar char="•"/>
            </a:pPr>
            <a:r>
              <a:rPr lang="en-US" sz="3065" b="1">
                <a:latin typeface="Calibri" panose="020F0502020204030204" charset="0"/>
                <a:cs typeface="Calibri" panose="020F0502020204030204" charset="0"/>
              </a:rPr>
              <a:t>modal verbs.</a:t>
            </a:r>
          </a:p>
          <a:p>
            <a:pPr lvl="1" indent="0" algn="l">
              <a:lnSpc>
                <a:spcPct val="90000"/>
              </a:lnSpc>
              <a:spcBef>
                <a:spcPct val="0"/>
              </a:spcBef>
              <a:buFont typeface="Arial" panose="020B0604020202020204" pitchFamily="34" charset="0"/>
              <a:buNone/>
            </a:pPr>
            <a:r>
              <a:rPr lang="en-US" sz="3065" b="1" i="1">
                <a:latin typeface="Calibri" panose="020F0502020204030204" charset="0"/>
                <a:cs typeface="Calibri" panose="020F0502020204030204" charset="0"/>
              </a:rPr>
              <a:t>Example:</a:t>
            </a:r>
            <a:r>
              <a:rPr lang="en-US" sz="3065">
                <a:latin typeface="Calibri" panose="020F0502020204030204" charset="0"/>
                <a:cs typeface="Calibri" panose="020F0502020204030204" charset="0"/>
              </a:rPr>
              <a:t> You could .../ You should .../ You mustn’t ...</a:t>
            </a:r>
          </a:p>
          <a:p>
            <a:pPr marL="0" lvl="1" algn="l">
              <a:lnSpc>
                <a:spcPct val="90000"/>
              </a:lnSpc>
              <a:buClrTx/>
              <a:buSzTx/>
              <a:buFont typeface="Arial" panose="020B0604020202020204" pitchFamily="34" charset="0"/>
              <a:buNone/>
            </a:pPr>
            <a:r>
              <a:rPr lang="en-US" altLang="en-US" sz="3065" b="1">
                <a:solidFill>
                  <a:schemeClr val="accent5">
                    <a:lumMod val="50000"/>
                  </a:schemeClr>
                </a:solidFill>
                <a:latin typeface="Calibri" panose="020F0502020204030204" charset="0"/>
                <a:cs typeface="Calibri" panose="020F0502020204030204" charset="0"/>
              </a:rPr>
              <a:t>You should measure the water carefully.</a:t>
            </a:r>
          </a:p>
        </p:txBody>
      </p:sp>
      <p:sp>
        <p:nvSpPr>
          <p:cNvPr id="4" name="TextBox 8"/>
          <p:cNvSpPr txBox="1"/>
          <p:nvPr/>
        </p:nvSpPr>
        <p:spPr>
          <a:xfrm>
            <a:off x="6379210" y="1948180"/>
            <a:ext cx="5636895" cy="4131945"/>
          </a:xfrm>
          <a:prstGeom prst="rect">
            <a:avLst/>
          </a:prstGeom>
        </p:spPr>
        <p:txBody>
          <a:bodyPr wrap="square" lIns="0" tIns="0" rIns="0" bIns="0" rtlCol="0" anchor="t">
            <a:noAutofit/>
          </a:bodyPr>
          <a:lstStyle/>
          <a:p>
            <a:pPr marL="285750" indent="-285750" algn="l">
              <a:lnSpc>
                <a:spcPct val="120000"/>
              </a:lnSpc>
              <a:buClrTx/>
              <a:buSzTx/>
              <a:buFont typeface="Arial" panose="020B0604020202020204" pitchFamily="34" charset="0"/>
              <a:buChar char="•"/>
            </a:pPr>
            <a:r>
              <a:rPr lang="en-US" sz="3065" b="1">
                <a:latin typeface="Calibri" panose="020F0502020204030204" charset="0"/>
                <a:cs typeface="Calibri" panose="020F0502020204030204" charset="0"/>
              </a:rPr>
              <a:t>linking words or phrases.</a:t>
            </a:r>
          </a:p>
          <a:p>
            <a:pPr indent="0" algn="l">
              <a:lnSpc>
                <a:spcPct val="120000"/>
              </a:lnSpc>
              <a:buClrTx/>
              <a:buSzTx/>
              <a:buFont typeface="Arial" panose="020B0604020202020204" pitchFamily="34" charset="0"/>
              <a:buNone/>
            </a:pPr>
            <a:r>
              <a:rPr lang="en-US" sz="3065" b="1" i="1">
                <a:latin typeface="Calibri" panose="020F0502020204030204" charset="0"/>
                <a:cs typeface="Calibri" panose="020F0502020204030204" charset="0"/>
              </a:rPr>
              <a:t>   Example: </a:t>
            </a:r>
            <a:r>
              <a:rPr lang="en-US" sz="3065">
                <a:latin typeface="Calibri" panose="020F0502020204030204" charset="0"/>
                <a:cs typeface="Calibri" panose="020F0502020204030204" charset="0"/>
              </a:rPr>
              <a:t>First,/ To begin with,/ First of all,... Second,/ Secondly, ...</a:t>
            </a:r>
          </a:p>
          <a:p>
            <a:pPr indent="0" algn="l">
              <a:lnSpc>
                <a:spcPct val="120000"/>
              </a:lnSpc>
              <a:buClrTx/>
              <a:buSzTx/>
              <a:buFont typeface="Arial" panose="020B0604020202020204" pitchFamily="34" charset="0"/>
              <a:buNone/>
            </a:pPr>
            <a:r>
              <a:rPr lang="en-US" sz="3065">
                <a:latin typeface="Calibri" panose="020F0502020204030204" charset="0"/>
                <a:cs typeface="Calibri" panose="020F0502020204030204" charset="0"/>
              </a:rPr>
              <a:t>Then,/After that,/In addtion, ... </a:t>
            </a:r>
          </a:p>
          <a:p>
            <a:pPr marL="0" lvl="1" algn="l">
              <a:lnSpc>
                <a:spcPct val="90000"/>
              </a:lnSpc>
              <a:buClrTx/>
              <a:buSzTx/>
              <a:buFont typeface="Arial" panose="020B0604020202020204" pitchFamily="34" charset="0"/>
              <a:buNone/>
            </a:pPr>
            <a:r>
              <a:rPr lang="en-US" sz="3065">
                <a:latin typeface="Calibri" panose="020F0502020204030204" charset="0"/>
                <a:cs typeface="Calibri" panose="020F0502020204030204" charset="0"/>
              </a:rPr>
              <a:t>Last but not least,/Finally, ...</a:t>
            </a:r>
          </a:p>
          <a:p>
            <a:pPr marL="0" lvl="1" algn="l">
              <a:lnSpc>
                <a:spcPct val="90000"/>
              </a:lnSpc>
              <a:buClrTx/>
              <a:buSzTx/>
              <a:buFont typeface="Arial" panose="020B0604020202020204" pitchFamily="34" charset="0"/>
              <a:buNone/>
            </a:pPr>
            <a:endParaRPr lang="en-US" sz="2000">
              <a:latin typeface="Calibri" panose="020F0502020204030204" charset="0"/>
              <a:cs typeface="Calibri" panose="020F0502020204030204" charset="0"/>
            </a:endParaRPr>
          </a:p>
          <a:p>
            <a:pPr marL="0" lvl="1" algn="l">
              <a:lnSpc>
                <a:spcPct val="90000"/>
              </a:lnSpc>
              <a:buClrTx/>
              <a:buSzTx/>
              <a:buFont typeface="Arial" panose="020B0604020202020204" pitchFamily="34" charset="0"/>
              <a:buNone/>
            </a:pPr>
            <a:r>
              <a:rPr lang="en-US" altLang="en-US" sz="3065" b="1">
                <a:solidFill>
                  <a:schemeClr val="accent5">
                    <a:lumMod val="50000"/>
                  </a:schemeClr>
                </a:solidFill>
                <a:latin typeface="Calibri" panose="020F0502020204030204" charset="0"/>
                <a:cs typeface="Calibri" panose="020F0502020204030204" charset="0"/>
              </a:rPr>
              <a:t>To begin with, measure the rice and water in the correct ratio.</a:t>
            </a:r>
          </a:p>
        </p:txBody>
      </p:sp>
      <p:sp>
        <p:nvSpPr>
          <p:cNvPr id="6" name="Text Box 5"/>
          <p:cNvSpPr txBox="1"/>
          <p:nvPr/>
        </p:nvSpPr>
        <p:spPr>
          <a:xfrm>
            <a:off x="711200" y="1457960"/>
            <a:ext cx="6231255" cy="516255"/>
          </a:xfrm>
          <a:prstGeom prst="rect">
            <a:avLst/>
          </a:prstGeom>
          <a:noFill/>
        </p:spPr>
        <p:txBody>
          <a:bodyPr wrap="square" rtlCol="0">
            <a:spAutoFit/>
          </a:bodyPr>
          <a:lstStyle/>
          <a:p>
            <a:pPr algn="l">
              <a:lnSpc>
                <a:spcPct val="90000"/>
              </a:lnSpc>
            </a:pPr>
            <a:r>
              <a:rPr lang="en-US" sz="3065">
                <a:solidFill>
                  <a:srgbClr val="C00000"/>
                </a:solidFill>
                <a:effectLst>
                  <a:outerShdw blurRad="38100" dist="19050" dir="2700000" algn="tl" rotWithShape="0">
                    <a:schemeClr val="dk1">
                      <a:alpha val="40000"/>
                    </a:schemeClr>
                  </a:outerShdw>
                </a:effectLst>
                <a:latin typeface="Calibri" panose="020F0502020204030204" charset="0"/>
                <a:cs typeface="Calibri" panose="020F0502020204030204" charset="0"/>
                <a:sym typeface="+mn-ea"/>
              </a:rPr>
              <a:t>To give instructions, you should use:</a:t>
            </a:r>
            <a:endParaRPr lang="en-US"/>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strVal val="#ppt_w*0.70"/>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2" grpId="0" bldLvl="0" animBg="1"/>
      <p:bldP spid="2" grpId="1" animBg="1"/>
      <p:bldP spid="5" grpId="0"/>
      <p:bldP spid="5" grpId="1"/>
      <p:bldP spid="4" grpId="0"/>
      <p:bldP spid="4" grpId="1"/>
      <p:bldP spid="6" grpId="0"/>
      <p:bldP spid="6"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41" name="Freeform 2"/>
          <p:cNvSpPr/>
          <p:nvPr/>
        </p:nvSpPr>
        <p:spPr>
          <a:xfrm>
            <a:off x="-308557" y="-1234187"/>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grpSp>
        <p:nvGrpSpPr>
          <p:cNvPr id="43" name="Group 10"/>
          <p:cNvGrpSpPr/>
          <p:nvPr/>
        </p:nvGrpSpPr>
        <p:grpSpPr>
          <a:xfrm>
            <a:off x="6604373" y="3261206"/>
            <a:ext cx="382161" cy="382161"/>
            <a:chOff x="0" y="0"/>
            <a:chExt cx="812800" cy="812800"/>
          </a:xfrm>
        </p:grpSpPr>
        <p:sp>
          <p:nvSpPr>
            <p:cNvPr id="1048648" name="Freeform 1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49" name="TextBox 12"/>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44" name="Group 13"/>
          <p:cNvGrpSpPr/>
          <p:nvPr/>
        </p:nvGrpSpPr>
        <p:grpSpPr>
          <a:xfrm>
            <a:off x="7193937" y="2417295"/>
            <a:ext cx="296649" cy="296649"/>
            <a:chOff x="0" y="0"/>
            <a:chExt cx="812800" cy="812800"/>
          </a:xfrm>
        </p:grpSpPr>
        <p:sp>
          <p:nvSpPr>
            <p:cNvPr id="1048650"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51" name="TextBox 15"/>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45" name="Group 16"/>
          <p:cNvGrpSpPr/>
          <p:nvPr/>
        </p:nvGrpSpPr>
        <p:grpSpPr>
          <a:xfrm>
            <a:off x="7385017" y="3070126"/>
            <a:ext cx="382161" cy="382161"/>
            <a:chOff x="0" y="0"/>
            <a:chExt cx="812800" cy="812800"/>
          </a:xfrm>
        </p:grpSpPr>
        <p:sp>
          <p:nvSpPr>
            <p:cNvPr id="1048652"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53"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sp>
        <p:nvSpPr>
          <p:cNvPr id="2" name="Freeform 6"/>
          <p:cNvSpPr/>
          <p:nvPr/>
        </p:nvSpPr>
        <p:spPr>
          <a:xfrm>
            <a:off x="-308610" y="1339427"/>
            <a:ext cx="11845290" cy="5621020"/>
          </a:xfrm>
          <a:custGeom>
            <a:avLst/>
            <a:gdLst/>
            <a:ahLst/>
            <a:cxnLst/>
            <a:rect l="l" t="t" r="r" b="b"/>
            <a:pathLst>
              <a:path w="11179603" h="8537152">
                <a:moveTo>
                  <a:pt x="0" y="0"/>
                </a:moveTo>
                <a:lnTo>
                  <a:pt x="11179604" y="0"/>
                </a:lnTo>
                <a:lnTo>
                  <a:pt x="11179604" y="8537152"/>
                </a:lnTo>
                <a:lnTo>
                  <a:pt x="0" y="8537152"/>
                </a:lnTo>
                <a:lnTo>
                  <a:pt x="0" y="0"/>
                </a:lnTo>
                <a:close/>
              </a:path>
            </a:pathLst>
          </a:custGeom>
          <a:blipFill>
            <a:blip r:embed="rId5"/>
            <a:stretch>
              <a:fillRect/>
            </a:stretch>
          </a:blipFill>
        </p:spPr>
      </p:sp>
      <p:pic>
        <p:nvPicPr>
          <p:cNvPr id="4" name="Picture 3" descr="C:/Users/450 G3/Pictures/nấu cơm.jpgnấu cơm"/>
          <p:cNvPicPr>
            <a:picLocks noChangeAspect="1"/>
          </p:cNvPicPr>
          <p:nvPr/>
        </p:nvPicPr>
        <p:blipFill>
          <a:blip r:embed="rId6"/>
          <a:srcRect l="66" r="66"/>
          <a:stretch>
            <a:fillRect/>
          </a:stretch>
        </p:blipFill>
        <p:spPr>
          <a:xfrm>
            <a:off x="508000" y="2019723"/>
            <a:ext cx="10954173" cy="4490297"/>
          </a:xfrm>
          <a:prstGeom prst="rect">
            <a:avLst/>
          </a:prstGeom>
        </p:spPr>
      </p:pic>
      <p:sp>
        <p:nvSpPr>
          <p:cNvPr id="3" name="TextBox 8"/>
          <p:cNvSpPr txBox="1"/>
          <p:nvPr/>
        </p:nvSpPr>
        <p:spPr>
          <a:xfrm>
            <a:off x="-50800" y="127000"/>
            <a:ext cx="2103967" cy="618067"/>
          </a:xfrm>
          <a:prstGeom prst="rect">
            <a:avLst/>
          </a:prstGeom>
        </p:spPr>
        <p:txBody>
          <a:bodyPr lIns="0" tIns="0" rIns="0" bIns="0" rtlCol="0" anchor="t">
            <a:noAutofit/>
          </a:bodyPr>
          <a:lstStyle/>
          <a:p>
            <a:pPr algn="l">
              <a:lnSpc>
                <a:spcPts val="9000"/>
              </a:lnSpc>
              <a:spcBef>
                <a:spcPct val="0"/>
              </a:spcBef>
            </a:pPr>
            <a:r>
              <a:rPr lang="en-US" sz="4000" b="1">
                <a:solidFill>
                  <a:srgbClr val="184677"/>
                </a:solidFill>
                <a:latin typeface="Bodoni MT Black" panose="02070A03080606020203" charset="0"/>
                <a:ea typeface="Cubao" panose="02000503000000000000"/>
                <a:cs typeface="Bodoni MT Black" panose="02070A03080606020203" charset="0"/>
                <a:sym typeface="Cubao" panose="02000503000000000000"/>
              </a:rPr>
              <a:t> </a:t>
            </a:r>
          </a:p>
        </p:txBody>
      </p:sp>
      <p:sp>
        <p:nvSpPr>
          <p:cNvPr id="1048615" name="TextBox 10"/>
          <p:cNvSpPr txBox="1"/>
          <p:nvPr/>
        </p:nvSpPr>
        <p:spPr>
          <a:xfrm>
            <a:off x="63923" y="25400"/>
            <a:ext cx="11924877" cy="1212427"/>
          </a:xfrm>
          <a:prstGeom prst="roundRect">
            <a:avLst/>
          </a:prstGeom>
          <a:solidFill>
            <a:schemeClr val="bg1"/>
          </a:solidFill>
        </p:spPr>
        <p:txBody>
          <a:bodyPr wrap="square" lIns="0" tIns="0" rIns="0" bIns="0" rtlCol="0" anchor="t">
            <a:noAutofit/>
          </a:bodyPr>
          <a:lstStyle/>
          <a:p>
            <a:pPr algn="just">
              <a:lnSpc>
                <a:spcPct val="70000"/>
              </a:lnSpc>
            </a:pPr>
            <a:r>
              <a:rPr lang="en-US" sz="3600" b="1" u="sng">
                <a:solidFill>
                  <a:srgbClr val="184677"/>
                </a:solidFill>
                <a:latin typeface="Bodoni MT Black" panose="02070A03080606020203" charset="0"/>
                <a:ea typeface="Cubao" panose="02000503000000000000"/>
                <a:cs typeface="Bodoni MT Black" panose="02070A03080606020203" charset="0"/>
                <a:sym typeface="Cubao" panose="02000503000000000000"/>
              </a:rPr>
              <a:t>Task 3:</a:t>
            </a:r>
            <a:r>
              <a:rPr lang="en-US" altLang="en-US" sz="3600">
                <a:solidFill>
                  <a:srgbClr val="184677"/>
                </a:solidFill>
                <a:ea typeface="Sniglet" panose="04070505030100020000"/>
                <a:cs typeface="+mn-lt"/>
                <a:sym typeface="Sniglet" panose="04070505030100020000"/>
              </a:rPr>
              <a:t>Work in pairs. Read the steps in cooking rice in a rice cooker. Use the model in 2 and the tips above to give instructions.</a:t>
            </a:r>
          </a:p>
        </p:txBody>
      </p:sp>
      <p:sp>
        <p:nvSpPr>
          <p:cNvPr id="1048631" name="Freeform 13"/>
          <p:cNvSpPr/>
          <p:nvPr/>
        </p:nvSpPr>
        <p:spPr>
          <a:xfrm>
            <a:off x="11536680" y="5353685"/>
            <a:ext cx="663363" cy="1504103"/>
          </a:xfrm>
          <a:custGeom>
            <a:avLst/>
            <a:gdLst/>
            <a:ahLst/>
            <a:cxnLst/>
            <a:rect l="l" t="t" r="r" b="b"/>
            <a:pathLst>
              <a:path w="3758855" h="4093802">
                <a:moveTo>
                  <a:pt x="0" y="0"/>
                </a:moveTo>
                <a:lnTo>
                  <a:pt x="3758855" y="0"/>
                </a:lnTo>
                <a:lnTo>
                  <a:pt x="3758855" y="4093802"/>
                </a:lnTo>
                <a:lnTo>
                  <a:pt x="0" y="4093802"/>
                </a:lnTo>
                <a:lnTo>
                  <a:pt x="0" y="0"/>
                </a:lnTo>
                <a:close/>
              </a:path>
            </a:pathLst>
          </a:custGeom>
          <a:blipFill>
            <a:blip r:embed="rId7"/>
            <a:stretch>
              <a:fillRect/>
            </a:stretch>
          </a:blipFill>
        </p:spPr>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9D9FA"/>
        </a:solidFill>
        <a:effectLst/>
      </p:bgPr>
    </p:bg>
    <p:spTree>
      <p:nvGrpSpPr>
        <p:cNvPr id="1" name=""/>
        <p:cNvGrpSpPr/>
        <p:nvPr/>
      </p:nvGrpSpPr>
      <p:grpSpPr>
        <a:xfrm>
          <a:off x="0" y="0"/>
          <a:ext cx="0" cy="0"/>
          <a:chOff x="0" y="0"/>
          <a:chExt cx="0" cy="0"/>
        </a:xfrm>
      </p:grpSpPr>
      <p:sp>
        <p:nvSpPr>
          <p:cNvPr id="1048641" name="Freeform 2"/>
          <p:cNvSpPr/>
          <p:nvPr/>
        </p:nvSpPr>
        <p:spPr>
          <a:xfrm>
            <a:off x="-308557" y="-1234187"/>
            <a:ext cx="12809113" cy="12809113"/>
          </a:xfrm>
          <a:custGeom>
            <a:avLst/>
            <a:gdLst/>
            <a:ahLst/>
            <a:cxnLst/>
            <a:rect l="l" t="t" r="r" b="b"/>
            <a:pathLst>
              <a:path w="19213669" h="19213669">
                <a:moveTo>
                  <a:pt x="0" y="0"/>
                </a:moveTo>
                <a:lnTo>
                  <a:pt x="19213670" y="0"/>
                </a:lnTo>
                <a:lnTo>
                  <a:pt x="19213670" y="19213669"/>
                </a:lnTo>
                <a:lnTo>
                  <a:pt x="0" y="19213669"/>
                </a:lnTo>
                <a:lnTo>
                  <a:pt x="0" y="0"/>
                </a:lnTo>
                <a:close/>
              </a:path>
            </a:pathLst>
          </a:custGeom>
          <a:blipFill>
            <a:blip r:embed="rId4"/>
            <a:stretch>
              <a:fillRect/>
            </a:stretch>
          </a:blipFill>
        </p:spPr>
      </p:sp>
      <p:grpSp>
        <p:nvGrpSpPr>
          <p:cNvPr id="43" name="Group 10"/>
          <p:cNvGrpSpPr/>
          <p:nvPr/>
        </p:nvGrpSpPr>
        <p:grpSpPr>
          <a:xfrm>
            <a:off x="6604373" y="3261206"/>
            <a:ext cx="382161" cy="382161"/>
            <a:chOff x="0" y="0"/>
            <a:chExt cx="812800" cy="812800"/>
          </a:xfrm>
        </p:grpSpPr>
        <p:sp>
          <p:nvSpPr>
            <p:cNvPr id="1048648" name="Freeform 11"/>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49" name="TextBox 12"/>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44" name="Group 13"/>
          <p:cNvGrpSpPr/>
          <p:nvPr/>
        </p:nvGrpSpPr>
        <p:grpSpPr>
          <a:xfrm>
            <a:off x="7193937" y="2417295"/>
            <a:ext cx="296649" cy="296649"/>
            <a:chOff x="0" y="0"/>
            <a:chExt cx="812800" cy="812800"/>
          </a:xfrm>
        </p:grpSpPr>
        <p:sp>
          <p:nvSpPr>
            <p:cNvPr id="1048650" name="Freeform 14"/>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CB538"/>
            </a:solidFill>
          </p:spPr>
        </p:sp>
        <p:sp>
          <p:nvSpPr>
            <p:cNvPr id="1048651" name="TextBox 15"/>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grpSp>
        <p:nvGrpSpPr>
          <p:cNvPr id="45" name="Group 16"/>
          <p:cNvGrpSpPr/>
          <p:nvPr/>
        </p:nvGrpSpPr>
        <p:grpSpPr>
          <a:xfrm>
            <a:off x="7385017" y="3070126"/>
            <a:ext cx="382161" cy="382161"/>
            <a:chOff x="0" y="0"/>
            <a:chExt cx="812800" cy="812800"/>
          </a:xfrm>
        </p:grpSpPr>
        <p:sp>
          <p:nvSpPr>
            <p:cNvPr id="1048652"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48653" name="TextBox 18"/>
            <p:cNvSpPr txBox="1"/>
            <p:nvPr/>
          </p:nvSpPr>
          <p:spPr>
            <a:xfrm>
              <a:off x="190500" y="152400"/>
              <a:ext cx="431800" cy="469900"/>
            </a:xfrm>
            <a:prstGeom prst="rect">
              <a:avLst/>
            </a:prstGeom>
          </p:spPr>
          <p:txBody>
            <a:bodyPr lIns="33866" tIns="33866" rIns="33866" bIns="33866" rtlCol="0" anchor="ctr"/>
            <a:lstStyle/>
            <a:p>
              <a:pPr algn="ctr">
                <a:lnSpc>
                  <a:spcPts val="2660"/>
                </a:lnSpc>
              </a:pPr>
              <a:endParaRPr sz="1200"/>
            </a:p>
          </p:txBody>
        </p:sp>
      </p:grpSp>
      <p:sp>
        <p:nvSpPr>
          <p:cNvPr id="3" name="TextBox 8"/>
          <p:cNvSpPr txBox="1"/>
          <p:nvPr/>
        </p:nvSpPr>
        <p:spPr>
          <a:xfrm>
            <a:off x="-50800" y="127000"/>
            <a:ext cx="2103967" cy="618067"/>
          </a:xfrm>
          <a:prstGeom prst="rect">
            <a:avLst/>
          </a:prstGeom>
        </p:spPr>
        <p:txBody>
          <a:bodyPr lIns="0" tIns="0" rIns="0" bIns="0" rtlCol="0" anchor="t">
            <a:noAutofit/>
          </a:bodyPr>
          <a:lstStyle/>
          <a:p>
            <a:pPr algn="l">
              <a:lnSpc>
                <a:spcPts val="9000"/>
              </a:lnSpc>
              <a:spcBef>
                <a:spcPct val="0"/>
              </a:spcBef>
            </a:pPr>
            <a:r>
              <a:rPr lang="en-US" sz="4000" b="1">
                <a:solidFill>
                  <a:srgbClr val="184677"/>
                </a:solidFill>
                <a:latin typeface="Bodoni MT Black" panose="02070A03080606020203" charset="0"/>
                <a:ea typeface="Cubao" panose="02000503000000000000"/>
                <a:cs typeface="Bodoni MT Black" panose="02070A03080606020203" charset="0"/>
                <a:sym typeface="Cubao" panose="02000503000000000000"/>
              </a:rPr>
              <a:t> </a:t>
            </a:r>
          </a:p>
        </p:txBody>
      </p:sp>
      <p:sp>
        <p:nvSpPr>
          <p:cNvPr id="1048615" name="TextBox 10"/>
          <p:cNvSpPr txBox="1"/>
          <p:nvPr/>
        </p:nvSpPr>
        <p:spPr>
          <a:xfrm>
            <a:off x="64135" y="25400"/>
            <a:ext cx="11924665" cy="1318260"/>
          </a:xfrm>
          <a:prstGeom prst="roundRect">
            <a:avLst/>
          </a:prstGeom>
          <a:solidFill>
            <a:schemeClr val="bg1"/>
          </a:solidFill>
        </p:spPr>
        <p:txBody>
          <a:bodyPr wrap="square" lIns="0" tIns="0" rIns="0" bIns="0" rtlCol="0" anchor="t">
            <a:noAutofit/>
          </a:bodyPr>
          <a:lstStyle/>
          <a:p>
            <a:pPr algn="just">
              <a:lnSpc>
                <a:spcPct val="70000"/>
              </a:lnSpc>
            </a:pPr>
            <a:r>
              <a:rPr lang="en-US" sz="3600" b="1" u="sng">
                <a:solidFill>
                  <a:srgbClr val="184677"/>
                </a:solidFill>
                <a:latin typeface="Bodoni MT Black" panose="02070A03080606020203" charset="0"/>
                <a:ea typeface="Cubao" panose="02000503000000000000"/>
                <a:cs typeface="Bodoni MT Black" panose="02070A03080606020203" charset="0"/>
                <a:sym typeface="Cubao" panose="02000503000000000000"/>
              </a:rPr>
              <a:t>Task </a:t>
            </a:r>
            <a:r>
              <a:rPr lang="en-US" sz="3600" b="1" u="sng">
                <a:solidFill>
                  <a:srgbClr val="184677"/>
                </a:solidFill>
                <a:latin typeface="Arial Rounded MT Bold" panose="020F0704030504030204" charset="0"/>
                <a:ea typeface="Cubao" panose="02000503000000000000"/>
                <a:cs typeface="Arial Rounded MT Bold" panose="020F0704030504030204" charset="0"/>
                <a:sym typeface="Cubao" panose="02000503000000000000"/>
              </a:rPr>
              <a:t>4</a:t>
            </a:r>
            <a:r>
              <a:rPr lang="en-US" sz="3600" b="1" u="sng">
                <a:solidFill>
                  <a:srgbClr val="184677"/>
                </a:solidFill>
                <a:latin typeface="Bodoni MT Black" panose="02070A03080606020203" charset="0"/>
                <a:ea typeface="Cubao" panose="02000503000000000000"/>
                <a:cs typeface="Bodoni MT Black" panose="02070A03080606020203" charset="0"/>
                <a:sym typeface="Cubao" panose="02000503000000000000"/>
              </a:rPr>
              <a:t>:</a:t>
            </a:r>
            <a:r>
              <a:rPr lang="en-US" sz="3600" b="1">
                <a:solidFill>
                  <a:srgbClr val="184677"/>
                </a:solidFill>
                <a:latin typeface="Bodoni MT Black" panose="02070A03080606020203" charset="0"/>
                <a:ea typeface="Cubao" panose="02000503000000000000"/>
                <a:cs typeface="Bodoni MT Black" panose="02070A03080606020203" charset="0"/>
                <a:sym typeface="Cubao" panose="02000503000000000000"/>
              </a:rPr>
              <a:t> </a:t>
            </a:r>
            <a:r>
              <a:rPr lang="en-US" altLang="en-US" sz="3600">
                <a:solidFill>
                  <a:srgbClr val="184677"/>
                </a:solidFill>
                <a:ea typeface="Sniglet" panose="04070505030100020000"/>
                <a:cs typeface="+mn-lt"/>
                <a:sym typeface="Sniglet" panose="04070505030100020000"/>
              </a:rPr>
              <a:t>Work in groups. </a:t>
            </a:r>
            <a:r>
              <a:rPr lang="en-US" altLang="en-US" sz="3600" b="1">
                <a:solidFill>
                  <a:srgbClr val="184677"/>
                </a:solidFill>
                <a:ea typeface="Sniglet" panose="04070505030100020000"/>
                <a:cs typeface="+mn-lt"/>
                <a:sym typeface="Sniglet" panose="04070505030100020000"/>
              </a:rPr>
              <a:t>Add more steps or tips</a:t>
            </a:r>
            <a:r>
              <a:rPr lang="en-US" altLang="en-US" sz="3600">
                <a:solidFill>
                  <a:srgbClr val="184677"/>
                </a:solidFill>
                <a:ea typeface="Sniglet" panose="04070505030100020000"/>
                <a:cs typeface="+mn-lt"/>
                <a:sym typeface="Sniglet" panose="04070505030100020000"/>
              </a:rPr>
              <a:t>, and report to the whole class. Vote for the best recipe for cooking rice in a rice cooker.</a:t>
            </a:r>
          </a:p>
        </p:txBody>
      </p:sp>
      <p:sp>
        <p:nvSpPr>
          <p:cNvPr id="1048631" name="Freeform 13"/>
          <p:cNvSpPr/>
          <p:nvPr/>
        </p:nvSpPr>
        <p:spPr>
          <a:xfrm>
            <a:off x="11379200" y="5257800"/>
            <a:ext cx="663363" cy="1504103"/>
          </a:xfrm>
          <a:custGeom>
            <a:avLst/>
            <a:gdLst/>
            <a:ahLst/>
            <a:cxnLst/>
            <a:rect l="l" t="t" r="r" b="b"/>
            <a:pathLst>
              <a:path w="3758855" h="4093802">
                <a:moveTo>
                  <a:pt x="0" y="0"/>
                </a:moveTo>
                <a:lnTo>
                  <a:pt x="3758855" y="0"/>
                </a:lnTo>
                <a:lnTo>
                  <a:pt x="3758855" y="4093802"/>
                </a:lnTo>
                <a:lnTo>
                  <a:pt x="0" y="4093802"/>
                </a:lnTo>
                <a:lnTo>
                  <a:pt x="0" y="0"/>
                </a:lnTo>
                <a:close/>
              </a:path>
            </a:pathLst>
          </a:custGeom>
          <a:blipFill>
            <a:blip r:embed="rId5"/>
            <a:stretch>
              <a:fillRect/>
            </a:stretch>
          </a:blipFill>
        </p:spPr>
      </p:sp>
      <p:sp>
        <p:nvSpPr>
          <p:cNvPr id="5" name="Rounded Rectangle 4"/>
          <p:cNvSpPr/>
          <p:nvPr/>
        </p:nvSpPr>
        <p:spPr>
          <a:xfrm>
            <a:off x="22860" y="1455420"/>
            <a:ext cx="11962765" cy="5326380"/>
          </a:xfrm>
          <a:prstGeom prst="round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000">
              <a:latin typeface="Lucida Sans" panose="020B0602030504020204" charset="0"/>
              <a:cs typeface="Lucida Sans" panose="020B0602030504020204" charset="0"/>
            </a:endParaRPr>
          </a:p>
        </p:txBody>
      </p:sp>
      <p:pic>
        <p:nvPicPr>
          <p:cNvPr id="14" name="Picture 13" descr="C:/Users/450 G3/Pictures/nấu cơm.jpgnấu cơm"/>
          <p:cNvPicPr>
            <a:picLocks noChangeAspect="1"/>
          </p:cNvPicPr>
          <p:nvPr/>
        </p:nvPicPr>
        <p:blipFill>
          <a:blip r:embed="rId6"/>
          <a:srcRect l="66" r="66"/>
          <a:stretch>
            <a:fillRect/>
          </a:stretch>
        </p:blipFill>
        <p:spPr>
          <a:xfrm>
            <a:off x="349885" y="1894205"/>
            <a:ext cx="10954385" cy="4521835"/>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66463"/>
            <a:ext cx="12192000" cy="6426200"/>
          </a:xfrm>
          <a:prstGeom prst="snipRoundRect">
            <a:avLst/>
          </a:prstGeom>
          <a:solidFill>
            <a:srgbClr val="F9F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Roboto Black" panose="02000000000000000000" charset="0"/>
            </a:endParaRPr>
          </a:p>
        </p:txBody>
      </p:sp>
      <p:sp>
        <p:nvSpPr>
          <p:cNvPr id="6" name="矩形 5"/>
          <p:cNvSpPr/>
          <p:nvPr/>
        </p:nvSpPr>
        <p:spPr>
          <a:xfrm>
            <a:off x="0" y="6007261"/>
            <a:ext cx="12192000" cy="85073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Roboto Black" panose="02000000000000000000" charset="0"/>
            </a:endParaRPr>
          </a:p>
        </p:txBody>
      </p:sp>
      <p:cxnSp>
        <p:nvCxnSpPr>
          <p:cNvPr id="8" name="直接连接符 7"/>
          <p:cNvCxnSpPr/>
          <p:nvPr/>
        </p:nvCxnSpPr>
        <p:spPr>
          <a:xfrm>
            <a:off x="0" y="6007261"/>
            <a:ext cx="12192000" cy="0"/>
          </a:xfrm>
          <a:prstGeom prst="line">
            <a:avLst/>
          </a:prstGeom>
          <a:ln w="12700">
            <a:solidFill>
              <a:srgbClr val="1A1A1A"/>
            </a:solidFill>
          </a:ln>
        </p:spPr>
        <p:style>
          <a:lnRef idx="1">
            <a:schemeClr val="accent1"/>
          </a:lnRef>
          <a:fillRef idx="0">
            <a:schemeClr val="accent1"/>
          </a:fillRef>
          <a:effectRef idx="0">
            <a:schemeClr val="accent1"/>
          </a:effectRef>
          <a:fontRef idx="minor">
            <a:schemeClr val="tx1"/>
          </a:fontRef>
        </p:style>
      </p:cxnSp>
      <p:pic>
        <p:nvPicPr>
          <p:cNvPr id="9" name="图形 8"/>
          <p:cNvPicPr>
            <a:picLocks noChangeAspect="1"/>
          </p:cNvPicPr>
          <p:nvPr/>
        </p:nvPicPr>
        <p:blipFill>
          <a:blip r:embed="rId4"/>
          <a:stretch>
            <a:fillRect/>
          </a:stretch>
        </p:blipFill>
        <p:spPr>
          <a:xfrm>
            <a:off x="6745045" y="6164859"/>
            <a:ext cx="981940" cy="320326"/>
          </a:xfrm>
          <a:prstGeom prst="rect">
            <a:avLst/>
          </a:prstGeom>
        </p:spPr>
      </p:pic>
      <p:pic>
        <p:nvPicPr>
          <p:cNvPr id="11" name="图形 10"/>
          <p:cNvPicPr>
            <a:picLocks noChangeAspect="1"/>
          </p:cNvPicPr>
          <p:nvPr/>
        </p:nvPicPr>
        <p:blipFill>
          <a:blip r:embed="rId5"/>
          <a:stretch>
            <a:fillRect/>
          </a:stretch>
        </p:blipFill>
        <p:spPr>
          <a:xfrm>
            <a:off x="0" y="1"/>
            <a:ext cx="1334926" cy="816062"/>
          </a:xfrm>
          <a:prstGeom prst="rect">
            <a:avLst/>
          </a:prstGeom>
        </p:spPr>
      </p:pic>
      <p:pic>
        <p:nvPicPr>
          <p:cNvPr id="30" name="图形 29"/>
          <p:cNvPicPr>
            <a:picLocks noChangeAspect="1"/>
          </p:cNvPicPr>
          <p:nvPr/>
        </p:nvPicPr>
        <p:blipFill>
          <a:blip r:embed="rId6"/>
          <a:stretch>
            <a:fillRect/>
          </a:stretch>
        </p:blipFill>
        <p:spPr>
          <a:xfrm>
            <a:off x="818989" y="6196426"/>
            <a:ext cx="1059041" cy="320327"/>
          </a:xfrm>
          <a:prstGeom prst="rect">
            <a:avLst/>
          </a:prstGeom>
        </p:spPr>
      </p:pic>
      <p:pic>
        <p:nvPicPr>
          <p:cNvPr id="7" name="图形 6"/>
          <p:cNvPicPr>
            <a:picLocks noChangeAspect="1"/>
          </p:cNvPicPr>
          <p:nvPr/>
        </p:nvPicPr>
        <p:blipFill>
          <a:blip r:embed="rId7"/>
          <a:stretch>
            <a:fillRect/>
          </a:stretch>
        </p:blipFill>
        <p:spPr>
          <a:xfrm rot="17612378" flipH="1">
            <a:off x="11044419" y="2581447"/>
            <a:ext cx="827993" cy="703540"/>
          </a:xfrm>
          <a:prstGeom prst="rect">
            <a:avLst/>
          </a:prstGeom>
        </p:spPr>
      </p:pic>
      <p:pic>
        <p:nvPicPr>
          <p:cNvPr id="18" name="图形 17"/>
          <p:cNvPicPr>
            <a:picLocks noChangeAspect="1"/>
          </p:cNvPicPr>
          <p:nvPr/>
        </p:nvPicPr>
        <p:blipFill>
          <a:blip r:embed="rId8"/>
          <a:stretch>
            <a:fillRect/>
          </a:stretch>
        </p:blipFill>
        <p:spPr>
          <a:xfrm rot="1593066">
            <a:off x="1107597" y="1931619"/>
            <a:ext cx="620458" cy="816449"/>
          </a:xfrm>
          <a:prstGeom prst="rect">
            <a:avLst/>
          </a:prstGeom>
        </p:spPr>
      </p:pic>
      <p:sp>
        <p:nvSpPr>
          <p:cNvPr id="32" name="矩形 31"/>
          <p:cNvSpPr/>
          <p:nvPr/>
        </p:nvSpPr>
        <p:spPr>
          <a:xfrm>
            <a:off x="2899410" y="152400"/>
            <a:ext cx="6082030" cy="1198880"/>
          </a:xfrm>
          <a:prstGeom prst="rect">
            <a:avLst/>
          </a:prstGeom>
        </p:spPr>
        <p:txBody>
          <a:bodyPr wrap="square">
            <a:spAutoFit/>
          </a:bodyPr>
          <a:lstStyle/>
          <a:p>
            <a:pPr algn="ctr"/>
            <a:r>
              <a:rPr lang="en-US" altLang="vi-VN" sz="7200" b="1" dirty="0">
                <a:solidFill>
                  <a:srgbClr val="E87F6E"/>
                </a:solidFill>
                <a:latin typeface="Imprint MT Shadow" panose="04020605060303030202" charset="0"/>
                <a:ea typeface="+mj-ea"/>
                <a:cs typeface="Imprint MT Shadow" panose="04020605060303030202" charset="0"/>
              </a:rPr>
              <a:t>W</a:t>
            </a:r>
            <a:r>
              <a:rPr lang="en-US" altLang="vi-VN" sz="7200" b="1" dirty="0">
                <a:solidFill>
                  <a:srgbClr val="E87F6E"/>
                </a:solidFill>
                <a:latin typeface="Imprint MT Shadow" panose="04020605060303030202" charset="0"/>
                <a:cs typeface="Imprint MT Shadow" panose="04020605060303030202" charset="0"/>
              </a:rPr>
              <a:t>r</a:t>
            </a:r>
            <a:r>
              <a:rPr lang="en-US" altLang="vi-VN" sz="7200" b="1" dirty="0">
                <a:solidFill>
                  <a:srgbClr val="E87F6E"/>
                </a:solidFill>
                <a:latin typeface="Imprint MT Shadow" panose="04020605060303030202" charset="0"/>
                <a:ea typeface="+mj-ea"/>
                <a:cs typeface="Imprint MT Shadow" panose="04020605060303030202" charset="0"/>
              </a:rPr>
              <a:t>ap-up</a:t>
            </a:r>
          </a:p>
        </p:txBody>
      </p:sp>
      <p:sp>
        <p:nvSpPr>
          <p:cNvPr id="50" name="矩形: 圆角 49"/>
          <p:cNvSpPr/>
          <p:nvPr/>
        </p:nvSpPr>
        <p:spPr>
          <a:xfrm>
            <a:off x="2286000" y="1351280"/>
            <a:ext cx="7308850" cy="971973"/>
          </a:xfrm>
          <a:prstGeom prst="roundRect">
            <a:avLst>
              <a:gd name="adj" fmla="val 50000"/>
            </a:avLst>
          </a:prstGeom>
          <a:solidFill>
            <a:srgbClr val="8386C3"/>
          </a:solidFill>
          <a:ln>
            <a:solidFill>
              <a:srgbClr val="654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335">
                <a:latin typeface="Arial Rounded MT Bold" panose="020F0704030504030204" charset="0"/>
                <a:cs typeface="Arial Rounded MT Bold" panose="020F0704030504030204" charset="0"/>
              </a:rPr>
              <a:t>What have we learned in the lesson today?</a:t>
            </a:r>
          </a:p>
        </p:txBody>
      </p:sp>
      <p:pic>
        <p:nvPicPr>
          <p:cNvPr id="34" name="图形 33"/>
          <p:cNvPicPr>
            <a:picLocks noChangeAspect="1"/>
          </p:cNvPicPr>
          <p:nvPr/>
        </p:nvPicPr>
        <p:blipFill>
          <a:blip r:embed="rId9"/>
          <a:stretch>
            <a:fillRect/>
          </a:stretch>
        </p:blipFill>
        <p:spPr>
          <a:xfrm>
            <a:off x="8981652" y="1143000"/>
            <a:ext cx="396663" cy="403860"/>
          </a:xfrm>
          <a:prstGeom prst="rect">
            <a:avLst/>
          </a:prstGeom>
        </p:spPr>
      </p:pic>
      <p:pic>
        <p:nvPicPr>
          <p:cNvPr id="51" name="图形 50"/>
          <p:cNvPicPr>
            <a:picLocks noChangeAspect="1"/>
          </p:cNvPicPr>
          <p:nvPr/>
        </p:nvPicPr>
        <p:blipFill>
          <a:blip r:embed="rId10"/>
          <a:stretch>
            <a:fillRect/>
          </a:stretch>
        </p:blipFill>
        <p:spPr>
          <a:xfrm rot="796862">
            <a:off x="9424892" y="671546"/>
            <a:ext cx="1101533" cy="962451"/>
          </a:xfrm>
          <a:prstGeom prst="rect">
            <a:avLst/>
          </a:prstGeom>
        </p:spPr>
      </p:pic>
      <p:sp>
        <p:nvSpPr>
          <p:cNvPr id="4" name="矩形: 圆角 49"/>
          <p:cNvSpPr/>
          <p:nvPr/>
        </p:nvSpPr>
        <p:spPr>
          <a:xfrm>
            <a:off x="2441787" y="2660862"/>
            <a:ext cx="7308850" cy="971973"/>
          </a:xfrm>
          <a:prstGeom prst="snipRoundRect">
            <a:avLst/>
          </a:prstGeom>
          <a:solidFill>
            <a:schemeClr val="accent6"/>
          </a:solidFill>
          <a:ln>
            <a:solidFill>
              <a:srgbClr val="654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335">
                <a:latin typeface="Arial Rounded MT Bold" panose="020F0704030504030204" charset="0"/>
                <a:cs typeface="Arial Rounded MT Bold" panose="020F0704030504030204" charset="0"/>
                <a:sym typeface="+mn-ea"/>
              </a:rPr>
              <a:t>How to learn basic life skills</a:t>
            </a:r>
            <a:endParaRPr lang="en-US" altLang="en-US" sz="3335">
              <a:latin typeface="Arial Rounded MT Bold" panose="020F0704030504030204" charset="0"/>
              <a:cs typeface="Arial Rounded MT Bold" panose="020F0704030504030204" charset="0"/>
            </a:endParaRPr>
          </a:p>
        </p:txBody>
      </p:sp>
      <p:pic>
        <p:nvPicPr>
          <p:cNvPr id="3" name="图形 43"/>
          <p:cNvPicPr>
            <a:picLocks noChangeAspect="1"/>
          </p:cNvPicPr>
          <p:nvPr/>
        </p:nvPicPr>
        <p:blipFill>
          <a:blip r:embed="rId11"/>
          <a:stretch>
            <a:fillRect/>
          </a:stretch>
        </p:blipFill>
        <p:spPr>
          <a:xfrm>
            <a:off x="9400540" y="4521623"/>
            <a:ext cx="2751667" cy="2329603"/>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25" name="Box 1"/>
          <p:cNvSpPr/>
          <p:nvPr/>
        </p:nvSpPr>
        <p:spPr>
          <a:xfrm>
            <a:off x="302233" y="406400"/>
            <a:ext cx="5594697" cy="2808224"/>
          </a:xfrm>
          <a:prstGeom prst="rect">
            <a:avLst/>
          </a:prstGeom>
          <a:solidFill>
            <a:schemeClr val="accent6">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9600" dirty="0">
                <a:latin typeface="LasVegas Jackpot" pitchFamily="2" charset="77"/>
              </a:rPr>
              <a:t>animal</a:t>
            </a:r>
          </a:p>
        </p:txBody>
      </p:sp>
      <p:sp>
        <p:nvSpPr>
          <p:cNvPr id="226" name="Box 2"/>
          <p:cNvSpPr/>
          <p:nvPr/>
        </p:nvSpPr>
        <p:spPr>
          <a:xfrm>
            <a:off x="6295069" y="406400"/>
            <a:ext cx="5594697" cy="2808224"/>
          </a:xfrm>
          <a:prstGeom prst="rect">
            <a:avLst/>
          </a:prstGeom>
          <a:solidFill>
            <a:schemeClr val="accent6">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9600" dirty="0">
                <a:latin typeface="LasVegas Jackpot" pitchFamily="2" charset="77"/>
              </a:rPr>
              <a:t>brown</a:t>
            </a:r>
          </a:p>
        </p:txBody>
      </p:sp>
      <p:sp>
        <p:nvSpPr>
          <p:cNvPr id="227" name="Box 3"/>
          <p:cNvSpPr/>
          <p:nvPr/>
        </p:nvSpPr>
        <p:spPr>
          <a:xfrm>
            <a:off x="302233" y="3643376"/>
            <a:ext cx="5594697" cy="2808224"/>
          </a:xfrm>
          <a:prstGeom prst="rect">
            <a:avLst/>
          </a:prstGeom>
          <a:solidFill>
            <a:schemeClr val="accent6">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9600" dirty="0">
                <a:latin typeface="LasVegas Jackpot" pitchFamily="2" charset="77"/>
              </a:rPr>
              <a:t>jump</a:t>
            </a:r>
          </a:p>
        </p:txBody>
      </p:sp>
      <p:sp>
        <p:nvSpPr>
          <p:cNvPr id="228" name="Box 4"/>
          <p:cNvSpPr/>
          <p:nvPr/>
        </p:nvSpPr>
        <p:spPr>
          <a:xfrm>
            <a:off x="6295069" y="3643376"/>
            <a:ext cx="5594697" cy="2808224"/>
          </a:xfrm>
          <a:prstGeom prst="rect">
            <a:avLst/>
          </a:prstGeom>
          <a:solidFill>
            <a:schemeClr val="accent6">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9600" dirty="0">
                <a:latin typeface="LasVegas Jackpot" pitchFamily="2" charset="77"/>
              </a:rPr>
              <a:t>Australia</a:t>
            </a:r>
          </a:p>
        </p:txBody>
      </p:sp>
      <p:sp>
        <p:nvSpPr>
          <p:cNvPr id="229" name="Middle Circle"/>
          <p:cNvSpPr/>
          <p:nvPr/>
        </p:nvSpPr>
        <p:spPr>
          <a:xfrm>
            <a:off x="5118370" y="2451370"/>
            <a:ext cx="1955261" cy="1955261"/>
          </a:xfrm>
          <a:prstGeom prst="ellipse">
            <a:avLst/>
          </a:prstGeom>
          <a:solidFill>
            <a:schemeClr val="accent6">
              <a:lumMod val="20000"/>
              <a:lumOff val="80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7200" dirty="0">
                <a:solidFill>
                  <a:schemeClr val="accent6">
                    <a:lumMod val="50000"/>
                  </a:schemeClr>
                </a:solidFill>
                <a:latin typeface="LasVegas Jackpot" pitchFamily="2" charset="77"/>
              </a:rPr>
              <a:t>Ex</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wipe(down)">
                                      <p:cBhvr>
                                        <p:cTn id="7" dur="750"/>
                                        <p:tgtEl>
                                          <p:spTgt spid="225"/>
                                        </p:tgtEl>
                                      </p:cBhvr>
                                    </p:animEffect>
                                  </p:childTnLst>
                                  <p:subTnLst>
                                    <p:audio>
                                      <p:cMediaNode>
                                        <p:cTn display="0" masterRel="sameClick">
                                          <p:stCondLst>
                                            <p:cond evt="begin" delay="0">
                                              <p:tn val="5"/>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wipe(down)">
                                      <p:cBhvr>
                                        <p:cTn id="12" dur="750"/>
                                        <p:tgtEl>
                                          <p:spTgt spid="226"/>
                                        </p:tgtEl>
                                      </p:cBhvr>
                                    </p:animEffect>
                                  </p:childTnLst>
                                  <p:subTnLst>
                                    <p:audio>
                                      <p:cMediaNode>
                                        <p:cTn display="0" masterRel="sameClick">
                                          <p:stCondLst>
                                            <p:cond evt="begin" delay="0">
                                              <p:tn val="10"/>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7"/>
                                        </p:tgtEl>
                                        <p:attrNameLst>
                                          <p:attrName>style.visibility</p:attrName>
                                        </p:attrNameLst>
                                      </p:cBhvr>
                                      <p:to>
                                        <p:strVal val="visible"/>
                                      </p:to>
                                    </p:set>
                                    <p:animEffect transition="in" filter="wipe(down)">
                                      <p:cBhvr>
                                        <p:cTn id="17" dur="750"/>
                                        <p:tgtEl>
                                          <p:spTgt spid="227"/>
                                        </p:tgtEl>
                                      </p:cBhvr>
                                    </p:animEffect>
                                  </p:childTnLst>
                                  <p:subTnLst>
                                    <p:audio>
                                      <p:cMediaNode>
                                        <p:cTn display="0" masterRel="sameClick">
                                          <p:stCondLst>
                                            <p:cond evt="begin" delay="0">
                                              <p:tn val="15"/>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8"/>
                                        </p:tgtEl>
                                        <p:attrNameLst>
                                          <p:attrName>style.visibility</p:attrName>
                                        </p:attrNameLst>
                                      </p:cBhvr>
                                      <p:to>
                                        <p:strVal val="visible"/>
                                      </p:to>
                                    </p:set>
                                    <p:animEffect transition="in" filter="wipe(down)">
                                      <p:cBhvr>
                                        <p:cTn id="22" dur="750"/>
                                        <p:tgtEl>
                                          <p:spTgt spid="228"/>
                                        </p:tgtEl>
                                      </p:cBhvr>
                                    </p:animEffect>
                                  </p:childTnLst>
                                  <p:subTnLst>
                                    <p:audio>
                                      <p:cMediaNode>
                                        <p:cTn display="0" masterRel="sameClick">
                                          <p:stCondLst>
                                            <p:cond evt="begin" delay="0">
                                              <p:tn val="20"/>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bldLvl="0" animBg="1"/>
      <p:bldP spid="226" grpId="0" bldLvl="0" animBg="1"/>
      <p:bldP spid="227" grpId="0" bldLvl="0" animBg="1"/>
      <p:bldP spid="228"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66463"/>
            <a:ext cx="12192000" cy="6426200"/>
          </a:xfrm>
          <a:prstGeom prst="rect">
            <a:avLst/>
          </a:prstGeom>
          <a:solidFill>
            <a:srgbClr val="F9F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Roboto Black" panose="02000000000000000000" charset="0"/>
            </a:endParaRPr>
          </a:p>
        </p:txBody>
      </p:sp>
      <p:sp>
        <p:nvSpPr>
          <p:cNvPr id="6" name="矩形 5"/>
          <p:cNvSpPr/>
          <p:nvPr/>
        </p:nvSpPr>
        <p:spPr>
          <a:xfrm>
            <a:off x="0" y="6007261"/>
            <a:ext cx="12192000" cy="85073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Roboto Black" panose="02000000000000000000" charset="0"/>
            </a:endParaRPr>
          </a:p>
        </p:txBody>
      </p:sp>
      <p:cxnSp>
        <p:nvCxnSpPr>
          <p:cNvPr id="8" name="直接连接符 7"/>
          <p:cNvCxnSpPr/>
          <p:nvPr/>
        </p:nvCxnSpPr>
        <p:spPr>
          <a:xfrm>
            <a:off x="0" y="6007261"/>
            <a:ext cx="12192000" cy="0"/>
          </a:xfrm>
          <a:prstGeom prst="line">
            <a:avLst/>
          </a:prstGeom>
          <a:ln w="12700">
            <a:solidFill>
              <a:srgbClr val="1A1A1A"/>
            </a:solidFill>
          </a:ln>
        </p:spPr>
        <p:style>
          <a:lnRef idx="1">
            <a:schemeClr val="accent1"/>
          </a:lnRef>
          <a:fillRef idx="0">
            <a:schemeClr val="accent1"/>
          </a:fillRef>
          <a:effectRef idx="0">
            <a:schemeClr val="accent1"/>
          </a:effectRef>
          <a:fontRef idx="minor">
            <a:schemeClr val="tx1"/>
          </a:fontRef>
        </p:style>
      </p:cxnSp>
      <p:pic>
        <p:nvPicPr>
          <p:cNvPr id="9" name="图形 8"/>
          <p:cNvPicPr>
            <a:picLocks noChangeAspect="1"/>
          </p:cNvPicPr>
          <p:nvPr/>
        </p:nvPicPr>
        <p:blipFill>
          <a:blip r:embed="rId4"/>
          <a:stretch>
            <a:fillRect/>
          </a:stretch>
        </p:blipFill>
        <p:spPr>
          <a:xfrm>
            <a:off x="6745045" y="6164859"/>
            <a:ext cx="981940" cy="320326"/>
          </a:xfrm>
          <a:prstGeom prst="rect">
            <a:avLst/>
          </a:prstGeom>
        </p:spPr>
      </p:pic>
      <p:pic>
        <p:nvPicPr>
          <p:cNvPr id="11" name="图形 10"/>
          <p:cNvPicPr>
            <a:picLocks noChangeAspect="1"/>
          </p:cNvPicPr>
          <p:nvPr/>
        </p:nvPicPr>
        <p:blipFill>
          <a:blip r:embed="rId5"/>
          <a:stretch>
            <a:fillRect/>
          </a:stretch>
        </p:blipFill>
        <p:spPr>
          <a:xfrm>
            <a:off x="0" y="1"/>
            <a:ext cx="1334926" cy="816062"/>
          </a:xfrm>
          <a:prstGeom prst="rect">
            <a:avLst/>
          </a:prstGeom>
        </p:spPr>
      </p:pic>
      <p:pic>
        <p:nvPicPr>
          <p:cNvPr id="30" name="图形 29"/>
          <p:cNvPicPr>
            <a:picLocks noChangeAspect="1"/>
          </p:cNvPicPr>
          <p:nvPr/>
        </p:nvPicPr>
        <p:blipFill>
          <a:blip r:embed="rId6"/>
          <a:stretch>
            <a:fillRect/>
          </a:stretch>
        </p:blipFill>
        <p:spPr>
          <a:xfrm>
            <a:off x="818989" y="6196426"/>
            <a:ext cx="1059041" cy="320327"/>
          </a:xfrm>
          <a:prstGeom prst="rect">
            <a:avLst/>
          </a:prstGeom>
        </p:spPr>
      </p:pic>
      <p:pic>
        <p:nvPicPr>
          <p:cNvPr id="18" name="图形 17"/>
          <p:cNvPicPr>
            <a:picLocks noChangeAspect="1"/>
          </p:cNvPicPr>
          <p:nvPr/>
        </p:nvPicPr>
        <p:blipFill>
          <a:blip r:embed="rId7"/>
          <a:stretch>
            <a:fillRect/>
          </a:stretch>
        </p:blipFill>
        <p:spPr>
          <a:xfrm rot="1593066">
            <a:off x="1107597" y="1931619"/>
            <a:ext cx="620458" cy="816449"/>
          </a:xfrm>
          <a:prstGeom prst="rect">
            <a:avLst/>
          </a:prstGeom>
        </p:spPr>
      </p:pic>
      <p:pic>
        <p:nvPicPr>
          <p:cNvPr id="26" name="图形 25"/>
          <p:cNvPicPr>
            <a:picLocks noChangeAspect="1"/>
          </p:cNvPicPr>
          <p:nvPr/>
        </p:nvPicPr>
        <p:blipFill>
          <a:blip r:embed="rId8"/>
          <a:stretch>
            <a:fillRect/>
          </a:stretch>
        </p:blipFill>
        <p:spPr>
          <a:xfrm>
            <a:off x="8077274" y="5206890"/>
            <a:ext cx="506895" cy="482433"/>
          </a:xfrm>
          <a:prstGeom prst="rect">
            <a:avLst/>
          </a:prstGeom>
        </p:spPr>
      </p:pic>
      <p:sp>
        <p:nvSpPr>
          <p:cNvPr id="32" name="矩形 31"/>
          <p:cNvSpPr/>
          <p:nvPr/>
        </p:nvSpPr>
        <p:spPr>
          <a:xfrm>
            <a:off x="2978150" y="-50800"/>
            <a:ext cx="6082030" cy="1116965"/>
          </a:xfrm>
          <a:prstGeom prst="rect">
            <a:avLst/>
          </a:prstGeom>
        </p:spPr>
        <p:txBody>
          <a:bodyPr wrap="square">
            <a:spAutoFit/>
          </a:bodyPr>
          <a:lstStyle/>
          <a:p>
            <a:r>
              <a:rPr lang="vi-VN" altLang="zh-CN" sz="6665" b="1" dirty="0">
                <a:solidFill>
                  <a:srgbClr val="E87F6E"/>
                </a:solidFill>
                <a:latin typeface="Imprint MT Shadow" panose="04020605060303030202" charset="0"/>
                <a:ea typeface="+mj-ea"/>
                <a:cs typeface="Imprint MT Shadow" panose="04020605060303030202" charset="0"/>
              </a:rPr>
              <a:t>HOMEWORK</a:t>
            </a:r>
          </a:p>
        </p:txBody>
      </p:sp>
      <p:sp>
        <p:nvSpPr>
          <p:cNvPr id="50" name="矩形: 圆角 49"/>
          <p:cNvSpPr/>
          <p:nvPr/>
        </p:nvSpPr>
        <p:spPr>
          <a:xfrm>
            <a:off x="2179320" y="2750185"/>
            <a:ext cx="7308850" cy="1038225"/>
          </a:xfrm>
          <a:prstGeom prst="roundRect">
            <a:avLst>
              <a:gd name="adj" fmla="val 50000"/>
            </a:avLst>
          </a:prstGeom>
          <a:solidFill>
            <a:srgbClr val="8386C3"/>
          </a:solidFill>
          <a:ln>
            <a:solidFill>
              <a:srgbClr val="654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a:latin typeface="Arial Rounded MT Bold" panose="020F0704030504030204" charset="0"/>
                <a:cs typeface="Arial Rounded MT Bold" panose="020F0704030504030204" charset="0"/>
              </a:rPr>
              <a:t>Do exercises in the workbook</a:t>
            </a:r>
          </a:p>
        </p:txBody>
      </p:sp>
      <p:pic>
        <p:nvPicPr>
          <p:cNvPr id="34" name="图形 33"/>
          <p:cNvPicPr>
            <a:picLocks noChangeAspect="1"/>
          </p:cNvPicPr>
          <p:nvPr/>
        </p:nvPicPr>
        <p:blipFill>
          <a:blip r:embed="rId9"/>
          <a:stretch>
            <a:fillRect/>
          </a:stretch>
        </p:blipFill>
        <p:spPr>
          <a:xfrm>
            <a:off x="8980805" y="2667000"/>
            <a:ext cx="419735" cy="426720"/>
          </a:xfrm>
          <a:prstGeom prst="rect">
            <a:avLst/>
          </a:prstGeom>
        </p:spPr>
      </p:pic>
      <p:pic>
        <p:nvPicPr>
          <p:cNvPr id="51" name="图形 50"/>
          <p:cNvPicPr>
            <a:picLocks noChangeAspect="1"/>
          </p:cNvPicPr>
          <p:nvPr/>
        </p:nvPicPr>
        <p:blipFill>
          <a:blip r:embed="rId10"/>
          <a:stretch>
            <a:fillRect/>
          </a:stretch>
        </p:blipFill>
        <p:spPr>
          <a:xfrm rot="796862">
            <a:off x="10535507" y="2551781"/>
            <a:ext cx="1101533" cy="962451"/>
          </a:xfrm>
          <a:prstGeom prst="rect">
            <a:avLst/>
          </a:prstGeom>
        </p:spPr>
      </p:pic>
      <p:sp>
        <p:nvSpPr>
          <p:cNvPr id="2" name="矩形: 圆角 49"/>
          <p:cNvSpPr/>
          <p:nvPr/>
        </p:nvSpPr>
        <p:spPr>
          <a:xfrm>
            <a:off x="2263775" y="4252595"/>
            <a:ext cx="7308850" cy="1200785"/>
          </a:xfrm>
          <a:prstGeom prst="roundRect">
            <a:avLst>
              <a:gd name="adj" fmla="val 50000"/>
            </a:avLst>
          </a:prstGeom>
          <a:solidFill>
            <a:srgbClr val="8386C3"/>
          </a:solidFill>
          <a:ln>
            <a:solidFill>
              <a:srgbClr val="654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a:latin typeface="Arial Rounded MT Bold" panose="020F0704030504030204" charset="0"/>
                <a:cs typeface="Arial Rounded MT Bold" panose="020F0704030504030204" charset="0"/>
              </a:rPr>
              <a:t>Prepare for </a:t>
            </a:r>
            <a:r>
              <a:rPr lang="en-US" altLang="vi-VN" sz="3600">
                <a:latin typeface="Arial Rounded MT Bold" panose="020F0704030504030204" charset="0"/>
                <a:cs typeface="Arial Rounded MT Bold" panose="020F0704030504030204" charset="0"/>
              </a:rPr>
              <a:t>the next l</a:t>
            </a:r>
            <a:r>
              <a:rPr lang="vi-VN" altLang="en-US" sz="3600">
                <a:latin typeface="Arial Rounded MT Bold" panose="020F0704030504030204" charset="0"/>
                <a:cs typeface="Arial Rounded MT Bold" panose="020F0704030504030204" charset="0"/>
              </a:rPr>
              <a:t>esso</a:t>
            </a:r>
            <a:r>
              <a:rPr lang="en-US" altLang="vi-VN" sz="3600">
                <a:latin typeface="Arial Rounded MT Bold" panose="020F0704030504030204" charset="0"/>
                <a:cs typeface="Arial Rounded MT Bold" panose="020F0704030504030204" charset="0"/>
              </a:rPr>
              <a:t>n 5 </a:t>
            </a:r>
          </a:p>
          <a:p>
            <a:pPr algn="ctr"/>
            <a:r>
              <a:rPr lang="vi-VN" altLang="en-US" sz="3600">
                <a:latin typeface="Arial Rounded MT Bold" panose="020F0704030504030204" charset="0"/>
                <a:cs typeface="Arial Rounded MT Bold" panose="020F0704030504030204" charset="0"/>
              </a:rPr>
              <a:t> - </a:t>
            </a:r>
            <a:r>
              <a:rPr lang="vi-VN" altLang="en-US" sz="3600" b="1">
                <a:latin typeface="Arial Rounded MT Bold" panose="020F0704030504030204" charset="0"/>
                <a:cs typeface="Arial Rounded MT Bold" panose="020F0704030504030204" charset="0"/>
              </a:rPr>
              <a:t>L</a:t>
            </a:r>
            <a:r>
              <a:rPr lang="en-US" altLang="vi-VN" sz="3600" b="1">
                <a:latin typeface="Arial Rounded MT Bold" panose="020F0704030504030204" charset="0"/>
                <a:cs typeface="Arial Rounded MT Bold" panose="020F0704030504030204" charset="0"/>
              </a:rPr>
              <a:t>istening</a:t>
            </a:r>
          </a:p>
        </p:txBody>
      </p:sp>
      <p:pic>
        <p:nvPicPr>
          <p:cNvPr id="3" name="图形 33"/>
          <p:cNvPicPr>
            <a:picLocks noChangeAspect="1"/>
          </p:cNvPicPr>
          <p:nvPr/>
        </p:nvPicPr>
        <p:blipFill>
          <a:blip r:embed="rId9"/>
          <a:stretch>
            <a:fillRect/>
          </a:stretch>
        </p:blipFill>
        <p:spPr>
          <a:xfrm>
            <a:off x="8839200" y="3962400"/>
            <a:ext cx="490855" cy="500380"/>
          </a:xfrm>
          <a:prstGeom prst="rect">
            <a:avLst/>
          </a:prstGeom>
        </p:spPr>
      </p:pic>
      <p:sp>
        <p:nvSpPr>
          <p:cNvPr id="4" name="矩形: 圆角 49"/>
          <p:cNvSpPr/>
          <p:nvPr/>
        </p:nvSpPr>
        <p:spPr>
          <a:xfrm>
            <a:off x="2281555" y="1369060"/>
            <a:ext cx="7308850" cy="969645"/>
          </a:xfrm>
          <a:prstGeom prst="roundRect">
            <a:avLst>
              <a:gd name="adj" fmla="val 50000"/>
            </a:avLst>
          </a:prstGeom>
          <a:solidFill>
            <a:srgbClr val="8386C3"/>
          </a:solidFill>
          <a:ln>
            <a:solidFill>
              <a:srgbClr val="654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3600">
                <a:latin typeface="Arial Rounded MT Bold" panose="020F0704030504030204" charset="0"/>
                <a:cs typeface="Arial Rounded MT Bold" panose="020F0704030504030204" charset="0"/>
              </a:rPr>
              <a:t>Learn by heart the vocabulary</a:t>
            </a:r>
          </a:p>
        </p:txBody>
      </p:sp>
      <p:pic>
        <p:nvPicPr>
          <p:cNvPr id="10" name="图形 33"/>
          <p:cNvPicPr>
            <a:picLocks noChangeAspect="1"/>
          </p:cNvPicPr>
          <p:nvPr/>
        </p:nvPicPr>
        <p:blipFill>
          <a:blip r:embed="rId9"/>
          <a:stretch>
            <a:fillRect/>
          </a:stretch>
        </p:blipFill>
        <p:spPr>
          <a:xfrm>
            <a:off x="9030970" y="1219200"/>
            <a:ext cx="369570" cy="375920"/>
          </a:xfrm>
          <a:prstGeom prst="rect">
            <a:avLst/>
          </a:prstGeom>
        </p:spPr>
      </p:pic>
      <p:pic>
        <p:nvPicPr>
          <p:cNvPr id="12" name="图形 43"/>
          <p:cNvPicPr>
            <a:picLocks noChangeAspect="1"/>
          </p:cNvPicPr>
          <p:nvPr/>
        </p:nvPicPr>
        <p:blipFill>
          <a:blip r:embed="rId11"/>
          <a:stretch>
            <a:fillRect/>
          </a:stretch>
        </p:blipFill>
        <p:spPr>
          <a:xfrm>
            <a:off x="9400540" y="4521623"/>
            <a:ext cx="2751667" cy="2329603"/>
          </a:xfrm>
          <a:prstGeom prst="rect">
            <a:avLst/>
          </a:prstGeom>
        </p:spPr>
      </p:pic>
    </p:spTree>
    <p:custDataLst>
      <p:tags r:id="rId1"/>
    </p:custData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p:cNvSpPr/>
          <p:nvPr/>
        </p:nvSpPr>
        <p:spPr>
          <a:xfrm>
            <a:off x="1138519" y="406400"/>
            <a:ext cx="9914964" cy="6045200"/>
          </a:xfrm>
          <a:prstGeom prst="rect">
            <a:avLst/>
          </a:prstGeom>
          <a:no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1500" dirty="0">
                <a:latin typeface="LasVegas Jackpot" pitchFamily="2" charset="77"/>
              </a:rPr>
              <a:t> </a:t>
            </a:r>
            <a:r>
              <a:rPr lang="en-US" sz="11500" dirty="0">
                <a:solidFill>
                  <a:schemeClr val="accent6">
                    <a:lumMod val="40000"/>
                    <a:lumOff val="60000"/>
                  </a:schemeClr>
                </a:solidFill>
                <a:latin typeface="LasVegas Jackpot" pitchFamily="2" charset="77"/>
              </a:rPr>
              <a:t>kangaroo</a:t>
            </a:r>
            <a:endParaRPr lang="en-US" sz="11500" dirty="0">
              <a:latin typeface="LasVegas Jackpot" pitchFamily="2" charset="77"/>
            </a:endParaRPr>
          </a:p>
        </p:txBody>
      </p:sp>
      <p:pic>
        <p:nvPicPr>
          <p:cNvPr id="12" name="tieng_ting_mp3-www_tiengdong_com">
            <a:hlinkClick r:id="" action="ppaction://media"/>
          </p:cNvPr>
          <p:cNvPicPr/>
          <p:nvPr>
            <a:audioFile r:link="rId3"/>
            <p:extLst>
              <p:ext uri="{DAA4B4D4-6D71-4841-9C94-3DE7FCFB9230}">
                <p14:media xmlns:p14="http://schemas.microsoft.com/office/powerpoint/2010/main" r:embed="rId2"/>
              </p:ext>
            </p:extLst>
          </p:nvPr>
        </p:nvPicPr>
        <p:blipFill>
          <a:blip r:embed="rId6"/>
          <a:stretch>
            <a:fillRect/>
          </a:stretch>
        </p:blipFill>
        <p:spPr>
          <a:xfrm>
            <a:off x="18288000" y="4991100"/>
            <a:ext cx="873760" cy="786765"/>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8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p:cNvSpPr txBox="1"/>
          <p:nvPr/>
        </p:nvSpPr>
        <p:spPr>
          <a:xfrm>
            <a:off x="966007" y="2200972"/>
            <a:ext cx="10260012" cy="2456057"/>
          </a:xfrm>
          <a:prstGeom prst="rect">
            <a:avLst/>
          </a:prstGeom>
          <a:noFill/>
        </p:spPr>
        <p:txBody>
          <a:bodyPr wrap="square" rtlCol="0" anchor="ctr">
            <a:spAutoFit/>
          </a:bodyPr>
          <a:lstStyle/>
          <a:p>
            <a:pPr algn="ctr">
              <a:lnSpc>
                <a:spcPct val="80000"/>
              </a:lnSpc>
            </a:pPr>
            <a:r>
              <a:rPr lang="en-US" sz="9600" dirty="0">
                <a:solidFill>
                  <a:schemeClr val="accent2">
                    <a:lumMod val="60000"/>
                    <a:lumOff val="40000"/>
                  </a:schemeClr>
                </a:solidFill>
                <a:latin typeface="LasVegas Jackpot" pitchFamily="2" charset="77"/>
              </a:rPr>
              <a:t>If you want to guess, </a:t>
            </a:r>
            <a:br>
              <a:rPr lang="en-US" sz="9600" dirty="0">
                <a:solidFill>
                  <a:schemeClr val="accent2">
                    <a:lumMod val="60000"/>
                    <a:lumOff val="40000"/>
                  </a:schemeClr>
                </a:solidFill>
                <a:latin typeface="LasVegas Jackpot" pitchFamily="2" charset="77"/>
              </a:rPr>
            </a:br>
            <a:r>
              <a:rPr lang="en-US" sz="9600" dirty="0">
                <a:solidFill>
                  <a:schemeClr val="accent2">
                    <a:lumMod val="75000"/>
                  </a:schemeClr>
                </a:solidFill>
                <a:latin typeface="LasVegas Jackpot" pitchFamily="2" charset="77"/>
              </a:rPr>
              <a:t>raise your hand</a:t>
            </a:r>
            <a:r>
              <a:rPr lang="en-US" sz="9600" dirty="0">
                <a:solidFill>
                  <a:schemeClr val="accent2">
                    <a:lumMod val="60000"/>
                    <a:lumOff val="40000"/>
                  </a:schemeClr>
                </a:solidFill>
                <a:latin typeface="LasVegas Jackpot" pitchFamily="2" charset="77"/>
              </a:rPr>
              <a: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6" name="TextBox"/>
          <p:cNvSpPr txBox="1"/>
          <p:nvPr/>
        </p:nvSpPr>
        <p:spPr>
          <a:xfrm>
            <a:off x="2370460" y="2036311"/>
            <a:ext cx="7451079" cy="2785378"/>
          </a:xfrm>
          <a:prstGeom prst="rect">
            <a:avLst/>
          </a:prstGeom>
          <a:noFill/>
        </p:spPr>
        <p:txBody>
          <a:bodyPr wrap="none" rtlCol="0">
            <a:spAutoFit/>
          </a:bodyPr>
          <a:lstStyle/>
          <a:p>
            <a:pPr algn="ctr"/>
            <a:r>
              <a:rPr lang="en-US" sz="17500" dirty="0">
                <a:solidFill>
                  <a:schemeClr val="bg1"/>
                </a:solidFill>
                <a:latin typeface="LasVegas Jackpot" pitchFamily="2" charset="77"/>
              </a:rPr>
              <a:t>LET’S PLAY!</a:t>
            </a:r>
            <a:endParaRPr lang="en-US" sz="13800" dirty="0">
              <a:solidFill>
                <a:schemeClr val="bg1"/>
              </a:solidFill>
              <a:latin typeface="LasVegas Jackpot" pitchFamily="2" charset="77"/>
            </a:endParaRPr>
          </a:p>
        </p:txBody>
      </p:sp>
      <p:pic>
        <p:nvPicPr>
          <p:cNvPr id="23" name="1012-copy">
            <a:hlinkClick r:id="" action="ppaction://media"/>
          </p:cNvPr>
          <p:cNvPicPr>
            <a:picLocks noChangeAspect="1"/>
          </p:cNvPicPr>
          <p:nvPr>
            <a:audioFile r:link="rId2"/>
            <p:extLst>
              <p:ext uri="{DAA4B4D4-6D71-4841-9C94-3DE7FCFB9230}">
                <p14:media xmlns:p14="http://schemas.microsoft.com/office/powerpoint/2010/main" r:embed="rId3">
                  <p14:trim/>
                  <p14:fade/>
                </p14:media>
              </p:ext>
            </p:extLst>
          </p:nvPr>
        </p:nvPicPr>
        <p:blipFill>
          <a:blip r:embed="rId6"/>
          <a:stretch>
            <a:fillRect/>
          </a:stretch>
        </p:blipFill>
        <p:spPr>
          <a:xfrm>
            <a:off x="12423775" y="1949450"/>
            <a:ext cx="487364" cy="487364"/>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3000"/>
                                  </p:iterate>
                                  <p:childTnLst>
                                    <p:set>
                                      <p:cBhvr>
                                        <p:cTn id="6" dur="1" fill="hold">
                                          <p:stCondLst>
                                            <p:cond delay="0"/>
                                          </p:stCondLst>
                                        </p:cTn>
                                        <p:tgtEl>
                                          <p:spTgt spid="36"/>
                                        </p:tgtEl>
                                        <p:attrNameLst>
                                          <p:attrName>style.visibility</p:attrName>
                                        </p:attrNameLst>
                                      </p:cBhvr>
                                      <p:to>
                                        <p:strVal val="visible"/>
                                      </p:to>
                                    </p:set>
                                    <p:set>
                                      <p:cBhvr>
                                        <p:cTn id="7" dur="455" fill="hold">
                                          <p:stCondLst>
                                            <p:cond delay="0"/>
                                          </p:stCondLst>
                                        </p:cTn>
                                        <p:tgtEl>
                                          <p:spTgt spid="36"/>
                                        </p:tgtEl>
                                        <p:attrNameLst>
                                          <p:attrName>style.rotation</p:attrName>
                                        </p:attrNameLst>
                                      </p:cBhvr>
                                      <p:to>
                                        <p:strVal val="-45.0"/>
                                      </p:to>
                                    </p:set>
                                    <p:anim calcmode="lin" valueType="num">
                                      <p:cBhvr>
                                        <p:cTn id="8" dur="455" fill="hold">
                                          <p:stCondLst>
                                            <p:cond delay="455"/>
                                          </p:stCondLst>
                                        </p:cTn>
                                        <p:tgtEl>
                                          <p:spTgt spid="36"/>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6"/>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6"/>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6"/>
                                        </p:tgtEl>
                                        <p:attrNameLst>
                                          <p:attrName>ppt_y</p:attrName>
                                        </p:attrNameLst>
                                      </p:cBhvr>
                                      <p:tavLst>
                                        <p:tav tm="0">
                                          <p:val>
                                            <p:strVal val="#ppt_y-(0.354*#ppt_w-0.172*#ppt_h)"/>
                                          </p:val>
                                        </p:tav>
                                        <p:tav tm="100000">
                                          <p:val>
                                            <p:strVal val="#ppt_y"/>
                                          </p:val>
                                        </p:tav>
                                      </p:tavLst>
                                    </p:anim>
                                  </p:childTnLst>
                                </p:cTn>
                              </p:par>
                              <p:par>
                                <p:cTn id="12" presetID="32" presetClass="emph" presetSubtype="0" repeatCount="indefinite" fill="hold" grpId="1" nodeType="withEffect">
                                  <p:stCondLst>
                                    <p:cond delay="500"/>
                                  </p:stCondLst>
                                  <p:iterate type="lt">
                                    <p:tmPct val="0"/>
                                  </p:iterate>
                                  <p:childTnLst>
                                    <p:animRot by="120000">
                                      <p:cBhvr>
                                        <p:cTn id="13" dur="100" fill="hold">
                                          <p:stCondLst>
                                            <p:cond delay="0"/>
                                          </p:stCondLst>
                                        </p:cTn>
                                        <p:tgtEl>
                                          <p:spTgt spid="36"/>
                                        </p:tgtEl>
                                        <p:attrNameLst>
                                          <p:attrName>r</p:attrName>
                                        </p:attrNameLst>
                                      </p:cBhvr>
                                    </p:animRot>
                                    <p:animRot by="-240000">
                                      <p:cBhvr>
                                        <p:cTn id="14" dur="200" fill="hold">
                                          <p:stCondLst>
                                            <p:cond delay="200"/>
                                          </p:stCondLst>
                                        </p:cTn>
                                        <p:tgtEl>
                                          <p:spTgt spid="36"/>
                                        </p:tgtEl>
                                        <p:attrNameLst>
                                          <p:attrName>r</p:attrName>
                                        </p:attrNameLst>
                                      </p:cBhvr>
                                    </p:animRot>
                                    <p:animRot by="240000">
                                      <p:cBhvr>
                                        <p:cTn id="15" dur="200" fill="hold">
                                          <p:stCondLst>
                                            <p:cond delay="400"/>
                                          </p:stCondLst>
                                        </p:cTn>
                                        <p:tgtEl>
                                          <p:spTgt spid="36"/>
                                        </p:tgtEl>
                                        <p:attrNameLst>
                                          <p:attrName>r</p:attrName>
                                        </p:attrNameLst>
                                      </p:cBhvr>
                                    </p:animRot>
                                    <p:animRot by="-240000">
                                      <p:cBhvr>
                                        <p:cTn id="16" dur="200" fill="hold">
                                          <p:stCondLst>
                                            <p:cond delay="600"/>
                                          </p:stCondLst>
                                        </p:cTn>
                                        <p:tgtEl>
                                          <p:spTgt spid="36"/>
                                        </p:tgtEl>
                                        <p:attrNameLst>
                                          <p:attrName>r</p:attrName>
                                        </p:attrNameLst>
                                      </p:cBhvr>
                                    </p:animRot>
                                    <p:animRot by="120000">
                                      <p:cBhvr>
                                        <p:cTn id="17" dur="200" fill="hold">
                                          <p:stCondLst>
                                            <p:cond delay="800"/>
                                          </p:stCondLst>
                                        </p:cTn>
                                        <p:tgtEl>
                                          <p:spTgt spid="36"/>
                                        </p:tgtEl>
                                        <p:attrNameLst>
                                          <p:attrName>r</p:attrName>
                                        </p:attrNameLst>
                                      </p:cBhvr>
                                    </p:animRot>
                                  </p:childTnLst>
                                </p:cTn>
                              </p:par>
                              <p:par>
                                <p:cTn id="18" presetID="1" presetClass="mediacall" presetSubtype="0" fill="hold" nodeType="withEffect">
                                  <p:stCondLst>
                                    <p:cond delay="0"/>
                                  </p:stCondLst>
                                  <p:childTnLst>
                                    <p:cmd type="call" cmd="playFrom(0.0)">
                                      <p:cBhvr>
                                        <p:cTn id="19" dur="6407"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0" fill="hold" display="0">
                  <p:stCondLst>
                    <p:cond delay="indefinite"/>
                  </p:stCondLst>
                  <p:endCondLst>
                    <p:cond evt="onStopAudio" delay="0">
                      <p:tgtEl>
                        <p:sldTgt/>
                      </p:tgtEl>
                    </p:cond>
                  </p:endCondLst>
                </p:cTn>
                <p:tgtEl>
                  <p:spTgt spid="23"/>
                </p:tgtEl>
              </p:cMediaNode>
            </p:audio>
          </p:childTnLst>
        </p:cTn>
      </p:par>
    </p:tnLst>
    <p:bldLst>
      <p:bldP spid="36" grpId="0"/>
      <p:bldP spid="3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25" name="Box 1"/>
          <p:cNvSpPr/>
          <p:nvPr/>
        </p:nvSpPr>
        <p:spPr>
          <a:xfrm>
            <a:off x="302233" y="406400"/>
            <a:ext cx="5594697" cy="2808224"/>
          </a:xfrm>
          <a:prstGeom prst="rect">
            <a:avLst/>
          </a:prstGeom>
          <a:solidFill>
            <a:schemeClr val="accent3">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altLang="en-US" sz="9600" dirty="0">
                <a:latin typeface="LasVegas Jackpot" pitchFamily="2" charset="77"/>
              </a:rPr>
              <a:t>students</a:t>
            </a:r>
          </a:p>
        </p:txBody>
      </p:sp>
      <p:sp>
        <p:nvSpPr>
          <p:cNvPr id="226" name="Box 2"/>
          <p:cNvSpPr/>
          <p:nvPr/>
        </p:nvSpPr>
        <p:spPr>
          <a:xfrm>
            <a:off x="6295069" y="406400"/>
            <a:ext cx="5594697" cy="2808224"/>
          </a:xfrm>
          <a:prstGeom prst="rect">
            <a:avLst/>
          </a:prstGeom>
          <a:solidFill>
            <a:schemeClr val="accent3">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000"/>
              </a:lnSpc>
            </a:pPr>
            <a:r>
              <a:rPr lang="vi-VN" altLang="en-US" sz="9600" dirty="0">
                <a:solidFill>
                  <a:prstClr val="white"/>
                </a:solidFill>
                <a:latin typeface="LasVegas Jackpot" pitchFamily="2" charset="77"/>
              </a:rPr>
              <a:t>teachers</a:t>
            </a:r>
          </a:p>
        </p:txBody>
      </p:sp>
      <p:sp>
        <p:nvSpPr>
          <p:cNvPr id="227" name="Box 3"/>
          <p:cNvSpPr/>
          <p:nvPr/>
        </p:nvSpPr>
        <p:spPr>
          <a:xfrm>
            <a:off x="302233" y="3643376"/>
            <a:ext cx="5594697" cy="2808224"/>
          </a:xfrm>
          <a:prstGeom prst="rect">
            <a:avLst/>
          </a:prstGeom>
          <a:solidFill>
            <a:schemeClr val="accent3">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altLang="en-US" sz="9600" dirty="0">
                <a:latin typeface="LasVegas Jackpot" pitchFamily="2" charset="77"/>
              </a:rPr>
              <a:t>class</a:t>
            </a:r>
          </a:p>
        </p:txBody>
      </p:sp>
      <p:sp>
        <p:nvSpPr>
          <p:cNvPr id="228" name="Box 4"/>
          <p:cNvSpPr/>
          <p:nvPr/>
        </p:nvSpPr>
        <p:spPr>
          <a:xfrm>
            <a:off x="6295069" y="3643376"/>
            <a:ext cx="5594697" cy="2808224"/>
          </a:xfrm>
          <a:prstGeom prst="rect">
            <a:avLst/>
          </a:prstGeom>
          <a:solidFill>
            <a:schemeClr val="accent3">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000"/>
              </a:lnSpc>
            </a:pPr>
            <a:r>
              <a:rPr lang="vi-VN" altLang="en-US" sz="9600" dirty="0">
                <a:solidFill>
                  <a:prstClr val="white"/>
                </a:solidFill>
                <a:latin typeface="LasVegas Jackpot" pitchFamily="2" charset="77"/>
              </a:rPr>
              <a:t>study</a:t>
            </a:r>
            <a:r>
              <a:rPr lang="en-US" sz="9600" dirty="0">
                <a:solidFill>
                  <a:prstClr val="white"/>
                </a:solidFill>
                <a:latin typeface="LasVegas Jackpot" pitchFamily="2" charset="77"/>
              </a:rPr>
              <a:t> </a:t>
            </a:r>
          </a:p>
        </p:txBody>
      </p:sp>
      <p:sp>
        <p:nvSpPr>
          <p:cNvPr id="229" name="Middle Circle"/>
          <p:cNvSpPr/>
          <p:nvPr/>
        </p:nvSpPr>
        <p:spPr>
          <a:xfrm>
            <a:off x="5118370" y="2451370"/>
            <a:ext cx="1955261" cy="1955261"/>
          </a:xfrm>
          <a:prstGeom prst="ellipse">
            <a:avLst/>
          </a:prstGeom>
          <a:solidFill>
            <a:schemeClr val="accent3">
              <a:lumMod val="20000"/>
              <a:lumOff val="8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7200" dirty="0">
                <a:solidFill>
                  <a:schemeClr val="accent3">
                    <a:lumMod val="50000"/>
                  </a:schemeClr>
                </a:solidFill>
                <a:latin typeface="LasVegas Jackpot" pitchFamily="2" charset="77"/>
              </a:rPr>
              <a:t>1</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wipe(down)">
                                      <p:cBhvr>
                                        <p:cTn id="7" dur="750"/>
                                        <p:tgtEl>
                                          <p:spTgt spid="225"/>
                                        </p:tgtEl>
                                      </p:cBhvr>
                                    </p:animEffect>
                                  </p:childTnLst>
                                  <p:subTnLst>
                                    <p:audio>
                                      <p:cMediaNode>
                                        <p:cTn display="0" masterRel="sameClick">
                                          <p:stCondLst>
                                            <p:cond evt="begin" delay="0">
                                              <p:tn val="5"/>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wipe(down)">
                                      <p:cBhvr>
                                        <p:cTn id="12" dur="750"/>
                                        <p:tgtEl>
                                          <p:spTgt spid="226"/>
                                        </p:tgtEl>
                                      </p:cBhvr>
                                    </p:animEffect>
                                  </p:childTnLst>
                                  <p:subTnLst>
                                    <p:audio>
                                      <p:cMediaNode>
                                        <p:cTn display="0" masterRel="sameClick">
                                          <p:stCondLst>
                                            <p:cond evt="begin" delay="0">
                                              <p:tn val="10"/>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7"/>
                                        </p:tgtEl>
                                        <p:attrNameLst>
                                          <p:attrName>style.visibility</p:attrName>
                                        </p:attrNameLst>
                                      </p:cBhvr>
                                      <p:to>
                                        <p:strVal val="visible"/>
                                      </p:to>
                                    </p:set>
                                    <p:animEffect transition="in" filter="wipe(down)">
                                      <p:cBhvr>
                                        <p:cTn id="17" dur="750"/>
                                        <p:tgtEl>
                                          <p:spTgt spid="227"/>
                                        </p:tgtEl>
                                      </p:cBhvr>
                                    </p:animEffect>
                                  </p:childTnLst>
                                  <p:subTnLst>
                                    <p:audio>
                                      <p:cMediaNode>
                                        <p:cTn display="0" masterRel="sameClick">
                                          <p:stCondLst>
                                            <p:cond evt="begin" delay="0">
                                              <p:tn val="15"/>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8"/>
                                        </p:tgtEl>
                                        <p:attrNameLst>
                                          <p:attrName>style.visibility</p:attrName>
                                        </p:attrNameLst>
                                      </p:cBhvr>
                                      <p:to>
                                        <p:strVal val="visible"/>
                                      </p:to>
                                    </p:set>
                                    <p:animEffect transition="in" filter="wipe(down)">
                                      <p:cBhvr>
                                        <p:cTn id="22" dur="750"/>
                                        <p:tgtEl>
                                          <p:spTgt spid="228"/>
                                        </p:tgtEl>
                                      </p:cBhvr>
                                    </p:animEffect>
                                  </p:childTnLst>
                                  <p:subTnLst>
                                    <p:audio>
                                      <p:cMediaNode>
                                        <p:cTn display="0" masterRel="sameClick">
                                          <p:stCondLst>
                                            <p:cond evt="begin" delay="0">
                                              <p:tn val="20"/>
                                            </p:cond>
                                          </p:stCondLst>
                                          <p:endCondLst>
                                            <p:cond evt="onStopAudio" delay="0">
                                              <p:tgtEl>
                                                <p:sldTgt/>
                                              </p:tgtEl>
                                            </p:cond>
                                          </p:endCondLst>
                                        </p:cTn>
                                        <p:tgtEl>
                                          <p:sndTgt r:embed="rId4" name="zapsplat_multimedia_alert_bell_chime_notification_metallic_high_pitched_001_5404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p:cNvSpPr/>
          <p:nvPr/>
        </p:nvSpPr>
        <p:spPr>
          <a:xfrm>
            <a:off x="1138519" y="406400"/>
            <a:ext cx="9914964" cy="6045200"/>
          </a:xfrm>
          <a:prstGeom prst="rect">
            <a:avLst/>
          </a:prstGeom>
          <a:no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vi-VN" altLang="en-US" sz="11500" dirty="0">
                <a:latin typeface="LasVegas Jackpot" pitchFamily="2" charset="77"/>
              </a:rPr>
              <a:t>SCHOOL</a:t>
            </a:r>
          </a:p>
        </p:txBody>
      </p:sp>
      <p:pic>
        <p:nvPicPr>
          <p:cNvPr id="83" name="tieng_vo_tay_tra_loi_Dung-www_tiengdong_com">
            <a:hlinkClick r:id="" action="ppaction://media"/>
          </p:cNvPr>
          <p:cNvPicPr/>
          <p:nvPr>
            <a:audioFile r:link="rId3"/>
            <p:extLst>
              <p:ext uri="{DAA4B4D4-6D71-4841-9C94-3DE7FCFB9230}">
                <p14:media xmlns:p14="http://schemas.microsoft.com/office/powerpoint/2010/main" r:embed="rId2"/>
              </p:ext>
            </p:extLst>
          </p:nvPr>
        </p:nvPicPr>
        <p:blipFill>
          <a:blip r:embed="rId6"/>
          <a:stretch>
            <a:fillRect/>
          </a:stretch>
        </p:blipFill>
        <p:spPr>
          <a:xfrm>
            <a:off x="19876135" y="11391900"/>
            <a:ext cx="742950" cy="7429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085"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8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FF5D9B2-91DD-41C7-BDC9-5634DD490D7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03\uFFFDO{5756AD73-695A-477D-82C7-0DCF7972064F}&quot;,&quot;C:\\Users\\Dell\\Downloads\\K12-online\\Tiếng An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TIENG ANH 11-U8 - SPEAKING - 11A9"/>
  <p:tag name="ISPRING_FIRST_PUBLISH" val="1"/>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6ED37711-0C6B-443A-A427-61E20637E702}:266"/>
</p:tagLst>
</file>

<file path=ppt/tags/tag11.xml><?xml version="1.0" encoding="utf-8"?>
<p:tagLst xmlns:a="http://schemas.openxmlformats.org/drawingml/2006/main" xmlns:r="http://schemas.openxmlformats.org/officeDocument/2006/relationships" xmlns:p="http://schemas.openxmlformats.org/presentationml/2006/main">
  <p:tag name="GENSWF_SLIDE_UID" val="{403165AD-715B-4E2E-A87A-1D5CF722CD77}:285"/>
</p:tagLst>
</file>

<file path=ppt/tags/tag12.xml><?xml version="1.0" encoding="utf-8"?>
<p:tagLst xmlns:a="http://schemas.openxmlformats.org/drawingml/2006/main" xmlns:r="http://schemas.openxmlformats.org/officeDocument/2006/relationships" xmlns:p="http://schemas.openxmlformats.org/presentationml/2006/main">
  <p:tag name="GENSWF_SLIDE_UID" val="{612C57B9-E83A-495A-81F9-74438A8288D5}:286"/>
</p:tagLst>
</file>

<file path=ppt/tags/tag13.xml><?xml version="1.0" encoding="utf-8"?>
<p:tagLst xmlns:a="http://schemas.openxmlformats.org/drawingml/2006/main" xmlns:r="http://schemas.openxmlformats.org/officeDocument/2006/relationships" xmlns:p="http://schemas.openxmlformats.org/presentationml/2006/main">
  <p:tag name="GENSWF_SLIDE_UID" val="{7381863B-7394-4FEF-B780-C8950DB31DB7}:279"/>
</p:tagLst>
</file>

<file path=ppt/tags/tag14.xml><?xml version="1.0" encoding="utf-8"?>
<p:tagLst xmlns:a="http://schemas.openxmlformats.org/drawingml/2006/main" xmlns:r="http://schemas.openxmlformats.org/officeDocument/2006/relationships" xmlns:p="http://schemas.openxmlformats.org/presentationml/2006/main">
  <p:tag name="GENSWF_SLIDE_UID" val="{1C9304E0-7947-4B64-8D1D-17FFB99E88D7}:280"/>
</p:tagLst>
</file>

<file path=ppt/tags/tag15.xml><?xml version="1.0" encoding="utf-8"?>
<p:tagLst xmlns:a="http://schemas.openxmlformats.org/drawingml/2006/main" xmlns:r="http://schemas.openxmlformats.org/officeDocument/2006/relationships" xmlns:p="http://schemas.openxmlformats.org/presentationml/2006/main">
  <p:tag name="GENSWF_SLIDE_UID" val="{B053A947-6D63-4C4E-B307-8762446D9ED3}:257"/>
</p:tagLst>
</file>

<file path=ppt/tags/tag16.xml><?xml version="1.0" encoding="utf-8"?>
<p:tagLst xmlns:a="http://schemas.openxmlformats.org/drawingml/2006/main" xmlns:r="http://schemas.openxmlformats.org/officeDocument/2006/relationships" xmlns:p="http://schemas.openxmlformats.org/presentationml/2006/main">
  <p:tag name="GENSWF_SLIDE_UID" val="{E6FA43FF-A9EE-41A7-8AA6-20A495D63849}:258"/>
</p:tagLst>
</file>

<file path=ppt/tags/tag17.xml><?xml version="1.0" encoding="utf-8"?>
<p:tagLst xmlns:a="http://schemas.openxmlformats.org/drawingml/2006/main" xmlns:r="http://schemas.openxmlformats.org/officeDocument/2006/relationships" xmlns:p="http://schemas.openxmlformats.org/presentationml/2006/main">
  <p:tag name="GENSWF_SLIDE_UID" val="{68E41DA0-D369-4AEF-BEEB-EDBF71E5ACE5}:267"/>
</p:tagLst>
</file>

<file path=ppt/tags/tag18.xml><?xml version="1.0" encoding="utf-8"?>
<p:tagLst xmlns:a="http://schemas.openxmlformats.org/drawingml/2006/main" xmlns:r="http://schemas.openxmlformats.org/officeDocument/2006/relationships" xmlns:p="http://schemas.openxmlformats.org/presentationml/2006/main">
  <p:tag name="GENSWF_SLIDE_UID" val="{0E8427C1-AC9F-4F3B-B48D-C8E00DA2D3A8}:268"/>
</p:tagLst>
</file>

<file path=ppt/tags/tag19.xml><?xml version="1.0" encoding="utf-8"?>
<p:tagLst xmlns:a="http://schemas.openxmlformats.org/drawingml/2006/main" xmlns:r="http://schemas.openxmlformats.org/officeDocument/2006/relationships" xmlns:p="http://schemas.openxmlformats.org/presentationml/2006/main">
  <p:tag name="GENSWF_SLIDE_UID" val="{F2EDB63A-42CB-4BA8-AD33-163C8540F68D}:417"/>
</p:tagLst>
</file>

<file path=ppt/tags/tag2.xml><?xml version="1.0" encoding="utf-8"?>
<p:tagLst xmlns:a="http://schemas.openxmlformats.org/drawingml/2006/main" xmlns:r="http://schemas.openxmlformats.org/officeDocument/2006/relationships" xmlns:p="http://schemas.openxmlformats.org/presentationml/2006/main">
  <p:tag name="GENSWF_SLIDE_UID" val="{A48E07BB-759D-48E7-ABFA-8CBA82F697FF}: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D1397101-56E5-4B77-B363-71FA2FE38CD0}:427"/>
</p:tagLst>
</file>

<file path=ppt/tags/tag21.xml><?xml version="1.0" encoding="utf-8"?>
<p:tagLst xmlns:a="http://schemas.openxmlformats.org/drawingml/2006/main" xmlns:r="http://schemas.openxmlformats.org/officeDocument/2006/relationships" xmlns:p="http://schemas.openxmlformats.org/presentationml/2006/main">
  <p:tag name="GENSWF_SLIDE_UID" val="{9D31DFCF-F29F-4D24-A0AF-EDA96A007816}:423"/>
</p:tagLst>
</file>

<file path=ppt/tags/tag22.xml><?xml version="1.0" encoding="utf-8"?>
<p:tagLst xmlns:a="http://schemas.openxmlformats.org/drawingml/2006/main" xmlns:r="http://schemas.openxmlformats.org/officeDocument/2006/relationships" xmlns:p="http://schemas.openxmlformats.org/presentationml/2006/main">
  <p:tag name="GENSWF_SLIDE_UID" val="{DF5782FA-888F-4822-B210-13473E4003D0}:422"/>
</p:tagLst>
</file>

<file path=ppt/tags/tag23.xml><?xml version="1.0" encoding="utf-8"?>
<p:tagLst xmlns:a="http://schemas.openxmlformats.org/drawingml/2006/main" xmlns:r="http://schemas.openxmlformats.org/officeDocument/2006/relationships" xmlns:p="http://schemas.openxmlformats.org/presentationml/2006/main">
  <p:tag name="GENSWF_SLIDE_UID" val="{A920091C-D11D-4FE5-95AE-3163D20C1E94}:424"/>
</p:tagLst>
</file>

<file path=ppt/tags/tag24.xml><?xml version="1.0" encoding="utf-8"?>
<p:tagLst xmlns:a="http://schemas.openxmlformats.org/drawingml/2006/main" xmlns:r="http://schemas.openxmlformats.org/officeDocument/2006/relationships" xmlns:p="http://schemas.openxmlformats.org/presentationml/2006/main">
  <p:tag name="GENSWF_SLIDE_UID" val="{29524612-D090-452B-B752-EDEBF6E8790C}:425"/>
</p:tagLst>
</file>

<file path=ppt/tags/tag25.xml><?xml version="1.0" encoding="utf-8"?>
<p:tagLst xmlns:a="http://schemas.openxmlformats.org/drawingml/2006/main" xmlns:r="http://schemas.openxmlformats.org/officeDocument/2006/relationships" xmlns:p="http://schemas.openxmlformats.org/presentationml/2006/main">
  <p:tag name="GENSWF_SLIDE_UID" val="{95211A0D-55C3-4DEC-B18A-75E2905DE821}:426"/>
</p:tagLst>
</file>

<file path=ppt/tags/tag26.xml><?xml version="1.0" encoding="utf-8"?>
<p:tagLst xmlns:a="http://schemas.openxmlformats.org/drawingml/2006/main" xmlns:r="http://schemas.openxmlformats.org/officeDocument/2006/relationships" xmlns:p="http://schemas.openxmlformats.org/presentationml/2006/main">
  <p:tag name="GENSWF_SLIDE_UID" val="{8E7325AE-29EE-4272-A8BB-43551B95E7A0}:430"/>
</p:tagLst>
</file>

<file path=ppt/tags/tag27.xml><?xml version="1.0" encoding="utf-8"?>
<p:tagLst xmlns:a="http://schemas.openxmlformats.org/drawingml/2006/main" xmlns:r="http://schemas.openxmlformats.org/officeDocument/2006/relationships" xmlns:p="http://schemas.openxmlformats.org/presentationml/2006/main">
  <p:tag name="GENSWF_SLIDE_UID" val="{465BF5B9-71AF-47CD-B2D7-8C53B68C8AEB}:428"/>
</p:tagLst>
</file>

<file path=ppt/tags/tag28.xml><?xml version="1.0" encoding="utf-8"?>
<p:tagLst xmlns:a="http://schemas.openxmlformats.org/drawingml/2006/main" xmlns:r="http://schemas.openxmlformats.org/officeDocument/2006/relationships" xmlns:p="http://schemas.openxmlformats.org/presentationml/2006/main">
  <p:tag name="GENSWF_SLIDE_UID" val="{7460909E-446A-497A-B6C0-650898536CD7}:433"/>
</p:tagLst>
</file>

<file path=ppt/tags/tag29.xml><?xml version="1.0" encoding="utf-8"?>
<p:tagLst xmlns:a="http://schemas.openxmlformats.org/drawingml/2006/main" xmlns:r="http://schemas.openxmlformats.org/officeDocument/2006/relationships" xmlns:p="http://schemas.openxmlformats.org/presentationml/2006/main">
  <p:tag name="GENSWF_SLIDE_UID" val="{57EA5728-B2F5-4569-8B9F-B1C022D29489}:435"/>
</p:tagLst>
</file>

<file path=ppt/tags/tag3.xml><?xml version="1.0" encoding="utf-8"?>
<p:tagLst xmlns:a="http://schemas.openxmlformats.org/drawingml/2006/main" xmlns:r="http://schemas.openxmlformats.org/officeDocument/2006/relationships" xmlns:p="http://schemas.openxmlformats.org/presentationml/2006/main">
  <p:tag name="GENSWF_SLIDE_UID" val="{B7CA1497-70DF-4038-B135-BEE581770E66}:295"/>
</p:tagLst>
</file>

<file path=ppt/tags/tag30.xml><?xml version="1.0" encoding="utf-8"?>
<p:tagLst xmlns:a="http://schemas.openxmlformats.org/drawingml/2006/main" xmlns:r="http://schemas.openxmlformats.org/officeDocument/2006/relationships" xmlns:p="http://schemas.openxmlformats.org/presentationml/2006/main">
  <p:tag name="GENSWF_SLIDE_UID" val="{D1EA6AB9-59BF-4081-8536-ABD4D9A9E3F6}:429"/>
</p:tagLst>
</file>

<file path=ppt/tags/tag31.xml><?xml version="1.0" encoding="utf-8"?>
<p:tagLst xmlns:a="http://schemas.openxmlformats.org/drawingml/2006/main" xmlns:r="http://schemas.openxmlformats.org/officeDocument/2006/relationships" xmlns:p="http://schemas.openxmlformats.org/presentationml/2006/main">
  <p:tag name="GENSWF_SLIDE_UID" val="{4ACAA3B0-61C2-490C-85C3-1CA7AD0917E9}:436"/>
</p:tagLst>
</file>

<file path=ppt/tags/tag32.xml><?xml version="1.0" encoding="utf-8"?>
<p:tagLst xmlns:a="http://schemas.openxmlformats.org/drawingml/2006/main" xmlns:r="http://schemas.openxmlformats.org/officeDocument/2006/relationships" xmlns:p="http://schemas.openxmlformats.org/presentationml/2006/main">
  <p:tag name="GENSWF_SLIDE_UID" val="{87C2D374-BA70-4778-854F-F4D9128734D3}:437"/>
</p:tagLst>
</file>

<file path=ppt/tags/tag33.xml><?xml version="1.0" encoding="utf-8"?>
<p:tagLst xmlns:a="http://schemas.openxmlformats.org/drawingml/2006/main" xmlns:r="http://schemas.openxmlformats.org/officeDocument/2006/relationships" xmlns:p="http://schemas.openxmlformats.org/presentationml/2006/main">
  <p:tag name="GENSWF_SLIDE_UID" val="{94164B65-A24A-4A8C-A8C4-883BFBE1ED05}:439"/>
</p:tagLst>
</file>

<file path=ppt/tags/tag34.xml><?xml version="1.0" encoding="utf-8"?>
<p:tagLst xmlns:a="http://schemas.openxmlformats.org/drawingml/2006/main" xmlns:r="http://schemas.openxmlformats.org/officeDocument/2006/relationships" xmlns:p="http://schemas.openxmlformats.org/presentationml/2006/main">
  <p:tag name="GENSWF_SLIDE_UID" val="{0A6ACFCB-1E7F-4E57-889C-A5E95A186B4B}:441"/>
</p:tagLst>
</file>

<file path=ppt/tags/tag35.xml><?xml version="1.0" encoding="utf-8"?>
<p:tagLst xmlns:a="http://schemas.openxmlformats.org/drawingml/2006/main" xmlns:r="http://schemas.openxmlformats.org/officeDocument/2006/relationships" xmlns:p="http://schemas.openxmlformats.org/presentationml/2006/main">
  <p:tag name="GENSWF_SLIDE_UID" val="{92478A87-99B9-4EE2-9770-E53DD3F2D180}:442"/>
</p:tagLst>
</file>

<file path=ppt/tags/tag36.xml><?xml version="1.0" encoding="utf-8"?>
<p:tagLst xmlns:a="http://schemas.openxmlformats.org/drawingml/2006/main" xmlns:r="http://schemas.openxmlformats.org/officeDocument/2006/relationships" xmlns:p="http://schemas.openxmlformats.org/presentationml/2006/main">
  <p:tag name="GENSWF_SLIDE_UID" val="{D93E27F3-27B4-4E6D-8E93-BB85DBCA7CE1}:431"/>
</p:tagLst>
</file>

<file path=ppt/tags/tag37.xml><?xml version="1.0" encoding="utf-8"?>
<p:tagLst xmlns:a="http://schemas.openxmlformats.org/drawingml/2006/main" xmlns:r="http://schemas.openxmlformats.org/officeDocument/2006/relationships" xmlns:p="http://schemas.openxmlformats.org/presentationml/2006/main">
  <p:tag name="GENSWF_SLIDE_UID" val="{E6D81BCE-C5C3-4A75-901B-0398D0BD54C5}:445"/>
</p:tagLst>
</file>

<file path=ppt/tags/tag38.xml><?xml version="1.0" encoding="utf-8"?>
<p:tagLst xmlns:a="http://schemas.openxmlformats.org/drawingml/2006/main" xmlns:r="http://schemas.openxmlformats.org/officeDocument/2006/relationships" xmlns:p="http://schemas.openxmlformats.org/presentationml/2006/main">
  <p:tag name="GENSWF_SLIDE_UID" val="{D743479C-F02B-4A7D-AB96-7F72F9276AB0}:446"/>
</p:tagLst>
</file>

<file path=ppt/tags/tag39.xml><?xml version="1.0" encoding="utf-8"?>
<p:tagLst xmlns:a="http://schemas.openxmlformats.org/drawingml/2006/main" xmlns:r="http://schemas.openxmlformats.org/officeDocument/2006/relationships" xmlns:p="http://schemas.openxmlformats.org/presentationml/2006/main">
  <p:tag name="GENSWF_SLIDE_UID" val="{9B4E63AE-642C-47C3-805F-B973B18DC478}:432"/>
</p:tagLst>
</file>

<file path=ppt/tags/tag4.xml><?xml version="1.0" encoding="utf-8"?>
<p:tagLst xmlns:a="http://schemas.openxmlformats.org/drawingml/2006/main" xmlns:r="http://schemas.openxmlformats.org/officeDocument/2006/relationships" xmlns:p="http://schemas.openxmlformats.org/presentationml/2006/main">
  <p:tag name="GENSWF_SLIDE_UID" val="{8A640B24-C00E-4D1A-901B-D1217BAB4E94}:298"/>
</p:tagLst>
</file>

<file path=ppt/tags/tag40.xml><?xml version="1.0" encoding="utf-8"?>
<p:tagLst xmlns:a="http://schemas.openxmlformats.org/drawingml/2006/main" xmlns:r="http://schemas.openxmlformats.org/officeDocument/2006/relationships" xmlns:p="http://schemas.openxmlformats.org/presentationml/2006/main">
  <p:tag name="GENSWF_SLIDE_UID" val="{C8D09050-01FF-40F7-B188-4B05549B1349}:443"/>
</p:tagLst>
</file>

<file path=ppt/tags/tag41.xml><?xml version="1.0" encoding="utf-8"?>
<p:tagLst xmlns:a="http://schemas.openxmlformats.org/drawingml/2006/main" xmlns:r="http://schemas.openxmlformats.org/officeDocument/2006/relationships" xmlns:p="http://schemas.openxmlformats.org/presentationml/2006/main">
  <p:tag name="GENSWF_SLIDE_UID" val="{AC987895-2D96-45C0-8B2D-ED6BCACA9C71}:444"/>
</p:tagLst>
</file>

<file path=ppt/tags/tag5.xml><?xml version="1.0" encoding="utf-8"?>
<p:tagLst xmlns:a="http://schemas.openxmlformats.org/drawingml/2006/main" xmlns:r="http://schemas.openxmlformats.org/officeDocument/2006/relationships" xmlns:p="http://schemas.openxmlformats.org/presentationml/2006/main">
  <p:tag name="GENSWF_SLIDE_UID" val="{2B884FBA-FA1C-4D52-BD97-47B3D6BCAB8A}:360"/>
</p:tagLst>
</file>

<file path=ppt/tags/tag6.xml><?xml version="1.0" encoding="utf-8"?>
<p:tagLst xmlns:a="http://schemas.openxmlformats.org/drawingml/2006/main" xmlns:r="http://schemas.openxmlformats.org/officeDocument/2006/relationships" xmlns:p="http://schemas.openxmlformats.org/presentationml/2006/main">
  <p:tag name="GENSWF_SLIDE_UID" val="{FA0B86C0-6859-4A99-8D20-5632AC0EEF97}:260"/>
</p:tagLst>
</file>

<file path=ppt/tags/tag7.xml><?xml version="1.0" encoding="utf-8"?>
<p:tagLst xmlns:a="http://schemas.openxmlformats.org/drawingml/2006/main" xmlns:r="http://schemas.openxmlformats.org/officeDocument/2006/relationships" xmlns:p="http://schemas.openxmlformats.org/presentationml/2006/main">
  <p:tag name="GENSWF_SLIDE_UID" val="{A9F9AB33-98BE-4361-9EC9-79D5174D8576}:299"/>
</p:tagLst>
</file>

<file path=ppt/tags/tag8.xml><?xml version="1.0" encoding="utf-8"?>
<p:tagLst xmlns:a="http://schemas.openxmlformats.org/drawingml/2006/main" xmlns:r="http://schemas.openxmlformats.org/officeDocument/2006/relationships" xmlns:p="http://schemas.openxmlformats.org/presentationml/2006/main">
  <p:tag name="GENSWF_SLIDE_UID" val="{7D0C3112-098D-4C9D-B40D-0349057F3D43}:305"/>
</p:tagLst>
</file>

<file path=ppt/tags/tag9.xml><?xml version="1.0" encoding="utf-8"?>
<p:tagLst xmlns:a="http://schemas.openxmlformats.org/drawingml/2006/main" xmlns:r="http://schemas.openxmlformats.org/officeDocument/2006/relationships" xmlns:p="http://schemas.openxmlformats.org/presentationml/2006/main">
  <p:tag name="GENSWF_SLIDE_UID" val="{6AEBEE64-55C7-41E4-82D4-BF266E7D4E69}:265"/>
</p:tagLst>
</file>

<file path=ppt/theme/theme1.xml><?xml version="1.0" encoding="utf-8"?>
<a:theme xmlns:a="http://schemas.openxmlformats.org/drawingml/2006/main" name="Office 테마">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3093</Words>
  <Application>Microsoft Office PowerPoint</Application>
  <PresentationFormat>Widescreen</PresentationFormat>
  <Paragraphs>219</Paragraphs>
  <Slides>40</Slides>
  <Notes>30</Notes>
  <HiddenSlides>0</HiddenSlides>
  <MMClips>9</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40</vt:i4>
      </vt:variant>
    </vt:vector>
  </HeadingPairs>
  <TitlesOfParts>
    <vt:vector size="54" baseType="lpstr">
      <vt:lpstr>Roboto Black</vt:lpstr>
      <vt:lpstr>LasVegas Jackpot</vt:lpstr>
      <vt:lpstr>Noto Serif Display Bold</vt:lpstr>
      <vt:lpstr>Arial</vt:lpstr>
      <vt:lpstr>Calibri Light</vt:lpstr>
      <vt:lpstr>Arial Rounded MT Bold</vt:lpstr>
      <vt:lpstr>Calibri</vt:lpstr>
      <vt:lpstr>Sniglet</vt:lpstr>
      <vt:lpstr>Imprint MT Shadow</vt:lpstr>
      <vt:lpstr>Bodoni MT Black</vt:lpstr>
      <vt:lpstr>Lucida Sans</vt:lpstr>
      <vt:lpstr>Cubao</vt:lpstr>
      <vt:lpstr>Office 테마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TIENG ANH 11-U8 - SPEAKING - 11A9</dc:title>
  <dc:creator>user</dc:creator>
  <cp:lastModifiedBy>User</cp:lastModifiedBy>
  <cp:revision>116</cp:revision>
  <dcterms:created xsi:type="dcterms:W3CDTF">2020-10-16T04:53:00Z</dcterms:created>
  <dcterms:modified xsi:type="dcterms:W3CDTF">2026-02-04T03:43:07Z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EF655B8759A94634B03AC1443247AF6D_13</vt:lpwstr>
  </property>
  <property fmtid="{D5CDD505-2E9C-101B-9397-08002B2CF9AE}" pid="3" name="KSOProductBuildVer">
    <vt:lpwstr>1033-12.2.0.20326</vt:lpwstr>
  </property>
</Properties>
</file>