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media/image30.jpg" ContentType="image/png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notesSlides/notesSlide31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2.xml" ContentType="application/vnd.openxmlformats-officedocument.presentationml.notesSlide+xml"/>
  <Override PartName="/ppt/tags/tag44.xml" ContentType="application/vnd.openxmlformats-officedocument.presentationml.tags+xml"/>
  <Override PartName="/ppt/notesSlides/notesSlide33.xml" ContentType="application/vnd.openxmlformats-officedocument.presentationml.notesSlide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47"/>
  </p:notesMasterIdLst>
  <p:sldIdLst>
    <p:sldId id="269" r:id="rId3"/>
    <p:sldId id="270" r:id="rId4"/>
    <p:sldId id="381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60" r:id="rId20"/>
    <p:sldId id="311" r:id="rId21"/>
    <p:sldId id="313" r:id="rId22"/>
    <p:sldId id="312" r:id="rId23"/>
    <p:sldId id="257" r:id="rId24"/>
    <p:sldId id="309" r:id="rId25"/>
    <p:sldId id="310" r:id="rId26"/>
    <p:sldId id="386" r:id="rId27"/>
    <p:sldId id="315" r:id="rId28"/>
    <p:sldId id="314" r:id="rId29"/>
    <p:sldId id="258" r:id="rId30"/>
    <p:sldId id="306" r:id="rId31"/>
    <p:sldId id="259" r:id="rId32"/>
    <p:sldId id="318" r:id="rId33"/>
    <p:sldId id="304" r:id="rId34"/>
    <p:sldId id="271" r:id="rId35"/>
    <p:sldId id="272" r:id="rId36"/>
    <p:sldId id="305" r:id="rId37"/>
    <p:sldId id="382" r:id="rId38"/>
    <p:sldId id="383" r:id="rId39"/>
    <p:sldId id="384" r:id="rId40"/>
    <p:sldId id="385" r:id="rId41"/>
    <p:sldId id="307" r:id="rId42"/>
    <p:sldId id="261" r:id="rId43"/>
    <p:sldId id="316" r:id="rId44"/>
    <p:sldId id="323" r:id="rId45"/>
    <p:sldId id="265" r:id="rId46"/>
  </p:sldIdLst>
  <p:sldSz cx="18288000" cy="10287000"/>
  <p:notesSz cx="6858000" cy="9144000"/>
  <p:embeddedFontLs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Curse Casual" panose="020B0604020202020204" charset="0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A13"/>
    <a:srgbClr val="ECF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22" autoAdjust="0"/>
  </p:normalViewPr>
  <p:slideViewPr>
    <p:cSldViewPr>
      <p:cViewPr varScale="1">
        <p:scale>
          <a:sx n="70" d="100"/>
          <a:sy n="70" d="100"/>
        </p:scale>
        <p:origin x="8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7FEC5-FB0D-45BD-87B5-F7E017E05F2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65FAA-9A49-46E1-8C9C-79C2B62B6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9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https://www.taysteachingtoolkit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.com</a:t>
            </a:r>
            <a:endParaRPr lang="en-US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5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64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829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938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1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43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 the spacebar to reveal the first</a:t>
            </a:r>
            <a:r>
              <a:rPr lang="en-US" baseline="0" dirty="0"/>
              <a:t> card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 student/team if they want to take the total points they have so far or draw again to possibly</a:t>
            </a:r>
            <a:r>
              <a:rPr lang="en-US" baseline="0" dirty="0"/>
              <a:t> add more points.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i="1" dirty="0"/>
              <a:t>I usually have</a:t>
            </a:r>
            <a:r>
              <a:rPr lang="en-US" i="1" baseline="0" dirty="0"/>
              <a:t> my students say “keep going” (draw again) or “stop” (take the points they’ve accumulated).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Repeat this process until they either decide to take their accumulated points or reach a Bomb</a:t>
            </a:r>
            <a:r>
              <a:rPr lang="en-US" baseline="0" dirty="0"/>
              <a:t> or Nuclear </a:t>
            </a:r>
            <a:r>
              <a:rPr lang="en-US" dirty="0"/>
              <a:t>card.</a:t>
            </a:r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14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The student/team has a choice</a:t>
            </a:r>
            <a:r>
              <a:rPr lang="en-US" dirty="0"/>
              <a:t>:</a:t>
            </a:r>
            <a:r>
              <a:rPr lang="en-US" baseline="0" dirty="0"/>
              <a:t> They can either get 5 points or take a chance and reveal the rare card, from which they will either lose all their points or get to change points with another team.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Press</a:t>
            </a:r>
            <a:r>
              <a:rPr lang="en-US" baseline="0" dirty="0"/>
              <a:t> </a:t>
            </a:r>
            <a:r>
              <a:rPr lang="en-US" dirty="0"/>
              <a:t>the spacebar to reveal the card,</a:t>
            </a:r>
            <a:r>
              <a:rPr lang="en-US" baseline="0" dirty="0"/>
              <a:t> if they choose that option.</a:t>
            </a:r>
            <a:endParaRPr lang="en-US" dirty="0"/>
          </a:p>
          <a:p>
            <a:r>
              <a:rPr lang="en-US" b="1" dirty="0"/>
              <a:t>Click the</a:t>
            </a:r>
            <a:r>
              <a:rPr lang="en-US" b="1" baseline="0" dirty="0"/>
              <a:t> ABC Cat icon in the right-hand corner to go back the question-choosing slide.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73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81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C5780-CB77-713C-463F-CB74298BA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53944D-54E1-9D44-8E89-188370CE1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83898-44B3-A3BC-E10F-DB45CD312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C2530-3A2F-8832-48C0-26976B058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8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8CBC5-8796-25DA-72FD-A7AA20776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112AC-9625-36F0-BC7A-0A6C76660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3B47E-4CF9-69BA-473D-5FC5F19C7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8F23A-7E86-D739-4784-1D2F8BB2F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03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76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D057E-EE56-97FA-77FF-8CE87064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41242-4905-B6B9-D51E-F44A544EC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79B4A-209C-3DDB-C3CB-4E6303DFC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46074-4856-97DF-6C9E-E612E4708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0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4EE0B-F3D4-FAB4-1984-BEFB23A78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E4445-D341-0CC6-EEC3-0BDA39266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BDF59-EBF8-B7DB-B7F5-AE877DBB6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48EC-108C-4AAC-D118-82CC34A6B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C5F81-F396-3A7D-98B5-950FF0D9A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0F867-C01C-97B6-B216-8D62B8E77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CC835-EB07-F015-E695-4B9CA9E87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BAF3F-29CD-C1A2-FC25-93ECCE453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7A25F-692E-EF55-A6EC-DCEBDF511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4EDE4-602F-364F-0EE6-7D98B19FC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D422D-27DE-2B3C-9C18-5B9ABC9E8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70732-3584-D55E-7D8F-01129B0EE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1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22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>
          <a:extLst>
            <a:ext uri="{FF2B5EF4-FFF2-40B4-BE49-F238E27FC236}">
              <a16:creationId xmlns:a16="http://schemas.microsoft.com/office/drawing/2014/main" id="{6F1B1813-4551-0C1A-A2ED-FC43349C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c30da526c_0_886:notes">
            <a:extLst>
              <a:ext uri="{FF2B5EF4-FFF2-40B4-BE49-F238E27FC236}">
                <a16:creationId xmlns:a16="http://schemas.microsoft.com/office/drawing/2014/main" id="{3AF1757A-9B25-9EC0-4872-7624B6E284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c30da526c_0_886:notes">
            <a:extLst>
              <a:ext uri="{FF2B5EF4-FFF2-40B4-BE49-F238E27FC236}">
                <a16:creationId xmlns:a16="http://schemas.microsoft.com/office/drawing/2014/main" id="{6CE804CE-BEEF-E243-97AC-AE2B8476C2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2737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>
          <a:extLst>
            <a:ext uri="{FF2B5EF4-FFF2-40B4-BE49-F238E27FC236}">
              <a16:creationId xmlns:a16="http://schemas.microsoft.com/office/drawing/2014/main" id="{4460FFCA-9B5A-BB2B-A4B8-EF3DE40DA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c30da526c_0_886:notes">
            <a:extLst>
              <a:ext uri="{FF2B5EF4-FFF2-40B4-BE49-F238E27FC236}">
                <a16:creationId xmlns:a16="http://schemas.microsoft.com/office/drawing/2014/main" id="{D506095C-8D1D-3C4A-5062-3BD929D18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c30da526c_0_886:notes">
            <a:extLst>
              <a:ext uri="{FF2B5EF4-FFF2-40B4-BE49-F238E27FC236}">
                <a16:creationId xmlns:a16="http://schemas.microsoft.com/office/drawing/2014/main" id="{69A4C687-2AB1-B02A-FDAB-C4869A8EB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1380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>
          <a:extLst>
            <a:ext uri="{FF2B5EF4-FFF2-40B4-BE49-F238E27FC236}">
              <a16:creationId xmlns:a16="http://schemas.microsoft.com/office/drawing/2014/main" id="{9B022582-0231-B46B-E4A2-63264101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c30da526c_0_886:notes">
            <a:extLst>
              <a:ext uri="{FF2B5EF4-FFF2-40B4-BE49-F238E27FC236}">
                <a16:creationId xmlns:a16="http://schemas.microsoft.com/office/drawing/2014/main" id="{F992C1A6-567F-64BE-68C5-CECA691930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c30da526c_0_886:notes">
            <a:extLst>
              <a:ext uri="{FF2B5EF4-FFF2-40B4-BE49-F238E27FC236}">
                <a16:creationId xmlns:a16="http://schemas.microsoft.com/office/drawing/2014/main" id="{1A11E7FD-F86B-936D-46B6-ED5F00F2AA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019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242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>
          <a:extLst>
            <a:ext uri="{FF2B5EF4-FFF2-40B4-BE49-F238E27FC236}">
              <a16:creationId xmlns:a16="http://schemas.microsoft.com/office/drawing/2014/main" id="{447CB2EB-4841-9C8D-3250-DCAF09602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8c30da526c_0_886:notes">
            <a:extLst>
              <a:ext uri="{FF2B5EF4-FFF2-40B4-BE49-F238E27FC236}">
                <a16:creationId xmlns:a16="http://schemas.microsoft.com/office/drawing/2014/main" id="{866CE7E3-95F8-6F34-6AFE-625D9DD7F8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8c30da526c_0_886:notes">
            <a:extLst>
              <a:ext uri="{FF2B5EF4-FFF2-40B4-BE49-F238E27FC236}">
                <a16:creationId xmlns:a16="http://schemas.microsoft.com/office/drawing/2014/main" id="{2120A58F-D0FD-3137-0019-46E661200E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0405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EBB56-30C7-FA75-F3B9-75200B8E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A52F7-D335-058D-9EF3-C7437FCBB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51C12-2CD2-C71E-2133-C5099F2BE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0BBDF-BC67-6FC5-02FA-13D5FD6133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08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FF8A8-6341-88E0-0C4B-68783182E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39335-167E-B1EA-260C-E3E817DB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4D6B5-81A7-B9D9-52E4-84C999DB3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20C99-EB54-F8BD-69E0-3EF5547AB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91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B32D2-3D43-7C16-3EC1-ACC402B47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4C372-C079-1F51-EC55-7386B9368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47857-061A-3740-E1E0-E8A6BB0A4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63045-485D-7C27-13D9-953581E52F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65FAA-9A49-46E1-8C9C-79C2B62B61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38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game over = their turn is over and they get no points for</a:t>
            </a:r>
            <a:r>
              <a:rPr lang="en-US" baseline="0" dirty="0"/>
              <a:t> their turn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6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“Rare cards” cannot be found in the decks where students accumulate points.</a:t>
            </a:r>
            <a:r>
              <a:rPr lang="en-US" baseline="0" dirty="0"/>
              <a:t> </a:t>
            </a:r>
            <a:r>
              <a:rPr lang="en-US" dirty="0"/>
              <a:t>They’re a separate reward event (see reward slides for details).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47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student/team chooses</a:t>
            </a:r>
            <a:r>
              <a:rPr lang="en-US" baseline="0" dirty="0"/>
              <a:t> a letter.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letter they choose to go to the corresponding question slide.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30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31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Click the spacebar to make the ANSWER appear.</a:t>
            </a:r>
          </a:p>
          <a:p>
            <a:r>
              <a:rPr lang="en-US" dirty="0"/>
              <a:t>The blank</a:t>
            </a:r>
            <a:r>
              <a:rPr lang="en-US" baseline="0" dirty="0"/>
              <a:t> </a:t>
            </a:r>
            <a:r>
              <a:rPr lang="en-US" dirty="0"/>
              <a:t>space in</a:t>
            </a:r>
            <a:r>
              <a:rPr lang="en-US" baseline="0" dirty="0"/>
              <a:t> the middle is for any extra text/images you need.</a:t>
            </a:r>
            <a:endParaRPr lang="en-US" dirty="0"/>
          </a:p>
          <a:p>
            <a:r>
              <a:rPr lang="en-US" dirty="0"/>
              <a:t>Click the green button to go to the reward slide.</a:t>
            </a:r>
          </a:p>
          <a:p>
            <a:r>
              <a:rPr lang="en-US" dirty="0"/>
              <a:t>Click the red button to go back to the</a:t>
            </a:r>
            <a:r>
              <a:rPr lang="en-US" baseline="0" dirty="0"/>
              <a:t> question-choosing </a:t>
            </a:r>
            <a:r>
              <a:rPr lang="en-US" dirty="0"/>
              <a:t>slide.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Background wood texture by </a:t>
            </a:r>
            <a:r>
              <a:rPr lang="en-US" i="1" dirty="0" err="1"/>
              <a:t>vector.satrian</a:t>
            </a:r>
            <a:r>
              <a:rPr lang="en-US" i="1" dirty="0"/>
              <a:t> on https://www.vecteezy.com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F3EDB-2624-4142-B8AA-C4A16A703D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09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3963650" y="6891101"/>
            <a:ext cx="4324432" cy="3395954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7" name="Google Shape;47;p7"/>
          <p:cNvSpPr/>
          <p:nvPr/>
        </p:nvSpPr>
        <p:spPr>
          <a:xfrm flipH="1">
            <a:off x="-87" y="0"/>
            <a:ext cx="3524342" cy="1028706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904576" y="2844950"/>
            <a:ext cx="60534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9904576" y="3960250"/>
            <a:ext cx="6053400" cy="3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02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E1F3-EA78-4056-9A26-E1D440DA083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5ABEA-D566-435B-A1DD-AD9EFE49CC9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8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607E1F3-EA78-4056-9A26-E1D440DA08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11F5ABEA-D566-435B-A1DD-AD9EFE49CC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8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slide" Target="slide16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slide" Target="slide17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9.jp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6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tags" Target="../tags/tag29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8.xml"/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12" Type="http://schemas.openxmlformats.org/officeDocument/2006/relationships/slide" Target="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slide" Target="slide15.xml"/><Relationship Id="rId5" Type="http://schemas.openxmlformats.org/officeDocument/2006/relationships/slide" Target="slide18.xml"/><Relationship Id="rId10" Type="http://schemas.openxmlformats.org/officeDocument/2006/relationships/slide" Target="slide10.xml"/><Relationship Id="rId4" Type="http://schemas.openxmlformats.org/officeDocument/2006/relationships/image" Target="../media/image3.pn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slide" Target="slide13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slide" Target="slide14.xml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titos-explosivos--sub-españo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73800" y="3429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2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513587" y="1611046"/>
            <a:ext cx="17260829" cy="7386650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Correct Butt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3278" y="8550383"/>
            <a:ext cx="1591194" cy="1463168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6" name="Box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93" y="398154"/>
            <a:ext cx="16789839" cy="2761728"/>
          </a:xfrm>
          <a:prstGeom prst="rect">
            <a:avLst/>
          </a:prstGeom>
        </p:spPr>
      </p:pic>
      <p:grpSp>
        <p:nvGrpSpPr>
          <p:cNvPr id="141" name="Answer Textbox"/>
          <p:cNvGrpSpPr/>
          <p:nvPr/>
        </p:nvGrpSpPr>
        <p:grpSpPr>
          <a:xfrm>
            <a:off x="2191457" y="8238593"/>
            <a:ext cx="14092125" cy="1774091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403388" y="5584531"/>
              <a:ext cx="5385235" cy="88229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rgbClr val="9F2936">
                        <a:lumMod val="75000"/>
                        <a:alpha val="85000"/>
                      </a:srgbClr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C. unemployment</a:t>
              </a:r>
            </a:p>
          </p:txBody>
        </p:sp>
      </p:grpSp>
      <p:pic>
        <p:nvPicPr>
          <p:cNvPr id="12" name="Wrong 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" y="8541239"/>
            <a:ext cx="1591194" cy="1472312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3" name="White Box Text"/>
          <p:cNvSpPr txBox="1"/>
          <p:nvPr/>
        </p:nvSpPr>
        <p:spPr>
          <a:xfrm>
            <a:off x="2614012" y="3564860"/>
            <a:ext cx="13059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call the lack of jobs in a society?</a:t>
            </a:r>
          </a:p>
        </p:txBody>
      </p:sp>
      <p:sp>
        <p:nvSpPr>
          <p:cNvPr id="14" name="White Box Text"/>
          <p:cNvSpPr txBox="1"/>
          <p:nvPr/>
        </p:nvSpPr>
        <p:spPr>
          <a:xfrm>
            <a:off x="7228779" y="6008466"/>
            <a:ext cx="4439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poverty</a:t>
            </a:r>
          </a:p>
        </p:txBody>
      </p:sp>
      <p:sp>
        <p:nvSpPr>
          <p:cNvPr id="15" name="White Box Text"/>
          <p:cNvSpPr txBox="1"/>
          <p:nvPr/>
        </p:nvSpPr>
        <p:spPr>
          <a:xfrm>
            <a:off x="12453138" y="6005211"/>
            <a:ext cx="499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</a:t>
            </a:r>
            <a:r>
              <a:rPr lang="en-US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nemployment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White Box Text"/>
          <p:cNvSpPr txBox="1"/>
          <p:nvPr/>
        </p:nvSpPr>
        <p:spPr>
          <a:xfrm>
            <a:off x="2191456" y="6005210"/>
            <a:ext cx="4996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overpopulation </a:t>
            </a:r>
          </a:p>
        </p:txBody>
      </p:sp>
      <p:sp>
        <p:nvSpPr>
          <p:cNvPr id="17" name="Text"/>
          <p:cNvSpPr txBox="1"/>
          <p:nvPr/>
        </p:nvSpPr>
        <p:spPr>
          <a:xfrm>
            <a:off x="2009685" y="783266"/>
            <a:ext cx="142686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F2936">
                      <a:lumMod val="75000"/>
                      <a:alpha val="85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2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605968" y="1651868"/>
            <a:ext cx="17260829" cy="7386650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Correct Butt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3278" y="8550383"/>
            <a:ext cx="1591194" cy="1463168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6" name="Box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93" y="398154"/>
            <a:ext cx="16789839" cy="2761728"/>
          </a:xfrm>
          <a:prstGeom prst="rect">
            <a:avLst/>
          </a:prstGeom>
        </p:spPr>
      </p:pic>
      <p:grpSp>
        <p:nvGrpSpPr>
          <p:cNvPr id="141" name="Answer Textbox"/>
          <p:cNvGrpSpPr/>
          <p:nvPr/>
        </p:nvGrpSpPr>
        <p:grpSpPr>
          <a:xfrm>
            <a:off x="2191457" y="8238593"/>
            <a:ext cx="14092125" cy="1774091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4399392" y="5584531"/>
              <a:ext cx="3393237" cy="88229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rgbClr val="9F2936">
                        <a:lumMod val="75000"/>
                        <a:alpha val="85000"/>
                      </a:srgbClr>
                    </a:glow>
                  </a:effectLst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B. poverty 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F2936">
                      <a:lumMod val="75000"/>
                      <a:alpha val="85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2" name="Wrong 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" y="8541239"/>
            <a:ext cx="1591194" cy="1472312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White Box Text"/>
          <p:cNvSpPr txBox="1"/>
          <p:nvPr/>
        </p:nvSpPr>
        <p:spPr>
          <a:xfrm>
            <a:off x="6243256" y="6005210"/>
            <a:ext cx="5801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</a:t>
            </a:r>
            <a:r>
              <a:rPr lang="en-US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overty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White Box Text"/>
          <p:cNvSpPr txBox="1"/>
          <p:nvPr/>
        </p:nvSpPr>
        <p:spPr>
          <a:xfrm>
            <a:off x="12044744" y="6005210"/>
            <a:ext cx="461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t</a:t>
            </a:r>
            <a:r>
              <a:rPr lang="en-US" sz="4400" dirty="0" err="1"/>
              <a:t>ourism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White Box Text"/>
          <p:cNvSpPr txBox="1"/>
          <p:nvPr/>
        </p:nvSpPr>
        <p:spPr>
          <a:xfrm>
            <a:off x="801502" y="6005210"/>
            <a:ext cx="5441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wealth</a:t>
            </a:r>
          </a:p>
        </p:txBody>
      </p:sp>
      <p:sp>
        <p:nvSpPr>
          <p:cNvPr id="17" name="Text"/>
          <p:cNvSpPr txBox="1"/>
          <p:nvPr/>
        </p:nvSpPr>
        <p:spPr>
          <a:xfrm>
            <a:off x="2009685" y="783266"/>
            <a:ext cx="142686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F2936">
                      <a:lumMod val="75000"/>
                      <a:alpha val="85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ANSWER:</a:t>
            </a:r>
          </a:p>
        </p:txBody>
      </p:sp>
      <p:sp>
        <p:nvSpPr>
          <p:cNvPr id="3" name="White Box Text">
            <a:extLst>
              <a:ext uri="{FF2B5EF4-FFF2-40B4-BE49-F238E27FC236}">
                <a16:creationId xmlns:a16="http://schemas.microsoft.com/office/drawing/2014/main" id="{D70D06A8-580D-7C6D-87ED-22F243FEBB83}"/>
              </a:ext>
            </a:extLst>
          </p:cNvPr>
          <p:cNvSpPr txBox="1"/>
          <p:nvPr/>
        </p:nvSpPr>
        <p:spPr>
          <a:xfrm>
            <a:off x="1400956" y="3741343"/>
            <a:ext cx="15922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Comic Sans MS" panose="030F0702030302020204" pitchFamily="66" charset="0"/>
              </a:rPr>
              <a:t>What social issue occurs when people do not have enough money to meet basic needs?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905482" y="879093"/>
            <a:ext cx="6319052" cy="8577816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210655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756658" y="5403406"/>
              <a:ext cx="210655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Back to Home Button" descr="Exploding Kittens, Inc - GetApkApps.c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37" y="8750609"/>
            <a:ext cx="1536392" cy="15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-Point Card"/>
          <p:cNvGrpSpPr/>
          <p:nvPr/>
        </p:nvGrpSpPr>
        <p:grpSpPr>
          <a:xfrm>
            <a:off x="1868904" y="879093"/>
            <a:ext cx="6392210" cy="8577816"/>
            <a:chOff x="5302037" y="569728"/>
            <a:chExt cx="4261473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63133" y="64416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5825241" y="53677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9" name="4-Point Card"/>
          <p:cNvGrpSpPr/>
          <p:nvPr/>
        </p:nvGrpSpPr>
        <p:grpSpPr>
          <a:xfrm>
            <a:off x="1905483" y="879094"/>
            <a:ext cx="6319052" cy="8577816"/>
            <a:chOff x="6095999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94978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6557086" y="537140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868904" y="879093"/>
            <a:ext cx="6392210" cy="8577816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5825241" y="53677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0614" y="778502"/>
            <a:ext cx="6428789" cy="8779001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9091605" y="2737606"/>
            <a:ext cx="8803296" cy="1161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Total Points:</a:t>
            </a:r>
            <a:endParaRPr kumimoji="0" lang="en-US" sz="1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F2936">
                    <a:lumMod val="75000"/>
                    <a:alpha val="85000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0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24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3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25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7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26" name="Points"/>
          <p:cNvSpPr/>
          <p:nvPr/>
        </p:nvSpPr>
        <p:spPr>
          <a:xfrm>
            <a:off x="11411366" y="3024028"/>
            <a:ext cx="5809834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10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84757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2988" y="-4317275"/>
            <a:ext cx="25062369" cy="19156683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915699" y="857371"/>
            <a:ext cx="6858000" cy="8779001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Rare Card - Change Points"/>
          <p:cNvGrpSpPr/>
          <p:nvPr/>
        </p:nvGrpSpPr>
        <p:grpSpPr>
          <a:xfrm>
            <a:off x="1179322" y="957962"/>
            <a:ext cx="6409129" cy="8577816"/>
            <a:chOff x="5626233" y="569728"/>
            <a:chExt cx="4272752" cy="5718544"/>
          </a:xfrm>
        </p:grpSpPr>
        <p:pic>
          <p:nvPicPr>
            <p:cNvPr id="11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6260" y="569728"/>
              <a:ext cx="4212701" cy="57185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626233" y="686436"/>
              <a:ext cx="427275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CHANGE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POINTS!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0800000">
              <a:off x="5626234" y="5406699"/>
              <a:ext cx="42727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CHANGE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POINTS!</a:t>
              </a:r>
            </a:p>
          </p:txBody>
        </p:sp>
      </p:grpSp>
      <p:pic>
        <p:nvPicPr>
          <p:cNvPr id="3" name="Back to Home Button" descr="Exploding Kittens, Inc - GetApkApps.com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37" y="8750609"/>
            <a:ext cx="1536392" cy="15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nstructions"/>
          <p:cNvSpPr txBox="1"/>
          <p:nvPr/>
        </p:nvSpPr>
        <p:spPr>
          <a:xfrm>
            <a:off x="8667062" y="1324361"/>
            <a:ext cx="8803296" cy="81553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FOUND A RARE CARD!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F2936">
                      <a:lumMod val="75000"/>
                      <a:alpha val="85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Reveal it 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 get 5 points?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30836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ge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Nuclear Card"/>
          <p:cNvGrpSpPr/>
          <p:nvPr/>
        </p:nvGrpSpPr>
        <p:grpSpPr>
          <a:xfrm>
            <a:off x="1905483" y="910071"/>
            <a:ext cx="6319052" cy="8577816"/>
            <a:chOff x="5302734" y="569728"/>
            <a:chExt cx="4212701" cy="5718544"/>
          </a:xfrm>
        </p:grpSpPr>
        <p:pic>
          <p:nvPicPr>
            <p:cNvPr id="30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158372" y="611020"/>
              <a:ext cx="323507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NUCLEAR!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5980410" y="5391588"/>
              <a:ext cx="3235073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NUCLEAR!</a:t>
              </a:r>
            </a:p>
          </p:txBody>
        </p:sp>
      </p:grpSp>
      <p:pic>
        <p:nvPicPr>
          <p:cNvPr id="3" name="Back to Home Button" descr="Exploding Kittens, Inc - GetApkApps.c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37" y="8750609"/>
            <a:ext cx="1536392" cy="15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3-Point Card"/>
          <p:cNvGrpSpPr/>
          <p:nvPr/>
        </p:nvGrpSpPr>
        <p:grpSpPr>
          <a:xfrm>
            <a:off x="1868904" y="910071"/>
            <a:ext cx="6392210" cy="8577816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5825241" y="53677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25" name="3-Point Card"/>
          <p:cNvGrpSpPr/>
          <p:nvPr/>
        </p:nvGrpSpPr>
        <p:grpSpPr>
          <a:xfrm>
            <a:off x="1868904" y="910071"/>
            <a:ext cx="6392210" cy="8577816"/>
            <a:chOff x="5302037" y="569728"/>
            <a:chExt cx="4261473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63133" y="64416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5825241" y="53677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905483" y="910072"/>
            <a:ext cx="6319052" cy="8577816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832134" y="53975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905483" y="910071"/>
            <a:ext cx="6319052" cy="8577816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17" name="4-Point Card"/>
          <p:cNvGrpSpPr/>
          <p:nvPr/>
        </p:nvGrpSpPr>
        <p:grpSpPr>
          <a:xfrm>
            <a:off x="1905483" y="910072"/>
            <a:ext cx="6319052" cy="8577816"/>
            <a:chOff x="6095999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94978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557086" y="537140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21" name="2-Point Card"/>
          <p:cNvGrpSpPr/>
          <p:nvPr/>
        </p:nvGrpSpPr>
        <p:grpSpPr>
          <a:xfrm>
            <a:off x="1905483" y="910072"/>
            <a:ext cx="6319052" cy="8577816"/>
            <a:chOff x="5339507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70026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5832134" y="53975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pic>
        <p:nvPicPr>
          <p:cNvPr id="37" name="Back of Car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0614" y="809480"/>
            <a:ext cx="6428789" cy="8779001"/>
          </a:xfrm>
          <a:prstGeom prst="rect">
            <a:avLst/>
          </a:prstGeom>
        </p:spPr>
      </p:pic>
      <p:sp>
        <p:nvSpPr>
          <p:cNvPr id="38" name="Points Header"/>
          <p:cNvSpPr txBox="1"/>
          <p:nvPr/>
        </p:nvSpPr>
        <p:spPr>
          <a:xfrm>
            <a:off x="9091605" y="2737606"/>
            <a:ext cx="8803296" cy="1161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Total Points:</a:t>
            </a:r>
            <a:endParaRPr kumimoji="0" lang="en-US" sz="1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F2936">
                    <a:lumMod val="75000"/>
                    <a:alpha val="85000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0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0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2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1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6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2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7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3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9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5" name="Points"/>
          <p:cNvSpPr/>
          <p:nvPr/>
        </p:nvSpPr>
        <p:spPr>
          <a:xfrm>
            <a:off x="11540501" y="3024028"/>
            <a:ext cx="5909299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12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6" name="Points"/>
          <p:cNvSpPr/>
          <p:nvPr/>
        </p:nvSpPr>
        <p:spPr>
          <a:xfrm>
            <a:off x="11421587" y="3024028"/>
            <a:ext cx="6028213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15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045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2" presetClass="emph" presetSubtype="0" repeatCount="7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uclea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2" presetClass="emph" presetSubtype="0" repeatCount="7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39" grpId="2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46" grpId="0"/>
      <p:bldP spid="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mb Card"/>
          <p:cNvGrpSpPr/>
          <p:nvPr/>
        </p:nvGrpSpPr>
        <p:grpSpPr>
          <a:xfrm>
            <a:off x="1850614" y="934788"/>
            <a:ext cx="6319052" cy="8577816"/>
            <a:chOff x="5208636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47569" y="643620"/>
              <a:ext cx="210655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756658" y="5403406"/>
              <a:ext cx="210655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Back to Home Button" descr="Exploding Kittens, Inc - GetApkApps.com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37" y="8750609"/>
            <a:ext cx="1536392" cy="15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1-Point Card"/>
          <p:cNvGrpSpPr/>
          <p:nvPr/>
        </p:nvGrpSpPr>
        <p:grpSpPr>
          <a:xfrm>
            <a:off x="1850615" y="934788"/>
            <a:ext cx="6319052" cy="8577816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9" name="1-Point Card"/>
          <p:cNvGrpSpPr/>
          <p:nvPr/>
        </p:nvGrpSpPr>
        <p:grpSpPr>
          <a:xfrm>
            <a:off x="1850615" y="934788"/>
            <a:ext cx="6319052" cy="8577816"/>
            <a:chOff x="5067361" y="352811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13" name="1-Point Card"/>
          <p:cNvGrpSpPr/>
          <p:nvPr/>
        </p:nvGrpSpPr>
        <p:grpSpPr>
          <a:xfrm>
            <a:off x="1850615" y="934788"/>
            <a:ext cx="6319052" cy="8577816"/>
            <a:chOff x="5067361" y="352811"/>
            <a:chExt cx="4212701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pic>
        <p:nvPicPr>
          <p:cNvPr id="21" name="Back of Car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0614" y="834197"/>
            <a:ext cx="6428789" cy="8779001"/>
          </a:xfrm>
          <a:prstGeom prst="rect">
            <a:avLst/>
          </a:prstGeom>
        </p:spPr>
      </p:pic>
      <p:sp>
        <p:nvSpPr>
          <p:cNvPr id="22" name="Points Header"/>
          <p:cNvSpPr txBox="1"/>
          <p:nvPr/>
        </p:nvSpPr>
        <p:spPr>
          <a:xfrm>
            <a:off x="9091605" y="2737606"/>
            <a:ext cx="8803296" cy="1161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Total Points:</a:t>
            </a:r>
            <a:endParaRPr kumimoji="0" lang="en-US" sz="1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F2936">
                    <a:lumMod val="75000"/>
                    <a:alpha val="85000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0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24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25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2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26" name="Points"/>
          <p:cNvSpPr/>
          <p:nvPr/>
        </p:nvSpPr>
        <p:spPr>
          <a:xfrm>
            <a:off x="11988713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3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18342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Bomb Card"/>
          <p:cNvGrpSpPr/>
          <p:nvPr/>
        </p:nvGrpSpPr>
        <p:grpSpPr>
          <a:xfrm>
            <a:off x="1905482" y="911928"/>
            <a:ext cx="6319052" cy="8577816"/>
            <a:chOff x="5208636" y="569728"/>
            <a:chExt cx="4212701" cy="5718544"/>
          </a:xfrm>
        </p:grpSpPr>
        <p:pic>
          <p:nvPicPr>
            <p:cNvPr id="42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47569" y="643620"/>
              <a:ext cx="210655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0800000">
              <a:off x="6756658" y="5403406"/>
              <a:ext cx="210655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1-Point Card"/>
          <p:cNvGrpSpPr/>
          <p:nvPr/>
        </p:nvGrpSpPr>
        <p:grpSpPr>
          <a:xfrm>
            <a:off x="1905483" y="911928"/>
            <a:ext cx="6319052" cy="8577816"/>
            <a:chOff x="5067361" y="352811"/>
            <a:chExt cx="4212701" cy="5718544"/>
          </a:xfrm>
        </p:grpSpPr>
        <p:pic>
          <p:nvPicPr>
            <p:cNvPr id="34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37" name="1-Point Card"/>
          <p:cNvGrpSpPr/>
          <p:nvPr/>
        </p:nvGrpSpPr>
        <p:grpSpPr>
          <a:xfrm>
            <a:off x="1905483" y="911928"/>
            <a:ext cx="6319052" cy="8577816"/>
            <a:chOff x="5067361" y="352811"/>
            <a:chExt cx="4212701" cy="5718544"/>
          </a:xfrm>
        </p:grpSpPr>
        <p:pic>
          <p:nvPicPr>
            <p:cNvPr id="38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pic>
        <p:nvPicPr>
          <p:cNvPr id="3" name="Back to Home Button" descr="Exploding Kittens, Inc - GetApkApps.com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37" y="8750609"/>
            <a:ext cx="1536392" cy="15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5-Point Card"/>
          <p:cNvGrpSpPr/>
          <p:nvPr/>
        </p:nvGrpSpPr>
        <p:grpSpPr>
          <a:xfrm>
            <a:off x="1905483" y="911928"/>
            <a:ext cx="6319052" cy="8577816"/>
            <a:chOff x="5522394" y="668570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42422" y="739274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+5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004530" y="5436714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+5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29" name="1-Point Card"/>
          <p:cNvGrpSpPr/>
          <p:nvPr/>
        </p:nvGrpSpPr>
        <p:grpSpPr>
          <a:xfrm>
            <a:off x="1905483" y="911928"/>
            <a:ext cx="6319052" cy="8577816"/>
            <a:chOff x="5067361" y="352811"/>
            <a:chExt cx="4212701" cy="5718544"/>
          </a:xfrm>
        </p:grpSpPr>
        <p:pic>
          <p:nvPicPr>
            <p:cNvPr id="30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4" name="1-Point Card"/>
          <p:cNvGrpSpPr/>
          <p:nvPr/>
        </p:nvGrpSpPr>
        <p:grpSpPr>
          <a:xfrm>
            <a:off x="1905483" y="911928"/>
            <a:ext cx="6319052" cy="8577816"/>
            <a:chOff x="5067361" y="352811"/>
            <a:chExt cx="4212701" cy="5718544"/>
          </a:xfrm>
        </p:grpSpPr>
        <p:pic>
          <p:nvPicPr>
            <p:cNvPr id="5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897147" y="414974"/>
              <a:ext cx="287600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0800000">
              <a:off x="5897488" y="5152755"/>
              <a:ext cx="2876001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17" name="4-Point Card"/>
          <p:cNvGrpSpPr/>
          <p:nvPr/>
        </p:nvGrpSpPr>
        <p:grpSpPr>
          <a:xfrm>
            <a:off x="1905483" y="911929"/>
            <a:ext cx="6319052" cy="8577816"/>
            <a:chOff x="6095999" y="569728"/>
            <a:chExt cx="4212701" cy="5718544"/>
          </a:xfrm>
        </p:grpSpPr>
        <p:pic>
          <p:nvPicPr>
            <p:cNvPr id="18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94978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0800000">
              <a:off x="6557086" y="537140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9" name="2-Point Card"/>
          <p:cNvGrpSpPr/>
          <p:nvPr/>
        </p:nvGrpSpPr>
        <p:grpSpPr>
          <a:xfrm>
            <a:off x="1905483" y="911929"/>
            <a:ext cx="6319052" cy="8577816"/>
            <a:chOff x="5339507" y="569728"/>
            <a:chExt cx="4212701" cy="5718544"/>
          </a:xfrm>
        </p:grpSpPr>
        <p:pic>
          <p:nvPicPr>
            <p:cNvPr id="10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026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832134" y="53975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25" name="2-Point Card"/>
          <p:cNvGrpSpPr/>
          <p:nvPr/>
        </p:nvGrpSpPr>
        <p:grpSpPr>
          <a:xfrm>
            <a:off x="1905483" y="911929"/>
            <a:ext cx="6319052" cy="8577816"/>
            <a:chOff x="5339507" y="569728"/>
            <a:chExt cx="4212701" cy="5718544"/>
          </a:xfrm>
        </p:grpSpPr>
        <p:pic>
          <p:nvPicPr>
            <p:cNvPr id="26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170026" y="621709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0800000">
              <a:off x="5832134" y="53975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13" name="3-Point Card"/>
          <p:cNvGrpSpPr/>
          <p:nvPr/>
        </p:nvGrpSpPr>
        <p:grpSpPr>
          <a:xfrm>
            <a:off x="1868904" y="911928"/>
            <a:ext cx="6392210" cy="8577816"/>
            <a:chOff x="5302037" y="569728"/>
            <a:chExt cx="4261473" cy="5718544"/>
          </a:xfrm>
        </p:grpSpPr>
        <p:pic>
          <p:nvPicPr>
            <p:cNvPr id="14" name="Car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63133" y="644160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5825241" y="5367726"/>
              <a:ext cx="328637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pic>
        <p:nvPicPr>
          <p:cNvPr id="45" name="Back of Car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0614" y="811337"/>
            <a:ext cx="6428789" cy="8779001"/>
          </a:xfrm>
          <a:prstGeom prst="rect">
            <a:avLst/>
          </a:prstGeom>
        </p:spPr>
      </p:pic>
      <p:sp>
        <p:nvSpPr>
          <p:cNvPr id="46" name="Points Header"/>
          <p:cNvSpPr txBox="1"/>
          <p:nvPr/>
        </p:nvSpPr>
        <p:spPr>
          <a:xfrm>
            <a:off x="9091605" y="2737606"/>
            <a:ext cx="8803296" cy="1161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Total Points:</a:t>
            </a:r>
            <a:endParaRPr kumimoji="0" lang="en-US" sz="1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F2936">
                    <a:lumMod val="75000"/>
                    <a:alpha val="85000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7" name="Points"/>
          <p:cNvSpPr/>
          <p:nvPr/>
        </p:nvSpPr>
        <p:spPr>
          <a:xfrm>
            <a:off x="12005180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0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8" name="Points"/>
          <p:cNvSpPr/>
          <p:nvPr/>
        </p:nvSpPr>
        <p:spPr>
          <a:xfrm>
            <a:off x="12005180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3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49" name="Points"/>
          <p:cNvSpPr/>
          <p:nvPr/>
        </p:nvSpPr>
        <p:spPr>
          <a:xfrm>
            <a:off x="12005180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5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0" name="Points"/>
          <p:cNvSpPr/>
          <p:nvPr/>
        </p:nvSpPr>
        <p:spPr>
          <a:xfrm>
            <a:off x="12005180" y="3024027"/>
            <a:ext cx="3009081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7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1" name="Points"/>
          <p:cNvSpPr/>
          <p:nvPr/>
        </p:nvSpPr>
        <p:spPr>
          <a:xfrm>
            <a:off x="11487401" y="3024028"/>
            <a:ext cx="5771703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11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3" name="Points"/>
          <p:cNvSpPr/>
          <p:nvPr/>
        </p:nvSpPr>
        <p:spPr>
          <a:xfrm>
            <a:off x="11525940" y="3024028"/>
            <a:ext cx="5314260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12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4" name="Points"/>
          <p:cNvSpPr/>
          <p:nvPr/>
        </p:nvSpPr>
        <p:spPr>
          <a:xfrm>
            <a:off x="11367371" y="3024028"/>
            <a:ext cx="5777627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13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5" name="Points"/>
          <p:cNvSpPr/>
          <p:nvPr/>
        </p:nvSpPr>
        <p:spPr>
          <a:xfrm>
            <a:off x="11433212" y="3024028"/>
            <a:ext cx="5711787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18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6" name="Points"/>
          <p:cNvSpPr/>
          <p:nvPr/>
        </p:nvSpPr>
        <p:spPr>
          <a:xfrm>
            <a:off x="11533520" y="3024028"/>
            <a:ext cx="5611480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19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  <p:sp>
        <p:nvSpPr>
          <p:cNvPr id="57" name="Points"/>
          <p:cNvSpPr/>
          <p:nvPr/>
        </p:nvSpPr>
        <p:spPr>
          <a:xfrm>
            <a:off x="11253264" y="3024028"/>
            <a:ext cx="5891736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52400">
                    <a:srgbClr val="99120F">
                      <a:alpha val="63000"/>
                    </a:srgbClr>
                  </a:glow>
                </a:effectLst>
                <a:uLnTx/>
                <a:uFillTx/>
                <a:latin typeface="Curse Casual" panose="020B0606020101010101" pitchFamily="34" charset="0"/>
                <a:ea typeface="+mn-ea"/>
                <a:cs typeface="+mn-cs"/>
              </a:rPr>
              <a:t>20</a:t>
            </a:r>
            <a:endParaRPr kumimoji="0" lang="en-US" sz="35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52400">
                  <a:srgbClr val="99120F">
                    <a:alpha val="63000"/>
                  </a:srgbClr>
                </a:glow>
              </a:effectLst>
              <a:uLnTx/>
              <a:uFillTx/>
              <a:latin typeface="Curse Casual" panose="020B0606020101010101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41939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32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7" grpId="2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2988" y="-4317275"/>
            <a:ext cx="25062369" cy="19156683"/>
          </a:xfrm>
          <a:prstGeom prst="rect">
            <a:avLst/>
          </a:prstGeom>
        </p:spPr>
      </p:pic>
      <p:grpSp>
        <p:nvGrpSpPr>
          <p:cNvPr id="6" name="Rare Card Back"/>
          <p:cNvGrpSpPr/>
          <p:nvPr/>
        </p:nvGrpSpPr>
        <p:grpSpPr>
          <a:xfrm>
            <a:off x="915699" y="857371"/>
            <a:ext cx="6858000" cy="8779001"/>
            <a:chOff x="4873873" y="697538"/>
            <a:chExt cx="4572000" cy="5852667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6944" y="697538"/>
              <a:ext cx="4285859" cy="5852667"/>
            </a:xfrm>
            <a:prstGeom prst="rect">
              <a:avLst/>
            </a:prstGeom>
          </p:spPr>
        </p:pic>
        <p:pic>
          <p:nvPicPr>
            <p:cNvPr id="9" name="Sparkle" descr="via GIPHY in 2021 | Glitter gif, Overlays transparent, Random 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73" y="697538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Back to Home Button" descr="Exploding Kittens, Inc - GetApkApps.co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637" y="8750609"/>
            <a:ext cx="1536392" cy="15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Rare Card - Lose All Points"/>
          <p:cNvGrpSpPr/>
          <p:nvPr/>
        </p:nvGrpSpPr>
        <p:grpSpPr>
          <a:xfrm>
            <a:off x="842032" y="935748"/>
            <a:ext cx="6883616" cy="8577816"/>
            <a:chOff x="5214437" y="569728"/>
            <a:chExt cx="4589077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83370" y="697811"/>
              <a:ext cx="445121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LOSE ALL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POINTS!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5214437" y="5419487"/>
              <a:ext cx="458907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LSOE ALL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POINTS!</a:t>
              </a:r>
            </a:p>
          </p:txBody>
        </p:sp>
      </p:grpSp>
      <p:sp>
        <p:nvSpPr>
          <p:cNvPr id="13" name="Instructions"/>
          <p:cNvSpPr txBox="1"/>
          <p:nvPr/>
        </p:nvSpPr>
        <p:spPr>
          <a:xfrm>
            <a:off x="8667062" y="1385531"/>
            <a:ext cx="8803296" cy="80329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9120F">
                      <a:alpha val="62745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FOUND A RARE CARD!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9120F">
                    <a:alpha val="62745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F2936">
                      <a:lumMod val="75000"/>
                      <a:alpha val="85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Reveal it 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 get 5 points?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2861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re Card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ose All Pts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08629" y="1830617"/>
            <a:ext cx="14086280" cy="6665683"/>
            <a:chOff x="0" y="0"/>
            <a:chExt cx="3653200" cy="17555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3199" cy="1755571"/>
            </a:xfrm>
            <a:custGeom>
              <a:avLst/>
              <a:gdLst/>
              <a:ahLst/>
              <a:cxnLst/>
              <a:rect l="l" t="t" r="r" b="b"/>
              <a:pathLst>
                <a:path w="3653199" h="1755571">
                  <a:moveTo>
                    <a:pt x="28466" y="0"/>
                  </a:moveTo>
                  <a:lnTo>
                    <a:pt x="3624734" y="0"/>
                  </a:lnTo>
                  <a:cubicBezTo>
                    <a:pt x="3640455" y="0"/>
                    <a:pt x="3653199" y="12744"/>
                    <a:pt x="3653199" y="28466"/>
                  </a:cubicBezTo>
                  <a:lnTo>
                    <a:pt x="3653199" y="1727105"/>
                  </a:lnTo>
                  <a:cubicBezTo>
                    <a:pt x="3653199" y="1742827"/>
                    <a:pt x="3640455" y="1755571"/>
                    <a:pt x="3624734" y="1755571"/>
                  </a:cubicBezTo>
                  <a:lnTo>
                    <a:pt x="28466" y="1755571"/>
                  </a:lnTo>
                  <a:cubicBezTo>
                    <a:pt x="12744" y="1755571"/>
                    <a:pt x="0" y="1742827"/>
                    <a:pt x="0" y="1727105"/>
                  </a:cubicBezTo>
                  <a:lnTo>
                    <a:pt x="0" y="28466"/>
                  </a:lnTo>
                  <a:cubicBezTo>
                    <a:pt x="0" y="12744"/>
                    <a:pt x="12744" y="0"/>
                    <a:pt x="28466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53200" cy="17936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93091" y="1562100"/>
            <a:ext cx="814323" cy="6998084"/>
          </a:xfrm>
          <a:custGeom>
            <a:avLst/>
            <a:gdLst/>
            <a:ahLst/>
            <a:cxnLst/>
            <a:rect l="l" t="t" r="r" b="b"/>
            <a:pathLst>
              <a:path w="814323" h="6998084">
                <a:moveTo>
                  <a:pt x="0" y="0"/>
                </a:moveTo>
                <a:lnTo>
                  <a:pt x="814322" y="0"/>
                </a:lnTo>
                <a:lnTo>
                  <a:pt x="814322" y="6998084"/>
                </a:lnTo>
                <a:lnTo>
                  <a:pt x="0" y="699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15284" y="5250313"/>
            <a:ext cx="9506972" cy="42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vi-VN" sz="5400" b="1" spc="120" dirty="0">
                <a:solidFill>
                  <a:srgbClr val="FFFFFF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Lesson 1: Getting Started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07199" y="3374751"/>
            <a:ext cx="12946124" cy="882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00"/>
              </a:lnSpc>
              <a:spcBef>
                <a:spcPct val="0"/>
              </a:spcBef>
            </a:pPr>
            <a:r>
              <a:rPr lang="vi-VN" sz="8592" b="1" u="none" strike="noStrike" dirty="0">
                <a:solidFill>
                  <a:srgbClr val="FFFFFF"/>
                </a:solidFill>
                <a:latin typeface="+mj-lt"/>
                <a:ea typeface="Agrandir Medium"/>
                <a:cs typeface="Agrandir Medium"/>
                <a:sym typeface="Agrandir Medium"/>
              </a:rPr>
              <a:t>UNIT 9: SOCIAL ISSUE</a:t>
            </a:r>
            <a:r>
              <a:rPr lang="en-US" sz="8592" b="1" u="none" strike="noStrike" dirty="0">
                <a:solidFill>
                  <a:srgbClr val="FFFFFF"/>
                </a:solidFill>
                <a:latin typeface="Times New Roman" panose="02020603050405020304" pitchFamily="18" charset="0"/>
                <a:ea typeface="Agrandir Medium"/>
                <a:cs typeface="Times New Roman" panose="02020603050405020304" pitchFamily="18" charset="0"/>
                <a:sym typeface="Agrandir Medium"/>
              </a:rPr>
              <a:t>S</a:t>
            </a:r>
            <a:endParaRPr lang="en-US" sz="8592" b="1" u="none" strike="noStrike" dirty="0">
              <a:solidFill>
                <a:srgbClr val="FFFFFF"/>
              </a:solidFill>
              <a:latin typeface="+mj-lt"/>
              <a:ea typeface="Agrandir Medium"/>
              <a:cs typeface="Agrandir Medium"/>
              <a:sym typeface="Agrandir Medium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F787B0F-E51C-5F92-276F-63C8341FBECB}"/>
              </a:ext>
            </a:extLst>
          </p:cNvPr>
          <p:cNvSpPr txBox="1"/>
          <p:nvPr/>
        </p:nvSpPr>
        <p:spPr>
          <a:xfrm>
            <a:off x="3260589" y="6665108"/>
            <a:ext cx="12581140" cy="458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vi-VN" sz="6600" b="1" spc="120" dirty="0">
                <a:solidFill>
                  <a:srgbClr val="FFFFFF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A social awareness club meeting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D3622-EC89-5226-D528-81D9A0F34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30695D-7054-9D1C-DC7C-4C2425182AB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z="1800" b="1">
                <a:solidFill>
                  <a:srgbClr val="C00000"/>
                </a:solidFill>
              </a:rPr>
              <a:t>A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0701D-FB37-6AB9-7693-9D7FEAF7D10C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396BCE-8C97-FA53-8CBE-A3A7B08A8F36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awareness 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07E83-FC9B-3C15-CC0B-75AAF7531610}"/>
              </a:ext>
            </a:extLst>
          </p:cNvPr>
          <p:cNvSpPr txBox="1"/>
          <p:nvPr/>
        </p:nvSpPr>
        <p:spPr>
          <a:xfrm>
            <a:off x="7836568" y="147449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əˈweə.nəs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DC846-51CC-0FA0-54FD-A0FB890E8226}"/>
              </a:ext>
            </a:extLst>
          </p:cNvPr>
          <p:cNvSpPr txBox="1"/>
          <p:nvPr/>
        </p:nvSpPr>
        <p:spPr>
          <a:xfrm>
            <a:off x="228600" y="3110719"/>
            <a:ext cx="16012076" cy="706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4000" b="1" i="1" u="sng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</a:t>
            </a:r>
            <a:r>
              <a:rPr lang="en-US" sz="4000" b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Knowledge or understanding of a particular subject or issue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29BFD-D301-FAC1-CC99-C4ED139CB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32641"/>
            <a:ext cx="7122466" cy="499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355D8-49CD-00E9-7554-27224C994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84" y="4132640"/>
            <a:ext cx="7511716" cy="5004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D93788-DDF0-65B9-A416-FBE8A7C6DBCF}"/>
              </a:ext>
            </a:extLst>
          </p:cNvPr>
          <p:cNvSpPr txBox="1"/>
          <p:nvPr/>
        </p:nvSpPr>
        <p:spPr>
          <a:xfrm>
            <a:off x="4265536" y="9100311"/>
            <a:ext cx="5725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3FBBA-8B2D-E907-E6E4-A9202D250EC8}"/>
              </a:ext>
            </a:extLst>
          </p:cNvPr>
          <p:cNvSpPr txBox="1"/>
          <p:nvPr/>
        </p:nvSpPr>
        <p:spPr>
          <a:xfrm>
            <a:off x="12906134" y="9186119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983929-B59B-995A-D402-78FD86C835C4}"/>
              </a:ext>
            </a:extLst>
          </p:cNvPr>
          <p:cNvSpPr/>
          <p:nvPr/>
        </p:nvSpPr>
        <p:spPr>
          <a:xfrm>
            <a:off x="12658770" y="9206139"/>
            <a:ext cx="1038466" cy="861774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2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nstructions Text"/>
          <p:cNvSpPr txBox="1"/>
          <p:nvPr/>
        </p:nvSpPr>
        <p:spPr>
          <a:xfrm>
            <a:off x="822089" y="3515701"/>
            <a:ext cx="16643823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A NUMBER &amp;</a:t>
            </a:r>
            <a:b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ANSWER A QUESTION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069A-6C4F-CD5A-2356-FA2241FE9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F56F67-DABB-2535-A727-A2A85B6A6FDF}"/>
              </a:ext>
            </a:extLst>
          </p:cNvPr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2489B-0C6E-89C4-F6DE-826DC20FECF6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50B3EE-957B-CD36-C3EB-E3BE57FD836E}"/>
              </a:ext>
            </a:extLst>
          </p:cNvPr>
          <p:cNvSpPr txBox="1">
            <a:spLocks/>
          </p:cNvSpPr>
          <p:nvPr/>
        </p:nvSpPr>
        <p:spPr>
          <a:xfrm>
            <a:off x="3352800" y="300976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struggle with 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(phrasal verb)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82203-4022-36AA-DE93-F9A0D2145ED9}"/>
              </a:ext>
            </a:extLst>
          </p:cNvPr>
          <p:cNvSpPr txBox="1"/>
          <p:nvPr/>
        </p:nvSpPr>
        <p:spPr>
          <a:xfrm>
            <a:off x="6039607" y="1220999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strʌɡ.əl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wɪð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556F4-5925-72AE-91F2-77AD1F04B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93" y="2778706"/>
            <a:ext cx="9945614" cy="5594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E4650C-1563-A209-E517-232B0D87D742}"/>
              </a:ext>
            </a:extLst>
          </p:cNvPr>
          <p:cNvSpPr txBox="1"/>
          <p:nvPr/>
        </p:nvSpPr>
        <p:spPr>
          <a:xfrm>
            <a:off x="2317464" y="8591992"/>
            <a:ext cx="14539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'Struggle with' </a:t>
            </a:r>
            <a:r>
              <a:rPr lang="en-US" sz="3500" b="1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means to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difficulty handling or dealing with something</a:t>
            </a:r>
            <a:endParaRPr lang="en-US" sz="3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1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251F8-82FE-3E00-F6C7-6F43051D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764B24-7660-3648-F693-C31AA238C59B}"/>
              </a:ext>
            </a:extLst>
          </p:cNvPr>
          <p:cNvSpPr/>
          <p:nvPr/>
        </p:nvSpPr>
        <p:spPr>
          <a:xfrm>
            <a:off x="0" y="259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A1FBB-81D4-9A77-0461-8A532F13EC41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BAD6E-4AAD-535D-502F-411869F8DD59}"/>
              </a:ext>
            </a:extLst>
          </p:cNvPr>
          <p:cNvSpPr txBox="1">
            <a:spLocks/>
          </p:cNvSpPr>
          <p:nvPr/>
        </p:nvSpPr>
        <p:spPr>
          <a:xfrm>
            <a:off x="2667000" y="0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campaign (n)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D829C-5220-46E4-A601-DB9C72605065}"/>
              </a:ext>
            </a:extLst>
          </p:cNvPr>
          <p:cNvSpPr txBox="1"/>
          <p:nvPr/>
        </p:nvSpPr>
        <p:spPr>
          <a:xfrm>
            <a:off x="6591300" y="1734920"/>
            <a:ext cx="9173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kæmˈpeɪn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3D22F-1F4B-EC99-892A-D5C9C9A64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94705"/>
            <a:ext cx="6858000" cy="598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E0679-384E-41D5-ACD4-C6CC4DADA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994705"/>
            <a:ext cx="7162800" cy="608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DD4C5E-FC1C-830A-A6FB-C88AA4C4FE7A}"/>
              </a:ext>
            </a:extLst>
          </p:cNvPr>
          <p:cNvSpPr txBox="1"/>
          <p:nvPr/>
        </p:nvSpPr>
        <p:spPr>
          <a:xfrm>
            <a:off x="3847007" y="9002324"/>
            <a:ext cx="5725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8D473-A286-D143-A8F3-24C06B85E825}"/>
              </a:ext>
            </a:extLst>
          </p:cNvPr>
          <p:cNvSpPr txBox="1"/>
          <p:nvPr/>
        </p:nvSpPr>
        <p:spPr>
          <a:xfrm>
            <a:off x="12910730" y="9077589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2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vi-VN" dirty="0"/>
              <a:t>4</a:t>
            </a:r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390900" y="8212167"/>
            <a:ext cx="3581400" cy="734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80"/>
              </a:lnSpc>
              <a:spcBef>
                <a:spcPct val="0"/>
              </a:spcBef>
            </a:pPr>
            <a:r>
              <a:rPr lang="vi-VN" sz="5400" b="1" dirty="0">
                <a:solidFill>
                  <a:srgbClr val="2E2E2E"/>
                </a:solidFill>
                <a:latin typeface="+mj-lt"/>
                <a:ea typeface="Agrandir Medium"/>
                <a:cs typeface="Agrandir Medium"/>
                <a:sym typeface="Agrandir Medium"/>
              </a:rPr>
              <a:t>2003</a:t>
            </a:r>
            <a:endParaRPr lang="en-US" sz="5400" b="1" dirty="0">
              <a:solidFill>
                <a:srgbClr val="2E2E2E"/>
              </a:solidFill>
              <a:latin typeface="+mj-lt"/>
              <a:ea typeface="Agrandir Medium"/>
              <a:cs typeface="Agrandir Medium"/>
              <a:sym typeface="Agrandir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666291-9962-F59F-15E4-34F160648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026" y="3911314"/>
            <a:ext cx="4708939" cy="4016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A08D5-BBB7-F28F-82D2-EDAA14607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657" y="3979714"/>
            <a:ext cx="4708939" cy="3916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2BB0050-26DC-D8E8-476F-75176AE21A41}"/>
              </a:ext>
            </a:extLst>
          </p:cNvPr>
          <p:cNvSpPr/>
          <p:nvPr/>
        </p:nvSpPr>
        <p:spPr>
          <a:xfrm>
            <a:off x="7658811" y="5326278"/>
            <a:ext cx="2667000" cy="8382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87D2B20-F784-C1AA-A981-78156BC4C0BA}"/>
              </a:ext>
            </a:extLst>
          </p:cNvPr>
          <p:cNvSpPr txBox="1"/>
          <p:nvPr/>
        </p:nvSpPr>
        <p:spPr>
          <a:xfrm>
            <a:off x="13030200" y="8176806"/>
            <a:ext cx="3733800" cy="734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80"/>
              </a:lnSpc>
              <a:spcBef>
                <a:spcPct val="0"/>
              </a:spcBef>
            </a:pPr>
            <a:r>
              <a:rPr lang="vi-VN" sz="5400" b="1" dirty="0">
                <a:solidFill>
                  <a:srgbClr val="2E2E2E"/>
                </a:solidFill>
                <a:latin typeface="Times New Roman (Headings)"/>
                <a:ea typeface="Agrandir Medium"/>
                <a:cs typeface="Agrandir Medium"/>
                <a:sym typeface="Agrandir Medium"/>
              </a:rPr>
              <a:t>202</a:t>
            </a:r>
            <a:r>
              <a:rPr lang="en-US" sz="5400" b="1" dirty="0">
                <a:solidFill>
                  <a:srgbClr val="2E2E2E"/>
                </a:solidFill>
                <a:latin typeface="Times New Roman (Headings)"/>
                <a:ea typeface="Agrandir Medium"/>
                <a:cs typeface="Agrandir Medium"/>
                <a:sym typeface="Agrandir Medium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9BB32-A6C2-170F-4F96-77A158718B53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8A7F73-013F-874E-1D0A-533AA3C4EA61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overpopulation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CC1B0F-699A-7B80-998B-A72B474F4412}"/>
              </a:ext>
            </a:extLst>
          </p:cNvPr>
          <p:cNvSpPr txBox="1"/>
          <p:nvPr/>
        </p:nvSpPr>
        <p:spPr>
          <a:xfrm>
            <a:off x="5334000" y="2099326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60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əʊvərˌpɑːpjuˈleɪʃn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789F-8694-797B-A94E-03C17967F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B845B4-DEF5-C059-B37A-347519C60DDB}"/>
              </a:ext>
            </a:extLst>
          </p:cNvPr>
          <p:cNvSpPr/>
          <p:nvPr/>
        </p:nvSpPr>
        <p:spPr>
          <a:xfrm>
            <a:off x="0" y="200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9E5D2-7BA4-0451-6150-04A3A42B3A29}"/>
              </a:ext>
            </a:extLst>
          </p:cNvPr>
          <p:cNvSpPr txBox="1"/>
          <p:nvPr/>
        </p:nvSpPr>
        <p:spPr>
          <a:xfrm>
            <a:off x="2362200" y="876300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30F093-92C9-7BF0-C141-FD19F9618D05}"/>
              </a:ext>
            </a:extLst>
          </p:cNvPr>
          <p:cNvSpPr txBox="1">
            <a:spLocks/>
          </p:cNvSpPr>
          <p:nvPr/>
        </p:nvSpPr>
        <p:spPr>
          <a:xfrm>
            <a:off x="2971800" y="289972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peer pressure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F8C4-46B5-AE12-0E4E-3A520B09B458}"/>
              </a:ext>
            </a:extLst>
          </p:cNvPr>
          <p:cNvSpPr txBox="1"/>
          <p:nvPr/>
        </p:nvSpPr>
        <p:spPr>
          <a:xfrm>
            <a:off x="6400799" y="1897452"/>
            <a:ext cx="4832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pɪr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preʃ.ɚ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8CF6B-4DB3-4FC5-8952-76F19672F09E}"/>
              </a:ext>
            </a:extLst>
          </p:cNvPr>
          <p:cNvSpPr txBox="1"/>
          <p:nvPr/>
        </p:nvSpPr>
        <p:spPr>
          <a:xfrm>
            <a:off x="762000" y="2949548"/>
            <a:ext cx="1649522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i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</a:t>
            </a:r>
            <a:r>
              <a:rPr lang="en-US" sz="3800" i="1" kern="1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When friends or people of the same age influence you to do something, </a:t>
            </a:r>
          </a:p>
          <a:p>
            <a:r>
              <a:rPr lang="en-US" sz="3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 or bad.</a:t>
            </a:r>
            <a:endParaRPr lang="en-US" sz="3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B27EDE6-CE71-75BD-54C6-44803984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5" y="4571568"/>
            <a:ext cx="5849390" cy="5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A8A6B6B-56CA-B6B8-1B3C-60EC7D77B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1568"/>
            <a:ext cx="8141370" cy="5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637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EC7B-0C99-57AD-4939-791E3FFBA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08CD79-6C4F-7DDE-6932-8B3B8F00D1E6}"/>
              </a:ext>
            </a:extLst>
          </p:cNvPr>
          <p:cNvSpPr/>
          <p:nvPr/>
        </p:nvSpPr>
        <p:spPr>
          <a:xfrm>
            <a:off x="0" y="61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7507EE-8EB5-64E5-9A13-4B7F47A26F0E}"/>
              </a:ext>
            </a:extLst>
          </p:cNvPr>
          <p:cNvSpPr txBox="1"/>
          <p:nvPr/>
        </p:nvSpPr>
        <p:spPr>
          <a:xfrm>
            <a:off x="4724400" y="874295"/>
            <a:ext cx="8458200" cy="19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29F0D-4450-E59A-39F4-A78E706B8CD3}"/>
              </a:ext>
            </a:extLst>
          </p:cNvPr>
          <p:cNvSpPr txBox="1">
            <a:spLocks/>
          </p:cNvSpPr>
          <p:nvPr/>
        </p:nvSpPr>
        <p:spPr>
          <a:xfrm>
            <a:off x="2971800" y="49341"/>
            <a:ext cx="13487400" cy="55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bully </a:t>
            </a:r>
            <a:r>
              <a:rPr lang="en-US" sz="8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(v)</a:t>
            </a:r>
            <a:endParaRPr lang="en-US" sz="11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A5D4F-F3EC-FC07-6E11-25EA1BA73C80}"/>
              </a:ext>
            </a:extLst>
          </p:cNvPr>
          <p:cNvSpPr txBox="1"/>
          <p:nvPr/>
        </p:nvSpPr>
        <p:spPr>
          <a:xfrm>
            <a:off x="7924800" y="1765637"/>
            <a:ext cx="9173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b="0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bʊli</a:t>
            </a:r>
            <a:r>
              <a:rPr lang="en-US" sz="60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ildren Bullied at School - WE CAN HELP - Free Consultation">
            <a:extLst>
              <a:ext uri="{FF2B5EF4-FFF2-40B4-BE49-F238E27FC236}">
                <a16:creationId xmlns:a16="http://schemas.microsoft.com/office/drawing/2014/main" id="{A163072A-B570-30A6-9C56-950169BF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69" y="3066536"/>
            <a:ext cx="9590862" cy="63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23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40C3-258F-C2C8-2FC9-89A5A8750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F3FD38-B69C-FFFA-1315-6E39DFE8A275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gaps by using the following words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DD42DC-7FAC-AF05-57F7-0BAF069497B9}"/>
              </a:ext>
            </a:extLst>
          </p:cNvPr>
          <p:cNvSpPr txBox="1"/>
          <p:nvPr/>
        </p:nvSpPr>
        <p:spPr>
          <a:xfrm>
            <a:off x="185584" y="1790700"/>
            <a:ext cx="17907000" cy="7653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1.The government started a new ________ to encourage people to recycle.</a:t>
            </a:r>
            <a:endParaRPr lang="en-US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2.Many students ________ math because they find it difficult.</a:t>
            </a:r>
            <a:endParaRPr lang="en-US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3.Due to ___________, cities are becoming overcrowded and polluted.</a:t>
            </a:r>
            <a:endParaRPr lang="en-US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4.She refused to smoke, even though she felt strong ___________ from her friends.</a:t>
            </a:r>
            <a:endParaRPr lang="en-US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5.The teacher taught us about the importance of ________ when using social media safely.</a:t>
            </a:r>
            <a:endParaRPr lang="en-US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45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6.We should never ________ others because it can hurt them emotionally and physically.</a:t>
            </a:r>
            <a:endParaRPr lang="en-US" sz="4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A4CF8-A595-1330-A139-213C69122D6A}"/>
              </a:ext>
            </a:extLst>
          </p:cNvPr>
          <p:cNvSpPr txBox="1"/>
          <p:nvPr/>
        </p:nvSpPr>
        <p:spPr>
          <a:xfrm>
            <a:off x="3575565" y="1236702"/>
            <a:ext cx="26901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struggle with</a:t>
            </a:r>
            <a:endParaRPr lang="en-US" sz="3500" b="1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CEC04-22EF-ECF8-625A-97ACAFA633EC}"/>
              </a:ext>
            </a:extLst>
          </p:cNvPr>
          <p:cNvSpPr txBox="1"/>
          <p:nvPr/>
        </p:nvSpPr>
        <p:spPr>
          <a:xfrm>
            <a:off x="289680" y="1259134"/>
            <a:ext cx="2763705" cy="640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35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peer pressure</a:t>
            </a:r>
            <a:endParaRPr lang="en-US" sz="3500" b="1" kern="1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FAA6F-F43F-BFD1-80B0-D8D1B0EC055C}"/>
              </a:ext>
            </a:extLst>
          </p:cNvPr>
          <p:cNvSpPr txBox="1"/>
          <p:nvPr/>
        </p:nvSpPr>
        <p:spPr>
          <a:xfrm>
            <a:off x="6978704" y="1279205"/>
            <a:ext cx="20553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campaign</a:t>
            </a:r>
            <a:endParaRPr lang="en-US" sz="3500" b="1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958E4-9A50-EB39-A6A1-4C1DB5C27EB2}"/>
              </a:ext>
            </a:extLst>
          </p:cNvPr>
          <p:cNvSpPr txBox="1"/>
          <p:nvPr/>
        </p:nvSpPr>
        <p:spPr>
          <a:xfrm>
            <a:off x="9563959" y="1325371"/>
            <a:ext cx="310373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overpopulation</a:t>
            </a:r>
            <a:endParaRPr lang="en-US" sz="3500" b="1" kern="1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F837B-C771-21D9-FED4-FF3CE92F30A9}"/>
              </a:ext>
            </a:extLst>
          </p:cNvPr>
          <p:cNvSpPr txBox="1"/>
          <p:nvPr/>
        </p:nvSpPr>
        <p:spPr>
          <a:xfrm>
            <a:off x="13462000" y="1274116"/>
            <a:ext cx="1159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bully</a:t>
            </a:r>
            <a:endParaRPr lang="en-US" sz="3500" b="1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241F3-3456-2B6B-59BF-AD8D493980C3}"/>
              </a:ext>
            </a:extLst>
          </p:cNvPr>
          <p:cNvSpPr txBox="1"/>
          <p:nvPr/>
        </p:nvSpPr>
        <p:spPr>
          <a:xfrm>
            <a:off x="15692821" y="1275111"/>
            <a:ext cx="214507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awareness</a:t>
            </a:r>
            <a:endParaRPr lang="en-US" sz="3500" b="1" kern="1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9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7284E-6 L 0.06328 0.05355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26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60494E-6 L 0.02682 0.13442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39192 0.21436 " pathEditMode="relative" rAng="0" ptsTypes="AA">
                                      <p:cBhvr>
                                        <p:cTn id="14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93827E-6 L 0.67118 0.29475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9" y="147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22396 0.45046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2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69136E-6 L -0.45113 0.60478 " pathEditMode="relative" rAng="0" ptsTypes="AA">
                                      <p:cBhvr>
                                        <p:cTn id="26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1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4B881-DEB7-C02C-33A6-BA9E42AF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B494A2-B9B4-A31A-ACAC-16F00A195DC5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group of people holding phones">
            <a:extLst>
              <a:ext uri="{FF2B5EF4-FFF2-40B4-BE49-F238E27FC236}">
                <a16:creationId xmlns:a16="http://schemas.microsoft.com/office/drawing/2014/main" id="{1AC818F7-93A0-A4A7-6D00-D379CA352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3" y="4076700"/>
            <a:ext cx="6666187" cy="4495800"/>
          </a:xfrm>
          <a:prstGeom prst="rect">
            <a:avLst/>
          </a:prstGeom>
        </p:spPr>
      </p:pic>
      <p:pic>
        <p:nvPicPr>
          <p:cNvPr id="6" name="Picture 5" descr="A person holding a cigarette">
            <a:extLst>
              <a:ext uri="{FF2B5EF4-FFF2-40B4-BE49-F238E27FC236}">
                <a16:creationId xmlns:a16="http://schemas.microsoft.com/office/drawing/2014/main" id="{6CBCDDB5-6CCD-D845-6DE6-453F05742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88" y="491405"/>
            <a:ext cx="5902376" cy="4160691"/>
          </a:xfrm>
          <a:prstGeom prst="rect">
            <a:avLst/>
          </a:prstGeom>
        </p:spPr>
      </p:pic>
      <p:pic>
        <p:nvPicPr>
          <p:cNvPr id="9" name="Picture 8" descr="A group of young girls sitting on the grass">
            <a:extLst>
              <a:ext uri="{FF2B5EF4-FFF2-40B4-BE49-F238E27FC236}">
                <a16:creationId xmlns:a16="http://schemas.microsoft.com/office/drawing/2014/main" id="{6FC5A15F-1E1E-7AC1-EAF1-8889A11743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362" y="5143500"/>
            <a:ext cx="6515101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13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038E2-4A33-0405-DAEB-C94FC8C64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C42CED-3276-B060-5FE6-C243B6F43A8D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824A1-3182-13C7-9B97-B0A5728835B8}"/>
              </a:ext>
            </a:extLst>
          </p:cNvPr>
          <p:cNvSpPr txBox="1"/>
          <p:nvPr/>
        </p:nvSpPr>
        <p:spPr>
          <a:xfrm>
            <a:off x="4419600" y="3943171"/>
            <a:ext cx="8839200" cy="12003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1: Listen and read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155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9600" y="119668"/>
            <a:ext cx="17373600" cy="10925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18" name="unit-9-ex1 (mp3cut.net)">
            <a:hlinkClick r:id="" action="ppaction://media"/>
            <a:extLst>
              <a:ext uri="{FF2B5EF4-FFF2-40B4-BE49-F238E27FC236}">
                <a16:creationId xmlns:a16="http://schemas.microsoft.com/office/drawing/2014/main" id="{E5E6BF57-8B06-390A-AD62-F033570B1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812" y="1638300"/>
            <a:ext cx="1143000" cy="11430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72ECB4-423E-AD9E-896D-FF1C8F632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972" y="0"/>
            <a:ext cx="11450856" cy="1028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CA96-31D8-C403-5482-C13AC6667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049365-67BD-0561-6DC5-069884362EA9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F3836-CF59-CE26-590D-6EF9A3FF43EB}"/>
              </a:ext>
            </a:extLst>
          </p:cNvPr>
          <p:cNvSpPr txBox="1"/>
          <p:nvPr/>
        </p:nvSpPr>
        <p:spPr>
          <a:xfrm>
            <a:off x="1371600" y="3619500"/>
            <a:ext cx="15849600" cy="230832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2: Who suggests the following ideas ? Tick (</a:t>
            </a:r>
            <a:r>
              <a:rPr lang="en-US" sz="7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) the correct box.</a:t>
            </a: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46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Instructions Text"/>
          <p:cNvSpPr txBox="1"/>
          <p:nvPr/>
        </p:nvSpPr>
        <p:spPr>
          <a:xfrm>
            <a:off x="1" y="163664"/>
            <a:ext cx="18287999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 IT’S RIGHT, YOU CAN </a:t>
            </a:r>
            <a:endParaRPr kumimoji="0" lang="vi-VN" sz="10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9B151B">
                    <a:alpha val="84706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PLAY A CARD</a:t>
            </a:r>
            <a:r>
              <a:rPr kumimoji="0" lang="vi-VN" sz="10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</a:t>
            </a:r>
          </a:p>
        </p:txBody>
      </p:sp>
      <p:grpSp>
        <p:nvGrpSpPr>
          <p:cNvPr id="16" name="4-Point Card"/>
          <p:cNvGrpSpPr/>
          <p:nvPr/>
        </p:nvGrpSpPr>
        <p:grpSpPr>
          <a:xfrm>
            <a:off x="6896790" y="3495502"/>
            <a:ext cx="4467617" cy="6064581"/>
            <a:chOff x="6095999" y="569728"/>
            <a:chExt cx="4212701" cy="5718544"/>
          </a:xfrm>
        </p:grpSpPr>
        <p:pic>
          <p:nvPicPr>
            <p:cNvPr id="17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94978" y="621709"/>
              <a:ext cx="3159416" cy="783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0800000">
              <a:off x="6620562" y="5379719"/>
              <a:ext cx="3159416" cy="783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pic>
        <p:nvPicPr>
          <p:cNvPr id="20" name="Back of Car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3453855"/>
            <a:ext cx="4545203" cy="620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2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D7B01A-A8A3-0E00-B8A3-6735D68DE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277691"/>
              </p:ext>
            </p:extLst>
          </p:nvPr>
        </p:nvGraphicFramePr>
        <p:xfrm>
          <a:off x="1371600" y="2019300"/>
          <a:ext cx="15544799" cy="61407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43285">
                  <a:extLst>
                    <a:ext uri="{9D8B030D-6E8A-4147-A177-3AD203B41FA5}">
                      <a16:colId xmlns:a16="http://schemas.microsoft.com/office/drawing/2014/main" val="2569497871"/>
                    </a:ext>
                  </a:extLst>
                </a:gridCol>
                <a:gridCol w="2109574">
                  <a:extLst>
                    <a:ext uri="{9D8B030D-6E8A-4147-A177-3AD203B41FA5}">
                      <a16:colId xmlns:a16="http://schemas.microsoft.com/office/drawing/2014/main" val="3813118699"/>
                    </a:ext>
                  </a:extLst>
                </a:gridCol>
                <a:gridCol w="1955214">
                  <a:extLst>
                    <a:ext uri="{9D8B030D-6E8A-4147-A177-3AD203B41FA5}">
                      <a16:colId xmlns:a16="http://schemas.microsoft.com/office/drawing/2014/main" val="443418388"/>
                    </a:ext>
                  </a:extLst>
                </a:gridCol>
                <a:gridCol w="2136726">
                  <a:extLst>
                    <a:ext uri="{9D8B030D-6E8A-4147-A177-3AD203B41FA5}">
                      <a16:colId xmlns:a16="http://schemas.microsoft.com/office/drawing/2014/main" val="3376840089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32443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Issues that have an effect on many people in the 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760377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Problems that have a direct impact on teens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43926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An issue that teens face in their everyday 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471962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EB5E9-562F-AA7E-DDC6-8EC5CCCB8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2B886D-2C96-3F25-452D-CF530ED772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877C1B-06AF-5B73-46FE-A5EA41B811DB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019300"/>
          <a:ext cx="15544799" cy="61407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43285">
                  <a:extLst>
                    <a:ext uri="{9D8B030D-6E8A-4147-A177-3AD203B41FA5}">
                      <a16:colId xmlns:a16="http://schemas.microsoft.com/office/drawing/2014/main" val="2569497871"/>
                    </a:ext>
                  </a:extLst>
                </a:gridCol>
                <a:gridCol w="2109574">
                  <a:extLst>
                    <a:ext uri="{9D8B030D-6E8A-4147-A177-3AD203B41FA5}">
                      <a16:colId xmlns:a16="http://schemas.microsoft.com/office/drawing/2014/main" val="3813118699"/>
                    </a:ext>
                  </a:extLst>
                </a:gridCol>
                <a:gridCol w="1955214">
                  <a:extLst>
                    <a:ext uri="{9D8B030D-6E8A-4147-A177-3AD203B41FA5}">
                      <a16:colId xmlns:a16="http://schemas.microsoft.com/office/drawing/2014/main" val="443418388"/>
                    </a:ext>
                  </a:extLst>
                </a:gridCol>
                <a:gridCol w="2136726">
                  <a:extLst>
                    <a:ext uri="{9D8B030D-6E8A-4147-A177-3AD203B41FA5}">
                      <a16:colId xmlns:a16="http://schemas.microsoft.com/office/drawing/2014/main" val="3376840089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32443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Issues that have an effect on many people in the 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6760377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Problems that have a direct impact on teens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439266"/>
                  </a:ext>
                </a:extLst>
              </a:tr>
              <a:tr h="1671637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An issue that teens face in their everyday 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4719622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F738D8-8FA5-E09A-3476-923798758DC4}"/>
              </a:ext>
            </a:extLst>
          </p:cNvPr>
          <p:cNvCxnSpPr>
            <a:cxnSpLocks/>
          </p:cNvCxnSpPr>
          <p:nvPr/>
        </p:nvCxnSpPr>
        <p:spPr>
          <a:xfrm>
            <a:off x="2209800" y="37719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E44EC9-8462-C959-931D-9ED906482358}"/>
              </a:ext>
            </a:extLst>
          </p:cNvPr>
          <p:cNvCxnSpPr>
            <a:cxnSpLocks/>
          </p:cNvCxnSpPr>
          <p:nvPr/>
        </p:nvCxnSpPr>
        <p:spPr>
          <a:xfrm>
            <a:off x="5181600" y="46101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5E9C7-E0D7-96BB-B7C5-9DE11379EDC2}"/>
              </a:ext>
            </a:extLst>
          </p:cNvPr>
          <p:cNvCxnSpPr>
            <a:cxnSpLocks/>
          </p:cNvCxnSpPr>
          <p:nvPr/>
        </p:nvCxnSpPr>
        <p:spPr>
          <a:xfrm>
            <a:off x="1409700" y="4610100"/>
            <a:ext cx="3390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4DE735-D7C9-37AA-9CCB-0B0846D7AB04}"/>
              </a:ext>
            </a:extLst>
          </p:cNvPr>
          <p:cNvCxnSpPr>
            <a:cxnSpLocks/>
          </p:cNvCxnSpPr>
          <p:nvPr/>
        </p:nvCxnSpPr>
        <p:spPr>
          <a:xfrm>
            <a:off x="5181600" y="3768213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2A150D-B979-342E-A6AA-4B2A90F30336}"/>
              </a:ext>
            </a:extLst>
          </p:cNvPr>
          <p:cNvCxnSpPr>
            <a:cxnSpLocks/>
          </p:cNvCxnSpPr>
          <p:nvPr/>
        </p:nvCxnSpPr>
        <p:spPr>
          <a:xfrm>
            <a:off x="2209800" y="55245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AF8793-EC9E-1719-DA87-1A5697DEE3CB}"/>
              </a:ext>
            </a:extLst>
          </p:cNvPr>
          <p:cNvCxnSpPr>
            <a:cxnSpLocks/>
          </p:cNvCxnSpPr>
          <p:nvPr/>
        </p:nvCxnSpPr>
        <p:spPr>
          <a:xfrm>
            <a:off x="1524000" y="62865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C6CF2-03D4-94B4-FB31-A15E111D6506}"/>
              </a:ext>
            </a:extLst>
          </p:cNvPr>
          <p:cNvCxnSpPr>
            <a:cxnSpLocks/>
          </p:cNvCxnSpPr>
          <p:nvPr/>
        </p:nvCxnSpPr>
        <p:spPr>
          <a:xfrm>
            <a:off x="6096000" y="55245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EE1672-0FE7-53BE-BF20-5AFFF6851FD7}"/>
              </a:ext>
            </a:extLst>
          </p:cNvPr>
          <p:cNvCxnSpPr>
            <a:cxnSpLocks/>
          </p:cNvCxnSpPr>
          <p:nvPr/>
        </p:nvCxnSpPr>
        <p:spPr>
          <a:xfrm>
            <a:off x="8045245" y="55245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167B74-E109-1548-0FBA-74E221EEC715}"/>
              </a:ext>
            </a:extLst>
          </p:cNvPr>
          <p:cNvCxnSpPr>
            <a:cxnSpLocks/>
          </p:cNvCxnSpPr>
          <p:nvPr/>
        </p:nvCxnSpPr>
        <p:spPr>
          <a:xfrm>
            <a:off x="3549445" y="6286500"/>
            <a:ext cx="2165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A09491-723F-0380-24B2-399C7DAD2A57}"/>
              </a:ext>
            </a:extLst>
          </p:cNvPr>
          <p:cNvCxnSpPr>
            <a:cxnSpLocks/>
          </p:cNvCxnSpPr>
          <p:nvPr/>
        </p:nvCxnSpPr>
        <p:spPr>
          <a:xfrm>
            <a:off x="2133600" y="72771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B40EC8-67A3-4049-70A2-622C2D860689}"/>
              </a:ext>
            </a:extLst>
          </p:cNvPr>
          <p:cNvCxnSpPr>
            <a:cxnSpLocks/>
          </p:cNvCxnSpPr>
          <p:nvPr/>
        </p:nvCxnSpPr>
        <p:spPr>
          <a:xfrm>
            <a:off x="5867400" y="7253748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B706F3-5545-30CD-B15D-87040F6B407B}"/>
              </a:ext>
            </a:extLst>
          </p:cNvPr>
          <p:cNvCxnSpPr>
            <a:cxnSpLocks/>
          </p:cNvCxnSpPr>
          <p:nvPr/>
        </p:nvCxnSpPr>
        <p:spPr>
          <a:xfrm>
            <a:off x="7502013" y="7261122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AC92FF-7186-DC9E-97FA-A888F4BFDA6D}"/>
              </a:ext>
            </a:extLst>
          </p:cNvPr>
          <p:cNvCxnSpPr>
            <a:cxnSpLocks/>
          </p:cNvCxnSpPr>
          <p:nvPr/>
        </p:nvCxnSpPr>
        <p:spPr>
          <a:xfrm>
            <a:off x="2867332" y="8039100"/>
            <a:ext cx="3695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0181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D897-A4BB-3769-66BB-6B627BA7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652EBC-903F-8213-0002-B3312C8408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DEB85A0-D78F-9D29-4259-F4909E70E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374939"/>
              </p:ext>
            </p:extLst>
          </p:nvPr>
        </p:nvGraphicFramePr>
        <p:xfrm>
          <a:off x="1371600" y="1638300"/>
          <a:ext cx="15773400" cy="28703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01200">
                  <a:extLst>
                    <a:ext uri="{9D8B030D-6E8A-4147-A177-3AD203B41FA5}">
                      <a16:colId xmlns:a16="http://schemas.microsoft.com/office/drawing/2014/main" val="36220172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951528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131947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10177436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2017"/>
                  </a:ext>
                </a:extLst>
              </a:tr>
              <a:tr h="1762593">
                <a:tc>
                  <a:txBody>
                    <a:bodyPr/>
                    <a:lstStyle/>
                    <a:p>
                      <a:pPr algn="just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Issues that have an effect on many people in the city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8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8294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2881FD5-0042-CD6E-C59C-7501A1595C50}"/>
              </a:ext>
            </a:extLst>
          </p:cNvPr>
          <p:cNvSpPr txBox="1"/>
          <p:nvPr/>
        </p:nvSpPr>
        <p:spPr>
          <a:xfrm>
            <a:off x="13716000" y="1627239"/>
            <a:ext cx="99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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BB7148-E0C2-B993-75ED-13A19E750B30}"/>
              </a:ext>
            </a:extLst>
          </p:cNvPr>
          <p:cNvSpPr txBox="1"/>
          <p:nvPr/>
        </p:nvSpPr>
        <p:spPr>
          <a:xfrm>
            <a:off x="1866900" y="5917457"/>
            <a:ext cx="1478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Yes, I think we should promote </a:t>
            </a:r>
            <a:r>
              <a:rPr lang="en-US" sz="5400" b="0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issues that affect a lot of people in our city</a:t>
            </a:r>
            <a:r>
              <a:rPr lang="en-US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such as crime and overpopulation.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6728C-D839-CFA0-BBBC-90001DD5F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0928A1-0D80-CDE6-2DFE-0B9CB0FE84F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3B255B2-A1EC-BC6A-C02A-7DE45CF2F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729465"/>
              </p:ext>
            </p:extLst>
          </p:nvPr>
        </p:nvGraphicFramePr>
        <p:xfrm>
          <a:off x="1371600" y="1638300"/>
          <a:ext cx="15773400" cy="28703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01200">
                  <a:extLst>
                    <a:ext uri="{9D8B030D-6E8A-4147-A177-3AD203B41FA5}">
                      <a16:colId xmlns:a16="http://schemas.microsoft.com/office/drawing/2014/main" val="36220172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951528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131947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10177436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2017"/>
                  </a:ext>
                </a:extLst>
              </a:tr>
              <a:tr h="1762593">
                <a:tc>
                  <a:txBody>
                    <a:bodyPr/>
                    <a:lstStyle/>
                    <a:p>
                      <a:pPr algn="just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Problems that have a direct impact on teens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8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8294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0C8164D-55CD-15CB-BAE2-576A0018F4B0}"/>
              </a:ext>
            </a:extLst>
          </p:cNvPr>
          <p:cNvSpPr txBox="1"/>
          <p:nvPr/>
        </p:nvSpPr>
        <p:spPr>
          <a:xfrm>
            <a:off x="15773400" y="1610793"/>
            <a:ext cx="99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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E4EFCA-CE5E-2CAB-D690-91A2F4142A55}"/>
              </a:ext>
            </a:extLst>
          </p:cNvPr>
          <p:cNvSpPr txBox="1"/>
          <p:nvPr/>
        </p:nvSpPr>
        <p:spPr>
          <a:xfrm>
            <a:off x="1866900" y="5917457"/>
            <a:ext cx="1478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like your ideas, Mai, but I think we should plan our campaign around social issues that </a:t>
            </a:r>
            <a:r>
              <a:rPr lang="en-US" sz="5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directly affect teenagers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408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75890-8779-CB50-26EB-D27D2BDF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C1AEFE-0466-1341-230E-F582CC15DAA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1BD2C75E-BCAA-0798-55CD-F49BF66A1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51357"/>
              </p:ext>
            </p:extLst>
          </p:nvPr>
        </p:nvGraphicFramePr>
        <p:xfrm>
          <a:off x="1371600" y="1638300"/>
          <a:ext cx="15773400" cy="28703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01200">
                  <a:extLst>
                    <a:ext uri="{9D8B030D-6E8A-4147-A177-3AD203B41FA5}">
                      <a16:colId xmlns:a16="http://schemas.microsoft.com/office/drawing/2014/main" val="362201724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951528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1319473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10177436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2017"/>
                  </a:ext>
                </a:extLst>
              </a:tr>
              <a:tr h="1762593">
                <a:tc>
                  <a:txBody>
                    <a:bodyPr/>
                    <a:lstStyle/>
                    <a:p>
                      <a:pPr algn="just"/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issue that teens face in their everyday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</a:t>
                      </a:r>
                      <a:endParaRPr lang="en-US" sz="8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882946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6757CDF9-BADD-2BAE-9C60-1D1673F39BA1}"/>
              </a:ext>
            </a:extLst>
          </p:cNvPr>
          <p:cNvSpPr txBox="1"/>
          <p:nvPr/>
        </p:nvSpPr>
        <p:spPr>
          <a:xfrm>
            <a:off x="1866900" y="5917457"/>
            <a:ext cx="1478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Hmm. I think this time we should </a:t>
            </a:r>
            <a:r>
              <a:rPr lang="en-US" sz="5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focus on a problem teens struggle with every day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this won't be a big campaign.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A6ABB-87BC-E88F-1FDB-E8F004F69645}"/>
              </a:ext>
            </a:extLst>
          </p:cNvPr>
          <p:cNvSpPr txBox="1"/>
          <p:nvPr/>
        </p:nvSpPr>
        <p:spPr>
          <a:xfrm>
            <a:off x="11658600" y="1610793"/>
            <a:ext cx="99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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7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EF8F6-AAD3-1AE3-23E5-8612125DF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6621D8-EE38-FD70-E0F4-6A3FA4E3289E}"/>
              </a:ext>
            </a:extLst>
          </p:cNvPr>
          <p:cNvSpPr/>
          <p:nvPr/>
        </p:nvSpPr>
        <p:spPr>
          <a:xfrm>
            <a:off x="-491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22C26-7D45-0E2E-EF3F-711030657142}"/>
              </a:ext>
            </a:extLst>
          </p:cNvPr>
          <p:cNvSpPr txBox="1"/>
          <p:nvPr/>
        </p:nvSpPr>
        <p:spPr>
          <a:xfrm>
            <a:off x="609600" y="3019842"/>
            <a:ext cx="16692716" cy="212365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3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Guess five social issues in task 1 based on the pictures below.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231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>
          <a:extLst>
            <a:ext uri="{FF2B5EF4-FFF2-40B4-BE49-F238E27FC236}">
              <a16:creationId xmlns:a16="http://schemas.microsoft.com/office/drawing/2014/main" id="{59B05136-B8B2-0FFA-4511-26F6F3C69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73327D-7E56-C837-35D5-03EC28ED34D6}"/>
              </a:ext>
            </a:extLst>
          </p:cNvPr>
          <p:cNvSpPr txBox="1"/>
          <p:nvPr/>
        </p:nvSpPr>
        <p:spPr>
          <a:xfrm>
            <a:off x="7363420" y="8489230"/>
            <a:ext cx="577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overpopulation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DF4BA-7D06-6ED4-81E1-E6DCD044E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70" y="1104900"/>
            <a:ext cx="10315530" cy="701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6F6A87-43F0-69CF-B405-DAEA2352BC0A}"/>
              </a:ext>
            </a:extLst>
          </p:cNvPr>
          <p:cNvSpPr/>
          <p:nvPr/>
        </p:nvSpPr>
        <p:spPr>
          <a:xfrm>
            <a:off x="4238669" y="1104898"/>
            <a:ext cx="3531388" cy="3429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1BC66-8F9D-8996-1A01-C7B5B81A90F3}"/>
              </a:ext>
            </a:extLst>
          </p:cNvPr>
          <p:cNvSpPr/>
          <p:nvPr/>
        </p:nvSpPr>
        <p:spPr>
          <a:xfrm>
            <a:off x="7770058" y="1104899"/>
            <a:ext cx="3690522" cy="34154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768148-D78A-4457-206D-97627903D940}"/>
              </a:ext>
            </a:extLst>
          </p:cNvPr>
          <p:cNvSpPr/>
          <p:nvPr/>
        </p:nvSpPr>
        <p:spPr>
          <a:xfrm>
            <a:off x="11460580" y="1104898"/>
            <a:ext cx="3305130" cy="341547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76B62-FBD7-785C-0EB5-C89B4CBE16DC}"/>
              </a:ext>
            </a:extLst>
          </p:cNvPr>
          <p:cNvSpPr/>
          <p:nvPr/>
        </p:nvSpPr>
        <p:spPr>
          <a:xfrm>
            <a:off x="4249470" y="4533900"/>
            <a:ext cx="3520587" cy="35814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D1FEB2-235E-C339-6501-C6572630FB4C}"/>
              </a:ext>
            </a:extLst>
          </p:cNvPr>
          <p:cNvSpPr/>
          <p:nvPr/>
        </p:nvSpPr>
        <p:spPr>
          <a:xfrm>
            <a:off x="7770057" y="4533899"/>
            <a:ext cx="3690523" cy="3581401"/>
          </a:xfrm>
          <a:prstGeom prst="rect">
            <a:avLst/>
          </a:prstGeom>
          <a:solidFill>
            <a:srgbClr val="ECF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B854E-02C2-7E77-E7F3-2CAC0F8EC236}"/>
              </a:ext>
            </a:extLst>
          </p:cNvPr>
          <p:cNvSpPr/>
          <p:nvPr/>
        </p:nvSpPr>
        <p:spPr>
          <a:xfrm>
            <a:off x="11460580" y="4547420"/>
            <a:ext cx="3305130" cy="356788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22509E-3D3F-EA40-0706-D5D1E9B5A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510" y="730240"/>
            <a:ext cx="11442290" cy="7731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00628A89-B231-E2F6-06A2-E674FCC7DD6F}"/>
              </a:ext>
            </a:extLst>
          </p:cNvPr>
          <p:cNvSpPr/>
          <p:nvPr/>
        </p:nvSpPr>
        <p:spPr>
          <a:xfrm>
            <a:off x="16764000" y="8938116"/>
            <a:ext cx="914400" cy="457200"/>
          </a:xfrm>
          <a:prstGeom prst="rightArrow">
            <a:avLst/>
          </a:prstGeom>
          <a:solidFill>
            <a:srgbClr val="ECF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1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5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>
          <a:extLst>
            <a:ext uri="{FF2B5EF4-FFF2-40B4-BE49-F238E27FC236}">
              <a16:creationId xmlns:a16="http://schemas.microsoft.com/office/drawing/2014/main" id="{05BD01A2-AF8E-9E85-CBCC-CAA94FDD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855713-A6DE-7D8C-9AAA-7FE514127B9C}"/>
              </a:ext>
            </a:extLst>
          </p:cNvPr>
          <p:cNvSpPr txBox="1"/>
          <p:nvPr/>
        </p:nvSpPr>
        <p:spPr>
          <a:xfrm>
            <a:off x="6601132" y="7904511"/>
            <a:ext cx="506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body shaming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220614-86BE-32DB-BD4F-A44CC58F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333500"/>
            <a:ext cx="8834358" cy="594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FDA296-8522-5586-31BF-75B3FB104E08}"/>
              </a:ext>
            </a:extLst>
          </p:cNvPr>
          <p:cNvSpPr/>
          <p:nvPr/>
        </p:nvSpPr>
        <p:spPr>
          <a:xfrm>
            <a:off x="4286864" y="1351935"/>
            <a:ext cx="4628536" cy="2895600"/>
          </a:xfrm>
          <a:prstGeom prst="rect">
            <a:avLst/>
          </a:prstGeom>
          <a:solidFill>
            <a:srgbClr val="F95A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CAA2A0-FE65-43F2-F0B3-E04B429AB717}"/>
              </a:ext>
            </a:extLst>
          </p:cNvPr>
          <p:cNvSpPr/>
          <p:nvPr/>
        </p:nvSpPr>
        <p:spPr>
          <a:xfrm>
            <a:off x="4286864" y="4247535"/>
            <a:ext cx="4628536" cy="315001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28CA07-9968-3652-3FFE-86E3F7E6BB2C}"/>
              </a:ext>
            </a:extLst>
          </p:cNvPr>
          <p:cNvSpPr/>
          <p:nvPr/>
        </p:nvSpPr>
        <p:spPr>
          <a:xfrm>
            <a:off x="8915400" y="1355400"/>
            <a:ext cx="4500088" cy="2907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F6A75F-FD19-42B9-61BC-76C4DB966246}"/>
              </a:ext>
            </a:extLst>
          </p:cNvPr>
          <p:cNvSpPr/>
          <p:nvPr/>
        </p:nvSpPr>
        <p:spPr>
          <a:xfrm>
            <a:off x="8935064" y="4247534"/>
            <a:ext cx="4455843" cy="31500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D138D1-16E2-821C-33AC-4549C6F02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228" y="952500"/>
            <a:ext cx="9928972" cy="6680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FD1EE9F-D13B-F21F-13CB-D8F57C6DBCB2}"/>
              </a:ext>
            </a:extLst>
          </p:cNvPr>
          <p:cNvSpPr/>
          <p:nvPr/>
        </p:nvSpPr>
        <p:spPr>
          <a:xfrm>
            <a:off x="16687800" y="8953500"/>
            <a:ext cx="1066800" cy="533400"/>
          </a:xfrm>
          <a:prstGeom prst="rightArrow">
            <a:avLst/>
          </a:prstGeom>
          <a:solidFill>
            <a:srgbClr val="ECF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0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>
          <a:extLst>
            <a:ext uri="{FF2B5EF4-FFF2-40B4-BE49-F238E27FC236}">
              <a16:creationId xmlns:a16="http://schemas.microsoft.com/office/drawing/2014/main" id="{CDB1A3B1-C67C-106F-9C23-7D8389DC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0E189A-63A5-3D9E-37E5-3085238E6E4A}"/>
              </a:ext>
            </a:extLst>
          </p:cNvPr>
          <p:cNvSpPr txBox="1"/>
          <p:nvPr/>
        </p:nvSpPr>
        <p:spPr>
          <a:xfrm>
            <a:off x="7467600" y="8172006"/>
            <a:ext cx="313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90FAA-8748-48D5-9084-8A0004B6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994" y="951271"/>
            <a:ext cx="9776006" cy="673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77D50-CA1D-C378-B63E-CF1396AC6653}"/>
              </a:ext>
            </a:extLst>
          </p:cNvPr>
          <p:cNvSpPr/>
          <p:nvPr/>
        </p:nvSpPr>
        <p:spPr>
          <a:xfrm>
            <a:off x="3943994" y="1037303"/>
            <a:ext cx="3259249" cy="33707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B4F5C6-F556-5596-1887-C3FAD0C2CE21}"/>
              </a:ext>
            </a:extLst>
          </p:cNvPr>
          <p:cNvSpPr/>
          <p:nvPr/>
        </p:nvSpPr>
        <p:spPr>
          <a:xfrm>
            <a:off x="7203243" y="1028700"/>
            <a:ext cx="3259249" cy="33879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80243-5FE3-5910-7006-393EFBD44033}"/>
              </a:ext>
            </a:extLst>
          </p:cNvPr>
          <p:cNvSpPr/>
          <p:nvPr/>
        </p:nvSpPr>
        <p:spPr>
          <a:xfrm>
            <a:off x="10459881" y="1028699"/>
            <a:ext cx="3259249" cy="3335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E9D4A6-47B6-AB04-90BE-28A7DE95E34B}"/>
              </a:ext>
            </a:extLst>
          </p:cNvPr>
          <p:cNvSpPr/>
          <p:nvPr/>
        </p:nvSpPr>
        <p:spPr>
          <a:xfrm>
            <a:off x="3903551" y="4416646"/>
            <a:ext cx="3299692" cy="3360107"/>
          </a:xfrm>
          <a:prstGeom prst="rect">
            <a:avLst/>
          </a:prstGeom>
          <a:solidFill>
            <a:srgbClr val="F95A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DBA63A-B956-D92A-BD3C-4AED9982B8B8}"/>
              </a:ext>
            </a:extLst>
          </p:cNvPr>
          <p:cNvSpPr/>
          <p:nvPr/>
        </p:nvSpPr>
        <p:spPr>
          <a:xfrm>
            <a:off x="7203243" y="4376517"/>
            <a:ext cx="3259249" cy="33879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1936CA-1C2F-198F-711B-07B5A0302AE1}"/>
              </a:ext>
            </a:extLst>
          </p:cNvPr>
          <p:cNvSpPr/>
          <p:nvPr/>
        </p:nvSpPr>
        <p:spPr>
          <a:xfrm>
            <a:off x="10459446" y="4364226"/>
            <a:ext cx="3259249" cy="33879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6957540-7FA7-9951-3DBB-79F33914E40C}"/>
              </a:ext>
            </a:extLst>
          </p:cNvPr>
          <p:cNvSpPr/>
          <p:nvPr/>
        </p:nvSpPr>
        <p:spPr>
          <a:xfrm>
            <a:off x="16687800" y="8969819"/>
            <a:ext cx="1066800" cy="533400"/>
          </a:xfrm>
          <a:prstGeom prst="rightArrow">
            <a:avLst/>
          </a:prstGeom>
          <a:solidFill>
            <a:srgbClr val="ECF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070079-055D-FD10-DCDC-C947F773D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633884"/>
            <a:ext cx="10822199" cy="7460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21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5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>
          <a:extLst>
            <a:ext uri="{FF2B5EF4-FFF2-40B4-BE49-F238E27FC236}">
              <a16:creationId xmlns:a16="http://schemas.microsoft.com/office/drawing/2014/main" id="{9D2B7A76-C6B0-5755-3433-DCCA2962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D0FA21-63C1-DC8F-5728-879FEF2A9BF0}"/>
              </a:ext>
            </a:extLst>
          </p:cNvPr>
          <p:cNvSpPr txBox="1"/>
          <p:nvPr/>
        </p:nvSpPr>
        <p:spPr>
          <a:xfrm>
            <a:off x="7496503" y="8149449"/>
            <a:ext cx="595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peer  pressure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BACE3-3938-62B9-0D07-E0373454B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371" y="1181100"/>
            <a:ext cx="9307246" cy="624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A7830A-613A-835E-0624-A7C00EC38C2B}"/>
              </a:ext>
            </a:extLst>
          </p:cNvPr>
          <p:cNvSpPr/>
          <p:nvPr/>
        </p:nvSpPr>
        <p:spPr>
          <a:xfrm>
            <a:off x="4270186" y="1162664"/>
            <a:ext cx="3089259" cy="31426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5544A6-E864-E913-4600-D09190B4E537}"/>
              </a:ext>
            </a:extLst>
          </p:cNvPr>
          <p:cNvSpPr/>
          <p:nvPr/>
        </p:nvSpPr>
        <p:spPr>
          <a:xfrm>
            <a:off x="7359445" y="1162664"/>
            <a:ext cx="3089259" cy="314263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547C8E-FFC4-6CB7-A75F-E94042519B60}"/>
              </a:ext>
            </a:extLst>
          </p:cNvPr>
          <p:cNvSpPr/>
          <p:nvPr/>
        </p:nvSpPr>
        <p:spPr>
          <a:xfrm>
            <a:off x="10476052" y="1162664"/>
            <a:ext cx="3089259" cy="31426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FFCAAB-074F-F508-11C0-41950CBBB3C7}"/>
              </a:ext>
            </a:extLst>
          </p:cNvPr>
          <p:cNvSpPr/>
          <p:nvPr/>
        </p:nvSpPr>
        <p:spPr>
          <a:xfrm>
            <a:off x="4270185" y="4323735"/>
            <a:ext cx="3089259" cy="3142635"/>
          </a:xfrm>
          <a:prstGeom prst="rect">
            <a:avLst/>
          </a:prstGeom>
          <a:solidFill>
            <a:srgbClr val="F95A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81419-313D-6E5B-12E9-A3B83FF3C538}"/>
              </a:ext>
            </a:extLst>
          </p:cNvPr>
          <p:cNvSpPr/>
          <p:nvPr/>
        </p:nvSpPr>
        <p:spPr>
          <a:xfrm>
            <a:off x="7351072" y="4305301"/>
            <a:ext cx="3089259" cy="314263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72EAC1-3787-0647-107E-3A3677B74635}"/>
              </a:ext>
            </a:extLst>
          </p:cNvPr>
          <p:cNvSpPr/>
          <p:nvPr/>
        </p:nvSpPr>
        <p:spPr>
          <a:xfrm>
            <a:off x="10460844" y="4323735"/>
            <a:ext cx="3089259" cy="31426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07244BE-FF1B-A690-7788-0E101A8E838E}"/>
              </a:ext>
            </a:extLst>
          </p:cNvPr>
          <p:cNvSpPr/>
          <p:nvPr/>
        </p:nvSpPr>
        <p:spPr>
          <a:xfrm>
            <a:off x="16840200" y="8877300"/>
            <a:ext cx="1066800" cy="533400"/>
          </a:xfrm>
          <a:prstGeom prst="rightArrow">
            <a:avLst/>
          </a:prstGeom>
          <a:solidFill>
            <a:srgbClr val="ECF1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A878CE-F0BE-141B-A4AE-15B75DD96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206" y="767985"/>
            <a:ext cx="10542258" cy="6986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0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2-Point Card"/>
          <p:cNvGrpSpPr/>
          <p:nvPr/>
        </p:nvGrpSpPr>
        <p:grpSpPr>
          <a:xfrm>
            <a:off x="7050595" y="3837067"/>
            <a:ext cx="4182702" cy="5677824"/>
            <a:chOff x="5339507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70028" y="621710"/>
              <a:ext cx="2972617" cy="743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5989006" y="5425650"/>
              <a:ext cx="2972617" cy="743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sp>
        <p:nvSpPr>
          <p:cNvPr id="73" name="Instructions Text"/>
          <p:cNvSpPr txBox="1"/>
          <p:nvPr/>
        </p:nvSpPr>
        <p:spPr>
          <a:xfrm>
            <a:off x="351693" y="501894"/>
            <a:ext cx="17584614" cy="30582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KEEP THE POINTS </a:t>
            </a:r>
          </a:p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 </a:t>
            </a:r>
            <a:b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DRAW AGAIN FOR MORE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9000">
                    <a:srgbClr val="F8DC31"/>
                  </a:gs>
                  <a:gs pos="70000">
                    <a:srgbClr val="F15F29"/>
                  </a:gs>
                </a:gsLst>
                <a:lin ang="16200000" scaled="1"/>
                <a:tileRect/>
              </a:gradFill>
              <a:effectLst>
                <a:glow rad="139700">
                  <a:srgbClr val="9B151B">
                    <a:alpha val="84706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7" name="4-Point Card"/>
          <p:cNvGrpSpPr/>
          <p:nvPr/>
        </p:nvGrpSpPr>
        <p:grpSpPr>
          <a:xfrm>
            <a:off x="7064571" y="3853250"/>
            <a:ext cx="4158862" cy="5645459"/>
            <a:chOff x="6095999" y="569728"/>
            <a:chExt cx="4212701" cy="5718544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94978" y="621709"/>
              <a:ext cx="2989658" cy="748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0800000">
              <a:off x="6705441" y="5397394"/>
              <a:ext cx="2989658" cy="748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 rot="20601254">
            <a:off x="679428" y="5792289"/>
            <a:ext cx="601158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Take 4 points</a:t>
            </a:r>
          </a:p>
        </p:txBody>
      </p:sp>
      <p:pic>
        <p:nvPicPr>
          <p:cNvPr id="13" name="White Arrow - Righ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83368">
            <a:off x="3973529" y="6035321"/>
            <a:ext cx="2615031" cy="2606702"/>
          </a:xfrm>
          <a:prstGeom prst="rect">
            <a:avLst/>
          </a:prstGeom>
        </p:spPr>
      </p:pic>
      <p:pic>
        <p:nvPicPr>
          <p:cNvPr id="14" name="White Arrow - Righ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879881">
            <a:off x="11795904" y="4739626"/>
            <a:ext cx="2615031" cy="26067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795543">
            <a:off x="12088599" y="6902271"/>
            <a:ext cx="4854214" cy="98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Draw again</a:t>
            </a:r>
          </a:p>
        </p:txBody>
      </p:sp>
      <p:sp>
        <p:nvSpPr>
          <p:cNvPr id="2" name="타원 1"/>
          <p:cNvSpPr/>
          <p:nvPr/>
        </p:nvSpPr>
        <p:spPr>
          <a:xfrm rot="738740">
            <a:off x="12292553" y="6662150"/>
            <a:ext cx="4470225" cy="154463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rot="20601254">
            <a:off x="679425" y="5787191"/>
            <a:ext cx="6011582" cy="98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points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91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12" grpId="0"/>
      <p:bldP spid="12" grpId="1"/>
      <p:bldP spid="15" grpId="0"/>
      <p:bldP spid="2" grpId="0" animBg="1"/>
      <p:bldP spid="2" grpId="1" animBg="1"/>
      <p:bldP spid="2" grpId="2" animBg="1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CD136-75AF-501C-B1F7-1BC530F9A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D677B0-42FC-DA5E-0A65-80316C567816}"/>
              </a:ext>
            </a:extLst>
          </p:cNvPr>
          <p:cNvSpPr/>
          <p:nvPr/>
        </p:nvSpPr>
        <p:spPr>
          <a:xfrm>
            <a:off x="0" y="3875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EB765-4EAD-9A8A-8714-E3F5AE00812B}"/>
              </a:ext>
            </a:extLst>
          </p:cNvPr>
          <p:cNvSpPr txBox="1"/>
          <p:nvPr/>
        </p:nvSpPr>
        <p:spPr>
          <a:xfrm>
            <a:off x="381000" y="4026135"/>
            <a:ext cx="17754600" cy="110799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4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Complete the summary with words from 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962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104900" y="1028700"/>
            <a:ext cx="16116300" cy="7848600"/>
            <a:chOff x="0" y="0"/>
            <a:chExt cx="1172132" cy="963885"/>
          </a:xfrm>
        </p:grpSpPr>
        <p:sp>
          <p:nvSpPr>
            <p:cNvPr id="18" name="Freeform 18"/>
            <p:cNvSpPr/>
            <p:nvPr/>
          </p:nvSpPr>
          <p:spPr>
            <a:xfrm>
              <a:off x="2771" y="0"/>
              <a:ext cx="1169361" cy="963885"/>
            </a:xfrm>
            <a:custGeom>
              <a:avLst/>
              <a:gdLst/>
              <a:ahLst/>
              <a:cxnLst/>
              <a:rect l="l" t="t" r="r" b="b"/>
              <a:pathLst>
                <a:path w="1169361" h="963885">
                  <a:moveTo>
                    <a:pt x="34874" y="0"/>
                  </a:moveTo>
                  <a:lnTo>
                    <a:pt x="1134487" y="0"/>
                  </a:lnTo>
                  <a:cubicBezTo>
                    <a:pt x="1143736" y="0"/>
                    <a:pt x="1152606" y="3674"/>
                    <a:pt x="1159146" y="10214"/>
                  </a:cubicBezTo>
                  <a:cubicBezTo>
                    <a:pt x="1165687" y="16755"/>
                    <a:pt x="1169361" y="25625"/>
                    <a:pt x="1169361" y="34874"/>
                  </a:cubicBezTo>
                  <a:lnTo>
                    <a:pt x="1169361" y="929011"/>
                  </a:lnTo>
                  <a:cubicBezTo>
                    <a:pt x="1169361" y="938260"/>
                    <a:pt x="1165687" y="947130"/>
                    <a:pt x="1159146" y="953671"/>
                  </a:cubicBezTo>
                  <a:cubicBezTo>
                    <a:pt x="1152606" y="960211"/>
                    <a:pt x="1143736" y="963885"/>
                    <a:pt x="1134487" y="963885"/>
                  </a:cubicBezTo>
                  <a:lnTo>
                    <a:pt x="34874" y="963885"/>
                  </a:lnTo>
                  <a:cubicBezTo>
                    <a:pt x="25625" y="963885"/>
                    <a:pt x="16755" y="960211"/>
                    <a:pt x="10214" y="953671"/>
                  </a:cubicBezTo>
                  <a:cubicBezTo>
                    <a:pt x="3674" y="947130"/>
                    <a:pt x="0" y="938260"/>
                    <a:pt x="0" y="929011"/>
                  </a:cubicBezTo>
                  <a:lnTo>
                    <a:pt x="0" y="34874"/>
                  </a:lnTo>
                  <a:cubicBezTo>
                    <a:pt x="0" y="25625"/>
                    <a:pt x="3674" y="16755"/>
                    <a:pt x="10214" y="10214"/>
                  </a:cubicBezTo>
                  <a:cubicBezTo>
                    <a:pt x="16755" y="3674"/>
                    <a:pt x="25625" y="0"/>
                    <a:pt x="34874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9050"/>
              <a:ext cx="1169361" cy="94483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800" tIns="50800" rIns="50800" bIns="50800" rtlCol="0" anchor="ctr"/>
            <a:lstStyle/>
            <a:p>
              <a:pPr algn="just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09252" y="1266391"/>
            <a:ext cx="15621000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Nam believes that there are major teen problems today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(1)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_______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many people don't feel comfortable talking about them. Mai agrees with him. Mark thinks they should focus on a problem teens struggle with every day.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(2)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______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,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they'll try to use Mai's ideas for another project. Finally, Nam suggests focusing their campaign on bullying (3)</a:t>
            </a:r>
            <a:r>
              <a:rPr lang="vi-VN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______ 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sym typeface="Montserrat Medium"/>
              </a:rPr>
              <a:t>this issue is very common among teenagers these days.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CA9A76-1B78-61D4-619C-BECAC7E9A860}"/>
              </a:ext>
            </a:extLst>
          </p:cNvPr>
          <p:cNvSpPr txBox="1"/>
          <p:nvPr/>
        </p:nvSpPr>
        <p:spPr>
          <a:xfrm>
            <a:off x="4215581" y="2125117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highlight>
                  <a:srgbClr val="FFFF00"/>
                </a:highlight>
                <a:latin typeface="+mj-lt"/>
              </a:rPr>
              <a:t>although</a:t>
            </a:r>
            <a:endParaRPr lang="en-US" sz="48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1AA1D-F178-E401-FE63-9E4668DE289B}"/>
              </a:ext>
            </a:extLst>
          </p:cNvPr>
          <p:cNvSpPr txBox="1"/>
          <p:nvPr/>
        </p:nvSpPr>
        <p:spPr>
          <a:xfrm>
            <a:off x="6806381" y="4645838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highlight>
                  <a:srgbClr val="FFFF00"/>
                </a:highlight>
                <a:latin typeface="+mj-lt"/>
              </a:rPr>
              <a:t>However</a:t>
            </a:r>
            <a:endParaRPr lang="en-US" sz="4400" dirty="0">
              <a:highlight>
                <a:srgbClr val="FFFF00"/>
              </a:highlight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C6578D-2C4F-420D-C4D6-B4BA2C96EA7F}"/>
              </a:ext>
            </a:extLst>
          </p:cNvPr>
          <p:cNvSpPr txBox="1"/>
          <p:nvPr/>
        </p:nvSpPr>
        <p:spPr>
          <a:xfrm>
            <a:off x="12954000" y="62103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highlight>
                  <a:srgbClr val="FFFF00"/>
                </a:highlight>
                <a:latin typeface="+mj-lt"/>
              </a:rPr>
              <a:t>because</a:t>
            </a:r>
            <a:endParaRPr lang="en-US" sz="4800" dirty="0">
              <a:highlight>
                <a:srgbClr val="FFFF00"/>
              </a:highlight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0A40F-CEF3-EB93-2DFF-B9A143990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E72425-FE7E-5F58-EAF9-B1925990A620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5DEC9-2B54-9377-04DA-50278711B4F8}"/>
              </a:ext>
            </a:extLst>
          </p:cNvPr>
          <p:cNvSpPr txBox="1"/>
          <p:nvPr/>
        </p:nvSpPr>
        <p:spPr>
          <a:xfrm>
            <a:off x="1104900" y="3573838"/>
            <a:ext cx="16078200" cy="313932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5</a:t>
            </a:r>
            <a:r>
              <a:rPr lang="en-US" sz="6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Can you think of other issues that exist in your school ? What can we do to stop them or help the victims?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581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9DAC-0227-8A72-7BAA-E47DCE0D0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03168C-3F8B-EBD0-56C4-B9F7D33732C9}"/>
              </a:ext>
            </a:extLst>
          </p:cNvPr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he Long-Term Consequences of Body Shaming | SoundVision.com">
            <a:extLst>
              <a:ext uri="{FF2B5EF4-FFF2-40B4-BE49-F238E27FC236}">
                <a16:creationId xmlns:a16="http://schemas.microsoft.com/office/drawing/2014/main" id="{695DC093-4315-1121-D174-88E3AE23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04" y="571500"/>
            <a:ext cx="5105400" cy="374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Peer Pressure Essay Examples And Topic Ideas | Studymoose.com">
            <a:extLst>
              <a:ext uri="{FF2B5EF4-FFF2-40B4-BE49-F238E27FC236}">
                <a16:creationId xmlns:a16="http://schemas.microsoft.com/office/drawing/2014/main" id="{FC7C5774-0782-78C8-70AC-2150330C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522" y="688923"/>
            <a:ext cx="457368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op Bullying: When Your Child Is the Bully | Reader's Digest">
            <a:extLst>
              <a:ext uri="{FF2B5EF4-FFF2-40B4-BE49-F238E27FC236}">
                <a16:creationId xmlns:a16="http://schemas.microsoft.com/office/drawing/2014/main" id="{8F2C1689-F0AF-4A7A-483D-93F0E74C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78281"/>
            <a:ext cx="4514850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upils as young as ELEVEN being given advice on how to quit smoking ...">
            <a:extLst>
              <a:ext uri="{FF2B5EF4-FFF2-40B4-BE49-F238E27FC236}">
                <a16:creationId xmlns:a16="http://schemas.microsoft.com/office/drawing/2014/main" id="{8BA9F72A-A7F7-0CCC-D2C2-A4F04ACB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04" y="5143499"/>
            <a:ext cx="5105400" cy="38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21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22459">
            <a:off x="14348291" y="130398"/>
            <a:ext cx="1792349" cy="1835739"/>
          </a:xfrm>
          <a:custGeom>
            <a:avLst/>
            <a:gdLst/>
            <a:ahLst/>
            <a:cxnLst/>
            <a:rect l="l" t="t" r="r" b="b"/>
            <a:pathLst>
              <a:path w="1792349" h="1835739">
                <a:moveTo>
                  <a:pt x="0" y="0"/>
                </a:moveTo>
                <a:lnTo>
                  <a:pt x="1792349" y="0"/>
                </a:lnTo>
                <a:lnTo>
                  <a:pt x="1792349" y="1835739"/>
                </a:lnTo>
                <a:lnTo>
                  <a:pt x="0" y="183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23049" y="1331653"/>
            <a:ext cx="12521417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33"/>
              </a:lnSpc>
            </a:pPr>
            <a:r>
              <a:rPr lang="vi-VN" sz="13888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HOMEWORK</a:t>
            </a:r>
            <a:endParaRPr lang="en-US" sz="13888" b="1" dirty="0">
              <a:solidFill>
                <a:schemeClr val="accent2">
                  <a:lumMod val="60000"/>
                  <a:lumOff val="40000"/>
                </a:schemeClr>
              </a:solidFill>
              <a:latin typeface="Agrandir Medium"/>
              <a:ea typeface="Agrandir Medium"/>
              <a:cs typeface="Agrandir Medium"/>
              <a:sym typeface="Agrandir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7B157-5665-61EE-9CBE-1340028E3AB2}"/>
              </a:ext>
            </a:extLst>
          </p:cNvPr>
          <p:cNvSpPr txBox="1"/>
          <p:nvPr/>
        </p:nvSpPr>
        <p:spPr>
          <a:xfrm>
            <a:off x="1592357" y="4689502"/>
            <a:ext cx="1478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new words by heart.</a:t>
            </a:r>
          </a:p>
          <a:p>
            <a:pPr marL="685800" indent="-685800" algn="ctr">
              <a:buFontTx/>
              <a:buChar char="-"/>
            </a:pPr>
            <a:r>
              <a:rPr lang="vi-VN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for the next lesson.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Bomb Card"/>
          <p:cNvGrpSpPr/>
          <p:nvPr/>
        </p:nvGrpSpPr>
        <p:grpSpPr>
          <a:xfrm>
            <a:off x="7053306" y="3837067"/>
            <a:ext cx="4182705" cy="5677824"/>
            <a:chOff x="5208636" y="569728"/>
            <a:chExt cx="4212701" cy="5718544"/>
          </a:xfrm>
        </p:grpSpPr>
        <p:pic>
          <p:nvPicPr>
            <p:cNvPr id="22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47570" y="643619"/>
              <a:ext cx="1932878" cy="743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0800000">
              <a:off x="6843499" y="5431533"/>
              <a:ext cx="1932878" cy="743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</p:grpSp>
      <p:sp>
        <p:nvSpPr>
          <p:cNvPr id="73" name="Instructions Text"/>
          <p:cNvSpPr txBox="1"/>
          <p:nvPr/>
        </p:nvSpPr>
        <p:spPr>
          <a:xfrm>
            <a:off x="351693" y="501894"/>
            <a:ext cx="17584614" cy="30582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BEWARE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</a:t>
            </a:r>
          </a:p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 YOU FIND A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BOMB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</a:p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GET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9000">
                      <a:srgbClr val="F8DC31"/>
                    </a:gs>
                    <a:gs pos="70000">
                      <a:srgbClr val="F15F29"/>
                    </a:gs>
                  </a:gsLst>
                  <a:lin ang="16200000" scaled="1"/>
                  <a:tileRect/>
                </a:gra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 POINTS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29000">
                    <a:srgbClr val="F8DC31"/>
                  </a:gs>
                  <a:gs pos="70000">
                    <a:srgbClr val="F15F29"/>
                  </a:gs>
                </a:gsLst>
                <a:lin ang="16200000" scaled="1"/>
                <a:tileRect/>
              </a:gradFill>
              <a:effectLst>
                <a:glow rad="139700">
                  <a:srgbClr val="9B151B">
                    <a:alpha val="84706"/>
                  </a:srgb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7" name="2-Point Card"/>
          <p:cNvGrpSpPr/>
          <p:nvPr/>
        </p:nvGrpSpPr>
        <p:grpSpPr>
          <a:xfrm>
            <a:off x="7050595" y="3837067"/>
            <a:ext cx="4182702" cy="5677824"/>
            <a:chOff x="5339507" y="569728"/>
            <a:chExt cx="4212701" cy="5718544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70028" y="621710"/>
              <a:ext cx="2972617" cy="743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0800000">
              <a:off x="5989006" y="5425650"/>
              <a:ext cx="2972617" cy="743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pic>
        <p:nvPicPr>
          <p:cNvPr id="16" name="White Arrow - Righ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483368">
            <a:off x="3973529" y="6035321"/>
            <a:ext cx="2615031" cy="2606702"/>
          </a:xfrm>
          <a:prstGeom prst="rect">
            <a:avLst/>
          </a:prstGeom>
        </p:spPr>
      </p:pic>
      <p:pic>
        <p:nvPicPr>
          <p:cNvPr id="17" name="White Arrow - Righ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879881">
            <a:off x="11795904" y="4739626"/>
            <a:ext cx="2615031" cy="26067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795543">
            <a:off x="12088599" y="6907369"/>
            <a:ext cx="4854214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Draw again</a:t>
            </a:r>
          </a:p>
        </p:txBody>
      </p:sp>
      <p:sp>
        <p:nvSpPr>
          <p:cNvPr id="19" name="타원 18"/>
          <p:cNvSpPr/>
          <p:nvPr/>
        </p:nvSpPr>
        <p:spPr>
          <a:xfrm rot="738740">
            <a:off x="12292553" y="6662150"/>
            <a:ext cx="4470225" cy="154463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 rot="20601254">
            <a:off x="679426" y="5792289"/>
            <a:ext cx="601158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points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2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ing Cat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18" grpId="0"/>
      <p:bldP spid="19" grpId="0" animBg="1"/>
      <p:bldP spid="19" grpId="1" animBg="1"/>
      <p:bldP spid="19" grpId="2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 rot="20601254">
            <a:off x="14748773" y="5744308"/>
            <a:ext cx="3849131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All teams lose </a:t>
            </a:r>
            <a:b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all points!</a:t>
            </a:r>
          </a:p>
        </p:txBody>
      </p:sp>
      <p:pic>
        <p:nvPicPr>
          <p:cNvPr id="50" name="White Arrow - Righ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700000" flipH="1">
            <a:off x="16006231" y="4028681"/>
            <a:ext cx="1636445" cy="1631232"/>
          </a:xfrm>
          <a:prstGeom prst="rect">
            <a:avLst/>
          </a:prstGeom>
        </p:spPr>
      </p:pic>
      <p:pic>
        <p:nvPicPr>
          <p:cNvPr id="54" name="White Arrow - Lef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00000" flipH="1">
            <a:off x="1844650" y="8096391"/>
            <a:ext cx="1636445" cy="1631232"/>
          </a:xfrm>
          <a:prstGeom prst="rect">
            <a:avLst/>
          </a:prstGeom>
        </p:spPr>
      </p:pic>
      <p:grpSp>
        <p:nvGrpSpPr>
          <p:cNvPr id="7" name="1-Point Card"/>
          <p:cNvGrpSpPr/>
          <p:nvPr/>
        </p:nvGrpSpPr>
        <p:grpSpPr>
          <a:xfrm>
            <a:off x="1943310" y="1686455"/>
            <a:ext cx="2818596" cy="3826113"/>
            <a:chOff x="5067361" y="352811"/>
            <a:chExt cx="4212701" cy="5718544"/>
          </a:xfrm>
        </p:grpSpPr>
        <p:pic>
          <p:nvPicPr>
            <p:cNvPr id="8" name="Car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7361" y="352811"/>
              <a:ext cx="4212701" cy="57185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97144" y="414975"/>
              <a:ext cx="2849161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0800000">
              <a:off x="5910907" y="5138854"/>
              <a:ext cx="2849161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+1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</a:t>
              </a:r>
            </a:p>
          </p:txBody>
        </p:sp>
      </p:grpSp>
      <p:grpSp>
        <p:nvGrpSpPr>
          <p:cNvPr id="11" name="2-Point Card"/>
          <p:cNvGrpSpPr/>
          <p:nvPr/>
        </p:nvGrpSpPr>
        <p:grpSpPr>
          <a:xfrm>
            <a:off x="3868334" y="1686454"/>
            <a:ext cx="2818596" cy="3826114"/>
            <a:chOff x="5339507" y="569728"/>
            <a:chExt cx="4212701" cy="5718544"/>
          </a:xfrm>
        </p:grpSpPr>
        <p:pic>
          <p:nvPicPr>
            <p:cNvPr id="12" name="Car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9507" y="569728"/>
              <a:ext cx="4212701" cy="571854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70029" y="621709"/>
              <a:ext cx="3232500" cy="828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0800000">
              <a:off x="5859064" y="5383623"/>
              <a:ext cx="3232500" cy="828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+2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15" name="3-Point Card"/>
          <p:cNvGrpSpPr/>
          <p:nvPr/>
        </p:nvGrpSpPr>
        <p:grpSpPr>
          <a:xfrm>
            <a:off x="5793360" y="1686454"/>
            <a:ext cx="2851229" cy="3826115"/>
            <a:chOff x="5302037" y="569728"/>
            <a:chExt cx="4261473" cy="5718544"/>
          </a:xfrm>
        </p:grpSpPr>
        <p:pic>
          <p:nvPicPr>
            <p:cNvPr id="16" name="Car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02037" y="569728"/>
              <a:ext cx="4261473" cy="571854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163135" y="644159"/>
              <a:ext cx="3232499" cy="828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0800000">
              <a:off x="5852174" y="5353826"/>
              <a:ext cx="3232499" cy="828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+3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19" name="4-Point Card"/>
          <p:cNvGrpSpPr/>
          <p:nvPr/>
        </p:nvGrpSpPr>
        <p:grpSpPr>
          <a:xfrm>
            <a:off x="7751018" y="1686453"/>
            <a:ext cx="2818596" cy="3826113"/>
            <a:chOff x="6095999" y="569728"/>
            <a:chExt cx="4212701" cy="5718544"/>
          </a:xfrm>
        </p:grpSpPr>
        <p:pic>
          <p:nvPicPr>
            <p:cNvPr id="20" name="Car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5999" y="569728"/>
              <a:ext cx="4212701" cy="57185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94977" y="621709"/>
              <a:ext cx="3232500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0800000">
              <a:off x="6584019" y="5357498"/>
              <a:ext cx="3232500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+4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23" name="5-Point Card"/>
          <p:cNvGrpSpPr/>
          <p:nvPr/>
        </p:nvGrpSpPr>
        <p:grpSpPr>
          <a:xfrm>
            <a:off x="9676045" y="1686455"/>
            <a:ext cx="2818596" cy="3826112"/>
            <a:chOff x="5522394" y="668570"/>
            <a:chExt cx="4212701" cy="5718544"/>
          </a:xfrm>
        </p:grpSpPr>
        <p:pic>
          <p:nvPicPr>
            <p:cNvPr id="24" name="Card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22394" y="668570"/>
              <a:ext cx="4212701" cy="571854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42421" y="739273"/>
              <a:ext cx="3232500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+5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0800000">
              <a:off x="6031463" y="5422812"/>
              <a:ext cx="3232500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+5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POINTS</a:t>
              </a:r>
            </a:p>
          </p:txBody>
        </p:sp>
      </p:grpSp>
      <p:grpSp>
        <p:nvGrpSpPr>
          <p:cNvPr id="27" name="Bomb Card"/>
          <p:cNvGrpSpPr/>
          <p:nvPr/>
        </p:nvGrpSpPr>
        <p:grpSpPr>
          <a:xfrm>
            <a:off x="11601071" y="1686455"/>
            <a:ext cx="2818596" cy="3826110"/>
            <a:chOff x="5208636" y="569728"/>
            <a:chExt cx="4212701" cy="5718544"/>
          </a:xfrm>
        </p:grpSpPr>
        <p:pic>
          <p:nvPicPr>
            <p:cNvPr id="28" name="Card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08636" y="569728"/>
              <a:ext cx="4212701" cy="57185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047569" y="643619"/>
              <a:ext cx="2130402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0800000">
              <a:off x="6744735" y="5389507"/>
              <a:ext cx="2130402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BOMB!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urse Casual" panose="020B0606020101010101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uclear Card"/>
          <p:cNvGrpSpPr/>
          <p:nvPr/>
        </p:nvGrpSpPr>
        <p:grpSpPr>
          <a:xfrm>
            <a:off x="13526097" y="1686455"/>
            <a:ext cx="2818596" cy="3826110"/>
            <a:chOff x="5302734" y="569728"/>
            <a:chExt cx="4212701" cy="5718544"/>
          </a:xfrm>
        </p:grpSpPr>
        <p:pic>
          <p:nvPicPr>
            <p:cNvPr id="32" name="Card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02734" y="569728"/>
              <a:ext cx="4212701" cy="571854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58371" y="611023"/>
              <a:ext cx="3179790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NUCLEAR!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0800000">
              <a:off x="6008051" y="5377688"/>
              <a:ext cx="3179790" cy="828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urse Casual" panose="020B0606020101010101" pitchFamily="34" charset="0"/>
                  <a:ea typeface="+mn-ea"/>
                  <a:cs typeface="+mn-cs"/>
                </a:rPr>
                <a:t>NUCLEAR!</a:t>
              </a:r>
            </a:p>
          </p:txBody>
        </p:sp>
      </p:grpSp>
      <p:grpSp>
        <p:nvGrpSpPr>
          <p:cNvPr id="35" name="Rare Card - Lose All Points"/>
          <p:cNvGrpSpPr/>
          <p:nvPr/>
        </p:nvGrpSpPr>
        <p:grpSpPr>
          <a:xfrm>
            <a:off x="3200400" y="5951582"/>
            <a:ext cx="3795608" cy="3826112"/>
            <a:chOff x="4777448" y="569728"/>
            <a:chExt cx="5463048" cy="5718544"/>
          </a:xfrm>
        </p:grpSpPr>
        <p:pic>
          <p:nvPicPr>
            <p:cNvPr id="36" name="Car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432746" y="569728"/>
              <a:ext cx="4212701" cy="571854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857716" y="697812"/>
              <a:ext cx="5302524" cy="782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LOSE ALL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POINTS!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0800000">
              <a:off x="4777448" y="5336255"/>
              <a:ext cx="5463048" cy="782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LSOE ALL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 POINTS!</a:t>
              </a:r>
            </a:p>
          </p:txBody>
        </p:sp>
      </p:grpSp>
      <p:grpSp>
        <p:nvGrpSpPr>
          <p:cNvPr id="39" name="Rare Card - Change Points"/>
          <p:cNvGrpSpPr/>
          <p:nvPr/>
        </p:nvGrpSpPr>
        <p:grpSpPr>
          <a:xfrm>
            <a:off x="11431334" y="5951582"/>
            <a:ext cx="3336170" cy="3826112"/>
            <a:chOff x="5269467" y="569728"/>
            <a:chExt cx="4986272" cy="5718544"/>
          </a:xfrm>
        </p:grpSpPr>
        <p:pic>
          <p:nvPicPr>
            <p:cNvPr id="40" name="Card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56260" y="569728"/>
              <a:ext cx="4212701" cy="571854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269467" y="686433"/>
              <a:ext cx="4986272" cy="782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CHANGE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POINTS!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0800000">
              <a:off x="5269467" y="5323469"/>
              <a:ext cx="4986272" cy="782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CHANGE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6A1112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POINTS!</a:t>
              </a:r>
            </a:p>
          </p:txBody>
        </p:sp>
      </p:grpSp>
      <p:sp>
        <p:nvSpPr>
          <p:cNvPr id="43" name="Header 1"/>
          <p:cNvSpPr/>
          <p:nvPr/>
        </p:nvSpPr>
        <p:spPr>
          <a:xfrm>
            <a:off x="5812800" y="266357"/>
            <a:ext cx="6662401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DECK CARDS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Header 2"/>
          <p:cNvSpPr/>
          <p:nvPr/>
        </p:nvSpPr>
        <p:spPr>
          <a:xfrm>
            <a:off x="5785550" y="7029779"/>
            <a:ext cx="6716903" cy="110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B151B">
                      <a:alpha val="84706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RARE CARDS</a:t>
            </a:r>
          </a:p>
        </p:txBody>
      </p:sp>
      <p:sp>
        <p:nvSpPr>
          <p:cNvPr id="53" name="TextBox 52"/>
          <p:cNvSpPr txBox="1"/>
          <p:nvPr/>
        </p:nvSpPr>
        <p:spPr>
          <a:xfrm rot="20373779">
            <a:off x="-521767" y="7456670"/>
            <a:ext cx="4917172" cy="113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Only your team </a:t>
            </a:r>
          </a:p>
          <a:p>
            <a:pPr marL="0" marR="0" lvl="0" indent="0" algn="ctr" defTabSz="13716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loses all points!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14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3" grpId="0"/>
      <p:bldP spid="45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673922"/>
            <a:ext cx="6400799" cy="1764945"/>
            <a:chOff x="1" y="673922"/>
            <a:chExt cx="6400799" cy="1764945"/>
          </a:xfrm>
        </p:grpSpPr>
        <p:pic>
          <p:nvPicPr>
            <p:cNvPr id="41" name="Box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272"/>
            <a:stretch/>
          </p:blipFill>
          <p:spPr>
            <a:xfrm>
              <a:off x="1" y="673922"/>
              <a:ext cx="6400799" cy="1764945"/>
            </a:xfrm>
            <a:prstGeom prst="rect">
              <a:avLst/>
            </a:prstGeom>
          </p:spPr>
        </p:pic>
        <p:sp>
          <p:nvSpPr>
            <p:cNvPr id="43" name="Box Text"/>
            <p:cNvSpPr/>
            <p:nvPr/>
          </p:nvSpPr>
          <p:spPr>
            <a:xfrm>
              <a:off x="103848" y="1171674"/>
              <a:ext cx="59554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504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CHOOSE A NUMBER</a:t>
              </a:r>
            </a:p>
          </p:txBody>
        </p:sp>
      </p:grpSp>
      <p:sp>
        <p:nvSpPr>
          <p:cNvPr id="46" name="Shadow B"/>
          <p:cNvSpPr/>
          <p:nvPr/>
        </p:nvSpPr>
        <p:spPr>
          <a:xfrm>
            <a:off x="8187953" y="2308520"/>
            <a:ext cx="1961889" cy="352460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hadow D"/>
          <p:cNvSpPr/>
          <p:nvPr/>
        </p:nvSpPr>
        <p:spPr>
          <a:xfrm>
            <a:off x="13167917" y="2308520"/>
            <a:ext cx="1961889" cy="352460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hadow I"/>
          <p:cNvSpPr/>
          <p:nvPr/>
        </p:nvSpPr>
        <p:spPr>
          <a:xfrm>
            <a:off x="8187953" y="5775604"/>
            <a:ext cx="1961889" cy="352460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hadow K"/>
          <p:cNvSpPr/>
          <p:nvPr/>
        </p:nvSpPr>
        <p:spPr>
          <a:xfrm>
            <a:off x="13167917" y="5775604"/>
            <a:ext cx="1961889" cy="352460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hadow P"/>
          <p:cNvSpPr/>
          <p:nvPr/>
        </p:nvSpPr>
        <p:spPr>
          <a:xfrm>
            <a:off x="8187953" y="9323791"/>
            <a:ext cx="1961889" cy="352460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Shadow R"/>
          <p:cNvSpPr/>
          <p:nvPr/>
        </p:nvSpPr>
        <p:spPr>
          <a:xfrm>
            <a:off x="13167917" y="9323791"/>
            <a:ext cx="1961889" cy="352460"/>
          </a:xfrm>
          <a:prstGeom prst="roundRect">
            <a:avLst>
              <a:gd name="adj" fmla="val 38653"/>
            </a:avLst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utton">
            <a:hlinkClick r:id="rId8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187954" y="646526"/>
            <a:ext cx="1961889" cy="1819737"/>
          </a:xfrm>
          <a:custGeom>
            <a:avLst/>
            <a:gdLst>
              <a:gd name="connsiteX0" fmla="*/ 0 w 1961889"/>
              <a:gd name="connsiteY0" fmla="*/ 303296 h 1819737"/>
              <a:gd name="connsiteX1" fmla="*/ 303296 w 1961889"/>
              <a:gd name="connsiteY1" fmla="*/ 0 h 1819737"/>
              <a:gd name="connsiteX2" fmla="*/ 727956 w 1961889"/>
              <a:gd name="connsiteY2" fmla="*/ 0 h 1819737"/>
              <a:gd name="connsiteX3" fmla="*/ 1179721 w 1961889"/>
              <a:gd name="connsiteY3" fmla="*/ 0 h 1819737"/>
              <a:gd name="connsiteX4" fmla="*/ 1658593 w 1961889"/>
              <a:gd name="connsiteY4" fmla="*/ 0 h 1819737"/>
              <a:gd name="connsiteX5" fmla="*/ 1961889 w 1961889"/>
              <a:gd name="connsiteY5" fmla="*/ 303296 h 1819737"/>
              <a:gd name="connsiteX6" fmla="*/ 1961889 w 1961889"/>
              <a:gd name="connsiteY6" fmla="*/ 707678 h 1819737"/>
              <a:gd name="connsiteX7" fmla="*/ 1961889 w 1961889"/>
              <a:gd name="connsiteY7" fmla="*/ 1112059 h 1819737"/>
              <a:gd name="connsiteX8" fmla="*/ 1961889 w 1961889"/>
              <a:gd name="connsiteY8" fmla="*/ 1516441 h 1819737"/>
              <a:gd name="connsiteX9" fmla="*/ 1658593 w 1961889"/>
              <a:gd name="connsiteY9" fmla="*/ 1819737 h 1819737"/>
              <a:gd name="connsiteX10" fmla="*/ 1220380 w 1961889"/>
              <a:gd name="connsiteY10" fmla="*/ 1819737 h 1819737"/>
              <a:gd name="connsiteX11" fmla="*/ 809274 w 1961889"/>
              <a:gd name="connsiteY11" fmla="*/ 1819737 h 1819737"/>
              <a:gd name="connsiteX12" fmla="*/ 303296 w 1961889"/>
              <a:gd name="connsiteY12" fmla="*/ 1819737 h 1819737"/>
              <a:gd name="connsiteX13" fmla="*/ 0 w 1961889"/>
              <a:gd name="connsiteY13" fmla="*/ 1516441 h 1819737"/>
              <a:gd name="connsiteX14" fmla="*/ 0 w 1961889"/>
              <a:gd name="connsiteY14" fmla="*/ 1112059 h 1819737"/>
              <a:gd name="connsiteX15" fmla="*/ 0 w 1961889"/>
              <a:gd name="connsiteY15" fmla="*/ 695546 h 1819737"/>
              <a:gd name="connsiteX16" fmla="*/ 0 w 1961889"/>
              <a:gd name="connsiteY16" fmla="*/ 303296 h 18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1889" h="1819737" fill="none" extrusionOk="0">
                <a:moveTo>
                  <a:pt x="0" y="303296"/>
                </a:moveTo>
                <a:cubicBezTo>
                  <a:pt x="-21155" y="173615"/>
                  <a:pt x="159521" y="17634"/>
                  <a:pt x="303296" y="0"/>
                </a:cubicBezTo>
                <a:cubicBezTo>
                  <a:pt x="493621" y="-33993"/>
                  <a:pt x="541321" y="34239"/>
                  <a:pt x="727956" y="0"/>
                </a:cubicBezTo>
                <a:cubicBezTo>
                  <a:pt x="914591" y="-34239"/>
                  <a:pt x="980702" y="20632"/>
                  <a:pt x="1179721" y="0"/>
                </a:cubicBezTo>
                <a:cubicBezTo>
                  <a:pt x="1378741" y="-20632"/>
                  <a:pt x="1535742" y="8092"/>
                  <a:pt x="1658593" y="0"/>
                </a:cubicBezTo>
                <a:cubicBezTo>
                  <a:pt x="1825874" y="-6058"/>
                  <a:pt x="2002847" y="144331"/>
                  <a:pt x="1961889" y="303296"/>
                </a:cubicBezTo>
                <a:cubicBezTo>
                  <a:pt x="1982513" y="415276"/>
                  <a:pt x="1921642" y="508438"/>
                  <a:pt x="1961889" y="707678"/>
                </a:cubicBezTo>
                <a:cubicBezTo>
                  <a:pt x="2002136" y="906918"/>
                  <a:pt x="1943922" y="927248"/>
                  <a:pt x="1961889" y="1112059"/>
                </a:cubicBezTo>
                <a:cubicBezTo>
                  <a:pt x="1979856" y="1296870"/>
                  <a:pt x="1960499" y="1371548"/>
                  <a:pt x="1961889" y="1516441"/>
                </a:cubicBezTo>
                <a:cubicBezTo>
                  <a:pt x="1960492" y="1654966"/>
                  <a:pt x="1842349" y="1829975"/>
                  <a:pt x="1658593" y="1819737"/>
                </a:cubicBezTo>
                <a:cubicBezTo>
                  <a:pt x="1447679" y="1849786"/>
                  <a:pt x="1357885" y="1788756"/>
                  <a:pt x="1220380" y="1819737"/>
                </a:cubicBezTo>
                <a:cubicBezTo>
                  <a:pt x="1082875" y="1850718"/>
                  <a:pt x="954881" y="1810041"/>
                  <a:pt x="809274" y="1819737"/>
                </a:cubicBezTo>
                <a:cubicBezTo>
                  <a:pt x="663667" y="1829433"/>
                  <a:pt x="485784" y="1759070"/>
                  <a:pt x="303296" y="1819737"/>
                </a:cubicBezTo>
                <a:cubicBezTo>
                  <a:pt x="139536" y="1823211"/>
                  <a:pt x="10299" y="1677789"/>
                  <a:pt x="0" y="1516441"/>
                </a:cubicBezTo>
                <a:cubicBezTo>
                  <a:pt x="-42321" y="1341286"/>
                  <a:pt x="32017" y="1202827"/>
                  <a:pt x="0" y="1112059"/>
                </a:cubicBezTo>
                <a:cubicBezTo>
                  <a:pt x="-32017" y="1021291"/>
                  <a:pt x="6321" y="896826"/>
                  <a:pt x="0" y="695546"/>
                </a:cubicBezTo>
                <a:cubicBezTo>
                  <a:pt x="-6321" y="494266"/>
                  <a:pt x="31669" y="445697"/>
                  <a:pt x="0" y="303296"/>
                </a:cubicBezTo>
                <a:close/>
              </a:path>
              <a:path w="1961889" h="1819737" stroke="0" extrusionOk="0">
                <a:moveTo>
                  <a:pt x="0" y="303296"/>
                </a:moveTo>
                <a:cubicBezTo>
                  <a:pt x="-32134" y="115969"/>
                  <a:pt x="104137" y="11880"/>
                  <a:pt x="303296" y="0"/>
                </a:cubicBezTo>
                <a:cubicBezTo>
                  <a:pt x="470380" y="-31834"/>
                  <a:pt x="600708" y="37664"/>
                  <a:pt x="782168" y="0"/>
                </a:cubicBezTo>
                <a:cubicBezTo>
                  <a:pt x="963628" y="-37664"/>
                  <a:pt x="1019865" y="9408"/>
                  <a:pt x="1220380" y="0"/>
                </a:cubicBezTo>
                <a:cubicBezTo>
                  <a:pt x="1420895" y="-9408"/>
                  <a:pt x="1480643" y="47008"/>
                  <a:pt x="1658593" y="0"/>
                </a:cubicBezTo>
                <a:cubicBezTo>
                  <a:pt x="1816589" y="-30632"/>
                  <a:pt x="1970108" y="105376"/>
                  <a:pt x="1961889" y="303296"/>
                </a:cubicBezTo>
                <a:cubicBezTo>
                  <a:pt x="1966657" y="430171"/>
                  <a:pt x="1937526" y="499365"/>
                  <a:pt x="1961889" y="683415"/>
                </a:cubicBezTo>
                <a:cubicBezTo>
                  <a:pt x="1986252" y="867465"/>
                  <a:pt x="1935824" y="975741"/>
                  <a:pt x="1961889" y="1063534"/>
                </a:cubicBezTo>
                <a:cubicBezTo>
                  <a:pt x="1987954" y="1151327"/>
                  <a:pt x="1956900" y="1353088"/>
                  <a:pt x="1961889" y="1516441"/>
                </a:cubicBezTo>
                <a:cubicBezTo>
                  <a:pt x="1995447" y="1692016"/>
                  <a:pt x="1821267" y="1818955"/>
                  <a:pt x="1658593" y="1819737"/>
                </a:cubicBezTo>
                <a:cubicBezTo>
                  <a:pt x="1494358" y="1864405"/>
                  <a:pt x="1424353" y="1786948"/>
                  <a:pt x="1206827" y="1819737"/>
                </a:cubicBezTo>
                <a:cubicBezTo>
                  <a:pt x="989301" y="1852526"/>
                  <a:pt x="974391" y="1776808"/>
                  <a:pt x="768615" y="1819737"/>
                </a:cubicBezTo>
                <a:cubicBezTo>
                  <a:pt x="562839" y="1862666"/>
                  <a:pt x="481324" y="1819081"/>
                  <a:pt x="303296" y="1819737"/>
                </a:cubicBezTo>
                <a:cubicBezTo>
                  <a:pt x="166213" y="1781969"/>
                  <a:pt x="-36072" y="1670002"/>
                  <a:pt x="0" y="1516441"/>
                </a:cubicBezTo>
                <a:cubicBezTo>
                  <a:pt x="-24725" y="1346896"/>
                  <a:pt x="31204" y="1292514"/>
                  <a:pt x="0" y="1112059"/>
                </a:cubicBezTo>
                <a:cubicBezTo>
                  <a:pt x="-31204" y="931604"/>
                  <a:pt x="28441" y="796441"/>
                  <a:pt x="0" y="683415"/>
                </a:cubicBezTo>
                <a:cubicBezTo>
                  <a:pt x="-28441" y="570389"/>
                  <a:pt x="29007" y="452343"/>
                  <a:pt x="0" y="30329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Button">
            <a:hlinkClick r:id="rId9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3167918" y="646526"/>
            <a:ext cx="1961889" cy="1819737"/>
          </a:xfrm>
          <a:custGeom>
            <a:avLst/>
            <a:gdLst>
              <a:gd name="connsiteX0" fmla="*/ 0 w 1961889"/>
              <a:gd name="connsiteY0" fmla="*/ 303296 h 1819737"/>
              <a:gd name="connsiteX1" fmla="*/ 303296 w 1961889"/>
              <a:gd name="connsiteY1" fmla="*/ 0 h 1819737"/>
              <a:gd name="connsiteX2" fmla="*/ 727956 w 1961889"/>
              <a:gd name="connsiteY2" fmla="*/ 0 h 1819737"/>
              <a:gd name="connsiteX3" fmla="*/ 1179721 w 1961889"/>
              <a:gd name="connsiteY3" fmla="*/ 0 h 1819737"/>
              <a:gd name="connsiteX4" fmla="*/ 1658593 w 1961889"/>
              <a:gd name="connsiteY4" fmla="*/ 0 h 1819737"/>
              <a:gd name="connsiteX5" fmla="*/ 1961889 w 1961889"/>
              <a:gd name="connsiteY5" fmla="*/ 303296 h 1819737"/>
              <a:gd name="connsiteX6" fmla="*/ 1961889 w 1961889"/>
              <a:gd name="connsiteY6" fmla="*/ 707678 h 1819737"/>
              <a:gd name="connsiteX7" fmla="*/ 1961889 w 1961889"/>
              <a:gd name="connsiteY7" fmla="*/ 1112059 h 1819737"/>
              <a:gd name="connsiteX8" fmla="*/ 1961889 w 1961889"/>
              <a:gd name="connsiteY8" fmla="*/ 1516441 h 1819737"/>
              <a:gd name="connsiteX9" fmla="*/ 1658593 w 1961889"/>
              <a:gd name="connsiteY9" fmla="*/ 1819737 h 1819737"/>
              <a:gd name="connsiteX10" fmla="*/ 1220380 w 1961889"/>
              <a:gd name="connsiteY10" fmla="*/ 1819737 h 1819737"/>
              <a:gd name="connsiteX11" fmla="*/ 809274 w 1961889"/>
              <a:gd name="connsiteY11" fmla="*/ 1819737 h 1819737"/>
              <a:gd name="connsiteX12" fmla="*/ 303296 w 1961889"/>
              <a:gd name="connsiteY12" fmla="*/ 1819737 h 1819737"/>
              <a:gd name="connsiteX13" fmla="*/ 0 w 1961889"/>
              <a:gd name="connsiteY13" fmla="*/ 1516441 h 1819737"/>
              <a:gd name="connsiteX14" fmla="*/ 0 w 1961889"/>
              <a:gd name="connsiteY14" fmla="*/ 1112059 h 1819737"/>
              <a:gd name="connsiteX15" fmla="*/ 0 w 1961889"/>
              <a:gd name="connsiteY15" fmla="*/ 695546 h 1819737"/>
              <a:gd name="connsiteX16" fmla="*/ 0 w 1961889"/>
              <a:gd name="connsiteY16" fmla="*/ 303296 h 18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1889" h="1819737" fill="none" extrusionOk="0">
                <a:moveTo>
                  <a:pt x="0" y="303296"/>
                </a:moveTo>
                <a:cubicBezTo>
                  <a:pt x="-21155" y="173615"/>
                  <a:pt x="159521" y="17634"/>
                  <a:pt x="303296" y="0"/>
                </a:cubicBezTo>
                <a:cubicBezTo>
                  <a:pt x="493621" y="-33993"/>
                  <a:pt x="541321" y="34239"/>
                  <a:pt x="727956" y="0"/>
                </a:cubicBezTo>
                <a:cubicBezTo>
                  <a:pt x="914591" y="-34239"/>
                  <a:pt x="980702" y="20632"/>
                  <a:pt x="1179721" y="0"/>
                </a:cubicBezTo>
                <a:cubicBezTo>
                  <a:pt x="1378741" y="-20632"/>
                  <a:pt x="1535742" y="8092"/>
                  <a:pt x="1658593" y="0"/>
                </a:cubicBezTo>
                <a:cubicBezTo>
                  <a:pt x="1825874" y="-6058"/>
                  <a:pt x="2002847" y="144331"/>
                  <a:pt x="1961889" y="303296"/>
                </a:cubicBezTo>
                <a:cubicBezTo>
                  <a:pt x="1982513" y="415276"/>
                  <a:pt x="1921642" y="508438"/>
                  <a:pt x="1961889" y="707678"/>
                </a:cubicBezTo>
                <a:cubicBezTo>
                  <a:pt x="2002136" y="906918"/>
                  <a:pt x="1943922" y="927248"/>
                  <a:pt x="1961889" y="1112059"/>
                </a:cubicBezTo>
                <a:cubicBezTo>
                  <a:pt x="1979856" y="1296870"/>
                  <a:pt x="1960499" y="1371548"/>
                  <a:pt x="1961889" y="1516441"/>
                </a:cubicBezTo>
                <a:cubicBezTo>
                  <a:pt x="1960492" y="1654966"/>
                  <a:pt x="1842349" y="1829975"/>
                  <a:pt x="1658593" y="1819737"/>
                </a:cubicBezTo>
                <a:cubicBezTo>
                  <a:pt x="1447679" y="1849786"/>
                  <a:pt x="1357885" y="1788756"/>
                  <a:pt x="1220380" y="1819737"/>
                </a:cubicBezTo>
                <a:cubicBezTo>
                  <a:pt x="1082875" y="1850718"/>
                  <a:pt x="954881" y="1810041"/>
                  <a:pt x="809274" y="1819737"/>
                </a:cubicBezTo>
                <a:cubicBezTo>
                  <a:pt x="663667" y="1829433"/>
                  <a:pt x="485784" y="1759070"/>
                  <a:pt x="303296" y="1819737"/>
                </a:cubicBezTo>
                <a:cubicBezTo>
                  <a:pt x="139536" y="1823211"/>
                  <a:pt x="10299" y="1677789"/>
                  <a:pt x="0" y="1516441"/>
                </a:cubicBezTo>
                <a:cubicBezTo>
                  <a:pt x="-42321" y="1341286"/>
                  <a:pt x="32017" y="1202827"/>
                  <a:pt x="0" y="1112059"/>
                </a:cubicBezTo>
                <a:cubicBezTo>
                  <a:pt x="-32017" y="1021291"/>
                  <a:pt x="6321" y="896826"/>
                  <a:pt x="0" y="695546"/>
                </a:cubicBezTo>
                <a:cubicBezTo>
                  <a:pt x="-6321" y="494266"/>
                  <a:pt x="31669" y="445697"/>
                  <a:pt x="0" y="303296"/>
                </a:cubicBezTo>
                <a:close/>
              </a:path>
              <a:path w="1961889" h="1819737" stroke="0" extrusionOk="0">
                <a:moveTo>
                  <a:pt x="0" y="303296"/>
                </a:moveTo>
                <a:cubicBezTo>
                  <a:pt x="-32134" y="115969"/>
                  <a:pt x="104137" y="11880"/>
                  <a:pt x="303296" y="0"/>
                </a:cubicBezTo>
                <a:cubicBezTo>
                  <a:pt x="470380" y="-31834"/>
                  <a:pt x="600708" y="37664"/>
                  <a:pt x="782168" y="0"/>
                </a:cubicBezTo>
                <a:cubicBezTo>
                  <a:pt x="963628" y="-37664"/>
                  <a:pt x="1019865" y="9408"/>
                  <a:pt x="1220380" y="0"/>
                </a:cubicBezTo>
                <a:cubicBezTo>
                  <a:pt x="1420895" y="-9408"/>
                  <a:pt x="1480643" y="47008"/>
                  <a:pt x="1658593" y="0"/>
                </a:cubicBezTo>
                <a:cubicBezTo>
                  <a:pt x="1816589" y="-30632"/>
                  <a:pt x="1970108" y="105376"/>
                  <a:pt x="1961889" y="303296"/>
                </a:cubicBezTo>
                <a:cubicBezTo>
                  <a:pt x="1966657" y="430171"/>
                  <a:pt x="1937526" y="499365"/>
                  <a:pt x="1961889" y="683415"/>
                </a:cubicBezTo>
                <a:cubicBezTo>
                  <a:pt x="1986252" y="867465"/>
                  <a:pt x="1935824" y="975741"/>
                  <a:pt x="1961889" y="1063534"/>
                </a:cubicBezTo>
                <a:cubicBezTo>
                  <a:pt x="1987954" y="1151327"/>
                  <a:pt x="1956900" y="1353088"/>
                  <a:pt x="1961889" y="1516441"/>
                </a:cubicBezTo>
                <a:cubicBezTo>
                  <a:pt x="1995447" y="1692016"/>
                  <a:pt x="1821267" y="1818955"/>
                  <a:pt x="1658593" y="1819737"/>
                </a:cubicBezTo>
                <a:cubicBezTo>
                  <a:pt x="1494358" y="1864405"/>
                  <a:pt x="1424353" y="1786948"/>
                  <a:pt x="1206827" y="1819737"/>
                </a:cubicBezTo>
                <a:cubicBezTo>
                  <a:pt x="989301" y="1852526"/>
                  <a:pt x="974391" y="1776808"/>
                  <a:pt x="768615" y="1819737"/>
                </a:cubicBezTo>
                <a:cubicBezTo>
                  <a:pt x="562839" y="1862666"/>
                  <a:pt x="481324" y="1819081"/>
                  <a:pt x="303296" y="1819737"/>
                </a:cubicBezTo>
                <a:cubicBezTo>
                  <a:pt x="166213" y="1781969"/>
                  <a:pt x="-36072" y="1670002"/>
                  <a:pt x="0" y="1516441"/>
                </a:cubicBezTo>
                <a:cubicBezTo>
                  <a:pt x="-24725" y="1346896"/>
                  <a:pt x="31204" y="1292514"/>
                  <a:pt x="0" y="1112059"/>
                </a:cubicBezTo>
                <a:cubicBezTo>
                  <a:pt x="-31204" y="931604"/>
                  <a:pt x="28441" y="796441"/>
                  <a:pt x="0" y="683415"/>
                </a:cubicBezTo>
                <a:cubicBezTo>
                  <a:pt x="-28441" y="570389"/>
                  <a:pt x="29007" y="452343"/>
                  <a:pt x="0" y="30329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Button">
            <a:hlinkClick r:id="rId10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187953" y="4128257"/>
            <a:ext cx="1961889" cy="1819737"/>
          </a:xfrm>
          <a:custGeom>
            <a:avLst/>
            <a:gdLst>
              <a:gd name="connsiteX0" fmla="*/ 0 w 1961889"/>
              <a:gd name="connsiteY0" fmla="*/ 303296 h 1819737"/>
              <a:gd name="connsiteX1" fmla="*/ 303296 w 1961889"/>
              <a:gd name="connsiteY1" fmla="*/ 0 h 1819737"/>
              <a:gd name="connsiteX2" fmla="*/ 727956 w 1961889"/>
              <a:gd name="connsiteY2" fmla="*/ 0 h 1819737"/>
              <a:gd name="connsiteX3" fmla="*/ 1179721 w 1961889"/>
              <a:gd name="connsiteY3" fmla="*/ 0 h 1819737"/>
              <a:gd name="connsiteX4" fmla="*/ 1658593 w 1961889"/>
              <a:gd name="connsiteY4" fmla="*/ 0 h 1819737"/>
              <a:gd name="connsiteX5" fmla="*/ 1961889 w 1961889"/>
              <a:gd name="connsiteY5" fmla="*/ 303296 h 1819737"/>
              <a:gd name="connsiteX6" fmla="*/ 1961889 w 1961889"/>
              <a:gd name="connsiteY6" fmla="*/ 707678 h 1819737"/>
              <a:gd name="connsiteX7" fmla="*/ 1961889 w 1961889"/>
              <a:gd name="connsiteY7" fmla="*/ 1112059 h 1819737"/>
              <a:gd name="connsiteX8" fmla="*/ 1961889 w 1961889"/>
              <a:gd name="connsiteY8" fmla="*/ 1516441 h 1819737"/>
              <a:gd name="connsiteX9" fmla="*/ 1658593 w 1961889"/>
              <a:gd name="connsiteY9" fmla="*/ 1819737 h 1819737"/>
              <a:gd name="connsiteX10" fmla="*/ 1220380 w 1961889"/>
              <a:gd name="connsiteY10" fmla="*/ 1819737 h 1819737"/>
              <a:gd name="connsiteX11" fmla="*/ 809274 w 1961889"/>
              <a:gd name="connsiteY11" fmla="*/ 1819737 h 1819737"/>
              <a:gd name="connsiteX12" fmla="*/ 303296 w 1961889"/>
              <a:gd name="connsiteY12" fmla="*/ 1819737 h 1819737"/>
              <a:gd name="connsiteX13" fmla="*/ 0 w 1961889"/>
              <a:gd name="connsiteY13" fmla="*/ 1516441 h 1819737"/>
              <a:gd name="connsiteX14" fmla="*/ 0 w 1961889"/>
              <a:gd name="connsiteY14" fmla="*/ 1112059 h 1819737"/>
              <a:gd name="connsiteX15" fmla="*/ 0 w 1961889"/>
              <a:gd name="connsiteY15" fmla="*/ 695546 h 1819737"/>
              <a:gd name="connsiteX16" fmla="*/ 0 w 1961889"/>
              <a:gd name="connsiteY16" fmla="*/ 303296 h 18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1889" h="1819737" fill="none" extrusionOk="0">
                <a:moveTo>
                  <a:pt x="0" y="303296"/>
                </a:moveTo>
                <a:cubicBezTo>
                  <a:pt x="-21155" y="173615"/>
                  <a:pt x="159521" y="17634"/>
                  <a:pt x="303296" y="0"/>
                </a:cubicBezTo>
                <a:cubicBezTo>
                  <a:pt x="493621" y="-33993"/>
                  <a:pt x="541321" y="34239"/>
                  <a:pt x="727956" y="0"/>
                </a:cubicBezTo>
                <a:cubicBezTo>
                  <a:pt x="914591" y="-34239"/>
                  <a:pt x="980702" y="20632"/>
                  <a:pt x="1179721" y="0"/>
                </a:cubicBezTo>
                <a:cubicBezTo>
                  <a:pt x="1378741" y="-20632"/>
                  <a:pt x="1535742" y="8092"/>
                  <a:pt x="1658593" y="0"/>
                </a:cubicBezTo>
                <a:cubicBezTo>
                  <a:pt x="1825874" y="-6058"/>
                  <a:pt x="2002847" y="144331"/>
                  <a:pt x="1961889" y="303296"/>
                </a:cubicBezTo>
                <a:cubicBezTo>
                  <a:pt x="1982513" y="415276"/>
                  <a:pt x="1921642" y="508438"/>
                  <a:pt x="1961889" y="707678"/>
                </a:cubicBezTo>
                <a:cubicBezTo>
                  <a:pt x="2002136" y="906918"/>
                  <a:pt x="1943922" y="927248"/>
                  <a:pt x="1961889" y="1112059"/>
                </a:cubicBezTo>
                <a:cubicBezTo>
                  <a:pt x="1979856" y="1296870"/>
                  <a:pt x="1960499" y="1371548"/>
                  <a:pt x="1961889" y="1516441"/>
                </a:cubicBezTo>
                <a:cubicBezTo>
                  <a:pt x="1960492" y="1654966"/>
                  <a:pt x="1842349" y="1829975"/>
                  <a:pt x="1658593" y="1819737"/>
                </a:cubicBezTo>
                <a:cubicBezTo>
                  <a:pt x="1447679" y="1849786"/>
                  <a:pt x="1357885" y="1788756"/>
                  <a:pt x="1220380" y="1819737"/>
                </a:cubicBezTo>
                <a:cubicBezTo>
                  <a:pt x="1082875" y="1850718"/>
                  <a:pt x="954881" y="1810041"/>
                  <a:pt x="809274" y="1819737"/>
                </a:cubicBezTo>
                <a:cubicBezTo>
                  <a:pt x="663667" y="1829433"/>
                  <a:pt x="485784" y="1759070"/>
                  <a:pt x="303296" y="1819737"/>
                </a:cubicBezTo>
                <a:cubicBezTo>
                  <a:pt x="139536" y="1823211"/>
                  <a:pt x="10299" y="1677789"/>
                  <a:pt x="0" y="1516441"/>
                </a:cubicBezTo>
                <a:cubicBezTo>
                  <a:pt x="-42321" y="1341286"/>
                  <a:pt x="32017" y="1202827"/>
                  <a:pt x="0" y="1112059"/>
                </a:cubicBezTo>
                <a:cubicBezTo>
                  <a:pt x="-32017" y="1021291"/>
                  <a:pt x="6321" y="896826"/>
                  <a:pt x="0" y="695546"/>
                </a:cubicBezTo>
                <a:cubicBezTo>
                  <a:pt x="-6321" y="494266"/>
                  <a:pt x="31669" y="445697"/>
                  <a:pt x="0" y="303296"/>
                </a:cubicBezTo>
                <a:close/>
              </a:path>
              <a:path w="1961889" h="1819737" stroke="0" extrusionOk="0">
                <a:moveTo>
                  <a:pt x="0" y="303296"/>
                </a:moveTo>
                <a:cubicBezTo>
                  <a:pt x="-32134" y="115969"/>
                  <a:pt x="104137" y="11880"/>
                  <a:pt x="303296" y="0"/>
                </a:cubicBezTo>
                <a:cubicBezTo>
                  <a:pt x="470380" y="-31834"/>
                  <a:pt x="600708" y="37664"/>
                  <a:pt x="782168" y="0"/>
                </a:cubicBezTo>
                <a:cubicBezTo>
                  <a:pt x="963628" y="-37664"/>
                  <a:pt x="1019865" y="9408"/>
                  <a:pt x="1220380" y="0"/>
                </a:cubicBezTo>
                <a:cubicBezTo>
                  <a:pt x="1420895" y="-9408"/>
                  <a:pt x="1480643" y="47008"/>
                  <a:pt x="1658593" y="0"/>
                </a:cubicBezTo>
                <a:cubicBezTo>
                  <a:pt x="1816589" y="-30632"/>
                  <a:pt x="1970108" y="105376"/>
                  <a:pt x="1961889" y="303296"/>
                </a:cubicBezTo>
                <a:cubicBezTo>
                  <a:pt x="1966657" y="430171"/>
                  <a:pt x="1937526" y="499365"/>
                  <a:pt x="1961889" y="683415"/>
                </a:cubicBezTo>
                <a:cubicBezTo>
                  <a:pt x="1986252" y="867465"/>
                  <a:pt x="1935824" y="975741"/>
                  <a:pt x="1961889" y="1063534"/>
                </a:cubicBezTo>
                <a:cubicBezTo>
                  <a:pt x="1987954" y="1151327"/>
                  <a:pt x="1956900" y="1353088"/>
                  <a:pt x="1961889" y="1516441"/>
                </a:cubicBezTo>
                <a:cubicBezTo>
                  <a:pt x="1995447" y="1692016"/>
                  <a:pt x="1821267" y="1818955"/>
                  <a:pt x="1658593" y="1819737"/>
                </a:cubicBezTo>
                <a:cubicBezTo>
                  <a:pt x="1494358" y="1864405"/>
                  <a:pt x="1424353" y="1786948"/>
                  <a:pt x="1206827" y="1819737"/>
                </a:cubicBezTo>
                <a:cubicBezTo>
                  <a:pt x="989301" y="1852526"/>
                  <a:pt x="974391" y="1776808"/>
                  <a:pt x="768615" y="1819737"/>
                </a:cubicBezTo>
                <a:cubicBezTo>
                  <a:pt x="562839" y="1862666"/>
                  <a:pt x="481324" y="1819081"/>
                  <a:pt x="303296" y="1819737"/>
                </a:cubicBezTo>
                <a:cubicBezTo>
                  <a:pt x="166213" y="1781969"/>
                  <a:pt x="-36072" y="1670002"/>
                  <a:pt x="0" y="1516441"/>
                </a:cubicBezTo>
                <a:cubicBezTo>
                  <a:pt x="-24725" y="1346896"/>
                  <a:pt x="31204" y="1292514"/>
                  <a:pt x="0" y="1112059"/>
                </a:cubicBezTo>
                <a:cubicBezTo>
                  <a:pt x="-31204" y="931604"/>
                  <a:pt x="28441" y="796441"/>
                  <a:pt x="0" y="683415"/>
                </a:cubicBezTo>
                <a:cubicBezTo>
                  <a:pt x="-28441" y="570389"/>
                  <a:pt x="29007" y="452343"/>
                  <a:pt x="0" y="30329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Button">
            <a:hlinkClick r:id="rId11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3167917" y="4128257"/>
            <a:ext cx="1961889" cy="1819737"/>
          </a:xfrm>
          <a:custGeom>
            <a:avLst/>
            <a:gdLst>
              <a:gd name="connsiteX0" fmla="*/ 0 w 1961889"/>
              <a:gd name="connsiteY0" fmla="*/ 303296 h 1819737"/>
              <a:gd name="connsiteX1" fmla="*/ 303296 w 1961889"/>
              <a:gd name="connsiteY1" fmla="*/ 0 h 1819737"/>
              <a:gd name="connsiteX2" fmla="*/ 727956 w 1961889"/>
              <a:gd name="connsiteY2" fmla="*/ 0 h 1819737"/>
              <a:gd name="connsiteX3" fmla="*/ 1179721 w 1961889"/>
              <a:gd name="connsiteY3" fmla="*/ 0 h 1819737"/>
              <a:gd name="connsiteX4" fmla="*/ 1658593 w 1961889"/>
              <a:gd name="connsiteY4" fmla="*/ 0 h 1819737"/>
              <a:gd name="connsiteX5" fmla="*/ 1961889 w 1961889"/>
              <a:gd name="connsiteY5" fmla="*/ 303296 h 1819737"/>
              <a:gd name="connsiteX6" fmla="*/ 1961889 w 1961889"/>
              <a:gd name="connsiteY6" fmla="*/ 707678 h 1819737"/>
              <a:gd name="connsiteX7" fmla="*/ 1961889 w 1961889"/>
              <a:gd name="connsiteY7" fmla="*/ 1112059 h 1819737"/>
              <a:gd name="connsiteX8" fmla="*/ 1961889 w 1961889"/>
              <a:gd name="connsiteY8" fmla="*/ 1516441 h 1819737"/>
              <a:gd name="connsiteX9" fmla="*/ 1658593 w 1961889"/>
              <a:gd name="connsiteY9" fmla="*/ 1819737 h 1819737"/>
              <a:gd name="connsiteX10" fmla="*/ 1220380 w 1961889"/>
              <a:gd name="connsiteY10" fmla="*/ 1819737 h 1819737"/>
              <a:gd name="connsiteX11" fmla="*/ 809274 w 1961889"/>
              <a:gd name="connsiteY11" fmla="*/ 1819737 h 1819737"/>
              <a:gd name="connsiteX12" fmla="*/ 303296 w 1961889"/>
              <a:gd name="connsiteY12" fmla="*/ 1819737 h 1819737"/>
              <a:gd name="connsiteX13" fmla="*/ 0 w 1961889"/>
              <a:gd name="connsiteY13" fmla="*/ 1516441 h 1819737"/>
              <a:gd name="connsiteX14" fmla="*/ 0 w 1961889"/>
              <a:gd name="connsiteY14" fmla="*/ 1112059 h 1819737"/>
              <a:gd name="connsiteX15" fmla="*/ 0 w 1961889"/>
              <a:gd name="connsiteY15" fmla="*/ 695546 h 1819737"/>
              <a:gd name="connsiteX16" fmla="*/ 0 w 1961889"/>
              <a:gd name="connsiteY16" fmla="*/ 303296 h 18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1889" h="1819737" fill="none" extrusionOk="0">
                <a:moveTo>
                  <a:pt x="0" y="303296"/>
                </a:moveTo>
                <a:cubicBezTo>
                  <a:pt x="-21155" y="173615"/>
                  <a:pt x="159521" y="17634"/>
                  <a:pt x="303296" y="0"/>
                </a:cubicBezTo>
                <a:cubicBezTo>
                  <a:pt x="493621" y="-33993"/>
                  <a:pt x="541321" y="34239"/>
                  <a:pt x="727956" y="0"/>
                </a:cubicBezTo>
                <a:cubicBezTo>
                  <a:pt x="914591" y="-34239"/>
                  <a:pt x="980702" y="20632"/>
                  <a:pt x="1179721" y="0"/>
                </a:cubicBezTo>
                <a:cubicBezTo>
                  <a:pt x="1378741" y="-20632"/>
                  <a:pt x="1535742" y="8092"/>
                  <a:pt x="1658593" y="0"/>
                </a:cubicBezTo>
                <a:cubicBezTo>
                  <a:pt x="1825874" y="-6058"/>
                  <a:pt x="2002847" y="144331"/>
                  <a:pt x="1961889" y="303296"/>
                </a:cubicBezTo>
                <a:cubicBezTo>
                  <a:pt x="1982513" y="415276"/>
                  <a:pt x="1921642" y="508438"/>
                  <a:pt x="1961889" y="707678"/>
                </a:cubicBezTo>
                <a:cubicBezTo>
                  <a:pt x="2002136" y="906918"/>
                  <a:pt x="1943922" y="927248"/>
                  <a:pt x="1961889" y="1112059"/>
                </a:cubicBezTo>
                <a:cubicBezTo>
                  <a:pt x="1979856" y="1296870"/>
                  <a:pt x="1960499" y="1371548"/>
                  <a:pt x="1961889" y="1516441"/>
                </a:cubicBezTo>
                <a:cubicBezTo>
                  <a:pt x="1960492" y="1654966"/>
                  <a:pt x="1842349" y="1829975"/>
                  <a:pt x="1658593" y="1819737"/>
                </a:cubicBezTo>
                <a:cubicBezTo>
                  <a:pt x="1447679" y="1849786"/>
                  <a:pt x="1357885" y="1788756"/>
                  <a:pt x="1220380" y="1819737"/>
                </a:cubicBezTo>
                <a:cubicBezTo>
                  <a:pt x="1082875" y="1850718"/>
                  <a:pt x="954881" y="1810041"/>
                  <a:pt x="809274" y="1819737"/>
                </a:cubicBezTo>
                <a:cubicBezTo>
                  <a:pt x="663667" y="1829433"/>
                  <a:pt x="485784" y="1759070"/>
                  <a:pt x="303296" y="1819737"/>
                </a:cubicBezTo>
                <a:cubicBezTo>
                  <a:pt x="139536" y="1823211"/>
                  <a:pt x="10299" y="1677789"/>
                  <a:pt x="0" y="1516441"/>
                </a:cubicBezTo>
                <a:cubicBezTo>
                  <a:pt x="-42321" y="1341286"/>
                  <a:pt x="32017" y="1202827"/>
                  <a:pt x="0" y="1112059"/>
                </a:cubicBezTo>
                <a:cubicBezTo>
                  <a:pt x="-32017" y="1021291"/>
                  <a:pt x="6321" y="896826"/>
                  <a:pt x="0" y="695546"/>
                </a:cubicBezTo>
                <a:cubicBezTo>
                  <a:pt x="-6321" y="494266"/>
                  <a:pt x="31669" y="445697"/>
                  <a:pt x="0" y="303296"/>
                </a:cubicBezTo>
                <a:close/>
              </a:path>
              <a:path w="1961889" h="1819737" stroke="0" extrusionOk="0">
                <a:moveTo>
                  <a:pt x="0" y="303296"/>
                </a:moveTo>
                <a:cubicBezTo>
                  <a:pt x="-32134" y="115969"/>
                  <a:pt x="104137" y="11880"/>
                  <a:pt x="303296" y="0"/>
                </a:cubicBezTo>
                <a:cubicBezTo>
                  <a:pt x="470380" y="-31834"/>
                  <a:pt x="600708" y="37664"/>
                  <a:pt x="782168" y="0"/>
                </a:cubicBezTo>
                <a:cubicBezTo>
                  <a:pt x="963628" y="-37664"/>
                  <a:pt x="1019865" y="9408"/>
                  <a:pt x="1220380" y="0"/>
                </a:cubicBezTo>
                <a:cubicBezTo>
                  <a:pt x="1420895" y="-9408"/>
                  <a:pt x="1480643" y="47008"/>
                  <a:pt x="1658593" y="0"/>
                </a:cubicBezTo>
                <a:cubicBezTo>
                  <a:pt x="1816589" y="-30632"/>
                  <a:pt x="1970108" y="105376"/>
                  <a:pt x="1961889" y="303296"/>
                </a:cubicBezTo>
                <a:cubicBezTo>
                  <a:pt x="1966657" y="430171"/>
                  <a:pt x="1937526" y="499365"/>
                  <a:pt x="1961889" y="683415"/>
                </a:cubicBezTo>
                <a:cubicBezTo>
                  <a:pt x="1986252" y="867465"/>
                  <a:pt x="1935824" y="975741"/>
                  <a:pt x="1961889" y="1063534"/>
                </a:cubicBezTo>
                <a:cubicBezTo>
                  <a:pt x="1987954" y="1151327"/>
                  <a:pt x="1956900" y="1353088"/>
                  <a:pt x="1961889" y="1516441"/>
                </a:cubicBezTo>
                <a:cubicBezTo>
                  <a:pt x="1995447" y="1692016"/>
                  <a:pt x="1821267" y="1818955"/>
                  <a:pt x="1658593" y="1819737"/>
                </a:cubicBezTo>
                <a:cubicBezTo>
                  <a:pt x="1494358" y="1864405"/>
                  <a:pt x="1424353" y="1786948"/>
                  <a:pt x="1206827" y="1819737"/>
                </a:cubicBezTo>
                <a:cubicBezTo>
                  <a:pt x="989301" y="1852526"/>
                  <a:pt x="974391" y="1776808"/>
                  <a:pt x="768615" y="1819737"/>
                </a:cubicBezTo>
                <a:cubicBezTo>
                  <a:pt x="562839" y="1862666"/>
                  <a:pt x="481324" y="1819081"/>
                  <a:pt x="303296" y="1819737"/>
                </a:cubicBezTo>
                <a:cubicBezTo>
                  <a:pt x="166213" y="1781969"/>
                  <a:pt x="-36072" y="1670002"/>
                  <a:pt x="0" y="1516441"/>
                </a:cubicBezTo>
                <a:cubicBezTo>
                  <a:pt x="-24725" y="1346896"/>
                  <a:pt x="31204" y="1292514"/>
                  <a:pt x="0" y="1112059"/>
                </a:cubicBezTo>
                <a:cubicBezTo>
                  <a:pt x="-31204" y="931604"/>
                  <a:pt x="28441" y="796441"/>
                  <a:pt x="0" y="683415"/>
                </a:cubicBezTo>
                <a:cubicBezTo>
                  <a:pt x="-28441" y="570389"/>
                  <a:pt x="29007" y="452343"/>
                  <a:pt x="0" y="30329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Button">
            <a:hlinkClick r:id="rId12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8187953" y="7617668"/>
            <a:ext cx="1961889" cy="1819737"/>
          </a:xfrm>
          <a:custGeom>
            <a:avLst/>
            <a:gdLst>
              <a:gd name="connsiteX0" fmla="*/ 0 w 1961889"/>
              <a:gd name="connsiteY0" fmla="*/ 303296 h 1819737"/>
              <a:gd name="connsiteX1" fmla="*/ 303296 w 1961889"/>
              <a:gd name="connsiteY1" fmla="*/ 0 h 1819737"/>
              <a:gd name="connsiteX2" fmla="*/ 727956 w 1961889"/>
              <a:gd name="connsiteY2" fmla="*/ 0 h 1819737"/>
              <a:gd name="connsiteX3" fmla="*/ 1179721 w 1961889"/>
              <a:gd name="connsiteY3" fmla="*/ 0 h 1819737"/>
              <a:gd name="connsiteX4" fmla="*/ 1658593 w 1961889"/>
              <a:gd name="connsiteY4" fmla="*/ 0 h 1819737"/>
              <a:gd name="connsiteX5" fmla="*/ 1961889 w 1961889"/>
              <a:gd name="connsiteY5" fmla="*/ 303296 h 1819737"/>
              <a:gd name="connsiteX6" fmla="*/ 1961889 w 1961889"/>
              <a:gd name="connsiteY6" fmla="*/ 707678 h 1819737"/>
              <a:gd name="connsiteX7" fmla="*/ 1961889 w 1961889"/>
              <a:gd name="connsiteY7" fmla="*/ 1112059 h 1819737"/>
              <a:gd name="connsiteX8" fmla="*/ 1961889 w 1961889"/>
              <a:gd name="connsiteY8" fmla="*/ 1516441 h 1819737"/>
              <a:gd name="connsiteX9" fmla="*/ 1658593 w 1961889"/>
              <a:gd name="connsiteY9" fmla="*/ 1819737 h 1819737"/>
              <a:gd name="connsiteX10" fmla="*/ 1220380 w 1961889"/>
              <a:gd name="connsiteY10" fmla="*/ 1819737 h 1819737"/>
              <a:gd name="connsiteX11" fmla="*/ 809274 w 1961889"/>
              <a:gd name="connsiteY11" fmla="*/ 1819737 h 1819737"/>
              <a:gd name="connsiteX12" fmla="*/ 303296 w 1961889"/>
              <a:gd name="connsiteY12" fmla="*/ 1819737 h 1819737"/>
              <a:gd name="connsiteX13" fmla="*/ 0 w 1961889"/>
              <a:gd name="connsiteY13" fmla="*/ 1516441 h 1819737"/>
              <a:gd name="connsiteX14" fmla="*/ 0 w 1961889"/>
              <a:gd name="connsiteY14" fmla="*/ 1112059 h 1819737"/>
              <a:gd name="connsiteX15" fmla="*/ 0 w 1961889"/>
              <a:gd name="connsiteY15" fmla="*/ 695546 h 1819737"/>
              <a:gd name="connsiteX16" fmla="*/ 0 w 1961889"/>
              <a:gd name="connsiteY16" fmla="*/ 303296 h 18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1889" h="1819737" fill="none" extrusionOk="0">
                <a:moveTo>
                  <a:pt x="0" y="303296"/>
                </a:moveTo>
                <a:cubicBezTo>
                  <a:pt x="-21155" y="173615"/>
                  <a:pt x="159521" y="17634"/>
                  <a:pt x="303296" y="0"/>
                </a:cubicBezTo>
                <a:cubicBezTo>
                  <a:pt x="493621" y="-33993"/>
                  <a:pt x="541321" y="34239"/>
                  <a:pt x="727956" y="0"/>
                </a:cubicBezTo>
                <a:cubicBezTo>
                  <a:pt x="914591" y="-34239"/>
                  <a:pt x="980702" y="20632"/>
                  <a:pt x="1179721" y="0"/>
                </a:cubicBezTo>
                <a:cubicBezTo>
                  <a:pt x="1378741" y="-20632"/>
                  <a:pt x="1535742" y="8092"/>
                  <a:pt x="1658593" y="0"/>
                </a:cubicBezTo>
                <a:cubicBezTo>
                  <a:pt x="1825874" y="-6058"/>
                  <a:pt x="2002847" y="144331"/>
                  <a:pt x="1961889" y="303296"/>
                </a:cubicBezTo>
                <a:cubicBezTo>
                  <a:pt x="1982513" y="415276"/>
                  <a:pt x="1921642" y="508438"/>
                  <a:pt x="1961889" y="707678"/>
                </a:cubicBezTo>
                <a:cubicBezTo>
                  <a:pt x="2002136" y="906918"/>
                  <a:pt x="1943922" y="927248"/>
                  <a:pt x="1961889" y="1112059"/>
                </a:cubicBezTo>
                <a:cubicBezTo>
                  <a:pt x="1979856" y="1296870"/>
                  <a:pt x="1960499" y="1371548"/>
                  <a:pt x="1961889" y="1516441"/>
                </a:cubicBezTo>
                <a:cubicBezTo>
                  <a:pt x="1960492" y="1654966"/>
                  <a:pt x="1842349" y="1829975"/>
                  <a:pt x="1658593" y="1819737"/>
                </a:cubicBezTo>
                <a:cubicBezTo>
                  <a:pt x="1447679" y="1849786"/>
                  <a:pt x="1357885" y="1788756"/>
                  <a:pt x="1220380" y="1819737"/>
                </a:cubicBezTo>
                <a:cubicBezTo>
                  <a:pt x="1082875" y="1850718"/>
                  <a:pt x="954881" y="1810041"/>
                  <a:pt x="809274" y="1819737"/>
                </a:cubicBezTo>
                <a:cubicBezTo>
                  <a:pt x="663667" y="1829433"/>
                  <a:pt x="485784" y="1759070"/>
                  <a:pt x="303296" y="1819737"/>
                </a:cubicBezTo>
                <a:cubicBezTo>
                  <a:pt x="139536" y="1823211"/>
                  <a:pt x="10299" y="1677789"/>
                  <a:pt x="0" y="1516441"/>
                </a:cubicBezTo>
                <a:cubicBezTo>
                  <a:pt x="-42321" y="1341286"/>
                  <a:pt x="32017" y="1202827"/>
                  <a:pt x="0" y="1112059"/>
                </a:cubicBezTo>
                <a:cubicBezTo>
                  <a:pt x="-32017" y="1021291"/>
                  <a:pt x="6321" y="896826"/>
                  <a:pt x="0" y="695546"/>
                </a:cubicBezTo>
                <a:cubicBezTo>
                  <a:pt x="-6321" y="494266"/>
                  <a:pt x="31669" y="445697"/>
                  <a:pt x="0" y="303296"/>
                </a:cubicBezTo>
                <a:close/>
              </a:path>
              <a:path w="1961889" h="1819737" stroke="0" extrusionOk="0">
                <a:moveTo>
                  <a:pt x="0" y="303296"/>
                </a:moveTo>
                <a:cubicBezTo>
                  <a:pt x="-32134" y="115969"/>
                  <a:pt x="104137" y="11880"/>
                  <a:pt x="303296" y="0"/>
                </a:cubicBezTo>
                <a:cubicBezTo>
                  <a:pt x="470380" y="-31834"/>
                  <a:pt x="600708" y="37664"/>
                  <a:pt x="782168" y="0"/>
                </a:cubicBezTo>
                <a:cubicBezTo>
                  <a:pt x="963628" y="-37664"/>
                  <a:pt x="1019865" y="9408"/>
                  <a:pt x="1220380" y="0"/>
                </a:cubicBezTo>
                <a:cubicBezTo>
                  <a:pt x="1420895" y="-9408"/>
                  <a:pt x="1480643" y="47008"/>
                  <a:pt x="1658593" y="0"/>
                </a:cubicBezTo>
                <a:cubicBezTo>
                  <a:pt x="1816589" y="-30632"/>
                  <a:pt x="1970108" y="105376"/>
                  <a:pt x="1961889" y="303296"/>
                </a:cubicBezTo>
                <a:cubicBezTo>
                  <a:pt x="1966657" y="430171"/>
                  <a:pt x="1937526" y="499365"/>
                  <a:pt x="1961889" y="683415"/>
                </a:cubicBezTo>
                <a:cubicBezTo>
                  <a:pt x="1986252" y="867465"/>
                  <a:pt x="1935824" y="975741"/>
                  <a:pt x="1961889" y="1063534"/>
                </a:cubicBezTo>
                <a:cubicBezTo>
                  <a:pt x="1987954" y="1151327"/>
                  <a:pt x="1956900" y="1353088"/>
                  <a:pt x="1961889" y="1516441"/>
                </a:cubicBezTo>
                <a:cubicBezTo>
                  <a:pt x="1995447" y="1692016"/>
                  <a:pt x="1821267" y="1818955"/>
                  <a:pt x="1658593" y="1819737"/>
                </a:cubicBezTo>
                <a:cubicBezTo>
                  <a:pt x="1494358" y="1864405"/>
                  <a:pt x="1424353" y="1786948"/>
                  <a:pt x="1206827" y="1819737"/>
                </a:cubicBezTo>
                <a:cubicBezTo>
                  <a:pt x="989301" y="1852526"/>
                  <a:pt x="974391" y="1776808"/>
                  <a:pt x="768615" y="1819737"/>
                </a:cubicBezTo>
                <a:cubicBezTo>
                  <a:pt x="562839" y="1862666"/>
                  <a:pt x="481324" y="1819081"/>
                  <a:pt x="303296" y="1819737"/>
                </a:cubicBezTo>
                <a:cubicBezTo>
                  <a:pt x="166213" y="1781969"/>
                  <a:pt x="-36072" y="1670002"/>
                  <a:pt x="0" y="1516441"/>
                </a:cubicBezTo>
                <a:cubicBezTo>
                  <a:pt x="-24725" y="1346896"/>
                  <a:pt x="31204" y="1292514"/>
                  <a:pt x="0" y="1112059"/>
                </a:cubicBezTo>
                <a:cubicBezTo>
                  <a:pt x="-31204" y="931604"/>
                  <a:pt x="28441" y="796441"/>
                  <a:pt x="0" y="683415"/>
                </a:cubicBezTo>
                <a:cubicBezTo>
                  <a:pt x="-28441" y="570389"/>
                  <a:pt x="29007" y="452343"/>
                  <a:pt x="0" y="30329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Button">
            <a:hlinkClick r:id="rId13" action="ppaction://hlinksldjump"/>
            <a:extLst>
              <a:ext uri="{FF2B5EF4-FFF2-40B4-BE49-F238E27FC236}">
                <a16:creationId xmlns:a16="http://schemas.microsoft.com/office/drawing/2014/main" id="{BCCE4706-7799-2346-94AF-FDEAF4778111}"/>
              </a:ext>
            </a:extLst>
          </p:cNvPr>
          <p:cNvSpPr/>
          <p:nvPr/>
        </p:nvSpPr>
        <p:spPr>
          <a:xfrm>
            <a:off x="13167917" y="7617668"/>
            <a:ext cx="1961889" cy="1819737"/>
          </a:xfrm>
          <a:custGeom>
            <a:avLst/>
            <a:gdLst>
              <a:gd name="connsiteX0" fmla="*/ 0 w 1961889"/>
              <a:gd name="connsiteY0" fmla="*/ 303296 h 1819737"/>
              <a:gd name="connsiteX1" fmla="*/ 303296 w 1961889"/>
              <a:gd name="connsiteY1" fmla="*/ 0 h 1819737"/>
              <a:gd name="connsiteX2" fmla="*/ 727956 w 1961889"/>
              <a:gd name="connsiteY2" fmla="*/ 0 h 1819737"/>
              <a:gd name="connsiteX3" fmla="*/ 1179721 w 1961889"/>
              <a:gd name="connsiteY3" fmla="*/ 0 h 1819737"/>
              <a:gd name="connsiteX4" fmla="*/ 1658593 w 1961889"/>
              <a:gd name="connsiteY4" fmla="*/ 0 h 1819737"/>
              <a:gd name="connsiteX5" fmla="*/ 1961889 w 1961889"/>
              <a:gd name="connsiteY5" fmla="*/ 303296 h 1819737"/>
              <a:gd name="connsiteX6" fmla="*/ 1961889 w 1961889"/>
              <a:gd name="connsiteY6" fmla="*/ 707678 h 1819737"/>
              <a:gd name="connsiteX7" fmla="*/ 1961889 w 1961889"/>
              <a:gd name="connsiteY7" fmla="*/ 1112059 h 1819737"/>
              <a:gd name="connsiteX8" fmla="*/ 1961889 w 1961889"/>
              <a:gd name="connsiteY8" fmla="*/ 1516441 h 1819737"/>
              <a:gd name="connsiteX9" fmla="*/ 1658593 w 1961889"/>
              <a:gd name="connsiteY9" fmla="*/ 1819737 h 1819737"/>
              <a:gd name="connsiteX10" fmla="*/ 1220380 w 1961889"/>
              <a:gd name="connsiteY10" fmla="*/ 1819737 h 1819737"/>
              <a:gd name="connsiteX11" fmla="*/ 809274 w 1961889"/>
              <a:gd name="connsiteY11" fmla="*/ 1819737 h 1819737"/>
              <a:gd name="connsiteX12" fmla="*/ 303296 w 1961889"/>
              <a:gd name="connsiteY12" fmla="*/ 1819737 h 1819737"/>
              <a:gd name="connsiteX13" fmla="*/ 0 w 1961889"/>
              <a:gd name="connsiteY13" fmla="*/ 1516441 h 1819737"/>
              <a:gd name="connsiteX14" fmla="*/ 0 w 1961889"/>
              <a:gd name="connsiteY14" fmla="*/ 1112059 h 1819737"/>
              <a:gd name="connsiteX15" fmla="*/ 0 w 1961889"/>
              <a:gd name="connsiteY15" fmla="*/ 695546 h 1819737"/>
              <a:gd name="connsiteX16" fmla="*/ 0 w 1961889"/>
              <a:gd name="connsiteY16" fmla="*/ 303296 h 18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1889" h="1819737" fill="none" extrusionOk="0">
                <a:moveTo>
                  <a:pt x="0" y="303296"/>
                </a:moveTo>
                <a:cubicBezTo>
                  <a:pt x="-21155" y="173615"/>
                  <a:pt x="159521" y="17634"/>
                  <a:pt x="303296" y="0"/>
                </a:cubicBezTo>
                <a:cubicBezTo>
                  <a:pt x="493621" y="-33993"/>
                  <a:pt x="541321" y="34239"/>
                  <a:pt x="727956" y="0"/>
                </a:cubicBezTo>
                <a:cubicBezTo>
                  <a:pt x="914591" y="-34239"/>
                  <a:pt x="980702" y="20632"/>
                  <a:pt x="1179721" y="0"/>
                </a:cubicBezTo>
                <a:cubicBezTo>
                  <a:pt x="1378741" y="-20632"/>
                  <a:pt x="1535742" y="8092"/>
                  <a:pt x="1658593" y="0"/>
                </a:cubicBezTo>
                <a:cubicBezTo>
                  <a:pt x="1825874" y="-6058"/>
                  <a:pt x="2002847" y="144331"/>
                  <a:pt x="1961889" y="303296"/>
                </a:cubicBezTo>
                <a:cubicBezTo>
                  <a:pt x="1982513" y="415276"/>
                  <a:pt x="1921642" y="508438"/>
                  <a:pt x="1961889" y="707678"/>
                </a:cubicBezTo>
                <a:cubicBezTo>
                  <a:pt x="2002136" y="906918"/>
                  <a:pt x="1943922" y="927248"/>
                  <a:pt x="1961889" y="1112059"/>
                </a:cubicBezTo>
                <a:cubicBezTo>
                  <a:pt x="1979856" y="1296870"/>
                  <a:pt x="1960499" y="1371548"/>
                  <a:pt x="1961889" y="1516441"/>
                </a:cubicBezTo>
                <a:cubicBezTo>
                  <a:pt x="1960492" y="1654966"/>
                  <a:pt x="1842349" y="1829975"/>
                  <a:pt x="1658593" y="1819737"/>
                </a:cubicBezTo>
                <a:cubicBezTo>
                  <a:pt x="1447679" y="1849786"/>
                  <a:pt x="1357885" y="1788756"/>
                  <a:pt x="1220380" y="1819737"/>
                </a:cubicBezTo>
                <a:cubicBezTo>
                  <a:pt x="1082875" y="1850718"/>
                  <a:pt x="954881" y="1810041"/>
                  <a:pt x="809274" y="1819737"/>
                </a:cubicBezTo>
                <a:cubicBezTo>
                  <a:pt x="663667" y="1829433"/>
                  <a:pt x="485784" y="1759070"/>
                  <a:pt x="303296" y="1819737"/>
                </a:cubicBezTo>
                <a:cubicBezTo>
                  <a:pt x="139536" y="1823211"/>
                  <a:pt x="10299" y="1677789"/>
                  <a:pt x="0" y="1516441"/>
                </a:cubicBezTo>
                <a:cubicBezTo>
                  <a:pt x="-42321" y="1341286"/>
                  <a:pt x="32017" y="1202827"/>
                  <a:pt x="0" y="1112059"/>
                </a:cubicBezTo>
                <a:cubicBezTo>
                  <a:pt x="-32017" y="1021291"/>
                  <a:pt x="6321" y="896826"/>
                  <a:pt x="0" y="695546"/>
                </a:cubicBezTo>
                <a:cubicBezTo>
                  <a:pt x="-6321" y="494266"/>
                  <a:pt x="31669" y="445697"/>
                  <a:pt x="0" y="303296"/>
                </a:cubicBezTo>
                <a:close/>
              </a:path>
              <a:path w="1961889" h="1819737" stroke="0" extrusionOk="0">
                <a:moveTo>
                  <a:pt x="0" y="303296"/>
                </a:moveTo>
                <a:cubicBezTo>
                  <a:pt x="-32134" y="115969"/>
                  <a:pt x="104137" y="11880"/>
                  <a:pt x="303296" y="0"/>
                </a:cubicBezTo>
                <a:cubicBezTo>
                  <a:pt x="470380" y="-31834"/>
                  <a:pt x="600708" y="37664"/>
                  <a:pt x="782168" y="0"/>
                </a:cubicBezTo>
                <a:cubicBezTo>
                  <a:pt x="963628" y="-37664"/>
                  <a:pt x="1019865" y="9408"/>
                  <a:pt x="1220380" y="0"/>
                </a:cubicBezTo>
                <a:cubicBezTo>
                  <a:pt x="1420895" y="-9408"/>
                  <a:pt x="1480643" y="47008"/>
                  <a:pt x="1658593" y="0"/>
                </a:cubicBezTo>
                <a:cubicBezTo>
                  <a:pt x="1816589" y="-30632"/>
                  <a:pt x="1970108" y="105376"/>
                  <a:pt x="1961889" y="303296"/>
                </a:cubicBezTo>
                <a:cubicBezTo>
                  <a:pt x="1966657" y="430171"/>
                  <a:pt x="1937526" y="499365"/>
                  <a:pt x="1961889" y="683415"/>
                </a:cubicBezTo>
                <a:cubicBezTo>
                  <a:pt x="1986252" y="867465"/>
                  <a:pt x="1935824" y="975741"/>
                  <a:pt x="1961889" y="1063534"/>
                </a:cubicBezTo>
                <a:cubicBezTo>
                  <a:pt x="1987954" y="1151327"/>
                  <a:pt x="1956900" y="1353088"/>
                  <a:pt x="1961889" y="1516441"/>
                </a:cubicBezTo>
                <a:cubicBezTo>
                  <a:pt x="1995447" y="1692016"/>
                  <a:pt x="1821267" y="1818955"/>
                  <a:pt x="1658593" y="1819737"/>
                </a:cubicBezTo>
                <a:cubicBezTo>
                  <a:pt x="1494358" y="1864405"/>
                  <a:pt x="1424353" y="1786948"/>
                  <a:pt x="1206827" y="1819737"/>
                </a:cubicBezTo>
                <a:cubicBezTo>
                  <a:pt x="989301" y="1852526"/>
                  <a:pt x="974391" y="1776808"/>
                  <a:pt x="768615" y="1819737"/>
                </a:cubicBezTo>
                <a:cubicBezTo>
                  <a:pt x="562839" y="1862666"/>
                  <a:pt x="481324" y="1819081"/>
                  <a:pt x="303296" y="1819737"/>
                </a:cubicBezTo>
                <a:cubicBezTo>
                  <a:pt x="166213" y="1781969"/>
                  <a:pt x="-36072" y="1670002"/>
                  <a:pt x="0" y="1516441"/>
                </a:cubicBezTo>
                <a:cubicBezTo>
                  <a:pt x="-24725" y="1346896"/>
                  <a:pt x="31204" y="1292514"/>
                  <a:pt x="0" y="1112059"/>
                </a:cubicBezTo>
                <a:cubicBezTo>
                  <a:pt x="-31204" y="931604"/>
                  <a:pt x="28441" y="796441"/>
                  <a:pt x="0" y="683415"/>
                </a:cubicBezTo>
                <a:cubicBezTo>
                  <a:pt x="-28441" y="570389"/>
                  <a:pt x="29007" y="452343"/>
                  <a:pt x="0" y="30329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0800">
            <a:solidFill>
              <a:srgbClr val="0504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dist="3937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3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51" grpId="0" animBg="1"/>
      <p:bldP spid="53" grpId="0" animBg="1"/>
      <p:bldP spid="56" grpId="0" animBg="1"/>
      <p:bldP spid="58" grpId="0" animBg="1"/>
      <p:bldP spid="12" grpId="0" animBg="1"/>
      <p:bldP spid="14" grpId="0" animBg="1"/>
      <p:bldP spid="20" grpId="0" animBg="1"/>
      <p:bldP spid="22" grpId="0" animBg="1"/>
      <p:bldP spid="2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513587" y="1611046"/>
            <a:ext cx="17260829" cy="7386650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Correct Butto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3278" y="8550383"/>
            <a:ext cx="1591194" cy="1463168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42" name="Header Textbox"/>
          <p:cNvGrpSpPr/>
          <p:nvPr/>
        </p:nvGrpSpPr>
        <p:grpSpPr>
          <a:xfrm>
            <a:off x="967291" y="398154"/>
            <a:ext cx="16789839" cy="2761728"/>
            <a:chOff x="644861" y="244654"/>
            <a:chExt cx="11193226" cy="1841152"/>
          </a:xfrm>
        </p:grpSpPr>
        <p:pic>
          <p:nvPicPr>
            <p:cNvPr id="136" name="Box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861" y="244654"/>
              <a:ext cx="11193226" cy="1841152"/>
            </a:xfrm>
            <a:prstGeom prst="rect">
              <a:avLst/>
            </a:prstGeom>
          </p:spPr>
        </p:pic>
        <p:sp>
          <p:nvSpPr>
            <p:cNvPr id="113" name="Text"/>
            <p:cNvSpPr txBox="1"/>
            <p:nvPr/>
          </p:nvSpPr>
          <p:spPr>
            <a:xfrm>
              <a:off x="1339790" y="501395"/>
              <a:ext cx="95124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9F2936">
                        <a:lumMod val="75000"/>
                        <a:alpha val="85000"/>
                      </a:srgbClr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CHOOSE THE CORRECT ANSWER:</a:t>
              </a:r>
            </a:p>
          </p:txBody>
        </p:sp>
      </p:grpSp>
      <p:grpSp>
        <p:nvGrpSpPr>
          <p:cNvPr id="141" name="Answer Textbox"/>
          <p:cNvGrpSpPr/>
          <p:nvPr/>
        </p:nvGrpSpPr>
        <p:grpSpPr>
          <a:xfrm>
            <a:off x="2191457" y="8238593"/>
            <a:ext cx="14092125" cy="1774091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386824" y="5584531"/>
              <a:ext cx="5418364" cy="88229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rgbClr val="9F2936">
                        <a:lumMod val="75000"/>
                        <a:alpha val="85000"/>
                      </a:srgbClr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A. Homelessness</a:t>
              </a:r>
            </a:p>
          </p:txBody>
        </p:sp>
      </p:grpSp>
      <p:sp>
        <p:nvSpPr>
          <p:cNvPr id="135" name="White Box Text"/>
          <p:cNvSpPr txBox="1"/>
          <p:nvPr/>
        </p:nvSpPr>
        <p:spPr>
          <a:xfrm>
            <a:off x="1122421" y="3564860"/>
            <a:ext cx="160431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is it called when people live without a stable home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or shelter?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Wrong Butto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20" y="8541239"/>
            <a:ext cx="1591194" cy="1472312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3" name="White Box Text"/>
          <p:cNvSpPr txBox="1"/>
          <p:nvPr/>
        </p:nvSpPr>
        <p:spPr>
          <a:xfrm>
            <a:off x="7228779" y="6008466"/>
            <a:ext cx="5224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</a:t>
            </a:r>
            <a:r>
              <a:rPr lang="en-US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nemployment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White Box Text"/>
          <p:cNvSpPr txBox="1"/>
          <p:nvPr/>
        </p:nvSpPr>
        <p:spPr>
          <a:xfrm>
            <a:off x="12453138" y="6005211"/>
            <a:ext cx="4539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</a:t>
            </a:r>
            <a:r>
              <a:rPr lang="en-US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ollution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White Box Text"/>
          <p:cNvSpPr txBox="1"/>
          <p:nvPr/>
        </p:nvSpPr>
        <p:spPr>
          <a:xfrm>
            <a:off x="2191456" y="6005210"/>
            <a:ext cx="4539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h</a:t>
            </a:r>
            <a:r>
              <a:rPr lang="en-US" sz="4400" dirty="0" err="1">
                <a:latin typeface="Comic Sans MS" panose="030F0702030302020204" pitchFamily="66" charset="0"/>
              </a:rPr>
              <a:t>omelessness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4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ite Box"/>
          <p:cNvSpPr/>
          <p:nvPr/>
        </p:nvSpPr>
        <p:spPr>
          <a:xfrm>
            <a:off x="513587" y="1611046"/>
            <a:ext cx="17260829" cy="7386650"/>
          </a:xfrm>
          <a:prstGeom prst="rect">
            <a:avLst/>
          </a:prstGeom>
          <a:solidFill>
            <a:schemeClr val="bg1"/>
          </a:solidFill>
          <a:ln w="57150">
            <a:solidFill>
              <a:srgbClr val="050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Correct Butto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3278" y="8550383"/>
            <a:ext cx="1591194" cy="1463168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6" name="Box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93" y="398154"/>
            <a:ext cx="16789839" cy="2761728"/>
          </a:xfrm>
          <a:prstGeom prst="rect">
            <a:avLst/>
          </a:prstGeom>
        </p:spPr>
      </p:pic>
      <p:grpSp>
        <p:nvGrpSpPr>
          <p:cNvPr id="141" name="Answer Textbox"/>
          <p:cNvGrpSpPr/>
          <p:nvPr/>
        </p:nvGrpSpPr>
        <p:grpSpPr>
          <a:xfrm>
            <a:off x="2191457" y="8238593"/>
            <a:ext cx="14092125" cy="1774091"/>
            <a:chOff x="1460971" y="5492394"/>
            <a:chExt cx="9394750" cy="1182727"/>
          </a:xfrm>
        </p:grpSpPr>
        <p:pic>
          <p:nvPicPr>
            <p:cNvPr id="140" name="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60971" y="5492394"/>
              <a:ext cx="9394750" cy="1182727"/>
            </a:xfrm>
            <a:prstGeom prst="rect">
              <a:avLst/>
            </a:prstGeom>
          </p:spPr>
        </p:pic>
        <p:sp>
          <p:nvSpPr>
            <p:cNvPr id="147" name="Text"/>
            <p:cNvSpPr txBox="1"/>
            <p:nvPr/>
          </p:nvSpPr>
          <p:spPr>
            <a:xfrm>
              <a:off x="3308279" y="5584531"/>
              <a:ext cx="5575459" cy="88229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9000">
                        <a:srgbClr val="F8DC31"/>
                      </a:gs>
                      <a:gs pos="70000">
                        <a:srgbClr val="F15F29"/>
                      </a:gs>
                    </a:gsLst>
                    <a:lin ang="16200000" scaled="1"/>
                    <a:tileRect/>
                  </a:gradFill>
                  <a:effectLst>
                    <a:glow rad="139700">
                      <a:srgbClr val="9F2936">
                        <a:lumMod val="75000"/>
                        <a:alpha val="85000"/>
                      </a:srgbClr>
                    </a:glo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C. discrimination </a:t>
              </a:r>
            </a:p>
          </p:txBody>
        </p:sp>
      </p:grpSp>
      <p:pic>
        <p:nvPicPr>
          <p:cNvPr id="12" name="Wrong Butto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" y="8541239"/>
            <a:ext cx="1591194" cy="1472312"/>
          </a:xfrm>
          <a:prstGeom prst="rect">
            <a:avLst/>
          </a:prstGeom>
          <a:effectLst>
            <a:outerShdw dist="762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3" name="White Box Text"/>
          <p:cNvSpPr txBox="1"/>
          <p:nvPr/>
        </p:nvSpPr>
        <p:spPr>
          <a:xfrm>
            <a:off x="377830" y="3564860"/>
            <a:ext cx="175323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is the unfair treatment of people based on race, gender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 religion called? </a:t>
            </a:r>
          </a:p>
        </p:txBody>
      </p:sp>
      <p:sp>
        <p:nvSpPr>
          <p:cNvPr id="14" name="White Box Text"/>
          <p:cNvSpPr txBox="1"/>
          <p:nvPr/>
        </p:nvSpPr>
        <p:spPr>
          <a:xfrm>
            <a:off x="7578648" y="6008466"/>
            <a:ext cx="332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</a:t>
            </a:r>
            <a:r>
              <a:rPr lang="en-US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ollution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White Box Text"/>
          <p:cNvSpPr txBox="1"/>
          <p:nvPr/>
        </p:nvSpPr>
        <p:spPr>
          <a:xfrm>
            <a:off x="12179921" y="6005211"/>
            <a:ext cx="4899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d</a:t>
            </a:r>
            <a:r>
              <a:rPr lang="en-US" sz="4400" dirty="0" err="1">
                <a:latin typeface="Comic Sans MS" panose="030F0702030302020204" pitchFamily="66" charset="0"/>
              </a:rPr>
              <a:t>iscrimination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6" name="White Box Text"/>
          <p:cNvSpPr txBox="1"/>
          <p:nvPr/>
        </p:nvSpPr>
        <p:spPr>
          <a:xfrm>
            <a:off x="2191457" y="6005210"/>
            <a:ext cx="4899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education </a:t>
            </a:r>
          </a:p>
        </p:txBody>
      </p:sp>
      <p:sp>
        <p:nvSpPr>
          <p:cNvPr id="17" name="Text"/>
          <p:cNvSpPr txBox="1"/>
          <p:nvPr/>
        </p:nvSpPr>
        <p:spPr>
          <a:xfrm>
            <a:off x="2009685" y="783266"/>
            <a:ext cx="142686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9F2936">
                      <a:lumMod val="75000"/>
                      <a:alpha val="85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CHOOSE THE CORRECT ANSWER: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Answer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B46056-9CBC-4C07-A5CE-C6B8607199E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Tiếng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ENG ANH 11- Unit 9 Getting Started 11A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10FA49-BAE9-429B-B391-6A45FE9B64AD}: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73FA07-4138-4C79-8A9A-0713E2EC5082}:2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CAC002-3A94-4140-9C06-888716AB6E51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6B8E21-76A2-4428-95EE-F09CE16ED709}:2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83AE1C-795C-46FA-BD84-DCF9209E43A0}:2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6D9C03-65AE-49F8-8BE7-0EAB185FF982}:2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B06C2B-8971-44BB-96AA-91EEF42E0800}:2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170877-64A1-45F6-BEE6-E07A5B7A2275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3ADD7B-2319-44D0-94A7-C6405B5A60DA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31E416-408E-4CAB-B382-34EB43489EB1}:2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0BB3EB-A7A7-4212-B098-19A45D8C5DB7}:2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0FE6E3-13AA-4F1B-8558-877317340D79}:3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66F053-39B0-4921-8B22-D434DE2EE765}:3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3A55EF-16AE-41C4-A093-2ACDE52EB97D}:3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A9200F-74EB-4A50-941B-E1439CBA37FE}:25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9F34A3-82C9-4060-8014-4391748648A5}:3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F7EA3-0B2B-4C8D-BA78-07E6692B9D98}:3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591A28-9E83-4C7C-A8A7-F37C88792119}:3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3CA086-ACDC-459E-9D78-CF204C55F94B}:3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1F613C-9F94-4713-A040-847C08DB50AC}:3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53A841-93E7-4D64-92C9-EAFF7A59981D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5917A-68A3-424F-B147-8C1DA0F2BDE5}:27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713C31-B58A-44D3-8781-20D9052F21F4}:30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7B89AC-1038-48B5-962F-712E6586D163}:2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6F4952-40F9-468B-A7CF-8A43B93E5F37}:31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C81A65-A0E7-408F-81CB-E5B892F30CC6}:30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4DA956-FD4C-4B27-AF3A-A3E1E1CEA17A}:27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826FAF-2427-4C5B-B212-47C51B9C9C8E}:27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FB9A44-473E-4846-A368-B1A5B823905B}:30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E65EB-4F64-49B8-927D-159F848A02D9}:38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F42B0-B055-47EF-96D1-9CBC9B84E175}:3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201F42-2EE6-4F73-8B3E-B1A109702052}:3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90466-8703-44E1-A76E-F3489BE3CEF3}:3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D8628E-9D71-43AF-AAFE-05C88E81D9CD}:38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BE507-0155-4843-88C9-B01BDB6D1FBE}:30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D6CE8-6F81-4A79-8CF6-A6D1CDC5D5B6}:26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47082D-8052-4553-AC92-3A2C209CB6E0}:3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87DA0B-A885-40A1-AE3D-CFF63D382ED2}:32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F3F6D-8C9A-48F5-8DC1-4DA784EA81C5}:2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9A0455-DE30-477E-BAB7-49F3710BB8AF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02E3A7-52F0-4C65-9630-E2FD1A57B29A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1730D-0F3F-46E1-96B0-80D98CD150FA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934B3B-FC96-428F-AE28-2704EA9548EF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42145A-6D57-4F61-92D0-7A36A7C13E01}: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모양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2127</Words>
  <Application>Microsoft Office PowerPoint</Application>
  <PresentationFormat>Custom</PresentationFormat>
  <Paragraphs>356</Paragraphs>
  <Slides>44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Times New Roman (Headings)</vt:lpstr>
      <vt:lpstr>Comic Sans MS</vt:lpstr>
      <vt:lpstr>Calibri Light</vt:lpstr>
      <vt:lpstr>Times New Roman</vt:lpstr>
      <vt:lpstr>Curse Casual</vt:lpstr>
      <vt:lpstr>Agrandir Medium</vt:lpstr>
      <vt:lpstr>Aptos</vt:lpstr>
      <vt:lpstr>Calibri</vt:lpstr>
      <vt:lpstr>Arial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ANH 11- Unit 9 Getting Started 11A8</dc:title>
  <dc:creator>ttuhtaawmwoqq</dc:creator>
  <cp:lastModifiedBy>User</cp:lastModifiedBy>
  <cp:revision>36</cp:revision>
  <dcterms:created xsi:type="dcterms:W3CDTF">2006-08-16T00:00:00Z</dcterms:created>
  <dcterms:modified xsi:type="dcterms:W3CDTF">2026-02-04T03:33:35Z</dcterms:modified>
  <dc:identifier>DAGYCG8t4nk</dc:identifier>
</cp:coreProperties>
</file>